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673" r:id="rId5"/>
    <p:sldMasterId id="2147483726" r:id="rId6"/>
    <p:sldMasterId id="2147483763" r:id="rId7"/>
  </p:sldMasterIdLst>
  <p:notesMasterIdLst>
    <p:notesMasterId r:id="rId13"/>
  </p:notesMasterIdLst>
  <p:handoutMasterIdLst>
    <p:handoutMasterId r:id="rId14"/>
  </p:handoutMasterIdLst>
  <p:sldIdLst>
    <p:sldId id="546" r:id="rId8"/>
    <p:sldId id="547" r:id="rId9"/>
    <p:sldId id="548" r:id="rId10"/>
    <p:sldId id="549" r:id="rId11"/>
    <p:sldId id="550" r:id="rId1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>
          <p15:clr>
            <a:srgbClr val="A4A3A4"/>
          </p15:clr>
        </p15:guide>
        <p15:guide id="2" orient="horz" pos="311">
          <p15:clr>
            <a:srgbClr val="A4A3A4"/>
          </p15:clr>
        </p15:guide>
        <p15:guide id="3" orient="horz" pos="3163">
          <p15:clr>
            <a:srgbClr val="A4A3A4"/>
          </p15:clr>
        </p15:guide>
        <p15:guide id="4" orient="horz" pos="783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34">
          <p15:clr>
            <a:srgbClr val="A4A3A4"/>
          </p15:clr>
        </p15:guide>
        <p15:guide id="7" orient="horz" pos="2537">
          <p15:clr>
            <a:srgbClr val="A4A3A4"/>
          </p15:clr>
        </p15:guide>
        <p15:guide id="8" orient="horz" pos="1592">
          <p15:clr>
            <a:srgbClr val="A4A3A4"/>
          </p15:clr>
        </p15:guide>
        <p15:guide id="9" orient="horz" pos="1959">
          <p15:clr>
            <a:srgbClr val="A4A3A4"/>
          </p15:clr>
        </p15:guide>
        <p15:guide id="10" orient="horz" pos="1128">
          <p15:clr>
            <a:srgbClr val="A4A3A4"/>
          </p15:clr>
        </p15:guide>
        <p15:guide id="11" orient="horz" pos="241">
          <p15:clr>
            <a:srgbClr val="A4A3A4"/>
          </p15:clr>
        </p15:guide>
        <p15:guide id="12" pos="5479">
          <p15:clr>
            <a:srgbClr val="A4A3A4"/>
          </p15:clr>
        </p15:guide>
        <p15:guide id="13" pos="4755">
          <p15:clr>
            <a:srgbClr val="A4A3A4"/>
          </p15:clr>
        </p15:guide>
        <p15:guide id="14" pos="1921">
          <p15:clr>
            <a:srgbClr val="A4A3A4"/>
          </p15:clr>
        </p15:guide>
        <p15:guide id="15" pos="3841">
          <p15:clr>
            <a:srgbClr val="A4A3A4"/>
          </p15:clr>
        </p15:guide>
        <p15:guide id="16" pos="2623">
          <p15:clr>
            <a:srgbClr val="A4A3A4"/>
          </p15:clr>
        </p15:guide>
        <p15:guide id="17" pos="474">
          <p15:clr>
            <a:srgbClr val="A4A3A4"/>
          </p15:clr>
        </p15:guide>
        <p15:guide id="18" pos="356">
          <p15:clr>
            <a:srgbClr val="A4A3A4"/>
          </p15:clr>
        </p15:guide>
        <p15:guide id="19" pos="5403">
          <p15:clr>
            <a:srgbClr val="A4A3A4"/>
          </p15:clr>
        </p15:guide>
        <p15:guide id="20" pos="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der Zwart" initials="S.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941E"/>
    <a:srgbClr val="004E8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1" autoAdjust="0"/>
    <p:restoredTop sz="84962" autoAdjust="0"/>
  </p:normalViewPr>
  <p:slideViewPr>
    <p:cSldViewPr snapToGrid="0" showGuides="1">
      <p:cViewPr varScale="1">
        <p:scale>
          <a:sx n="139" d="100"/>
          <a:sy n="139" d="100"/>
        </p:scale>
        <p:origin x="2611" y="101"/>
      </p:cViewPr>
      <p:guideLst>
        <p:guide orient="horz" pos="1711"/>
        <p:guide orient="horz" pos="311"/>
        <p:guide orient="horz" pos="3163"/>
        <p:guide orient="horz" pos="783"/>
        <p:guide orient="horz" pos="2958"/>
        <p:guide orient="horz" pos="2834"/>
        <p:guide orient="horz" pos="2537"/>
        <p:guide orient="horz" pos="1592"/>
        <p:guide orient="horz" pos="1959"/>
        <p:guide orient="horz" pos="1128"/>
        <p:guide orient="horz" pos="241"/>
        <p:guide pos="5479"/>
        <p:guide pos="4755"/>
        <p:guide pos="1921"/>
        <p:guide pos="3841"/>
        <p:guide pos="2623"/>
        <p:guide pos="474"/>
        <p:guide pos="356"/>
        <p:guide pos="5403"/>
        <p:guide pos="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10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Kogenhop" userId="0dcb4773-7d8a-408e-acc6-089f7cae1c7d" providerId="ADAL" clId="{54C1FC54-5387-4A43-BC92-5C169D845CA4}"/>
    <pc:docChg chg="addSld delSld">
      <pc:chgData name="Oscar Kogenhop" userId="0dcb4773-7d8a-408e-acc6-089f7cae1c7d" providerId="ADAL" clId="{54C1FC54-5387-4A43-BC92-5C169D845CA4}" dt="2025-03-03T11:28:59.441" v="6" actId="47"/>
      <pc:docMkLst>
        <pc:docMk/>
      </pc:docMkLst>
      <pc:sldChg chg="del">
        <pc:chgData name="Oscar Kogenhop" userId="0dcb4773-7d8a-408e-acc6-089f7cae1c7d" providerId="ADAL" clId="{54C1FC54-5387-4A43-BC92-5C169D845CA4}" dt="2025-03-03T11:28:47.035" v="1" actId="47"/>
        <pc:sldMkLst>
          <pc:docMk/>
          <pc:sldMk cId="2628381015" sldId="256"/>
        </pc:sldMkLst>
      </pc:sldChg>
      <pc:sldChg chg="del">
        <pc:chgData name="Oscar Kogenhop" userId="0dcb4773-7d8a-408e-acc6-089f7cae1c7d" providerId="ADAL" clId="{54C1FC54-5387-4A43-BC92-5C169D845CA4}" dt="2025-03-03T11:28:50.764" v="2" actId="47"/>
        <pc:sldMkLst>
          <pc:docMk/>
          <pc:sldMk cId="611041628" sldId="257"/>
        </pc:sldMkLst>
      </pc:sldChg>
      <pc:sldChg chg="del">
        <pc:chgData name="Oscar Kogenhop" userId="0dcb4773-7d8a-408e-acc6-089f7cae1c7d" providerId="ADAL" clId="{54C1FC54-5387-4A43-BC92-5C169D845CA4}" dt="2025-03-03T11:28:52.278" v="3" actId="47"/>
        <pc:sldMkLst>
          <pc:docMk/>
          <pc:sldMk cId="1389639723" sldId="258"/>
        </pc:sldMkLst>
      </pc:sldChg>
      <pc:sldChg chg="del">
        <pc:chgData name="Oscar Kogenhop" userId="0dcb4773-7d8a-408e-acc6-089f7cae1c7d" providerId="ADAL" clId="{54C1FC54-5387-4A43-BC92-5C169D845CA4}" dt="2025-03-03T11:28:54.124" v="4" actId="47"/>
        <pc:sldMkLst>
          <pc:docMk/>
          <pc:sldMk cId="435604695" sldId="259"/>
        </pc:sldMkLst>
      </pc:sldChg>
      <pc:sldChg chg="del">
        <pc:chgData name="Oscar Kogenhop" userId="0dcb4773-7d8a-408e-acc6-089f7cae1c7d" providerId="ADAL" clId="{54C1FC54-5387-4A43-BC92-5C169D845CA4}" dt="2025-03-03T11:28:55.492" v="5" actId="47"/>
        <pc:sldMkLst>
          <pc:docMk/>
          <pc:sldMk cId="4104033677" sldId="260"/>
        </pc:sldMkLst>
      </pc:sldChg>
      <pc:sldChg chg="new del">
        <pc:chgData name="Oscar Kogenhop" userId="0dcb4773-7d8a-408e-acc6-089f7cae1c7d" providerId="ADAL" clId="{54C1FC54-5387-4A43-BC92-5C169D845CA4}" dt="2025-03-03T11:28:59.441" v="6" actId="47"/>
        <pc:sldMkLst>
          <pc:docMk/>
          <pc:sldMk cId="1986344189" sldId="5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05175D-58DF-4A77-95CE-CA307B7A5B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FC117-54A4-45ED-BD38-1A5C45BCA6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005F4-B88B-4185-9D9B-AD50F772A341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107BD-3799-467F-BE6E-DDC82E48A1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110EE-150F-41C8-B76D-49708D3DC3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06F7F-938B-4389-9D55-1694B7BDA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9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4D8CF-FC61-4E0F-B122-74BC434FBF24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E4586-E19C-4BBA-91AE-F90033ABC6A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564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PC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ag">
            <a:extLst>
              <a:ext uri="{FF2B5EF4-FFF2-40B4-BE49-F238E27FC236}">
                <a16:creationId xmlns:a16="http://schemas.microsoft.com/office/drawing/2014/main" id="{6E5DE197-914C-40C1-AC66-2C0188F79421}"/>
              </a:ext>
            </a:extLst>
          </p:cNvPr>
          <p:cNvSpPr txBox="1"/>
          <p:nvPr userDrawn="1"/>
        </p:nvSpPr>
        <p:spPr>
          <a:xfrm>
            <a:off x="0" y="-36933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EPCOR Logo Layout</a:t>
            </a:r>
          </a:p>
        </p:txBody>
      </p:sp>
    </p:spTree>
    <p:extLst>
      <p:ext uri="{BB962C8B-B14F-4D97-AF65-F5344CB8AC3E}">
        <p14:creationId xmlns:p14="http://schemas.microsoft.com/office/powerpoint/2010/main" val="35135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 Image 66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0D0416F-C00C-47E7-A248-EB5BB08AD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A2AE935-F4A5-4CAE-9AA1-F100B7BE73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014834"/>
            <a:ext cx="2163762" cy="3488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0E396B7B-F991-4171-81AE-544A681901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199" y="720755"/>
            <a:ext cx="6094801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F793244-966A-4EA4-A64F-F285BBD6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75183C98-B52B-4788-BEE6-7E7964569C81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Content / Image 66% Layout</a:t>
            </a:r>
          </a:p>
        </p:txBody>
      </p:sp>
    </p:spTree>
    <p:extLst>
      <p:ext uri="{BB962C8B-B14F-4D97-AF65-F5344CB8AC3E}">
        <p14:creationId xmlns:p14="http://schemas.microsoft.com/office/powerpoint/2010/main" val="26908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3%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3BE2860-B11B-46D8-B099-47AC5AB50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F67BA3F0-A2B1-4ED5-8CF9-9EC255F27A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80404" y="1014024"/>
            <a:ext cx="5304809" cy="3488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6D10051-0F99-4DCE-904B-DA5E7FBD6D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4694"/>
            <a:ext cx="304920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6B7AFB3-183C-465D-8200-D0EE86D25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91703A31-55DC-4105-9D30-9E56BC571E05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Image 33% /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02504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0%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0FC0C99-BC3F-423F-AF56-D061678F2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E819403-4363-4401-9F84-889927DE26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4694"/>
            <a:ext cx="473075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5CC75EC5-E3EC-4BE8-A193-8B4983C0B4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219700" y="1009547"/>
            <a:ext cx="3467100" cy="3476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49F583E-BC05-40C6-B147-847A13100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067868A7-7D1A-4D7F-B47F-F4365C649029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Image 50% /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41614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6%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0D0416F-C00C-47E7-A248-EB5BB08AD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A2AE935-F4A5-4CAE-9AA1-F100B7BE73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1450" y="1014024"/>
            <a:ext cx="2163762" cy="3488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0E396B7B-F991-4171-81AE-544A681901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724694"/>
            <a:ext cx="6094801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F793244-966A-4EA4-A64F-F285BBD6C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F064AA42-4976-47B3-8FFB-94AD81169723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Image 66% /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3535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622B0-DB2A-4AC0-9423-6B7E67447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870CD2C3-59C8-40C6-9E3B-3B534A4348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4694"/>
            <a:ext cx="914400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2D14B21-33A6-463C-B312-1A41F134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5" name="Slide Tag">
            <a:extLst>
              <a:ext uri="{FF2B5EF4-FFF2-40B4-BE49-F238E27FC236}">
                <a16:creationId xmlns:a16="http://schemas.microsoft.com/office/drawing/2014/main" id="{F87FDFCD-003F-45A1-856B-3206408E71BC}"/>
              </a:ext>
            </a:extLst>
          </p:cNvPr>
          <p:cNvSpPr txBox="1"/>
          <p:nvPr userDrawn="1"/>
        </p:nvSpPr>
        <p:spPr>
          <a:xfrm>
            <a:off x="0" y="-369332"/>
            <a:ext cx="20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Image 100% Layout</a:t>
            </a:r>
          </a:p>
        </p:txBody>
      </p:sp>
    </p:spTree>
    <p:extLst>
      <p:ext uri="{BB962C8B-B14F-4D97-AF65-F5344CB8AC3E}">
        <p14:creationId xmlns:p14="http://schemas.microsoft.com/office/powerpoint/2010/main" val="26565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Banner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1D7FF86-4531-4FAB-B1D3-072745EBB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2901D956-988D-41E0-BA67-77041121FE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122858"/>
            <a:ext cx="9144000" cy="257138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8FED83EE-F8AF-4E76-8B3C-D354F2F37AC3}"/>
              </a:ext>
            </a:extLst>
          </p:cNvPr>
          <p:cNvSpPr/>
          <p:nvPr userDrawn="1"/>
        </p:nvSpPr>
        <p:spPr bwMode="gray">
          <a:xfrm>
            <a:off x="0" y="0"/>
            <a:ext cx="9144002" cy="2119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AEB53746-837B-4126-918D-43E60B992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61681"/>
            <a:ext cx="6657974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  <a:endParaRPr lang="nl-NL" dirty="0"/>
          </a:p>
        </p:txBody>
      </p:sp>
      <p:grpSp>
        <p:nvGrpSpPr>
          <p:cNvPr id="7" name="Pin">
            <a:extLst>
              <a:ext uri="{FF2B5EF4-FFF2-40B4-BE49-F238E27FC236}">
                <a16:creationId xmlns:a16="http://schemas.microsoft.com/office/drawing/2014/main" id="{CB03FA3F-19F5-4F1D-80D5-A6601A288B14}"/>
              </a:ext>
            </a:extLst>
          </p:cNvPr>
          <p:cNvGrpSpPr/>
          <p:nvPr userDrawn="1"/>
        </p:nvGrpSpPr>
        <p:grpSpPr>
          <a:xfrm>
            <a:off x="-1" y="381763"/>
            <a:ext cx="391243" cy="195980"/>
            <a:chOff x="-1" y="4301408"/>
            <a:chExt cx="391243" cy="195980"/>
          </a:xfrm>
        </p:grpSpPr>
        <p:sp>
          <p:nvSpPr>
            <p:cNvPr id="8" name="Dark Blue">
              <a:extLst>
                <a:ext uri="{FF2B5EF4-FFF2-40B4-BE49-F238E27FC236}">
                  <a16:creationId xmlns:a16="http://schemas.microsoft.com/office/drawing/2014/main" id="{1B41D6E2-1019-4A65-A5B6-F90808FFCBC3}"/>
                </a:ext>
              </a:extLst>
            </p:cNvPr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9" name="Light Blue">
              <a:extLst>
                <a:ext uri="{FF2B5EF4-FFF2-40B4-BE49-F238E27FC236}">
                  <a16:creationId xmlns:a16="http://schemas.microsoft.com/office/drawing/2014/main" id="{CFBC7E46-6EAC-45D7-8689-B35CED6014C2}"/>
                </a:ext>
              </a:extLst>
            </p:cNvPr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pic>
        <p:nvPicPr>
          <p:cNvPr id="10" name="EPCOR Logo Blue">
            <a:extLst>
              <a:ext uri="{FF2B5EF4-FFF2-40B4-BE49-F238E27FC236}">
                <a16:creationId xmlns:a16="http://schemas.microsoft.com/office/drawing/2014/main" id="{407C9817-3C33-4CEB-BF7F-E6B50291E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087" y="204329"/>
            <a:ext cx="1328142" cy="406255"/>
          </a:xfrm>
          <a:prstGeom prst="rect">
            <a:avLst/>
          </a:prstGeom>
        </p:spPr>
      </p:pic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B8A69E61-E718-42AB-8528-C78C2415247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005840"/>
            <a:ext cx="8229600" cy="9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content</a:t>
            </a:r>
          </a:p>
        </p:txBody>
      </p:sp>
      <p:sp>
        <p:nvSpPr>
          <p:cNvPr id="12" name="Slide Tag">
            <a:extLst>
              <a:ext uri="{FF2B5EF4-FFF2-40B4-BE49-F238E27FC236}">
                <a16:creationId xmlns:a16="http://schemas.microsoft.com/office/drawing/2014/main" id="{8E8FF417-10FC-46BE-8A34-F39F2992A80F}"/>
              </a:ext>
            </a:extLst>
          </p:cNvPr>
          <p:cNvSpPr txBox="1"/>
          <p:nvPr userDrawn="1"/>
        </p:nvSpPr>
        <p:spPr>
          <a:xfrm>
            <a:off x="0" y="-369332"/>
            <a:ext cx="28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Quote / Banner 50% Layout</a:t>
            </a:r>
          </a:p>
        </p:txBody>
      </p:sp>
    </p:spTree>
    <p:extLst>
      <p:ext uri="{BB962C8B-B14F-4D97-AF65-F5344CB8AC3E}">
        <p14:creationId xmlns:p14="http://schemas.microsoft.com/office/powerpoint/2010/main" val="10276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Image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0FC0C99-BC3F-423F-AF56-D061678F2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E819403-4363-4401-9F84-889927DE26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13250" y="724694"/>
            <a:ext cx="473075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5CC75EC5-E3EC-4BE8-A193-8B4983C0B4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623060"/>
            <a:ext cx="3467100" cy="28588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  <a:endParaRPr lang="en-GB" dirty="0"/>
          </a:p>
        </p:txBody>
      </p:sp>
      <p:cxnSp>
        <p:nvCxnSpPr>
          <p:cNvPr id="6" name="Orange Line">
            <a:extLst>
              <a:ext uri="{FF2B5EF4-FFF2-40B4-BE49-F238E27FC236}">
                <a16:creationId xmlns:a16="http://schemas.microsoft.com/office/drawing/2014/main" id="{766AFD33-D195-42A6-B7FA-320B158DDC71}"/>
              </a:ext>
            </a:extLst>
          </p:cNvPr>
          <p:cNvCxnSpPr/>
          <p:nvPr userDrawn="1"/>
        </p:nvCxnSpPr>
        <p:spPr bwMode="gray">
          <a:xfrm rot="16200000">
            <a:off x="2194942" y="1027586"/>
            <a:ext cx="0" cy="56911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>
            <a:extLst>
              <a:ext uri="{FF2B5EF4-FFF2-40B4-BE49-F238E27FC236}">
                <a16:creationId xmlns:a16="http://schemas.microsoft.com/office/drawing/2014/main" id="{849F583E-BC05-40C6-B147-847A13100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lide Tag">
            <a:extLst>
              <a:ext uri="{FF2B5EF4-FFF2-40B4-BE49-F238E27FC236}">
                <a16:creationId xmlns:a16="http://schemas.microsoft.com/office/drawing/2014/main" id="{47E01C1E-E9CD-49A9-8461-5C605FF07349}"/>
              </a:ext>
            </a:extLst>
          </p:cNvPr>
          <p:cNvSpPr txBox="1"/>
          <p:nvPr userDrawn="1"/>
        </p:nvSpPr>
        <p:spPr>
          <a:xfrm>
            <a:off x="0" y="-369332"/>
            <a:ext cx="272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Quote / Image 50% Layout</a:t>
            </a:r>
          </a:p>
        </p:txBody>
      </p:sp>
    </p:spTree>
    <p:extLst>
      <p:ext uri="{BB962C8B-B14F-4D97-AF65-F5344CB8AC3E}">
        <p14:creationId xmlns:p14="http://schemas.microsoft.com/office/powerpoint/2010/main" val="19303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D331CBA-5E87-4673-9AE2-36546AFB07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 Upper">
            <a:extLst>
              <a:ext uri="{FF2B5EF4-FFF2-40B4-BE49-F238E27FC236}">
                <a16:creationId xmlns:a16="http://schemas.microsoft.com/office/drawing/2014/main" id="{06FE1A5A-571C-41D2-8F8F-72462A1228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9200" y="724694"/>
            <a:ext cx="3045600" cy="198913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Picture Placeholder Lower">
            <a:extLst>
              <a:ext uri="{FF2B5EF4-FFF2-40B4-BE49-F238E27FC236}">
                <a16:creationId xmlns:a16="http://schemas.microsoft.com/office/drawing/2014/main" id="{F4DFC2B5-A3E9-4C21-A9FC-D62E023A8B4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9200" y="2716213"/>
            <a:ext cx="3045600" cy="197802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Picture Placeholder Right">
            <a:extLst>
              <a:ext uri="{FF2B5EF4-FFF2-40B4-BE49-F238E27FC236}">
                <a16:creationId xmlns:a16="http://schemas.microsoft.com/office/drawing/2014/main" id="{6CF611E5-B579-4DCA-9ACE-7BC2711240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4800" y="724694"/>
            <a:ext cx="304920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Lower">
            <a:extLst>
              <a:ext uri="{FF2B5EF4-FFF2-40B4-BE49-F238E27FC236}">
                <a16:creationId xmlns:a16="http://schemas.microsoft.com/office/drawing/2014/main" id="{0C69BE5F-4F60-47F0-82D3-BAD2845979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4935" y="3257144"/>
            <a:ext cx="2686852" cy="333617"/>
          </a:xfrm>
        </p:spPr>
        <p:txBody>
          <a:bodyPr anchor="t" anchorCtr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400" b="1" kern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Upper">
            <a:extLst>
              <a:ext uri="{FF2B5EF4-FFF2-40B4-BE49-F238E27FC236}">
                <a16:creationId xmlns:a16="http://schemas.microsoft.com/office/drawing/2014/main" id="{B00C423E-0B9D-4F34-8322-136C6073859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10135" y="1707295"/>
            <a:ext cx="2629318" cy="603647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C3B7FC8-FC50-4854-9858-03D197141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lide Tag">
            <a:extLst>
              <a:ext uri="{FF2B5EF4-FFF2-40B4-BE49-F238E27FC236}">
                <a16:creationId xmlns:a16="http://schemas.microsoft.com/office/drawing/2014/main" id="{DFBE5A06-2CF1-4C0D-A35B-838C8E8AD3DE}"/>
              </a:ext>
            </a:extLst>
          </p:cNvPr>
          <p:cNvSpPr txBox="1"/>
          <p:nvPr userDrawn="1"/>
        </p:nvSpPr>
        <p:spPr>
          <a:xfrm>
            <a:off x="0" y="-369332"/>
            <a:ext cx="252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Quote / 3 Images Layout</a:t>
            </a:r>
          </a:p>
        </p:txBody>
      </p:sp>
    </p:spTree>
    <p:extLst>
      <p:ext uri="{BB962C8B-B14F-4D97-AF65-F5344CB8AC3E}">
        <p14:creationId xmlns:p14="http://schemas.microsoft.com/office/powerpoint/2010/main" val="34345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EA3793F-1C2D-45A5-9D4B-11D3D087F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Picture Placeholder Lower Left">
            <a:extLst>
              <a:ext uri="{FF2B5EF4-FFF2-40B4-BE49-F238E27FC236}">
                <a16:creationId xmlns:a16="http://schemas.microsoft.com/office/drawing/2014/main" id="{D06D154A-861A-43C1-B9D6-32DE2DE4661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00" y="2716213"/>
            <a:ext cx="3042828" cy="197802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Picture Placeholder Upper Left">
            <a:extLst>
              <a:ext uri="{FF2B5EF4-FFF2-40B4-BE49-F238E27FC236}">
                <a16:creationId xmlns:a16="http://schemas.microsoft.com/office/drawing/2014/main" id="{68FBEFB0-A4AA-4291-8876-00A592D37B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724694"/>
            <a:ext cx="3049200" cy="198913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/>
            </a:lvl1pPr>
          </a:lstStyle>
          <a:p>
            <a:pPr marL="0" lvl="0" indent="0"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5" name="Picture Placeholder Lower Middle">
            <a:extLst>
              <a:ext uri="{FF2B5EF4-FFF2-40B4-BE49-F238E27FC236}">
                <a16:creationId xmlns:a16="http://schemas.microsoft.com/office/drawing/2014/main" id="{42A5E70F-2D39-49F9-B8FB-415430227F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4628" y="2716213"/>
            <a:ext cx="3053772" cy="197802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Upper Middle">
            <a:extLst>
              <a:ext uri="{FF2B5EF4-FFF2-40B4-BE49-F238E27FC236}">
                <a16:creationId xmlns:a16="http://schemas.microsoft.com/office/drawing/2014/main" id="{68D48972-B5C2-4261-B414-39AB08594F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400" y="724694"/>
            <a:ext cx="3049200" cy="198913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Lower Right">
            <a:extLst>
              <a:ext uri="{FF2B5EF4-FFF2-40B4-BE49-F238E27FC236}">
                <a16:creationId xmlns:a16="http://schemas.microsoft.com/office/drawing/2014/main" id="{938EBCC5-355A-43C8-817A-68BEFAFFDF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4800" y="2716213"/>
            <a:ext cx="3053772" cy="197802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Upper Right">
            <a:extLst>
              <a:ext uri="{FF2B5EF4-FFF2-40B4-BE49-F238E27FC236}">
                <a16:creationId xmlns:a16="http://schemas.microsoft.com/office/drawing/2014/main" id="{E69ABDCB-BA32-4C6D-88DE-5D69ED7FEE0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4800" y="724694"/>
            <a:ext cx="3049200" cy="198913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29BD2439-2378-4867-B6E0-0548042B3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lide Tag">
            <a:extLst>
              <a:ext uri="{FF2B5EF4-FFF2-40B4-BE49-F238E27FC236}">
                <a16:creationId xmlns:a16="http://schemas.microsoft.com/office/drawing/2014/main" id="{DD90C528-CF39-4C73-A17F-40B53AEFBD2B}"/>
              </a:ext>
            </a:extLst>
          </p:cNvPr>
          <p:cNvSpPr txBox="1"/>
          <p:nvPr userDrawn="1"/>
        </p:nvSpPr>
        <p:spPr>
          <a:xfrm>
            <a:off x="0" y="-369332"/>
            <a:ext cx="17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6 Images Layout</a:t>
            </a:r>
          </a:p>
        </p:txBody>
      </p:sp>
    </p:spTree>
    <p:extLst>
      <p:ext uri="{BB962C8B-B14F-4D97-AF65-F5344CB8AC3E}">
        <p14:creationId xmlns:p14="http://schemas.microsoft.com/office/powerpoint/2010/main" val="515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D85B3FE-45D5-4D0F-AF77-49547FD190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Content Placeholder Right">
            <a:extLst>
              <a:ext uri="{FF2B5EF4-FFF2-40B4-BE49-F238E27FC236}">
                <a16:creationId xmlns:a16="http://schemas.microsoft.com/office/drawing/2014/main" id="{FCC2D98A-00A3-4EAE-B810-40342CF612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24689" y="1014024"/>
            <a:ext cx="3962110" cy="349606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E042B65F-1AA0-48C7-A3D5-25AEA6B300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014024"/>
            <a:ext cx="3962110" cy="349606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4C6F601-88B6-4450-A9F7-5A2303201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B3CE1235-CBB9-46C8-BE39-91161E33AEEC}"/>
              </a:ext>
            </a:extLst>
          </p:cNvPr>
          <p:cNvSpPr txBox="1"/>
          <p:nvPr userDrawn="1"/>
        </p:nvSpPr>
        <p:spPr>
          <a:xfrm>
            <a:off x="0" y="-369332"/>
            <a:ext cx="209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Two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41008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building, indoor, table, sitting&#10;&#10;Description automatically generated">
            <a:extLst>
              <a:ext uri="{FF2B5EF4-FFF2-40B4-BE49-F238E27FC236}">
                <a16:creationId xmlns:a16="http://schemas.microsoft.com/office/drawing/2014/main" id="{76D7AD2E-9200-442D-B7BC-BB9C1180F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7"/>
          <a:stretch/>
        </p:blipFill>
        <p:spPr>
          <a:xfrm>
            <a:off x="0" y="0"/>
            <a:ext cx="9144000" cy="470259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Gradient"/>
          <p:cNvSpPr/>
          <p:nvPr userDrawn="1"/>
        </p:nvSpPr>
        <p:spPr>
          <a:xfrm>
            <a:off x="-3175" y="-9032"/>
            <a:ext cx="9150350" cy="471162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78000">
                <a:schemeClr val="bg1">
                  <a:alpha val="0"/>
                </a:schemeClr>
              </a:gs>
              <a:gs pos="57000">
                <a:schemeClr val="bg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nl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Pin"/>
          <p:cNvGrpSpPr/>
          <p:nvPr userDrawn="1"/>
        </p:nvGrpSpPr>
        <p:grpSpPr>
          <a:xfrm>
            <a:off x="-6351" y="783141"/>
            <a:ext cx="391243" cy="195980"/>
            <a:chOff x="-1" y="4301408"/>
            <a:chExt cx="391243" cy="195980"/>
          </a:xfrm>
        </p:grpSpPr>
        <p:sp>
          <p:nvSpPr>
            <p:cNvPr id="19" name="Dark Blue"/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rgbClr val="004E8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1" name="Light Blue"/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7200" y="1298715"/>
            <a:ext cx="5248656" cy="5904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effectLst/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645632"/>
            <a:ext cx="5248656" cy="5904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algn="l">
              <a:defRPr sz="4000" b="1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title</a:t>
            </a:r>
            <a:endParaRPr lang="nl-NL" dirty="0"/>
          </a:p>
        </p:txBody>
      </p:sp>
      <p:pic>
        <p:nvPicPr>
          <p:cNvPr id="28" name="Data-wave Small">
            <a:extLst>
              <a:ext uri="{FF2B5EF4-FFF2-40B4-BE49-F238E27FC236}">
                <a16:creationId xmlns:a16="http://schemas.microsoft.com/office/drawing/2014/main" id="{E1A9C2A5-2289-4C61-93A8-603E17B73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6" t="84066" r="89654" b="7143"/>
          <a:stretch/>
        </p:blipFill>
        <p:spPr>
          <a:xfrm>
            <a:off x="205286" y="4934116"/>
            <a:ext cx="45719" cy="94660"/>
          </a:xfrm>
          <a:prstGeom prst="rect">
            <a:avLst/>
          </a:prstGeom>
        </p:spPr>
      </p:pic>
      <p:pic>
        <p:nvPicPr>
          <p:cNvPr id="29" name="Data-wave Middle">
            <a:extLst>
              <a:ext uri="{FF2B5EF4-FFF2-40B4-BE49-F238E27FC236}">
                <a16:creationId xmlns:a16="http://schemas.microsoft.com/office/drawing/2014/main" id="{827FE2DD-C651-438B-8F6E-F49DE0152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691" t="83118" r="91327" b="5394"/>
          <a:stretch/>
        </p:blipFill>
        <p:spPr>
          <a:xfrm>
            <a:off x="160169" y="4932506"/>
            <a:ext cx="45719" cy="103603"/>
          </a:xfrm>
          <a:prstGeom prst="rect">
            <a:avLst/>
          </a:prstGeom>
        </p:spPr>
      </p:pic>
      <p:pic>
        <p:nvPicPr>
          <p:cNvPr id="30" name="Data-wave Large">
            <a:extLst>
              <a:ext uri="{FF2B5EF4-FFF2-40B4-BE49-F238E27FC236}">
                <a16:creationId xmlns:a16="http://schemas.microsoft.com/office/drawing/2014/main" id="{808A093D-523E-4064-8F6A-2AD64AF25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20" t="81441" r="92682" b="3715"/>
          <a:stretch/>
        </p:blipFill>
        <p:spPr>
          <a:xfrm>
            <a:off x="107009" y="4924395"/>
            <a:ext cx="67977" cy="123383"/>
          </a:xfrm>
          <a:prstGeom prst="flowChartOnlineStorage">
            <a:avLst/>
          </a:prstGeom>
        </p:spPr>
      </p:pic>
      <p:grpSp>
        <p:nvGrpSpPr>
          <p:cNvPr id="17" name="Better Together Sublogo">
            <a:extLst>
              <a:ext uri="{FF2B5EF4-FFF2-40B4-BE49-F238E27FC236}">
                <a16:creationId xmlns:a16="http://schemas.microsoft.com/office/drawing/2014/main" id="{16EF53D0-79E4-4F10-ADE6-4A73D7E0B80E}"/>
              </a:ext>
            </a:extLst>
          </p:cNvPr>
          <p:cNvGrpSpPr/>
          <p:nvPr userDrawn="1"/>
        </p:nvGrpSpPr>
        <p:grpSpPr>
          <a:xfrm>
            <a:off x="265515" y="4774264"/>
            <a:ext cx="987281" cy="282234"/>
            <a:chOff x="2068692" y="2396961"/>
            <a:chExt cx="4305734" cy="1230877"/>
          </a:xfrm>
          <a:solidFill>
            <a:schemeClr val="tx1"/>
          </a:solidFill>
        </p:grpSpPr>
        <p:sp>
          <p:nvSpPr>
            <p:cNvPr id="27" name="Together 'R'">
              <a:extLst>
                <a:ext uri="{FF2B5EF4-FFF2-40B4-BE49-F238E27FC236}">
                  <a16:creationId xmlns:a16="http://schemas.microsoft.com/office/drawing/2014/main" id="{2FBB4F48-9BCA-4B53-BD6E-8AE0E6FAEDBB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Together 'O'">
              <a:extLst>
                <a:ext uri="{FF2B5EF4-FFF2-40B4-BE49-F238E27FC236}">
                  <a16:creationId xmlns:a16="http://schemas.microsoft.com/office/drawing/2014/main" id="{FBD9D19F-68DF-4543-9650-E1EE1029D950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Better 'R'">
              <a:extLst>
                <a:ext uri="{FF2B5EF4-FFF2-40B4-BE49-F238E27FC236}">
                  <a16:creationId xmlns:a16="http://schemas.microsoft.com/office/drawing/2014/main" id="{18F4588A-F014-4E77-8581-4573CA6A762F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Better 'B' Lower">
              <a:extLst>
                <a:ext uri="{FF2B5EF4-FFF2-40B4-BE49-F238E27FC236}">
                  <a16:creationId xmlns:a16="http://schemas.microsoft.com/office/drawing/2014/main" id="{9D0CF7F9-896F-464D-8107-98E90FE5D1CC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Better 'B' Upper">
              <a:extLst>
                <a:ext uri="{FF2B5EF4-FFF2-40B4-BE49-F238E27FC236}">
                  <a16:creationId xmlns:a16="http://schemas.microsoft.com/office/drawing/2014/main" id="{2DD2E905-2F23-426D-9CBC-87AEAB8BC253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Airplane">
              <a:extLst>
                <a:ext uri="{FF2B5EF4-FFF2-40B4-BE49-F238E27FC236}">
                  <a16:creationId xmlns:a16="http://schemas.microsoft.com/office/drawing/2014/main" id="{FD29D685-9D78-4519-BF69-8453357A9A4B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AFI/KLM Logo">
            <a:extLst>
              <a:ext uri="{FF2B5EF4-FFF2-40B4-BE49-F238E27FC236}">
                <a16:creationId xmlns:a16="http://schemas.microsoft.com/office/drawing/2014/main" id="{D30D2C3A-D9D7-4BB4-973F-80F2EF32A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4087" y="4774264"/>
            <a:ext cx="1112713" cy="243457"/>
          </a:xfrm>
          <a:prstGeom prst="rect">
            <a:avLst/>
          </a:prstGeom>
        </p:spPr>
      </p:pic>
      <p:grpSp>
        <p:nvGrpSpPr>
          <p:cNvPr id="47" name="EPCOR Logo White">
            <a:extLst>
              <a:ext uri="{FF2B5EF4-FFF2-40B4-BE49-F238E27FC236}">
                <a16:creationId xmlns:a16="http://schemas.microsoft.com/office/drawing/2014/main" id="{5D04CCF3-8BCB-4573-8F35-6528E70CDD18}"/>
              </a:ext>
            </a:extLst>
          </p:cNvPr>
          <p:cNvGrpSpPr/>
          <p:nvPr userDrawn="1"/>
        </p:nvGrpSpPr>
        <p:grpSpPr>
          <a:xfrm>
            <a:off x="5832569" y="356240"/>
            <a:ext cx="2851976" cy="879839"/>
            <a:chOff x="1456070" y="1262124"/>
            <a:chExt cx="6022860" cy="1858059"/>
          </a:xfr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8" name="Slash">
              <a:extLst>
                <a:ext uri="{FF2B5EF4-FFF2-40B4-BE49-F238E27FC236}">
                  <a16:creationId xmlns:a16="http://schemas.microsoft.com/office/drawing/2014/main" id="{F05D30FE-57ED-49E6-866C-AA00815BC930}"/>
                </a:ext>
              </a:extLst>
            </p:cNvPr>
            <p:cNvSpPr/>
            <p:nvPr/>
          </p:nvSpPr>
          <p:spPr>
            <a:xfrm>
              <a:off x="1456070" y="1262124"/>
              <a:ext cx="6022860" cy="1858059"/>
            </a:xfrm>
            <a:custGeom>
              <a:avLst/>
              <a:gdLst>
                <a:gd name="connsiteX0" fmla="*/ 3892019 w 6022859"/>
                <a:gd name="connsiteY0" fmla="*/ 3700 h 1858060"/>
                <a:gd name="connsiteX1" fmla="*/ 3795239 w 6022859"/>
                <a:gd name="connsiteY1" fmla="*/ 7928 h 1858060"/>
                <a:gd name="connsiteX2" fmla="*/ 3648896 w 6022859"/>
                <a:gd name="connsiteY2" fmla="*/ 11451 h 1858060"/>
                <a:gd name="connsiteX3" fmla="*/ 3470371 w 6022859"/>
                <a:gd name="connsiteY3" fmla="*/ 19203 h 1858060"/>
                <a:gd name="connsiteX4" fmla="*/ 3436311 w 6022859"/>
                <a:gd name="connsiteY4" fmla="*/ 22492 h 1858060"/>
                <a:gd name="connsiteX5" fmla="*/ 3369364 w 6022859"/>
                <a:gd name="connsiteY5" fmla="*/ 27190 h 1858060"/>
                <a:gd name="connsiteX6" fmla="*/ 3315337 w 6022859"/>
                <a:gd name="connsiteY6" fmla="*/ 30478 h 1858060"/>
                <a:gd name="connsiteX7" fmla="*/ 3210806 w 6022859"/>
                <a:gd name="connsiteY7" fmla="*/ 37995 h 1858060"/>
                <a:gd name="connsiteX8" fmla="*/ 3193188 w 6022859"/>
                <a:gd name="connsiteY8" fmla="*/ 40109 h 1858060"/>
                <a:gd name="connsiteX9" fmla="*/ 3129765 w 6022859"/>
                <a:gd name="connsiteY9" fmla="*/ 46217 h 1858060"/>
                <a:gd name="connsiteX10" fmla="*/ 3072214 w 6022859"/>
                <a:gd name="connsiteY10" fmla="*/ 51854 h 1858060"/>
                <a:gd name="connsiteX11" fmla="*/ 2987180 w 6022859"/>
                <a:gd name="connsiteY11" fmla="*/ 58901 h 1858060"/>
                <a:gd name="connsiteX12" fmla="*/ 2973556 w 6022859"/>
                <a:gd name="connsiteY12" fmla="*/ 60780 h 1858060"/>
                <a:gd name="connsiteX13" fmla="*/ 2937851 w 6022859"/>
                <a:gd name="connsiteY13" fmla="*/ 65713 h 1858060"/>
                <a:gd name="connsiteX14" fmla="*/ 2885468 w 6022859"/>
                <a:gd name="connsiteY14" fmla="*/ 71821 h 1858060"/>
                <a:gd name="connsiteX15" fmla="*/ 2826743 w 6022859"/>
                <a:gd name="connsiteY15" fmla="*/ 79103 h 1858060"/>
                <a:gd name="connsiteX16" fmla="*/ 2809125 w 6022859"/>
                <a:gd name="connsiteY16" fmla="*/ 81217 h 1858060"/>
                <a:gd name="connsiteX17" fmla="*/ 2761440 w 6022859"/>
                <a:gd name="connsiteY17" fmla="*/ 87089 h 1858060"/>
                <a:gd name="connsiteX18" fmla="*/ 2711407 w 6022859"/>
                <a:gd name="connsiteY18" fmla="*/ 94136 h 1858060"/>
                <a:gd name="connsiteX19" fmla="*/ 2681574 w 6022859"/>
                <a:gd name="connsiteY19" fmla="*/ 97895 h 1858060"/>
                <a:gd name="connsiteX20" fmla="*/ 2655265 w 6022859"/>
                <a:gd name="connsiteY20" fmla="*/ 101183 h 1858060"/>
                <a:gd name="connsiteX21" fmla="*/ 2636473 w 6022859"/>
                <a:gd name="connsiteY21" fmla="*/ 104707 h 1858060"/>
                <a:gd name="connsiteX22" fmla="*/ 2549560 w 6022859"/>
                <a:gd name="connsiteY22" fmla="*/ 117626 h 1858060"/>
                <a:gd name="connsiteX23" fmla="*/ 2525600 w 6022859"/>
                <a:gd name="connsiteY23" fmla="*/ 119740 h 1858060"/>
                <a:gd name="connsiteX24" fmla="*/ 2512680 w 6022859"/>
                <a:gd name="connsiteY24" fmla="*/ 121854 h 1858060"/>
                <a:gd name="connsiteX25" fmla="*/ 2482613 w 6022859"/>
                <a:gd name="connsiteY25" fmla="*/ 127727 h 1858060"/>
                <a:gd name="connsiteX26" fmla="*/ 2393821 w 6022859"/>
                <a:gd name="connsiteY26" fmla="*/ 142056 h 1858060"/>
                <a:gd name="connsiteX27" fmla="*/ 2333216 w 6022859"/>
                <a:gd name="connsiteY27" fmla="*/ 150982 h 1858060"/>
                <a:gd name="connsiteX28" fmla="*/ 2325229 w 6022859"/>
                <a:gd name="connsiteY28" fmla="*/ 152861 h 1858060"/>
                <a:gd name="connsiteX29" fmla="*/ 2301270 w 6022859"/>
                <a:gd name="connsiteY29" fmla="*/ 157559 h 1858060"/>
                <a:gd name="connsiteX30" fmla="*/ 2273551 w 6022859"/>
                <a:gd name="connsiteY30" fmla="*/ 162727 h 1858060"/>
                <a:gd name="connsiteX31" fmla="*/ 2194859 w 6022859"/>
                <a:gd name="connsiteY31" fmla="*/ 176821 h 1858060"/>
                <a:gd name="connsiteX32" fmla="*/ 2160799 w 6022859"/>
                <a:gd name="connsiteY32" fmla="*/ 183633 h 1858060"/>
                <a:gd name="connsiteX33" fmla="*/ 2094557 w 6022859"/>
                <a:gd name="connsiteY33" fmla="*/ 196553 h 1858060"/>
                <a:gd name="connsiteX34" fmla="*/ 2068013 w 6022859"/>
                <a:gd name="connsiteY34" fmla="*/ 202425 h 1858060"/>
                <a:gd name="connsiteX35" fmla="*/ 2055093 w 6022859"/>
                <a:gd name="connsiteY35" fmla="*/ 205714 h 1858060"/>
                <a:gd name="connsiteX36" fmla="*/ 2029254 w 6022859"/>
                <a:gd name="connsiteY36" fmla="*/ 209707 h 1858060"/>
                <a:gd name="connsiteX37" fmla="*/ 2010462 w 6022859"/>
                <a:gd name="connsiteY37" fmla="*/ 213935 h 1858060"/>
                <a:gd name="connsiteX38" fmla="*/ 1987677 w 6022859"/>
                <a:gd name="connsiteY38" fmla="*/ 218633 h 1858060"/>
                <a:gd name="connsiteX39" fmla="*/ 1965831 w 6022859"/>
                <a:gd name="connsiteY39" fmla="*/ 223566 h 1858060"/>
                <a:gd name="connsiteX40" fmla="*/ 1955965 w 6022859"/>
                <a:gd name="connsiteY40" fmla="*/ 226385 h 1858060"/>
                <a:gd name="connsiteX41" fmla="*/ 1912743 w 6022859"/>
                <a:gd name="connsiteY41" fmla="*/ 235076 h 1858060"/>
                <a:gd name="connsiteX42" fmla="*/ 1882911 w 6022859"/>
                <a:gd name="connsiteY42" fmla="*/ 240949 h 1858060"/>
                <a:gd name="connsiteX43" fmla="*/ 1869522 w 6022859"/>
                <a:gd name="connsiteY43" fmla="*/ 244237 h 1858060"/>
                <a:gd name="connsiteX44" fmla="*/ 1848380 w 6022859"/>
                <a:gd name="connsiteY44" fmla="*/ 248935 h 1858060"/>
                <a:gd name="connsiteX45" fmla="*/ 1826065 w 6022859"/>
                <a:gd name="connsiteY45" fmla="*/ 253868 h 1858060"/>
                <a:gd name="connsiteX46" fmla="*/ 1809152 w 6022859"/>
                <a:gd name="connsiteY46" fmla="*/ 258566 h 1858060"/>
                <a:gd name="connsiteX47" fmla="*/ 1790830 w 6022859"/>
                <a:gd name="connsiteY47" fmla="*/ 263264 h 1858060"/>
                <a:gd name="connsiteX48" fmla="*/ 1779085 w 6022859"/>
                <a:gd name="connsiteY48" fmla="*/ 266318 h 1858060"/>
                <a:gd name="connsiteX49" fmla="*/ 1735628 w 6022859"/>
                <a:gd name="connsiteY49" fmla="*/ 275009 h 1858060"/>
                <a:gd name="connsiteX50" fmla="*/ 1718715 w 6022859"/>
                <a:gd name="connsiteY50" fmla="*/ 279707 h 1858060"/>
                <a:gd name="connsiteX51" fmla="*/ 1700393 w 6022859"/>
                <a:gd name="connsiteY51" fmla="*/ 284405 h 1858060"/>
                <a:gd name="connsiteX52" fmla="*/ 1680426 w 6022859"/>
                <a:gd name="connsiteY52" fmla="*/ 288869 h 1858060"/>
                <a:gd name="connsiteX53" fmla="*/ 1659285 w 6022859"/>
                <a:gd name="connsiteY53" fmla="*/ 293801 h 1858060"/>
                <a:gd name="connsiteX54" fmla="*/ 1636970 w 6022859"/>
                <a:gd name="connsiteY54" fmla="*/ 299909 h 1858060"/>
                <a:gd name="connsiteX55" fmla="*/ 1615829 w 6022859"/>
                <a:gd name="connsiteY55" fmla="*/ 305546 h 1858060"/>
                <a:gd name="connsiteX56" fmla="*/ 1595862 w 6022859"/>
                <a:gd name="connsiteY56" fmla="*/ 310010 h 1858060"/>
                <a:gd name="connsiteX57" fmla="*/ 1575895 w 6022859"/>
                <a:gd name="connsiteY57" fmla="*/ 314708 h 1858060"/>
                <a:gd name="connsiteX58" fmla="*/ 1514351 w 6022859"/>
                <a:gd name="connsiteY58" fmla="*/ 330681 h 1858060"/>
                <a:gd name="connsiteX59" fmla="*/ 1496029 w 6022859"/>
                <a:gd name="connsiteY59" fmla="*/ 336083 h 1858060"/>
                <a:gd name="connsiteX60" fmla="*/ 1477237 w 6022859"/>
                <a:gd name="connsiteY60" fmla="*/ 340781 h 1858060"/>
                <a:gd name="connsiteX61" fmla="*/ 1458445 w 6022859"/>
                <a:gd name="connsiteY61" fmla="*/ 345479 h 1858060"/>
                <a:gd name="connsiteX62" fmla="*/ 1443881 w 6022859"/>
                <a:gd name="connsiteY62" fmla="*/ 350177 h 1858060"/>
                <a:gd name="connsiteX63" fmla="*/ 1426733 w 6022859"/>
                <a:gd name="connsiteY63" fmla="*/ 354875 h 1858060"/>
                <a:gd name="connsiteX64" fmla="*/ 1404418 w 6022859"/>
                <a:gd name="connsiteY64" fmla="*/ 360748 h 1858060"/>
                <a:gd name="connsiteX65" fmla="*/ 1382102 w 6022859"/>
                <a:gd name="connsiteY65" fmla="*/ 366620 h 1858060"/>
                <a:gd name="connsiteX66" fmla="*/ 1366834 w 6022859"/>
                <a:gd name="connsiteY66" fmla="*/ 371319 h 1858060"/>
                <a:gd name="connsiteX67" fmla="*/ 1351565 w 6022859"/>
                <a:gd name="connsiteY67" fmla="*/ 376017 h 1858060"/>
                <a:gd name="connsiteX68" fmla="*/ 1333947 w 6022859"/>
                <a:gd name="connsiteY68" fmla="*/ 380715 h 1858060"/>
                <a:gd name="connsiteX69" fmla="*/ 1316330 w 6022859"/>
                <a:gd name="connsiteY69" fmla="*/ 385178 h 1858060"/>
                <a:gd name="connsiteX70" fmla="*/ 1297538 w 6022859"/>
                <a:gd name="connsiteY70" fmla="*/ 391285 h 1858060"/>
                <a:gd name="connsiteX71" fmla="*/ 1278746 w 6022859"/>
                <a:gd name="connsiteY71" fmla="*/ 397158 h 1858060"/>
                <a:gd name="connsiteX72" fmla="*/ 1259954 w 6022859"/>
                <a:gd name="connsiteY72" fmla="*/ 401856 h 1858060"/>
                <a:gd name="connsiteX73" fmla="*/ 1242336 w 6022859"/>
                <a:gd name="connsiteY73" fmla="*/ 406554 h 1858060"/>
                <a:gd name="connsiteX74" fmla="*/ 1227068 w 6022859"/>
                <a:gd name="connsiteY74" fmla="*/ 411721 h 1858060"/>
                <a:gd name="connsiteX75" fmla="*/ 1205926 w 6022859"/>
                <a:gd name="connsiteY75" fmla="*/ 418064 h 1858060"/>
                <a:gd name="connsiteX76" fmla="*/ 1158946 w 6022859"/>
                <a:gd name="connsiteY76" fmla="*/ 431923 h 1858060"/>
                <a:gd name="connsiteX77" fmla="*/ 1139684 w 6022859"/>
                <a:gd name="connsiteY77" fmla="*/ 438500 h 1858060"/>
                <a:gd name="connsiteX78" fmla="*/ 1124886 w 6022859"/>
                <a:gd name="connsiteY78" fmla="*/ 442963 h 1858060"/>
                <a:gd name="connsiteX79" fmla="*/ 1113141 w 6022859"/>
                <a:gd name="connsiteY79" fmla="*/ 446252 h 1858060"/>
                <a:gd name="connsiteX80" fmla="*/ 1099751 w 6022859"/>
                <a:gd name="connsiteY80" fmla="*/ 450950 h 1858060"/>
                <a:gd name="connsiteX81" fmla="*/ 1079080 w 6022859"/>
                <a:gd name="connsiteY81" fmla="*/ 457057 h 1858060"/>
                <a:gd name="connsiteX82" fmla="*/ 1060288 w 6022859"/>
                <a:gd name="connsiteY82" fmla="*/ 463164 h 1858060"/>
                <a:gd name="connsiteX83" fmla="*/ 1047368 w 6022859"/>
                <a:gd name="connsiteY83" fmla="*/ 467862 h 1858060"/>
                <a:gd name="connsiteX84" fmla="*/ 1030925 w 6022859"/>
                <a:gd name="connsiteY84" fmla="*/ 472560 h 1858060"/>
                <a:gd name="connsiteX85" fmla="*/ 1014247 w 6022859"/>
                <a:gd name="connsiteY85" fmla="*/ 477493 h 1858060"/>
                <a:gd name="connsiteX86" fmla="*/ 997334 w 6022859"/>
                <a:gd name="connsiteY86" fmla="*/ 483131 h 1858060"/>
                <a:gd name="connsiteX87" fmla="*/ 981596 w 6022859"/>
                <a:gd name="connsiteY87" fmla="*/ 488769 h 1858060"/>
                <a:gd name="connsiteX88" fmla="*/ 966327 w 6022859"/>
                <a:gd name="connsiteY88" fmla="*/ 493467 h 1858060"/>
                <a:gd name="connsiteX89" fmla="*/ 951059 w 6022859"/>
                <a:gd name="connsiteY89" fmla="*/ 497930 h 1858060"/>
                <a:gd name="connsiteX90" fmla="*/ 938844 w 6022859"/>
                <a:gd name="connsiteY90" fmla="*/ 502628 h 1858060"/>
                <a:gd name="connsiteX91" fmla="*/ 921696 w 6022859"/>
                <a:gd name="connsiteY91" fmla="*/ 508735 h 1858060"/>
                <a:gd name="connsiteX92" fmla="*/ 908777 w 6022859"/>
                <a:gd name="connsiteY92" fmla="*/ 513198 h 1858060"/>
                <a:gd name="connsiteX93" fmla="*/ 893508 w 6022859"/>
                <a:gd name="connsiteY93" fmla="*/ 518131 h 1858060"/>
                <a:gd name="connsiteX94" fmla="*/ 873072 w 6022859"/>
                <a:gd name="connsiteY94" fmla="*/ 524239 h 1858060"/>
                <a:gd name="connsiteX95" fmla="*/ 859448 w 6022859"/>
                <a:gd name="connsiteY95" fmla="*/ 528937 h 1858060"/>
                <a:gd name="connsiteX96" fmla="*/ 849582 w 6022859"/>
                <a:gd name="connsiteY96" fmla="*/ 533400 h 1858060"/>
                <a:gd name="connsiteX97" fmla="*/ 832434 w 6022859"/>
                <a:gd name="connsiteY97" fmla="*/ 539272 h 1858060"/>
                <a:gd name="connsiteX98" fmla="*/ 817165 w 6022859"/>
                <a:gd name="connsiteY98" fmla="*/ 543970 h 1858060"/>
                <a:gd name="connsiteX99" fmla="*/ 800722 w 6022859"/>
                <a:gd name="connsiteY99" fmla="*/ 549843 h 1858060"/>
                <a:gd name="connsiteX100" fmla="*/ 783809 w 6022859"/>
                <a:gd name="connsiteY100" fmla="*/ 555480 h 1858060"/>
                <a:gd name="connsiteX101" fmla="*/ 774883 w 6022859"/>
                <a:gd name="connsiteY101" fmla="*/ 559004 h 1858060"/>
                <a:gd name="connsiteX102" fmla="*/ 760789 w 6022859"/>
                <a:gd name="connsiteY102" fmla="*/ 563937 h 1858060"/>
                <a:gd name="connsiteX103" fmla="*/ 746695 w 6022859"/>
                <a:gd name="connsiteY103" fmla="*/ 568400 h 1858060"/>
                <a:gd name="connsiteX104" fmla="*/ 735655 w 6022859"/>
                <a:gd name="connsiteY104" fmla="*/ 573098 h 1858060"/>
                <a:gd name="connsiteX105" fmla="*/ 719681 w 6022859"/>
                <a:gd name="connsiteY105" fmla="*/ 579205 h 1858060"/>
                <a:gd name="connsiteX106" fmla="*/ 701359 w 6022859"/>
                <a:gd name="connsiteY106" fmla="*/ 585078 h 1858060"/>
                <a:gd name="connsiteX107" fmla="*/ 687970 w 6022859"/>
                <a:gd name="connsiteY107" fmla="*/ 590011 h 1858060"/>
                <a:gd name="connsiteX108" fmla="*/ 676225 w 6022859"/>
                <a:gd name="connsiteY108" fmla="*/ 594474 h 1858060"/>
                <a:gd name="connsiteX109" fmla="*/ 663305 w 6022859"/>
                <a:gd name="connsiteY109" fmla="*/ 599407 h 1858060"/>
                <a:gd name="connsiteX110" fmla="*/ 652030 w 6022859"/>
                <a:gd name="connsiteY110" fmla="*/ 603870 h 1858060"/>
                <a:gd name="connsiteX111" fmla="*/ 635117 w 6022859"/>
                <a:gd name="connsiteY111" fmla="*/ 609742 h 1858060"/>
                <a:gd name="connsiteX112" fmla="*/ 616795 w 6022859"/>
                <a:gd name="connsiteY112" fmla="*/ 616085 h 1858060"/>
                <a:gd name="connsiteX113" fmla="*/ 605755 w 6022859"/>
                <a:gd name="connsiteY113" fmla="*/ 620548 h 1858060"/>
                <a:gd name="connsiteX114" fmla="*/ 594714 w 6022859"/>
                <a:gd name="connsiteY114" fmla="*/ 625011 h 1858060"/>
                <a:gd name="connsiteX115" fmla="*/ 578741 w 6022859"/>
                <a:gd name="connsiteY115" fmla="*/ 631118 h 1858060"/>
                <a:gd name="connsiteX116" fmla="*/ 566526 w 6022859"/>
                <a:gd name="connsiteY116" fmla="*/ 635581 h 1858060"/>
                <a:gd name="connsiteX117" fmla="*/ 550318 w 6022859"/>
                <a:gd name="connsiteY117" fmla="*/ 641454 h 1858060"/>
                <a:gd name="connsiteX118" fmla="*/ 533640 w 6022859"/>
                <a:gd name="connsiteY118" fmla="*/ 647561 h 1858060"/>
                <a:gd name="connsiteX119" fmla="*/ 525888 w 6022859"/>
                <a:gd name="connsiteY119" fmla="*/ 650850 h 1858060"/>
                <a:gd name="connsiteX120" fmla="*/ 512969 w 6022859"/>
                <a:gd name="connsiteY120" fmla="*/ 655783 h 1858060"/>
                <a:gd name="connsiteX121" fmla="*/ 500049 w 6022859"/>
                <a:gd name="connsiteY121" fmla="*/ 660481 h 1858060"/>
                <a:gd name="connsiteX122" fmla="*/ 491358 w 6022859"/>
                <a:gd name="connsiteY122" fmla="*/ 664944 h 1858060"/>
                <a:gd name="connsiteX123" fmla="*/ 472801 w 6022859"/>
                <a:gd name="connsiteY123" fmla="*/ 672226 h 1858060"/>
                <a:gd name="connsiteX124" fmla="*/ 460351 w 6022859"/>
                <a:gd name="connsiteY124" fmla="*/ 676689 h 1858060"/>
                <a:gd name="connsiteX125" fmla="*/ 444612 w 6022859"/>
                <a:gd name="connsiteY125" fmla="*/ 682561 h 1858060"/>
                <a:gd name="connsiteX126" fmla="*/ 429814 w 6022859"/>
                <a:gd name="connsiteY126" fmla="*/ 688434 h 1858060"/>
                <a:gd name="connsiteX127" fmla="*/ 420887 w 6022859"/>
                <a:gd name="connsiteY127" fmla="*/ 691957 h 1858060"/>
                <a:gd name="connsiteX128" fmla="*/ 383773 w 6022859"/>
                <a:gd name="connsiteY128" fmla="*/ 707226 h 1858060"/>
                <a:gd name="connsiteX129" fmla="*/ 369679 w 6022859"/>
                <a:gd name="connsiteY129" fmla="*/ 713333 h 1858060"/>
                <a:gd name="connsiteX130" fmla="*/ 357229 w 6022859"/>
                <a:gd name="connsiteY130" fmla="*/ 717796 h 1858060"/>
                <a:gd name="connsiteX131" fmla="*/ 349712 w 6022859"/>
                <a:gd name="connsiteY131" fmla="*/ 721085 h 1858060"/>
                <a:gd name="connsiteX132" fmla="*/ 339612 w 6022859"/>
                <a:gd name="connsiteY132" fmla="*/ 725783 h 1858060"/>
                <a:gd name="connsiteX133" fmla="*/ 312833 w 6022859"/>
                <a:gd name="connsiteY133" fmla="*/ 736823 h 1858060"/>
                <a:gd name="connsiteX134" fmla="*/ 285115 w 6022859"/>
                <a:gd name="connsiteY134" fmla="*/ 747629 h 1858060"/>
                <a:gd name="connsiteX135" fmla="*/ 274544 w 6022859"/>
                <a:gd name="connsiteY135" fmla="*/ 752327 h 1858060"/>
                <a:gd name="connsiteX136" fmla="*/ 271490 w 6022859"/>
                <a:gd name="connsiteY136" fmla="*/ 754206 h 1858060"/>
                <a:gd name="connsiteX137" fmla="*/ 259276 w 6022859"/>
                <a:gd name="connsiteY137" fmla="*/ 759139 h 1858060"/>
                <a:gd name="connsiteX138" fmla="*/ 206658 w 6022859"/>
                <a:gd name="connsiteY138" fmla="*/ 780045 h 1858060"/>
                <a:gd name="connsiteX139" fmla="*/ 201960 w 6022859"/>
                <a:gd name="connsiteY139" fmla="*/ 783333 h 1858060"/>
                <a:gd name="connsiteX140" fmla="*/ 191154 w 6022859"/>
                <a:gd name="connsiteY140" fmla="*/ 788031 h 1858060"/>
                <a:gd name="connsiteX141" fmla="*/ 182933 w 6022859"/>
                <a:gd name="connsiteY141" fmla="*/ 791555 h 1858060"/>
                <a:gd name="connsiteX142" fmla="*/ 176590 w 6022859"/>
                <a:gd name="connsiteY142" fmla="*/ 795313 h 1858060"/>
                <a:gd name="connsiteX143" fmla="*/ 155684 w 6022859"/>
                <a:gd name="connsiteY143" fmla="*/ 803770 h 1858060"/>
                <a:gd name="connsiteX144" fmla="*/ 137127 w 6022859"/>
                <a:gd name="connsiteY144" fmla="*/ 810582 h 1858060"/>
                <a:gd name="connsiteX145" fmla="*/ 133604 w 6022859"/>
                <a:gd name="connsiteY145" fmla="*/ 812696 h 1858060"/>
                <a:gd name="connsiteX146" fmla="*/ 123033 w 6022859"/>
                <a:gd name="connsiteY146" fmla="*/ 817629 h 1858060"/>
                <a:gd name="connsiteX147" fmla="*/ 112463 w 6022859"/>
                <a:gd name="connsiteY147" fmla="*/ 822562 h 1858060"/>
                <a:gd name="connsiteX148" fmla="*/ 110114 w 6022859"/>
                <a:gd name="connsiteY148" fmla="*/ 824676 h 1858060"/>
                <a:gd name="connsiteX149" fmla="*/ 92966 w 6022859"/>
                <a:gd name="connsiteY149" fmla="*/ 831723 h 1858060"/>
                <a:gd name="connsiteX150" fmla="*/ 76053 w 6022859"/>
                <a:gd name="connsiteY150" fmla="*/ 838770 h 1858060"/>
                <a:gd name="connsiteX151" fmla="*/ 52798 w 6022859"/>
                <a:gd name="connsiteY151" fmla="*/ 849106 h 1858060"/>
                <a:gd name="connsiteX152" fmla="*/ 8636 w 6022859"/>
                <a:gd name="connsiteY152" fmla="*/ 868132 h 1858060"/>
                <a:gd name="connsiteX153" fmla="*/ 885 w 6022859"/>
                <a:gd name="connsiteY153" fmla="*/ 876824 h 1858060"/>
                <a:gd name="connsiteX154" fmla="*/ 6287 w 6022859"/>
                <a:gd name="connsiteY154" fmla="*/ 883871 h 1858060"/>
                <a:gd name="connsiteX155" fmla="*/ 16153 w 6022859"/>
                <a:gd name="connsiteY155" fmla="*/ 878703 h 1858060"/>
                <a:gd name="connsiteX156" fmla="*/ 26489 w 6022859"/>
                <a:gd name="connsiteY156" fmla="*/ 873770 h 1858060"/>
                <a:gd name="connsiteX157" fmla="*/ 41757 w 6022859"/>
                <a:gd name="connsiteY157" fmla="*/ 867898 h 1858060"/>
                <a:gd name="connsiteX158" fmla="*/ 61959 w 6022859"/>
                <a:gd name="connsiteY158" fmla="*/ 859911 h 1858060"/>
                <a:gd name="connsiteX159" fmla="*/ 75348 w 6022859"/>
                <a:gd name="connsiteY159" fmla="*/ 855213 h 1858060"/>
                <a:gd name="connsiteX160" fmla="*/ 79576 w 6022859"/>
                <a:gd name="connsiteY160" fmla="*/ 853099 h 1858060"/>
                <a:gd name="connsiteX161" fmla="*/ 87093 w 6022859"/>
                <a:gd name="connsiteY161" fmla="*/ 849340 h 1858060"/>
                <a:gd name="connsiteX162" fmla="*/ 107295 w 6022859"/>
                <a:gd name="connsiteY162" fmla="*/ 842059 h 1858060"/>
                <a:gd name="connsiteX163" fmla="*/ 121389 w 6022859"/>
                <a:gd name="connsiteY163" fmla="*/ 836421 h 1858060"/>
                <a:gd name="connsiteX164" fmla="*/ 132429 w 6022859"/>
                <a:gd name="connsiteY164" fmla="*/ 831723 h 1858060"/>
                <a:gd name="connsiteX165" fmla="*/ 145349 w 6022859"/>
                <a:gd name="connsiteY165" fmla="*/ 827025 h 1858060"/>
                <a:gd name="connsiteX166" fmla="*/ 155215 w 6022859"/>
                <a:gd name="connsiteY166" fmla="*/ 823736 h 1858060"/>
                <a:gd name="connsiteX167" fmla="*/ 170483 w 6022859"/>
                <a:gd name="connsiteY167" fmla="*/ 817629 h 1858060"/>
                <a:gd name="connsiteX168" fmla="*/ 187631 w 6022859"/>
                <a:gd name="connsiteY168" fmla="*/ 810347 h 1858060"/>
                <a:gd name="connsiteX169" fmla="*/ 200550 w 6022859"/>
                <a:gd name="connsiteY169" fmla="*/ 805884 h 1858060"/>
                <a:gd name="connsiteX170" fmla="*/ 209946 w 6022859"/>
                <a:gd name="connsiteY170" fmla="*/ 802830 h 1858060"/>
                <a:gd name="connsiteX171" fmla="*/ 226389 w 6022859"/>
                <a:gd name="connsiteY171" fmla="*/ 796488 h 1858060"/>
                <a:gd name="connsiteX172" fmla="*/ 241658 w 6022859"/>
                <a:gd name="connsiteY172" fmla="*/ 790615 h 1858060"/>
                <a:gd name="connsiteX173" fmla="*/ 253403 w 6022859"/>
                <a:gd name="connsiteY173" fmla="*/ 785917 h 1858060"/>
                <a:gd name="connsiteX174" fmla="*/ 263974 w 6022859"/>
                <a:gd name="connsiteY174" fmla="*/ 782394 h 1858060"/>
                <a:gd name="connsiteX175" fmla="*/ 275719 w 6022859"/>
                <a:gd name="connsiteY175" fmla="*/ 777696 h 1858060"/>
                <a:gd name="connsiteX176" fmla="*/ 294746 w 6022859"/>
                <a:gd name="connsiteY176" fmla="*/ 770649 h 1858060"/>
                <a:gd name="connsiteX177" fmla="*/ 312833 w 6022859"/>
                <a:gd name="connsiteY177" fmla="*/ 764776 h 1858060"/>
                <a:gd name="connsiteX178" fmla="*/ 321524 w 6022859"/>
                <a:gd name="connsiteY178" fmla="*/ 761253 h 1858060"/>
                <a:gd name="connsiteX179" fmla="*/ 333974 w 6022859"/>
                <a:gd name="connsiteY179" fmla="*/ 756555 h 1858060"/>
                <a:gd name="connsiteX180" fmla="*/ 348538 w 6022859"/>
                <a:gd name="connsiteY180" fmla="*/ 751857 h 1858060"/>
                <a:gd name="connsiteX181" fmla="*/ 364981 w 6022859"/>
                <a:gd name="connsiteY181" fmla="*/ 745984 h 1858060"/>
                <a:gd name="connsiteX182" fmla="*/ 381424 w 6022859"/>
                <a:gd name="connsiteY182" fmla="*/ 740112 h 1858060"/>
                <a:gd name="connsiteX183" fmla="*/ 394344 w 6022859"/>
                <a:gd name="connsiteY183" fmla="*/ 735649 h 1858060"/>
                <a:gd name="connsiteX184" fmla="*/ 409612 w 6022859"/>
                <a:gd name="connsiteY184" fmla="*/ 730716 h 1858060"/>
                <a:gd name="connsiteX185" fmla="*/ 451894 w 6022859"/>
                <a:gd name="connsiteY185" fmla="*/ 715682 h 1858060"/>
                <a:gd name="connsiteX186" fmla="*/ 468337 w 6022859"/>
                <a:gd name="connsiteY186" fmla="*/ 709810 h 1858060"/>
                <a:gd name="connsiteX187" fmla="*/ 487130 w 6022859"/>
                <a:gd name="connsiteY187" fmla="*/ 704172 h 1858060"/>
                <a:gd name="connsiteX188" fmla="*/ 501693 w 6022859"/>
                <a:gd name="connsiteY188" fmla="*/ 698769 h 1858060"/>
                <a:gd name="connsiteX189" fmla="*/ 514613 w 6022859"/>
                <a:gd name="connsiteY189" fmla="*/ 694306 h 1858060"/>
                <a:gd name="connsiteX190" fmla="*/ 527063 w 6022859"/>
                <a:gd name="connsiteY190" fmla="*/ 690783 h 1858060"/>
                <a:gd name="connsiteX191" fmla="*/ 539982 w 6022859"/>
                <a:gd name="connsiteY191" fmla="*/ 686320 h 1858060"/>
                <a:gd name="connsiteX192" fmla="*/ 555251 w 6022859"/>
                <a:gd name="connsiteY192" fmla="*/ 681387 h 1858060"/>
                <a:gd name="connsiteX193" fmla="*/ 587432 w 6022859"/>
                <a:gd name="connsiteY193" fmla="*/ 671991 h 1858060"/>
                <a:gd name="connsiteX194" fmla="*/ 591660 w 6022859"/>
                <a:gd name="connsiteY194" fmla="*/ 669877 h 1858060"/>
                <a:gd name="connsiteX195" fmla="*/ 606459 w 6022859"/>
                <a:gd name="connsiteY195" fmla="*/ 664944 h 1858060"/>
                <a:gd name="connsiteX196" fmla="*/ 623372 w 6022859"/>
                <a:gd name="connsiteY196" fmla="*/ 660011 h 1858060"/>
                <a:gd name="connsiteX197" fmla="*/ 637466 w 6022859"/>
                <a:gd name="connsiteY197" fmla="*/ 655313 h 1858060"/>
                <a:gd name="connsiteX198" fmla="*/ 655084 w 6022859"/>
                <a:gd name="connsiteY198" fmla="*/ 649675 h 1858060"/>
                <a:gd name="connsiteX199" fmla="*/ 675050 w 6022859"/>
                <a:gd name="connsiteY199" fmla="*/ 643568 h 1858060"/>
                <a:gd name="connsiteX200" fmla="*/ 690319 w 6022859"/>
                <a:gd name="connsiteY200" fmla="*/ 639105 h 1858060"/>
                <a:gd name="connsiteX201" fmla="*/ 705587 w 6022859"/>
                <a:gd name="connsiteY201" fmla="*/ 634407 h 1858060"/>
                <a:gd name="connsiteX202" fmla="*/ 722030 w 6022859"/>
                <a:gd name="connsiteY202" fmla="*/ 629474 h 1858060"/>
                <a:gd name="connsiteX203" fmla="*/ 773709 w 6022859"/>
                <a:gd name="connsiteY203" fmla="*/ 614205 h 1858060"/>
                <a:gd name="connsiteX204" fmla="*/ 795320 w 6022859"/>
                <a:gd name="connsiteY204" fmla="*/ 607158 h 1858060"/>
                <a:gd name="connsiteX205" fmla="*/ 813407 w 6022859"/>
                <a:gd name="connsiteY205" fmla="*/ 602460 h 1858060"/>
                <a:gd name="connsiteX206" fmla="*/ 824212 w 6022859"/>
                <a:gd name="connsiteY206" fmla="*/ 599172 h 1858060"/>
                <a:gd name="connsiteX207" fmla="*/ 834313 w 6022859"/>
                <a:gd name="connsiteY207" fmla="*/ 595648 h 1858060"/>
                <a:gd name="connsiteX208" fmla="*/ 860622 w 6022859"/>
                <a:gd name="connsiteY208" fmla="*/ 588366 h 1858060"/>
                <a:gd name="connsiteX209" fmla="*/ 887636 w 6022859"/>
                <a:gd name="connsiteY209" fmla="*/ 581319 h 1858060"/>
                <a:gd name="connsiteX210" fmla="*/ 899381 w 6022859"/>
                <a:gd name="connsiteY210" fmla="*/ 577796 h 1858060"/>
                <a:gd name="connsiteX211" fmla="*/ 915824 w 6022859"/>
                <a:gd name="connsiteY211" fmla="*/ 573098 h 1858060"/>
                <a:gd name="connsiteX212" fmla="*/ 932267 w 6022859"/>
                <a:gd name="connsiteY212" fmla="*/ 568635 h 1858060"/>
                <a:gd name="connsiteX213" fmla="*/ 947535 w 6022859"/>
                <a:gd name="connsiteY213" fmla="*/ 564172 h 1858060"/>
                <a:gd name="connsiteX214" fmla="*/ 966327 w 6022859"/>
                <a:gd name="connsiteY214" fmla="*/ 559004 h 1858060"/>
                <a:gd name="connsiteX215" fmla="*/ 1027402 w 6022859"/>
                <a:gd name="connsiteY215" fmla="*/ 543500 h 1858060"/>
                <a:gd name="connsiteX216" fmla="*/ 1046429 w 6022859"/>
                <a:gd name="connsiteY216" fmla="*/ 537863 h 1858060"/>
                <a:gd name="connsiteX217" fmla="*/ 1102100 w 6022859"/>
                <a:gd name="connsiteY217" fmla="*/ 524004 h 1858060"/>
                <a:gd name="connsiteX218" fmla="*/ 1127470 w 6022859"/>
                <a:gd name="connsiteY218" fmla="*/ 516957 h 1858060"/>
                <a:gd name="connsiteX219" fmla="*/ 1147906 w 6022859"/>
                <a:gd name="connsiteY219" fmla="*/ 511084 h 1858060"/>
                <a:gd name="connsiteX220" fmla="*/ 1203577 w 6022859"/>
                <a:gd name="connsiteY220" fmla="*/ 498165 h 1858060"/>
                <a:gd name="connsiteX221" fmla="*/ 1280625 w 6022859"/>
                <a:gd name="connsiteY221" fmla="*/ 480312 h 1858060"/>
                <a:gd name="connsiteX222" fmla="*/ 1291665 w 6022859"/>
                <a:gd name="connsiteY222" fmla="*/ 477024 h 1858060"/>
                <a:gd name="connsiteX223" fmla="*/ 1301766 w 6022859"/>
                <a:gd name="connsiteY223" fmla="*/ 473970 h 1858060"/>
                <a:gd name="connsiteX224" fmla="*/ 1333008 w 6022859"/>
                <a:gd name="connsiteY224" fmla="*/ 467393 h 1858060"/>
                <a:gd name="connsiteX225" fmla="*/ 1352270 w 6022859"/>
                <a:gd name="connsiteY225" fmla="*/ 462695 h 1858060"/>
                <a:gd name="connsiteX226" fmla="*/ 1369183 w 6022859"/>
                <a:gd name="connsiteY226" fmla="*/ 457997 h 1858060"/>
                <a:gd name="connsiteX227" fmla="*/ 1374350 w 6022859"/>
                <a:gd name="connsiteY227" fmla="*/ 455883 h 1858060"/>
                <a:gd name="connsiteX228" fmla="*/ 1427908 w 6022859"/>
                <a:gd name="connsiteY228" fmla="*/ 446487 h 1858060"/>
                <a:gd name="connsiteX229" fmla="*/ 1445525 w 6022859"/>
                <a:gd name="connsiteY229" fmla="*/ 442023 h 1858060"/>
                <a:gd name="connsiteX230" fmla="*/ 1466666 w 6022859"/>
                <a:gd name="connsiteY230" fmla="*/ 437091 h 1858060"/>
                <a:gd name="connsiteX231" fmla="*/ 1490157 w 6022859"/>
                <a:gd name="connsiteY231" fmla="*/ 432393 h 1858060"/>
                <a:gd name="connsiteX232" fmla="*/ 1518345 w 6022859"/>
                <a:gd name="connsiteY232" fmla="*/ 426520 h 1858060"/>
                <a:gd name="connsiteX233" fmla="*/ 1547707 w 6022859"/>
                <a:gd name="connsiteY233" fmla="*/ 420413 h 1858060"/>
                <a:gd name="connsiteX234" fmla="*/ 1568848 w 6022859"/>
                <a:gd name="connsiteY234" fmla="*/ 415950 h 1858060"/>
                <a:gd name="connsiteX235" fmla="*/ 1592338 w 6022859"/>
                <a:gd name="connsiteY235" fmla="*/ 411252 h 1858060"/>
                <a:gd name="connsiteX236" fmla="*/ 1615829 w 6022859"/>
                <a:gd name="connsiteY236" fmla="*/ 406788 h 1858060"/>
                <a:gd name="connsiteX237" fmla="*/ 1699218 w 6022859"/>
                <a:gd name="connsiteY237" fmla="*/ 390580 h 1858060"/>
                <a:gd name="connsiteX238" fmla="*/ 1723883 w 6022859"/>
                <a:gd name="connsiteY238" fmla="*/ 385413 h 1858060"/>
                <a:gd name="connsiteX239" fmla="*/ 1770863 w 6022859"/>
                <a:gd name="connsiteY239" fmla="*/ 377896 h 1858060"/>
                <a:gd name="connsiteX240" fmla="*/ 1776736 w 6022859"/>
                <a:gd name="connsiteY240" fmla="*/ 375782 h 1858060"/>
                <a:gd name="connsiteX241" fmla="*/ 1800226 w 6022859"/>
                <a:gd name="connsiteY241" fmla="*/ 371084 h 1858060"/>
                <a:gd name="connsiteX242" fmla="*/ 1823716 w 6022859"/>
                <a:gd name="connsiteY242" fmla="*/ 366386 h 1858060"/>
                <a:gd name="connsiteX243" fmla="*/ 1848380 w 6022859"/>
                <a:gd name="connsiteY243" fmla="*/ 362157 h 1858060"/>
                <a:gd name="connsiteX244" fmla="*/ 1895361 w 6022859"/>
                <a:gd name="connsiteY244" fmla="*/ 354875 h 1858060"/>
                <a:gd name="connsiteX245" fmla="*/ 1919555 w 6022859"/>
                <a:gd name="connsiteY245" fmla="*/ 349943 h 1858060"/>
                <a:gd name="connsiteX246" fmla="*/ 1944690 w 6022859"/>
                <a:gd name="connsiteY246" fmla="*/ 345245 h 1858060"/>
                <a:gd name="connsiteX247" fmla="*/ 1974052 w 6022859"/>
                <a:gd name="connsiteY247" fmla="*/ 340781 h 1858060"/>
                <a:gd name="connsiteX248" fmla="*/ 2004590 w 6022859"/>
                <a:gd name="connsiteY248" fmla="*/ 336083 h 1858060"/>
                <a:gd name="connsiteX249" fmla="*/ 2039355 w 6022859"/>
                <a:gd name="connsiteY249" fmla="*/ 329976 h 1858060"/>
                <a:gd name="connsiteX250" fmla="*/ 2071536 w 6022859"/>
                <a:gd name="connsiteY250" fmla="*/ 323869 h 1858060"/>
                <a:gd name="connsiteX251" fmla="*/ 2081167 w 6022859"/>
                <a:gd name="connsiteY251" fmla="*/ 321989 h 1858060"/>
                <a:gd name="connsiteX252" fmla="*/ 2138483 w 6022859"/>
                <a:gd name="connsiteY252" fmla="*/ 314708 h 1858060"/>
                <a:gd name="connsiteX253" fmla="*/ 2172544 w 6022859"/>
                <a:gd name="connsiteY253" fmla="*/ 309070 h 1858060"/>
                <a:gd name="connsiteX254" fmla="*/ 2210128 w 6022859"/>
                <a:gd name="connsiteY254" fmla="*/ 303432 h 1858060"/>
                <a:gd name="connsiteX255" fmla="*/ 2249591 w 6022859"/>
                <a:gd name="connsiteY255" fmla="*/ 298265 h 1858060"/>
                <a:gd name="connsiteX256" fmla="*/ 2280598 w 6022859"/>
                <a:gd name="connsiteY256" fmla="*/ 293801 h 1858060"/>
                <a:gd name="connsiteX257" fmla="*/ 2297746 w 6022859"/>
                <a:gd name="connsiteY257" fmla="*/ 290513 h 1858060"/>
                <a:gd name="connsiteX258" fmla="*/ 2337209 w 6022859"/>
                <a:gd name="connsiteY258" fmla="*/ 285580 h 1858060"/>
                <a:gd name="connsiteX259" fmla="*/ 2396404 w 6022859"/>
                <a:gd name="connsiteY259" fmla="*/ 278298 h 1858060"/>
                <a:gd name="connsiteX260" fmla="*/ 2416841 w 6022859"/>
                <a:gd name="connsiteY260" fmla="*/ 275009 h 1858060"/>
                <a:gd name="connsiteX261" fmla="*/ 2450432 w 6022859"/>
                <a:gd name="connsiteY261" fmla="*/ 270546 h 1858060"/>
                <a:gd name="connsiteX262" fmla="*/ 2507278 w 6022859"/>
                <a:gd name="connsiteY262" fmla="*/ 264439 h 1858060"/>
                <a:gd name="connsiteX263" fmla="*/ 2578453 w 6022859"/>
                <a:gd name="connsiteY263" fmla="*/ 256217 h 1858060"/>
                <a:gd name="connsiteX264" fmla="*/ 2588318 w 6022859"/>
                <a:gd name="connsiteY264" fmla="*/ 254103 h 1858060"/>
                <a:gd name="connsiteX265" fmla="*/ 2648218 w 6022859"/>
                <a:gd name="connsiteY265" fmla="*/ 247761 h 1858060"/>
                <a:gd name="connsiteX266" fmla="*/ 2678755 w 6022859"/>
                <a:gd name="connsiteY266" fmla="*/ 244472 h 1858060"/>
                <a:gd name="connsiteX267" fmla="*/ 2728085 w 6022859"/>
                <a:gd name="connsiteY267" fmla="*/ 238600 h 1858060"/>
                <a:gd name="connsiteX268" fmla="*/ 2779763 w 6022859"/>
                <a:gd name="connsiteY268" fmla="*/ 232727 h 1858060"/>
                <a:gd name="connsiteX269" fmla="*/ 2807951 w 6022859"/>
                <a:gd name="connsiteY269" fmla="*/ 229439 h 1858060"/>
                <a:gd name="connsiteX270" fmla="*/ 2884294 w 6022859"/>
                <a:gd name="connsiteY270" fmla="*/ 223331 h 1858060"/>
                <a:gd name="connsiteX271" fmla="*/ 2939495 w 6022859"/>
                <a:gd name="connsiteY271" fmla="*/ 217459 h 1858060"/>
                <a:gd name="connsiteX272" fmla="*/ 2998456 w 6022859"/>
                <a:gd name="connsiteY272" fmla="*/ 211586 h 1858060"/>
                <a:gd name="connsiteX273" fmla="*/ 3043087 w 6022859"/>
                <a:gd name="connsiteY273" fmla="*/ 208063 h 1858060"/>
                <a:gd name="connsiteX274" fmla="*/ 3103926 w 6022859"/>
                <a:gd name="connsiteY274" fmla="*/ 204304 h 1858060"/>
                <a:gd name="connsiteX275" fmla="*/ 3187316 w 6022859"/>
                <a:gd name="connsiteY275" fmla="*/ 197492 h 1858060"/>
                <a:gd name="connsiteX276" fmla="*/ 3263659 w 6022859"/>
                <a:gd name="connsiteY276" fmla="*/ 190680 h 1858060"/>
                <a:gd name="connsiteX277" fmla="*/ 3331780 w 6022859"/>
                <a:gd name="connsiteY277" fmla="*/ 186922 h 1858060"/>
                <a:gd name="connsiteX278" fmla="*/ 3388156 w 6022859"/>
                <a:gd name="connsiteY278" fmla="*/ 183398 h 1858060"/>
                <a:gd name="connsiteX279" fmla="*/ 3542016 w 6022859"/>
                <a:gd name="connsiteY279" fmla="*/ 175412 h 1858060"/>
                <a:gd name="connsiteX280" fmla="*/ 3624232 w 6022859"/>
                <a:gd name="connsiteY280" fmla="*/ 170714 h 1858060"/>
                <a:gd name="connsiteX281" fmla="*/ 4064671 w 6022859"/>
                <a:gd name="connsiteY281" fmla="*/ 170479 h 1858060"/>
                <a:gd name="connsiteX282" fmla="*/ 4137490 w 6022859"/>
                <a:gd name="connsiteY282" fmla="*/ 175412 h 1858060"/>
                <a:gd name="connsiteX283" fmla="*/ 4247894 w 6022859"/>
                <a:gd name="connsiteY283" fmla="*/ 183633 h 1858060"/>
                <a:gd name="connsiteX284" fmla="*/ 4285478 w 6022859"/>
                <a:gd name="connsiteY284" fmla="*/ 187157 h 1858060"/>
                <a:gd name="connsiteX285" fmla="*/ 4325646 w 6022859"/>
                <a:gd name="connsiteY285" fmla="*/ 190680 h 1858060"/>
                <a:gd name="connsiteX286" fmla="*/ 4369103 w 6022859"/>
                <a:gd name="connsiteY286" fmla="*/ 196318 h 1858060"/>
                <a:gd name="connsiteX287" fmla="*/ 4412324 w 6022859"/>
                <a:gd name="connsiteY287" fmla="*/ 202190 h 1858060"/>
                <a:gd name="connsiteX288" fmla="*/ 4462828 w 6022859"/>
                <a:gd name="connsiteY288" fmla="*/ 208063 h 1858060"/>
                <a:gd name="connsiteX289" fmla="*/ 4487728 w 6022859"/>
                <a:gd name="connsiteY289" fmla="*/ 211821 h 1858060"/>
                <a:gd name="connsiteX290" fmla="*/ 4497124 w 6022859"/>
                <a:gd name="connsiteY290" fmla="*/ 213700 h 1858060"/>
                <a:gd name="connsiteX291" fmla="*/ 4502761 w 6022859"/>
                <a:gd name="connsiteY291" fmla="*/ 214640 h 1858060"/>
                <a:gd name="connsiteX292" fmla="*/ 4528600 w 6022859"/>
                <a:gd name="connsiteY292" fmla="*/ 218633 h 1858060"/>
                <a:gd name="connsiteX293" fmla="*/ 4553265 w 6022859"/>
                <a:gd name="connsiteY293" fmla="*/ 223331 h 1858060"/>
                <a:gd name="connsiteX294" fmla="*/ 4583567 w 6022859"/>
                <a:gd name="connsiteY294" fmla="*/ 228029 h 1858060"/>
                <a:gd name="connsiteX295" fmla="*/ 4615279 w 6022859"/>
                <a:gd name="connsiteY295" fmla="*/ 232727 h 1858060"/>
                <a:gd name="connsiteX296" fmla="*/ 4643702 w 6022859"/>
                <a:gd name="connsiteY296" fmla="*/ 238600 h 1858060"/>
                <a:gd name="connsiteX297" fmla="*/ 4670715 w 6022859"/>
                <a:gd name="connsiteY297" fmla="*/ 244472 h 1858060"/>
                <a:gd name="connsiteX298" fmla="*/ 4697729 w 6022859"/>
                <a:gd name="connsiteY298" fmla="*/ 248935 h 1858060"/>
                <a:gd name="connsiteX299" fmla="*/ 4723568 w 6022859"/>
                <a:gd name="connsiteY299" fmla="*/ 253633 h 1858060"/>
                <a:gd name="connsiteX300" fmla="*/ 4742360 w 6022859"/>
                <a:gd name="connsiteY300" fmla="*/ 258332 h 1858060"/>
                <a:gd name="connsiteX301" fmla="*/ 4770548 w 6022859"/>
                <a:gd name="connsiteY301" fmla="*/ 264204 h 1858060"/>
                <a:gd name="connsiteX302" fmla="*/ 4801790 w 6022859"/>
                <a:gd name="connsiteY302" fmla="*/ 270546 h 1858060"/>
                <a:gd name="connsiteX303" fmla="*/ 4822226 w 6022859"/>
                <a:gd name="connsiteY303" fmla="*/ 275244 h 1858060"/>
                <a:gd name="connsiteX304" fmla="*/ 4837025 w 6022859"/>
                <a:gd name="connsiteY304" fmla="*/ 278533 h 1858060"/>
                <a:gd name="connsiteX305" fmla="*/ 4855582 w 6022859"/>
                <a:gd name="connsiteY305" fmla="*/ 282291 h 1858060"/>
                <a:gd name="connsiteX306" fmla="*/ 4877898 w 6022859"/>
                <a:gd name="connsiteY306" fmla="*/ 288164 h 1858060"/>
                <a:gd name="connsiteX307" fmla="*/ 4898569 w 6022859"/>
                <a:gd name="connsiteY307" fmla="*/ 293801 h 1858060"/>
                <a:gd name="connsiteX308" fmla="*/ 4918536 w 6022859"/>
                <a:gd name="connsiteY308" fmla="*/ 298499 h 1858060"/>
                <a:gd name="connsiteX309" fmla="*/ 4940851 w 6022859"/>
                <a:gd name="connsiteY309" fmla="*/ 303432 h 1858060"/>
                <a:gd name="connsiteX310" fmla="*/ 4961993 w 6022859"/>
                <a:gd name="connsiteY310" fmla="*/ 309305 h 1858060"/>
                <a:gd name="connsiteX311" fmla="*/ 4980785 w 6022859"/>
                <a:gd name="connsiteY311" fmla="*/ 314708 h 1858060"/>
                <a:gd name="connsiteX312" fmla="*/ 4999577 w 6022859"/>
                <a:gd name="connsiteY312" fmla="*/ 319640 h 1858060"/>
                <a:gd name="connsiteX313" fmla="*/ 5018369 w 6022859"/>
                <a:gd name="connsiteY313" fmla="*/ 324338 h 1858060"/>
                <a:gd name="connsiteX314" fmla="*/ 5038335 w 6022859"/>
                <a:gd name="connsiteY314" fmla="*/ 330211 h 1858060"/>
                <a:gd name="connsiteX315" fmla="*/ 5058302 w 6022859"/>
                <a:gd name="connsiteY315" fmla="*/ 336083 h 1858060"/>
                <a:gd name="connsiteX316" fmla="*/ 5077799 w 6022859"/>
                <a:gd name="connsiteY316" fmla="*/ 340781 h 1858060"/>
                <a:gd name="connsiteX317" fmla="*/ 5094712 w 6022859"/>
                <a:gd name="connsiteY317" fmla="*/ 345479 h 1858060"/>
                <a:gd name="connsiteX318" fmla="*/ 5108806 w 6022859"/>
                <a:gd name="connsiteY318" fmla="*/ 350177 h 1858060"/>
                <a:gd name="connsiteX319" fmla="*/ 5122900 w 6022859"/>
                <a:gd name="connsiteY319" fmla="*/ 354875 h 1858060"/>
                <a:gd name="connsiteX320" fmla="*/ 5138873 w 6022859"/>
                <a:gd name="connsiteY320" fmla="*/ 359573 h 1858060"/>
                <a:gd name="connsiteX321" fmla="*/ 5161423 w 6022859"/>
                <a:gd name="connsiteY321" fmla="*/ 365681 h 1858060"/>
                <a:gd name="connsiteX322" fmla="*/ 5176692 w 6022859"/>
                <a:gd name="connsiteY322" fmla="*/ 370379 h 1858060"/>
                <a:gd name="connsiteX323" fmla="*/ 5191256 w 6022859"/>
                <a:gd name="connsiteY323" fmla="*/ 375077 h 1858060"/>
                <a:gd name="connsiteX324" fmla="*/ 5208873 w 6022859"/>
                <a:gd name="connsiteY324" fmla="*/ 380949 h 1858060"/>
                <a:gd name="connsiteX325" fmla="*/ 5221558 w 6022859"/>
                <a:gd name="connsiteY325" fmla="*/ 385413 h 1858060"/>
                <a:gd name="connsiteX326" fmla="*/ 5238001 w 6022859"/>
                <a:gd name="connsiteY326" fmla="*/ 390815 h 1858060"/>
                <a:gd name="connsiteX327" fmla="*/ 5284981 w 6022859"/>
                <a:gd name="connsiteY327" fmla="*/ 406788 h 1858060"/>
                <a:gd name="connsiteX328" fmla="*/ 5298606 w 6022859"/>
                <a:gd name="connsiteY328" fmla="*/ 411252 h 1858060"/>
                <a:gd name="connsiteX329" fmla="*/ 5310820 w 6022859"/>
                <a:gd name="connsiteY329" fmla="*/ 415950 h 1858060"/>
                <a:gd name="connsiteX330" fmla="*/ 5318572 w 6022859"/>
                <a:gd name="connsiteY330" fmla="*/ 419473 h 1858060"/>
                <a:gd name="connsiteX331" fmla="*/ 5336660 w 6022859"/>
                <a:gd name="connsiteY331" fmla="*/ 426755 h 1858060"/>
                <a:gd name="connsiteX332" fmla="*/ 5353807 w 6022859"/>
                <a:gd name="connsiteY332" fmla="*/ 433802 h 1858060"/>
                <a:gd name="connsiteX333" fmla="*/ 5360150 w 6022859"/>
                <a:gd name="connsiteY333" fmla="*/ 437325 h 1858060"/>
                <a:gd name="connsiteX334" fmla="*/ 5363438 w 6022859"/>
                <a:gd name="connsiteY334" fmla="*/ 439440 h 1858060"/>
                <a:gd name="connsiteX335" fmla="*/ 5421224 w 6022859"/>
                <a:gd name="connsiteY335" fmla="*/ 467628 h 1858060"/>
                <a:gd name="connsiteX336" fmla="*/ 5430150 w 6022859"/>
                <a:gd name="connsiteY336" fmla="*/ 472091 h 1858060"/>
                <a:gd name="connsiteX337" fmla="*/ 5437667 w 6022859"/>
                <a:gd name="connsiteY337" fmla="*/ 477258 h 1858060"/>
                <a:gd name="connsiteX338" fmla="*/ 5443070 w 6022859"/>
                <a:gd name="connsiteY338" fmla="*/ 480782 h 1858060"/>
                <a:gd name="connsiteX339" fmla="*/ 5484647 w 6022859"/>
                <a:gd name="connsiteY339" fmla="*/ 508030 h 1858060"/>
                <a:gd name="connsiteX340" fmla="*/ 5487701 w 6022859"/>
                <a:gd name="connsiteY340" fmla="*/ 509910 h 1858060"/>
                <a:gd name="connsiteX341" fmla="*/ 5565218 w 6022859"/>
                <a:gd name="connsiteY341" fmla="*/ 573098 h 1858060"/>
                <a:gd name="connsiteX342" fmla="*/ 5597634 w 6022859"/>
                <a:gd name="connsiteY342" fmla="*/ 609038 h 1858060"/>
                <a:gd name="connsiteX343" fmla="*/ 5611729 w 6022859"/>
                <a:gd name="connsiteY343" fmla="*/ 625011 h 1858060"/>
                <a:gd name="connsiteX344" fmla="*/ 5613843 w 6022859"/>
                <a:gd name="connsiteY344" fmla="*/ 627360 h 1858060"/>
                <a:gd name="connsiteX345" fmla="*/ 5631930 w 6022859"/>
                <a:gd name="connsiteY345" fmla="*/ 654843 h 1858060"/>
                <a:gd name="connsiteX346" fmla="*/ 5636158 w 6022859"/>
                <a:gd name="connsiteY346" fmla="*/ 662595 h 1858060"/>
                <a:gd name="connsiteX347" fmla="*/ 5639447 w 6022859"/>
                <a:gd name="connsiteY347" fmla="*/ 667293 h 1858060"/>
                <a:gd name="connsiteX348" fmla="*/ 5644145 w 6022859"/>
                <a:gd name="connsiteY348" fmla="*/ 675984 h 1858060"/>
                <a:gd name="connsiteX349" fmla="*/ 5648843 w 6022859"/>
                <a:gd name="connsiteY349" fmla="*/ 686085 h 1858060"/>
                <a:gd name="connsiteX350" fmla="*/ 5667870 w 6022859"/>
                <a:gd name="connsiteY350" fmla="*/ 729072 h 1858060"/>
                <a:gd name="connsiteX351" fmla="*/ 5669749 w 6022859"/>
                <a:gd name="connsiteY351" fmla="*/ 733065 h 1858060"/>
                <a:gd name="connsiteX352" fmla="*/ 5674682 w 6022859"/>
                <a:gd name="connsiteY352" fmla="*/ 746454 h 1858060"/>
                <a:gd name="connsiteX353" fmla="*/ 5679615 w 6022859"/>
                <a:gd name="connsiteY353" fmla="*/ 762427 h 1858060"/>
                <a:gd name="connsiteX354" fmla="*/ 5692534 w 6022859"/>
                <a:gd name="connsiteY354" fmla="*/ 822797 h 1858060"/>
                <a:gd name="connsiteX355" fmla="*/ 5693944 w 6022859"/>
                <a:gd name="connsiteY355" fmla="*/ 873770 h 1858060"/>
                <a:gd name="connsiteX356" fmla="*/ 5680789 w 6022859"/>
                <a:gd name="connsiteY356" fmla="*/ 985583 h 1858060"/>
                <a:gd name="connsiteX357" fmla="*/ 5674682 w 6022859"/>
                <a:gd name="connsiteY357" fmla="*/ 1006724 h 1858060"/>
                <a:gd name="connsiteX358" fmla="*/ 5670219 w 6022859"/>
                <a:gd name="connsiteY358" fmla="*/ 1023167 h 1858060"/>
                <a:gd name="connsiteX359" fmla="*/ 5665521 w 6022859"/>
                <a:gd name="connsiteY359" fmla="*/ 1037261 h 1858060"/>
                <a:gd name="connsiteX360" fmla="*/ 5660823 w 6022859"/>
                <a:gd name="connsiteY360" fmla="*/ 1051355 h 1858060"/>
                <a:gd name="connsiteX361" fmla="*/ 5654950 w 6022859"/>
                <a:gd name="connsiteY361" fmla="*/ 1065449 h 1858060"/>
                <a:gd name="connsiteX362" fmla="*/ 5649078 w 6022859"/>
                <a:gd name="connsiteY362" fmla="*/ 1079543 h 1858060"/>
                <a:gd name="connsiteX363" fmla="*/ 5644380 w 6022859"/>
                <a:gd name="connsiteY363" fmla="*/ 1091288 h 1858060"/>
                <a:gd name="connsiteX364" fmla="*/ 5639917 w 6022859"/>
                <a:gd name="connsiteY364" fmla="*/ 1101858 h 1858060"/>
                <a:gd name="connsiteX365" fmla="*/ 5634279 w 6022859"/>
                <a:gd name="connsiteY365" fmla="*/ 1111254 h 1858060"/>
                <a:gd name="connsiteX366" fmla="*/ 5599279 w 6022859"/>
                <a:gd name="connsiteY366" fmla="*/ 1170449 h 1858060"/>
                <a:gd name="connsiteX367" fmla="*/ 5595051 w 6022859"/>
                <a:gd name="connsiteY367" fmla="*/ 1177966 h 1858060"/>
                <a:gd name="connsiteX368" fmla="*/ 5567332 w 6022859"/>
                <a:gd name="connsiteY368" fmla="*/ 1216020 h 1858060"/>
                <a:gd name="connsiteX369" fmla="*/ 5549245 w 6022859"/>
                <a:gd name="connsiteY369" fmla="*/ 1238805 h 1858060"/>
                <a:gd name="connsiteX370" fmla="*/ 5533507 w 6022859"/>
                <a:gd name="connsiteY370" fmla="*/ 1256892 h 1858060"/>
                <a:gd name="connsiteX371" fmla="*/ 5531627 w 6022859"/>
                <a:gd name="connsiteY371" fmla="*/ 1259476 h 1858060"/>
                <a:gd name="connsiteX372" fmla="*/ 5495218 w 6022859"/>
                <a:gd name="connsiteY372" fmla="*/ 1300584 h 1858060"/>
                <a:gd name="connsiteX373" fmla="*/ 5434143 w 6022859"/>
                <a:gd name="connsiteY373" fmla="*/ 1361423 h 1858060"/>
                <a:gd name="connsiteX374" fmla="*/ 5406425 w 6022859"/>
                <a:gd name="connsiteY374" fmla="*/ 1387262 h 1858060"/>
                <a:gd name="connsiteX375" fmla="*/ 5383875 w 6022859"/>
                <a:gd name="connsiteY375" fmla="*/ 1407228 h 1858060"/>
                <a:gd name="connsiteX376" fmla="*/ 5366022 w 6022859"/>
                <a:gd name="connsiteY376" fmla="*/ 1422497 h 1858060"/>
                <a:gd name="connsiteX377" fmla="*/ 5353572 w 6022859"/>
                <a:gd name="connsiteY377" fmla="*/ 1433067 h 1858060"/>
                <a:gd name="connsiteX378" fmla="*/ 5319042 w 6022859"/>
                <a:gd name="connsiteY378" fmla="*/ 1462195 h 1858060"/>
                <a:gd name="connsiteX379" fmla="*/ 5310351 w 6022859"/>
                <a:gd name="connsiteY379" fmla="*/ 1468302 h 1858060"/>
                <a:gd name="connsiteX380" fmla="*/ 5305183 w 6022859"/>
                <a:gd name="connsiteY380" fmla="*/ 1472061 h 1858060"/>
                <a:gd name="connsiteX381" fmla="*/ 5267364 w 6022859"/>
                <a:gd name="connsiteY381" fmla="*/ 1502833 h 1858060"/>
                <a:gd name="connsiteX382" fmla="*/ 5246223 w 6022859"/>
                <a:gd name="connsiteY382" fmla="*/ 1518806 h 1858060"/>
                <a:gd name="connsiteX383" fmla="*/ 5224847 w 6022859"/>
                <a:gd name="connsiteY383" fmla="*/ 1535249 h 1858060"/>
                <a:gd name="connsiteX384" fmla="*/ 5215920 w 6022859"/>
                <a:gd name="connsiteY384" fmla="*/ 1542296 h 1858060"/>
                <a:gd name="connsiteX385" fmla="*/ 5188202 w 6022859"/>
                <a:gd name="connsiteY385" fmla="*/ 1563202 h 1858060"/>
                <a:gd name="connsiteX386" fmla="*/ 5178806 w 6022859"/>
                <a:gd name="connsiteY386" fmla="*/ 1569544 h 1858060"/>
                <a:gd name="connsiteX387" fmla="*/ 5172229 w 6022859"/>
                <a:gd name="connsiteY387" fmla="*/ 1574008 h 1858060"/>
                <a:gd name="connsiteX388" fmla="*/ 5136289 w 6022859"/>
                <a:gd name="connsiteY388" fmla="*/ 1599847 h 1858060"/>
                <a:gd name="connsiteX389" fmla="*/ 5126658 w 6022859"/>
                <a:gd name="connsiteY389" fmla="*/ 1607363 h 1858060"/>
                <a:gd name="connsiteX390" fmla="*/ 5118906 w 6022859"/>
                <a:gd name="connsiteY390" fmla="*/ 1611592 h 1858060"/>
                <a:gd name="connsiteX391" fmla="*/ 5115853 w 6022859"/>
                <a:gd name="connsiteY391" fmla="*/ 1613941 h 1858060"/>
                <a:gd name="connsiteX392" fmla="*/ 5108336 w 6022859"/>
                <a:gd name="connsiteY392" fmla="*/ 1620048 h 1858060"/>
                <a:gd name="connsiteX393" fmla="*/ 5097530 w 6022859"/>
                <a:gd name="connsiteY393" fmla="*/ 1627095 h 1858060"/>
                <a:gd name="connsiteX394" fmla="*/ 5092597 w 6022859"/>
                <a:gd name="connsiteY394" fmla="*/ 1630384 h 1858060"/>
                <a:gd name="connsiteX395" fmla="*/ 5084376 w 6022859"/>
                <a:gd name="connsiteY395" fmla="*/ 1636256 h 1858060"/>
                <a:gd name="connsiteX396" fmla="*/ 5074510 w 6022859"/>
                <a:gd name="connsiteY396" fmla="*/ 1642129 h 1858060"/>
                <a:gd name="connsiteX397" fmla="*/ 5071221 w 6022859"/>
                <a:gd name="connsiteY397" fmla="*/ 1644243 h 1858060"/>
                <a:gd name="connsiteX398" fmla="*/ 5058302 w 6022859"/>
                <a:gd name="connsiteY398" fmla="*/ 1654109 h 1858060"/>
                <a:gd name="connsiteX399" fmla="*/ 5038805 w 6022859"/>
                <a:gd name="connsiteY399" fmla="*/ 1667263 h 1858060"/>
                <a:gd name="connsiteX400" fmla="*/ 5029644 w 6022859"/>
                <a:gd name="connsiteY400" fmla="*/ 1672666 h 1858060"/>
                <a:gd name="connsiteX401" fmla="*/ 5026590 w 6022859"/>
                <a:gd name="connsiteY401" fmla="*/ 1674780 h 1858060"/>
                <a:gd name="connsiteX402" fmla="*/ 5013436 w 6022859"/>
                <a:gd name="connsiteY402" fmla="*/ 1684646 h 1858060"/>
                <a:gd name="connsiteX403" fmla="*/ 4996523 w 6022859"/>
                <a:gd name="connsiteY403" fmla="*/ 1696625 h 1858060"/>
                <a:gd name="connsiteX404" fmla="*/ 4990181 w 6022859"/>
                <a:gd name="connsiteY404" fmla="*/ 1700854 h 1858060"/>
                <a:gd name="connsiteX405" fmla="*/ 4983134 w 6022859"/>
                <a:gd name="connsiteY405" fmla="*/ 1704377 h 1858060"/>
                <a:gd name="connsiteX406" fmla="*/ 4951422 w 6022859"/>
                <a:gd name="connsiteY406" fmla="*/ 1724344 h 1858060"/>
                <a:gd name="connsiteX407" fmla="*/ 4949073 w 6022859"/>
                <a:gd name="connsiteY407" fmla="*/ 1726458 h 1858060"/>
                <a:gd name="connsiteX408" fmla="*/ 4942026 w 6022859"/>
                <a:gd name="connsiteY408" fmla="*/ 1731391 h 1858060"/>
                <a:gd name="connsiteX409" fmla="*/ 4934979 w 6022859"/>
                <a:gd name="connsiteY409" fmla="*/ 1736324 h 1858060"/>
                <a:gd name="connsiteX410" fmla="*/ 4930751 w 6022859"/>
                <a:gd name="connsiteY410" fmla="*/ 1739377 h 1858060"/>
                <a:gd name="connsiteX411" fmla="*/ 4921824 w 6022859"/>
                <a:gd name="connsiteY411" fmla="*/ 1745015 h 1858060"/>
                <a:gd name="connsiteX412" fmla="*/ 4909845 w 6022859"/>
                <a:gd name="connsiteY412" fmla="*/ 1752297 h 1858060"/>
                <a:gd name="connsiteX413" fmla="*/ 4902093 w 6022859"/>
                <a:gd name="connsiteY413" fmla="*/ 1757230 h 1858060"/>
                <a:gd name="connsiteX414" fmla="*/ 4895046 w 6022859"/>
                <a:gd name="connsiteY414" fmla="*/ 1761928 h 1858060"/>
                <a:gd name="connsiteX415" fmla="*/ 4887999 w 6022859"/>
                <a:gd name="connsiteY415" fmla="*/ 1766626 h 1858060"/>
                <a:gd name="connsiteX416" fmla="*/ 4880952 w 6022859"/>
                <a:gd name="connsiteY416" fmla="*/ 1771324 h 1858060"/>
                <a:gd name="connsiteX417" fmla="*/ 4873905 w 6022859"/>
                <a:gd name="connsiteY417" fmla="*/ 1776022 h 1858060"/>
                <a:gd name="connsiteX418" fmla="*/ 4864509 w 6022859"/>
                <a:gd name="connsiteY418" fmla="*/ 1781894 h 1858060"/>
                <a:gd name="connsiteX419" fmla="*/ 4855113 w 6022859"/>
                <a:gd name="connsiteY419" fmla="*/ 1788002 h 1858060"/>
                <a:gd name="connsiteX420" fmla="*/ 4850415 w 6022859"/>
                <a:gd name="connsiteY420" fmla="*/ 1791290 h 1858060"/>
                <a:gd name="connsiteX421" fmla="*/ 4842898 w 6022859"/>
                <a:gd name="connsiteY421" fmla="*/ 1795518 h 1858060"/>
                <a:gd name="connsiteX422" fmla="*/ 4808367 w 6022859"/>
                <a:gd name="connsiteY422" fmla="*/ 1815955 h 1858060"/>
                <a:gd name="connsiteX423" fmla="*/ 4805783 w 6022859"/>
                <a:gd name="connsiteY423" fmla="*/ 1818304 h 1858060"/>
                <a:gd name="connsiteX424" fmla="*/ 4799911 w 6022859"/>
                <a:gd name="connsiteY424" fmla="*/ 1823002 h 1858060"/>
                <a:gd name="connsiteX425" fmla="*/ 4790985 w 6022859"/>
                <a:gd name="connsiteY425" fmla="*/ 1827700 h 1858060"/>
                <a:gd name="connsiteX426" fmla="*/ 4771253 w 6022859"/>
                <a:gd name="connsiteY426" fmla="*/ 1841089 h 1858060"/>
                <a:gd name="connsiteX427" fmla="*/ 4758803 w 6022859"/>
                <a:gd name="connsiteY427" fmla="*/ 1858237 h 1858060"/>
                <a:gd name="connsiteX428" fmla="*/ 4763501 w 6022859"/>
                <a:gd name="connsiteY428" fmla="*/ 1853539 h 1858060"/>
                <a:gd name="connsiteX429" fmla="*/ 4767964 w 6022859"/>
                <a:gd name="connsiteY429" fmla="*/ 1851425 h 1858060"/>
                <a:gd name="connsiteX430" fmla="*/ 4788401 w 6022859"/>
                <a:gd name="connsiteY430" fmla="*/ 1846257 h 1858060"/>
                <a:gd name="connsiteX431" fmla="*/ 4805783 w 6022859"/>
                <a:gd name="connsiteY431" fmla="*/ 1836861 h 1858060"/>
                <a:gd name="connsiteX432" fmla="*/ 4812830 w 6022859"/>
                <a:gd name="connsiteY432" fmla="*/ 1833572 h 1858060"/>
                <a:gd name="connsiteX433" fmla="*/ 4847361 w 6022859"/>
                <a:gd name="connsiteY433" fmla="*/ 1816894 h 1858060"/>
                <a:gd name="connsiteX434" fmla="*/ 4860750 w 6022859"/>
                <a:gd name="connsiteY434" fmla="*/ 1811257 h 1858060"/>
                <a:gd name="connsiteX435" fmla="*/ 4871556 w 6022859"/>
                <a:gd name="connsiteY435" fmla="*/ 1806559 h 1858060"/>
                <a:gd name="connsiteX436" fmla="*/ 4880952 w 6022859"/>
                <a:gd name="connsiteY436" fmla="*/ 1801861 h 1858060"/>
                <a:gd name="connsiteX437" fmla="*/ 4892932 w 6022859"/>
                <a:gd name="connsiteY437" fmla="*/ 1795518 h 1858060"/>
                <a:gd name="connsiteX438" fmla="*/ 4897865 w 6022859"/>
                <a:gd name="connsiteY438" fmla="*/ 1792465 h 1858060"/>
                <a:gd name="connsiteX439" fmla="*/ 4933570 w 6022859"/>
                <a:gd name="connsiteY439" fmla="*/ 1776022 h 1858060"/>
                <a:gd name="connsiteX440" fmla="*/ 4969744 w 6022859"/>
                <a:gd name="connsiteY440" fmla="*/ 1759579 h 1858060"/>
                <a:gd name="connsiteX441" fmla="*/ 4972563 w 6022859"/>
                <a:gd name="connsiteY441" fmla="*/ 1757700 h 1858060"/>
                <a:gd name="connsiteX442" fmla="*/ 5011792 w 6022859"/>
                <a:gd name="connsiteY442" fmla="*/ 1738438 h 1858060"/>
                <a:gd name="connsiteX443" fmla="*/ 5015315 w 6022859"/>
                <a:gd name="connsiteY443" fmla="*/ 1736324 h 1858060"/>
                <a:gd name="connsiteX444" fmla="*/ 5052664 w 6022859"/>
                <a:gd name="connsiteY444" fmla="*/ 1715417 h 1858060"/>
                <a:gd name="connsiteX445" fmla="*/ 5093537 w 6022859"/>
                <a:gd name="connsiteY445" fmla="*/ 1693572 h 1858060"/>
                <a:gd name="connsiteX446" fmla="*/ 5121255 w 6022859"/>
                <a:gd name="connsiteY446" fmla="*/ 1679243 h 1858060"/>
                <a:gd name="connsiteX447" fmla="*/ 5127598 w 6022859"/>
                <a:gd name="connsiteY447" fmla="*/ 1674780 h 1858060"/>
                <a:gd name="connsiteX448" fmla="*/ 5136994 w 6022859"/>
                <a:gd name="connsiteY448" fmla="*/ 1670317 h 1858060"/>
                <a:gd name="connsiteX449" fmla="*/ 5146390 w 6022859"/>
                <a:gd name="connsiteY449" fmla="*/ 1665619 h 1858060"/>
                <a:gd name="connsiteX450" fmla="*/ 5164712 w 6022859"/>
                <a:gd name="connsiteY450" fmla="*/ 1654813 h 1858060"/>
                <a:gd name="connsiteX451" fmla="*/ 5185853 w 6022859"/>
                <a:gd name="connsiteY451" fmla="*/ 1642833 h 1858060"/>
                <a:gd name="connsiteX452" fmla="*/ 5194779 w 6022859"/>
                <a:gd name="connsiteY452" fmla="*/ 1638370 h 1858060"/>
                <a:gd name="connsiteX453" fmla="*/ 5200417 w 6022859"/>
                <a:gd name="connsiteY453" fmla="*/ 1635317 h 1858060"/>
                <a:gd name="connsiteX454" fmla="*/ 5218739 w 6022859"/>
                <a:gd name="connsiteY454" fmla="*/ 1624511 h 1858060"/>
                <a:gd name="connsiteX455" fmla="*/ 5238706 w 6022859"/>
                <a:gd name="connsiteY455" fmla="*/ 1612061 h 1858060"/>
                <a:gd name="connsiteX456" fmla="*/ 5243639 w 6022859"/>
                <a:gd name="connsiteY456" fmla="*/ 1609243 h 1858060"/>
                <a:gd name="connsiteX457" fmla="*/ 5252095 w 6022859"/>
                <a:gd name="connsiteY457" fmla="*/ 1604545 h 1858060"/>
                <a:gd name="connsiteX458" fmla="*/ 5263136 w 6022859"/>
                <a:gd name="connsiteY458" fmla="*/ 1598437 h 1858060"/>
                <a:gd name="connsiteX459" fmla="*/ 5268538 w 6022859"/>
                <a:gd name="connsiteY459" fmla="*/ 1594914 h 1858060"/>
                <a:gd name="connsiteX460" fmla="*/ 5276760 w 6022859"/>
                <a:gd name="connsiteY460" fmla="*/ 1589276 h 1858060"/>
                <a:gd name="connsiteX461" fmla="*/ 5288740 w 6022859"/>
                <a:gd name="connsiteY461" fmla="*/ 1582229 h 1858060"/>
                <a:gd name="connsiteX462" fmla="*/ 5295317 w 6022859"/>
                <a:gd name="connsiteY462" fmla="*/ 1578706 h 1858060"/>
                <a:gd name="connsiteX463" fmla="*/ 5305183 w 6022859"/>
                <a:gd name="connsiteY463" fmla="*/ 1572833 h 1858060"/>
                <a:gd name="connsiteX464" fmla="*/ 5315049 w 6022859"/>
                <a:gd name="connsiteY464" fmla="*/ 1566961 h 1858060"/>
                <a:gd name="connsiteX465" fmla="*/ 5317867 w 6022859"/>
                <a:gd name="connsiteY465" fmla="*/ 1565081 h 1858060"/>
                <a:gd name="connsiteX466" fmla="*/ 5327968 w 6022859"/>
                <a:gd name="connsiteY466" fmla="*/ 1558504 h 1858060"/>
                <a:gd name="connsiteX467" fmla="*/ 5340183 w 6022859"/>
                <a:gd name="connsiteY467" fmla="*/ 1551692 h 1858060"/>
                <a:gd name="connsiteX468" fmla="*/ 5377532 w 6022859"/>
                <a:gd name="connsiteY468" fmla="*/ 1527967 h 1858060"/>
                <a:gd name="connsiteX469" fmla="*/ 5389042 w 6022859"/>
                <a:gd name="connsiteY469" fmla="*/ 1519746 h 1858060"/>
                <a:gd name="connsiteX470" fmla="*/ 5396794 w 6022859"/>
                <a:gd name="connsiteY470" fmla="*/ 1515283 h 1858060"/>
                <a:gd name="connsiteX471" fmla="*/ 5400553 w 6022859"/>
                <a:gd name="connsiteY471" fmla="*/ 1513403 h 1858060"/>
                <a:gd name="connsiteX472" fmla="*/ 5436962 w 6022859"/>
                <a:gd name="connsiteY472" fmla="*/ 1487799 h 1858060"/>
                <a:gd name="connsiteX473" fmla="*/ 5492634 w 6022859"/>
                <a:gd name="connsiteY473" fmla="*/ 1449041 h 1858060"/>
                <a:gd name="connsiteX474" fmla="*/ 5499211 w 6022859"/>
                <a:gd name="connsiteY474" fmla="*/ 1444812 h 1858060"/>
                <a:gd name="connsiteX475" fmla="*/ 5505553 w 6022859"/>
                <a:gd name="connsiteY475" fmla="*/ 1440819 h 1858060"/>
                <a:gd name="connsiteX476" fmla="*/ 5518473 w 6022859"/>
                <a:gd name="connsiteY476" fmla="*/ 1430718 h 1858060"/>
                <a:gd name="connsiteX477" fmla="*/ 5531627 w 6022859"/>
                <a:gd name="connsiteY477" fmla="*/ 1421322 h 1858060"/>
                <a:gd name="connsiteX478" fmla="*/ 5550419 w 6022859"/>
                <a:gd name="connsiteY478" fmla="*/ 1407228 h 1858060"/>
                <a:gd name="connsiteX479" fmla="*/ 5611963 w 6022859"/>
                <a:gd name="connsiteY479" fmla="*/ 1359544 h 1858060"/>
                <a:gd name="connsiteX480" fmla="*/ 5624178 w 6022859"/>
                <a:gd name="connsiteY480" fmla="*/ 1349678 h 1858060"/>
                <a:gd name="connsiteX481" fmla="*/ 5636863 w 6022859"/>
                <a:gd name="connsiteY481" fmla="*/ 1339107 h 1858060"/>
                <a:gd name="connsiteX482" fmla="*/ 5649782 w 6022859"/>
                <a:gd name="connsiteY482" fmla="*/ 1328772 h 1858060"/>
                <a:gd name="connsiteX483" fmla="*/ 5662702 w 6022859"/>
                <a:gd name="connsiteY483" fmla="*/ 1318201 h 1858060"/>
                <a:gd name="connsiteX484" fmla="*/ 5697232 w 6022859"/>
                <a:gd name="connsiteY484" fmla="*/ 1287899 h 1858060"/>
                <a:gd name="connsiteX485" fmla="*/ 5834884 w 6022859"/>
                <a:gd name="connsiteY485" fmla="*/ 1152832 h 1858060"/>
                <a:gd name="connsiteX486" fmla="*/ 5873173 w 6022859"/>
                <a:gd name="connsiteY486" fmla="*/ 1110315 h 1858060"/>
                <a:gd name="connsiteX487" fmla="*/ 5889147 w 6022859"/>
                <a:gd name="connsiteY487" fmla="*/ 1090583 h 1858060"/>
                <a:gd name="connsiteX488" fmla="*/ 5901831 w 6022859"/>
                <a:gd name="connsiteY488" fmla="*/ 1076724 h 1858060"/>
                <a:gd name="connsiteX489" fmla="*/ 5904180 w 6022859"/>
                <a:gd name="connsiteY489" fmla="*/ 1073905 h 1858060"/>
                <a:gd name="connsiteX490" fmla="*/ 5932133 w 6022859"/>
                <a:gd name="connsiteY490" fmla="*/ 1035616 h 1858060"/>
                <a:gd name="connsiteX491" fmla="*/ 5934013 w 6022859"/>
                <a:gd name="connsiteY491" fmla="*/ 1030448 h 1858060"/>
                <a:gd name="connsiteX492" fmla="*/ 5935187 w 6022859"/>
                <a:gd name="connsiteY492" fmla="*/ 1029039 h 1858060"/>
                <a:gd name="connsiteX493" fmla="*/ 5938006 w 6022859"/>
                <a:gd name="connsiteY493" fmla="*/ 1026925 h 1858060"/>
                <a:gd name="connsiteX494" fmla="*/ 5948576 w 6022859"/>
                <a:gd name="connsiteY494" fmla="*/ 1009073 h 1858060"/>
                <a:gd name="connsiteX495" fmla="*/ 5960556 w 6022859"/>
                <a:gd name="connsiteY495" fmla="*/ 988166 h 1858060"/>
                <a:gd name="connsiteX496" fmla="*/ 5963610 w 6022859"/>
                <a:gd name="connsiteY496" fmla="*/ 982059 h 1858060"/>
                <a:gd name="connsiteX497" fmla="*/ 5980288 w 6022859"/>
                <a:gd name="connsiteY497" fmla="*/ 949643 h 1858060"/>
                <a:gd name="connsiteX498" fmla="*/ 5985456 w 6022859"/>
                <a:gd name="connsiteY498" fmla="*/ 939777 h 1858060"/>
                <a:gd name="connsiteX499" fmla="*/ 5987335 w 6022859"/>
                <a:gd name="connsiteY499" fmla="*/ 937428 h 1858060"/>
                <a:gd name="connsiteX500" fmla="*/ 5991798 w 6022859"/>
                <a:gd name="connsiteY500" fmla="*/ 925683 h 1858060"/>
                <a:gd name="connsiteX501" fmla="*/ 5999315 w 6022859"/>
                <a:gd name="connsiteY501" fmla="*/ 904072 h 1858060"/>
                <a:gd name="connsiteX502" fmla="*/ 6004013 w 6022859"/>
                <a:gd name="connsiteY502" fmla="*/ 890448 h 1858060"/>
                <a:gd name="connsiteX503" fmla="*/ 6009651 w 6022859"/>
                <a:gd name="connsiteY503" fmla="*/ 869307 h 1858060"/>
                <a:gd name="connsiteX504" fmla="*/ 6015758 w 6022859"/>
                <a:gd name="connsiteY504" fmla="*/ 846757 h 1858060"/>
                <a:gd name="connsiteX505" fmla="*/ 6019282 w 6022859"/>
                <a:gd name="connsiteY505" fmla="*/ 827495 h 1858060"/>
                <a:gd name="connsiteX506" fmla="*/ 6022805 w 6022859"/>
                <a:gd name="connsiteY506" fmla="*/ 811991 h 1858060"/>
                <a:gd name="connsiteX507" fmla="*/ 6024919 w 6022859"/>
                <a:gd name="connsiteY507" fmla="*/ 760313 h 1858060"/>
                <a:gd name="connsiteX508" fmla="*/ 6022805 w 6022859"/>
                <a:gd name="connsiteY508" fmla="*/ 707226 h 1858060"/>
                <a:gd name="connsiteX509" fmla="*/ 6019282 w 6022859"/>
                <a:gd name="connsiteY509" fmla="*/ 691487 h 1858060"/>
                <a:gd name="connsiteX510" fmla="*/ 6015758 w 6022859"/>
                <a:gd name="connsiteY510" fmla="*/ 673165 h 1858060"/>
                <a:gd name="connsiteX511" fmla="*/ 6009886 w 6022859"/>
                <a:gd name="connsiteY511" fmla="*/ 653199 h 1858060"/>
                <a:gd name="connsiteX512" fmla="*/ 6004013 w 6022859"/>
                <a:gd name="connsiteY512" fmla="*/ 633232 h 1858060"/>
                <a:gd name="connsiteX513" fmla="*/ 6000255 w 6022859"/>
                <a:gd name="connsiteY513" fmla="*/ 622662 h 1858060"/>
                <a:gd name="connsiteX514" fmla="*/ 5989449 w 6022859"/>
                <a:gd name="connsiteY514" fmla="*/ 594004 h 1858060"/>
                <a:gd name="connsiteX515" fmla="*/ 5987335 w 6022859"/>
                <a:gd name="connsiteY515" fmla="*/ 586252 h 1858060"/>
                <a:gd name="connsiteX516" fmla="*/ 5984986 w 6022859"/>
                <a:gd name="connsiteY516" fmla="*/ 582729 h 1858060"/>
                <a:gd name="connsiteX517" fmla="*/ 5982637 w 6022859"/>
                <a:gd name="connsiteY517" fmla="*/ 580145 h 1858060"/>
                <a:gd name="connsiteX518" fmla="*/ 5964080 w 6022859"/>
                <a:gd name="connsiteY518" fmla="*/ 542796 h 1858060"/>
                <a:gd name="connsiteX519" fmla="*/ 5958442 w 6022859"/>
                <a:gd name="connsiteY519" fmla="*/ 533400 h 1858060"/>
                <a:gd name="connsiteX520" fmla="*/ 5942704 w 6022859"/>
                <a:gd name="connsiteY520" fmla="*/ 508735 h 1858060"/>
                <a:gd name="connsiteX521" fmla="*/ 5929315 w 6022859"/>
                <a:gd name="connsiteY521" fmla="*/ 488064 h 1858060"/>
                <a:gd name="connsiteX522" fmla="*/ 5926261 w 6022859"/>
                <a:gd name="connsiteY522" fmla="*/ 484071 h 1858060"/>
                <a:gd name="connsiteX523" fmla="*/ 5914751 w 6022859"/>
                <a:gd name="connsiteY523" fmla="*/ 471386 h 1858060"/>
                <a:gd name="connsiteX524" fmla="*/ 5872938 w 6022859"/>
                <a:gd name="connsiteY524" fmla="*/ 425111 h 1858060"/>
                <a:gd name="connsiteX525" fmla="*/ 5839113 w 6022859"/>
                <a:gd name="connsiteY525" fmla="*/ 392460 h 1858060"/>
                <a:gd name="connsiteX526" fmla="*/ 5821495 w 6022859"/>
                <a:gd name="connsiteY526" fmla="*/ 377191 h 1858060"/>
                <a:gd name="connsiteX527" fmla="*/ 5788844 w 6022859"/>
                <a:gd name="connsiteY527" fmla="*/ 351352 h 1858060"/>
                <a:gd name="connsiteX528" fmla="*/ 5767703 w 6022859"/>
                <a:gd name="connsiteY528" fmla="*/ 335379 h 1858060"/>
                <a:gd name="connsiteX529" fmla="*/ 5727300 w 6022859"/>
                <a:gd name="connsiteY529" fmla="*/ 310244 h 1858060"/>
                <a:gd name="connsiteX530" fmla="*/ 5722602 w 6022859"/>
                <a:gd name="connsiteY530" fmla="*/ 307191 h 1858060"/>
                <a:gd name="connsiteX531" fmla="*/ 5712501 w 6022859"/>
                <a:gd name="connsiteY531" fmla="*/ 300144 h 1858060"/>
                <a:gd name="connsiteX532" fmla="*/ 5685487 w 6022859"/>
                <a:gd name="connsiteY532" fmla="*/ 285110 h 1858060"/>
                <a:gd name="connsiteX533" fmla="*/ 5675622 w 6022859"/>
                <a:gd name="connsiteY533" fmla="*/ 279942 h 1858060"/>
                <a:gd name="connsiteX534" fmla="*/ 5667870 w 6022859"/>
                <a:gd name="connsiteY534" fmla="*/ 274775 h 1858060"/>
                <a:gd name="connsiteX535" fmla="*/ 5665286 w 6022859"/>
                <a:gd name="connsiteY535" fmla="*/ 272660 h 1858060"/>
                <a:gd name="connsiteX536" fmla="*/ 5625588 w 6022859"/>
                <a:gd name="connsiteY536" fmla="*/ 253633 h 1858060"/>
                <a:gd name="connsiteX537" fmla="*/ 5614547 w 6022859"/>
                <a:gd name="connsiteY537" fmla="*/ 249170 h 1858060"/>
                <a:gd name="connsiteX538" fmla="*/ 5604447 w 6022859"/>
                <a:gd name="connsiteY538" fmla="*/ 244237 h 1858060"/>
                <a:gd name="connsiteX539" fmla="*/ 5596930 w 6022859"/>
                <a:gd name="connsiteY539" fmla="*/ 240714 h 1858060"/>
                <a:gd name="connsiteX540" fmla="*/ 5580956 w 6022859"/>
                <a:gd name="connsiteY540" fmla="*/ 234841 h 1858060"/>
                <a:gd name="connsiteX541" fmla="*/ 5571091 w 6022859"/>
                <a:gd name="connsiteY541" fmla="*/ 230378 h 1858060"/>
                <a:gd name="connsiteX542" fmla="*/ 5556997 w 6022859"/>
                <a:gd name="connsiteY542" fmla="*/ 224741 h 1858060"/>
                <a:gd name="connsiteX543" fmla="*/ 5537030 w 6022859"/>
                <a:gd name="connsiteY543" fmla="*/ 217459 h 1858060"/>
                <a:gd name="connsiteX544" fmla="*/ 5529278 w 6022859"/>
                <a:gd name="connsiteY544" fmla="*/ 214170 h 1858060"/>
                <a:gd name="connsiteX545" fmla="*/ 5512835 w 6022859"/>
                <a:gd name="connsiteY545" fmla="*/ 208298 h 1858060"/>
                <a:gd name="connsiteX546" fmla="*/ 5496392 w 6022859"/>
                <a:gd name="connsiteY546" fmla="*/ 202425 h 1858060"/>
                <a:gd name="connsiteX547" fmla="*/ 5481828 w 6022859"/>
                <a:gd name="connsiteY547" fmla="*/ 197727 h 1858060"/>
                <a:gd name="connsiteX548" fmla="*/ 5464681 w 6022859"/>
                <a:gd name="connsiteY548" fmla="*/ 192794 h 1858060"/>
                <a:gd name="connsiteX549" fmla="*/ 5454110 w 6022859"/>
                <a:gd name="connsiteY549" fmla="*/ 189271 h 1858060"/>
                <a:gd name="connsiteX550" fmla="*/ 5438841 w 6022859"/>
                <a:gd name="connsiteY550" fmla="*/ 184338 h 1858060"/>
                <a:gd name="connsiteX551" fmla="*/ 5413002 w 6022859"/>
                <a:gd name="connsiteY551" fmla="*/ 176586 h 1858060"/>
                <a:gd name="connsiteX552" fmla="*/ 5361324 w 6022859"/>
                <a:gd name="connsiteY552" fmla="*/ 162257 h 1858060"/>
                <a:gd name="connsiteX553" fmla="*/ 5343707 w 6022859"/>
                <a:gd name="connsiteY553" fmla="*/ 157559 h 1858060"/>
                <a:gd name="connsiteX554" fmla="*/ 5326089 w 6022859"/>
                <a:gd name="connsiteY554" fmla="*/ 152626 h 1858060"/>
                <a:gd name="connsiteX555" fmla="*/ 5319042 w 6022859"/>
                <a:gd name="connsiteY555" fmla="*/ 150512 h 1858060"/>
                <a:gd name="connsiteX556" fmla="*/ 5295317 w 6022859"/>
                <a:gd name="connsiteY556" fmla="*/ 145579 h 1858060"/>
                <a:gd name="connsiteX557" fmla="*/ 5221558 w 6022859"/>
                <a:gd name="connsiteY557" fmla="*/ 127962 h 1858060"/>
                <a:gd name="connsiteX558" fmla="*/ 5199947 w 6022859"/>
                <a:gd name="connsiteY558" fmla="*/ 122324 h 1858060"/>
                <a:gd name="connsiteX559" fmla="*/ 5189142 w 6022859"/>
                <a:gd name="connsiteY559" fmla="*/ 119975 h 1858060"/>
                <a:gd name="connsiteX560" fmla="*/ 5160484 w 6022859"/>
                <a:gd name="connsiteY560" fmla="*/ 114338 h 1858060"/>
                <a:gd name="connsiteX561" fmla="*/ 5120551 w 6022859"/>
                <a:gd name="connsiteY561" fmla="*/ 105881 h 1858060"/>
                <a:gd name="connsiteX562" fmla="*/ 5100584 w 6022859"/>
                <a:gd name="connsiteY562" fmla="*/ 101183 h 1858060"/>
                <a:gd name="connsiteX563" fmla="*/ 5081087 w 6022859"/>
                <a:gd name="connsiteY563" fmla="*/ 97895 h 1858060"/>
                <a:gd name="connsiteX564" fmla="*/ 5059242 w 6022859"/>
                <a:gd name="connsiteY564" fmla="*/ 93901 h 1858060"/>
                <a:gd name="connsiteX565" fmla="*/ 5023537 w 6022859"/>
                <a:gd name="connsiteY565" fmla="*/ 86854 h 1858060"/>
                <a:gd name="connsiteX566" fmla="*/ 4929576 w 6022859"/>
                <a:gd name="connsiteY566" fmla="*/ 71116 h 1858060"/>
                <a:gd name="connsiteX567" fmla="*/ 4895516 w 6022859"/>
                <a:gd name="connsiteY567" fmla="*/ 65948 h 1858060"/>
                <a:gd name="connsiteX568" fmla="*/ 4868032 w 6022859"/>
                <a:gd name="connsiteY568" fmla="*/ 61015 h 1858060"/>
                <a:gd name="connsiteX569" fmla="*/ 4856287 w 6022859"/>
                <a:gd name="connsiteY569" fmla="*/ 58901 h 1858060"/>
                <a:gd name="connsiteX570" fmla="*/ 4794038 w 6022859"/>
                <a:gd name="connsiteY570" fmla="*/ 51854 h 1858060"/>
                <a:gd name="connsiteX571" fmla="*/ 4751756 w 6022859"/>
                <a:gd name="connsiteY571" fmla="*/ 46217 h 1858060"/>
                <a:gd name="connsiteX572" fmla="*/ 4700078 w 6022859"/>
                <a:gd name="connsiteY572" fmla="*/ 40109 h 1858060"/>
                <a:gd name="connsiteX573" fmla="*/ 4648400 w 6022859"/>
                <a:gd name="connsiteY573" fmla="*/ 35176 h 1858060"/>
                <a:gd name="connsiteX574" fmla="*/ 4604943 w 6022859"/>
                <a:gd name="connsiteY574" fmla="*/ 30713 h 1858060"/>
                <a:gd name="connsiteX575" fmla="*/ 4561486 w 6022859"/>
                <a:gd name="connsiteY575" fmla="*/ 27190 h 1858060"/>
                <a:gd name="connsiteX576" fmla="*/ 4507459 w 6022859"/>
                <a:gd name="connsiteY576" fmla="*/ 22492 h 1858060"/>
                <a:gd name="connsiteX577" fmla="*/ 4480681 w 6022859"/>
                <a:gd name="connsiteY577" fmla="*/ 19438 h 1858060"/>
                <a:gd name="connsiteX578" fmla="*/ 4323062 w 6022859"/>
                <a:gd name="connsiteY578" fmla="*/ 11451 h 1858060"/>
                <a:gd name="connsiteX579" fmla="*/ 4188699 w 6022859"/>
                <a:gd name="connsiteY579" fmla="*/ 8163 h 1858060"/>
                <a:gd name="connsiteX580" fmla="*/ 4096382 w 6022859"/>
                <a:gd name="connsiteY580" fmla="*/ 3700 h 1858060"/>
                <a:gd name="connsiteX581" fmla="*/ 3994201 w 6022859"/>
                <a:gd name="connsiteY581" fmla="*/ 176 h 1858060"/>
                <a:gd name="connsiteX582" fmla="*/ 3892019 w 6022859"/>
                <a:gd name="connsiteY582" fmla="*/ 3700 h 185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</a:cxnLst>
              <a:rect l="l" t="t" r="r" b="b"/>
              <a:pathLst>
                <a:path w="6022859" h="1858060">
                  <a:moveTo>
                    <a:pt x="3892019" y="3700"/>
                  </a:moveTo>
                  <a:cubicBezTo>
                    <a:pt x="3892019" y="6753"/>
                    <a:pt x="3878629" y="7223"/>
                    <a:pt x="3795239" y="7928"/>
                  </a:cubicBezTo>
                  <a:cubicBezTo>
                    <a:pt x="3741917" y="8633"/>
                    <a:pt x="3676145" y="10042"/>
                    <a:pt x="3648896" y="11451"/>
                  </a:cubicBezTo>
                  <a:cubicBezTo>
                    <a:pt x="3563157" y="15914"/>
                    <a:pt x="3489868" y="19203"/>
                    <a:pt x="3470371" y="19203"/>
                  </a:cubicBezTo>
                  <a:cubicBezTo>
                    <a:pt x="3460036" y="19438"/>
                    <a:pt x="3444767" y="20847"/>
                    <a:pt x="3436311" y="22492"/>
                  </a:cubicBezTo>
                  <a:cubicBezTo>
                    <a:pt x="3427854" y="24136"/>
                    <a:pt x="3397787" y="26250"/>
                    <a:pt x="3369364" y="27190"/>
                  </a:cubicBezTo>
                  <a:cubicBezTo>
                    <a:pt x="3340941" y="28129"/>
                    <a:pt x="3316746" y="29539"/>
                    <a:pt x="3315337" y="30478"/>
                  </a:cubicBezTo>
                  <a:cubicBezTo>
                    <a:pt x="3312988" y="32358"/>
                    <a:pt x="3231947" y="37995"/>
                    <a:pt x="3210806" y="37995"/>
                  </a:cubicBezTo>
                  <a:cubicBezTo>
                    <a:pt x="3204933" y="37995"/>
                    <a:pt x="3197182" y="38935"/>
                    <a:pt x="3193188" y="40109"/>
                  </a:cubicBezTo>
                  <a:cubicBezTo>
                    <a:pt x="3189430" y="41049"/>
                    <a:pt x="3160772" y="43868"/>
                    <a:pt x="3129765" y="46217"/>
                  </a:cubicBezTo>
                  <a:cubicBezTo>
                    <a:pt x="3098758" y="48331"/>
                    <a:pt x="3072919" y="50915"/>
                    <a:pt x="3072214" y="51854"/>
                  </a:cubicBezTo>
                  <a:cubicBezTo>
                    <a:pt x="3070805" y="53733"/>
                    <a:pt x="3006912" y="58901"/>
                    <a:pt x="2987180" y="58901"/>
                  </a:cubicBezTo>
                  <a:cubicBezTo>
                    <a:pt x="2979663" y="58901"/>
                    <a:pt x="2973556" y="59841"/>
                    <a:pt x="2973556" y="60780"/>
                  </a:cubicBezTo>
                  <a:cubicBezTo>
                    <a:pt x="2973556" y="61955"/>
                    <a:pt x="2957348" y="64069"/>
                    <a:pt x="2937851" y="65713"/>
                  </a:cubicBezTo>
                  <a:cubicBezTo>
                    <a:pt x="2918119" y="67358"/>
                    <a:pt x="2894629" y="70176"/>
                    <a:pt x="2885468" y="71821"/>
                  </a:cubicBezTo>
                  <a:cubicBezTo>
                    <a:pt x="2869965" y="74874"/>
                    <a:pt x="2862213" y="75814"/>
                    <a:pt x="2826743" y="79103"/>
                  </a:cubicBezTo>
                  <a:cubicBezTo>
                    <a:pt x="2818991" y="79807"/>
                    <a:pt x="2811005" y="80747"/>
                    <a:pt x="2809125" y="81217"/>
                  </a:cubicBezTo>
                  <a:cubicBezTo>
                    <a:pt x="2807246" y="81921"/>
                    <a:pt x="2785635" y="84505"/>
                    <a:pt x="2761440" y="87089"/>
                  </a:cubicBezTo>
                  <a:cubicBezTo>
                    <a:pt x="2737246" y="89673"/>
                    <a:pt x="2714695" y="92962"/>
                    <a:pt x="2711407" y="94136"/>
                  </a:cubicBezTo>
                  <a:cubicBezTo>
                    <a:pt x="2708118" y="95546"/>
                    <a:pt x="2694729" y="97190"/>
                    <a:pt x="2681574" y="97895"/>
                  </a:cubicBezTo>
                  <a:cubicBezTo>
                    <a:pt x="2668420" y="98834"/>
                    <a:pt x="2656675" y="100244"/>
                    <a:pt x="2655265" y="101183"/>
                  </a:cubicBezTo>
                  <a:cubicBezTo>
                    <a:pt x="2654091" y="102123"/>
                    <a:pt x="2645634" y="103767"/>
                    <a:pt x="2636473" y="104707"/>
                  </a:cubicBezTo>
                  <a:cubicBezTo>
                    <a:pt x="2621909" y="106116"/>
                    <a:pt x="2583620" y="111754"/>
                    <a:pt x="2549560" y="117626"/>
                  </a:cubicBezTo>
                  <a:cubicBezTo>
                    <a:pt x="2543218" y="118801"/>
                    <a:pt x="2532412" y="119740"/>
                    <a:pt x="2525600" y="119740"/>
                  </a:cubicBezTo>
                  <a:cubicBezTo>
                    <a:pt x="2519023" y="119975"/>
                    <a:pt x="2513150" y="120915"/>
                    <a:pt x="2512680" y="121854"/>
                  </a:cubicBezTo>
                  <a:cubicBezTo>
                    <a:pt x="2512211" y="123029"/>
                    <a:pt x="2498821" y="125613"/>
                    <a:pt x="2482613" y="127727"/>
                  </a:cubicBezTo>
                  <a:cubicBezTo>
                    <a:pt x="2445264" y="132660"/>
                    <a:pt x="2396404" y="140412"/>
                    <a:pt x="2393821" y="142056"/>
                  </a:cubicBezTo>
                  <a:cubicBezTo>
                    <a:pt x="2391472" y="143465"/>
                    <a:pt x="2343552" y="150512"/>
                    <a:pt x="2333216" y="150982"/>
                  </a:cubicBezTo>
                  <a:cubicBezTo>
                    <a:pt x="2328753" y="151217"/>
                    <a:pt x="2325229" y="151922"/>
                    <a:pt x="2325229" y="152861"/>
                  </a:cubicBezTo>
                  <a:cubicBezTo>
                    <a:pt x="2325229" y="153801"/>
                    <a:pt x="2314424" y="155915"/>
                    <a:pt x="2301270" y="157559"/>
                  </a:cubicBezTo>
                  <a:cubicBezTo>
                    <a:pt x="2287880" y="159204"/>
                    <a:pt x="2275430" y="161553"/>
                    <a:pt x="2273551" y="162727"/>
                  </a:cubicBezTo>
                  <a:cubicBezTo>
                    <a:pt x="2270028" y="164606"/>
                    <a:pt x="2259692" y="166486"/>
                    <a:pt x="2194859" y="176821"/>
                  </a:cubicBezTo>
                  <a:cubicBezTo>
                    <a:pt x="2176772" y="179640"/>
                    <a:pt x="2161503" y="182694"/>
                    <a:pt x="2160799" y="183633"/>
                  </a:cubicBezTo>
                  <a:cubicBezTo>
                    <a:pt x="2159624" y="185043"/>
                    <a:pt x="2143886" y="188096"/>
                    <a:pt x="2094557" y="196553"/>
                  </a:cubicBezTo>
                  <a:cubicBezTo>
                    <a:pt x="2082577" y="198432"/>
                    <a:pt x="2070597" y="201016"/>
                    <a:pt x="2068013" y="202425"/>
                  </a:cubicBezTo>
                  <a:cubicBezTo>
                    <a:pt x="2065429" y="203600"/>
                    <a:pt x="2059556" y="205009"/>
                    <a:pt x="2055093" y="205714"/>
                  </a:cubicBezTo>
                  <a:cubicBezTo>
                    <a:pt x="2050630" y="206419"/>
                    <a:pt x="2038885" y="208298"/>
                    <a:pt x="2029254" y="209707"/>
                  </a:cubicBezTo>
                  <a:cubicBezTo>
                    <a:pt x="2019623" y="211351"/>
                    <a:pt x="2011167" y="213231"/>
                    <a:pt x="2010462" y="213935"/>
                  </a:cubicBezTo>
                  <a:cubicBezTo>
                    <a:pt x="2009757" y="214875"/>
                    <a:pt x="1999422" y="216989"/>
                    <a:pt x="1987677" y="218633"/>
                  </a:cubicBezTo>
                  <a:cubicBezTo>
                    <a:pt x="1975697" y="220513"/>
                    <a:pt x="1965831" y="222627"/>
                    <a:pt x="1965831" y="223566"/>
                  </a:cubicBezTo>
                  <a:cubicBezTo>
                    <a:pt x="1965831" y="224271"/>
                    <a:pt x="1961368" y="225680"/>
                    <a:pt x="1955965" y="226385"/>
                  </a:cubicBezTo>
                  <a:cubicBezTo>
                    <a:pt x="1939757" y="228734"/>
                    <a:pt x="1930361" y="230378"/>
                    <a:pt x="1912743" y="235076"/>
                  </a:cubicBezTo>
                  <a:cubicBezTo>
                    <a:pt x="1903582" y="237425"/>
                    <a:pt x="1890193" y="240009"/>
                    <a:pt x="1882911" y="240949"/>
                  </a:cubicBezTo>
                  <a:cubicBezTo>
                    <a:pt x="1875394" y="241888"/>
                    <a:pt x="1869522" y="243298"/>
                    <a:pt x="1869522" y="244237"/>
                  </a:cubicBezTo>
                  <a:cubicBezTo>
                    <a:pt x="1869522" y="245177"/>
                    <a:pt x="1860126" y="247291"/>
                    <a:pt x="1848380" y="248935"/>
                  </a:cubicBezTo>
                  <a:cubicBezTo>
                    <a:pt x="1836870" y="250580"/>
                    <a:pt x="1826770" y="252694"/>
                    <a:pt x="1826065" y="253868"/>
                  </a:cubicBezTo>
                  <a:cubicBezTo>
                    <a:pt x="1825360" y="254808"/>
                    <a:pt x="1817843" y="256922"/>
                    <a:pt x="1809152" y="258566"/>
                  </a:cubicBezTo>
                  <a:cubicBezTo>
                    <a:pt x="1800226" y="260211"/>
                    <a:pt x="1792239" y="262325"/>
                    <a:pt x="1790830" y="263264"/>
                  </a:cubicBezTo>
                  <a:cubicBezTo>
                    <a:pt x="1789655" y="264204"/>
                    <a:pt x="1784253" y="265613"/>
                    <a:pt x="1779085" y="266318"/>
                  </a:cubicBezTo>
                  <a:cubicBezTo>
                    <a:pt x="1754420" y="269842"/>
                    <a:pt x="1735628" y="273600"/>
                    <a:pt x="1735628" y="275009"/>
                  </a:cubicBezTo>
                  <a:cubicBezTo>
                    <a:pt x="1735628" y="275949"/>
                    <a:pt x="1727876" y="278063"/>
                    <a:pt x="1718715" y="279707"/>
                  </a:cubicBezTo>
                  <a:cubicBezTo>
                    <a:pt x="1709319" y="281587"/>
                    <a:pt x="1701098" y="283701"/>
                    <a:pt x="1700393" y="284405"/>
                  </a:cubicBezTo>
                  <a:cubicBezTo>
                    <a:pt x="1699688" y="285345"/>
                    <a:pt x="1690762" y="287224"/>
                    <a:pt x="1680426" y="288869"/>
                  </a:cubicBezTo>
                  <a:cubicBezTo>
                    <a:pt x="1670091" y="290513"/>
                    <a:pt x="1660695" y="292862"/>
                    <a:pt x="1659285" y="293801"/>
                  </a:cubicBezTo>
                  <a:cubicBezTo>
                    <a:pt x="1658111" y="294741"/>
                    <a:pt x="1648010" y="297560"/>
                    <a:pt x="1636970" y="299909"/>
                  </a:cubicBezTo>
                  <a:cubicBezTo>
                    <a:pt x="1625929" y="302023"/>
                    <a:pt x="1616533" y="304607"/>
                    <a:pt x="1615829" y="305546"/>
                  </a:cubicBezTo>
                  <a:cubicBezTo>
                    <a:pt x="1615124" y="306251"/>
                    <a:pt x="1606198" y="308365"/>
                    <a:pt x="1595862" y="310010"/>
                  </a:cubicBezTo>
                  <a:cubicBezTo>
                    <a:pt x="1585526" y="311654"/>
                    <a:pt x="1576600" y="313768"/>
                    <a:pt x="1575895" y="314708"/>
                  </a:cubicBezTo>
                  <a:cubicBezTo>
                    <a:pt x="1574486" y="316587"/>
                    <a:pt x="1539956" y="325513"/>
                    <a:pt x="1514351" y="330681"/>
                  </a:cubicBezTo>
                  <a:cubicBezTo>
                    <a:pt x="1504251" y="332560"/>
                    <a:pt x="1496029" y="335144"/>
                    <a:pt x="1496029" y="336083"/>
                  </a:cubicBezTo>
                  <a:cubicBezTo>
                    <a:pt x="1496029" y="337023"/>
                    <a:pt x="1487573" y="339137"/>
                    <a:pt x="1477237" y="340781"/>
                  </a:cubicBezTo>
                  <a:cubicBezTo>
                    <a:pt x="1466901" y="342426"/>
                    <a:pt x="1458445" y="344540"/>
                    <a:pt x="1458445" y="345479"/>
                  </a:cubicBezTo>
                  <a:cubicBezTo>
                    <a:pt x="1458445" y="346419"/>
                    <a:pt x="1451868" y="348533"/>
                    <a:pt x="1443881" y="350177"/>
                  </a:cubicBezTo>
                  <a:cubicBezTo>
                    <a:pt x="1435660" y="351822"/>
                    <a:pt x="1428143" y="353936"/>
                    <a:pt x="1426733" y="354875"/>
                  </a:cubicBezTo>
                  <a:cubicBezTo>
                    <a:pt x="1425559" y="356050"/>
                    <a:pt x="1415458" y="358634"/>
                    <a:pt x="1404418" y="360748"/>
                  </a:cubicBezTo>
                  <a:cubicBezTo>
                    <a:pt x="1393377" y="362862"/>
                    <a:pt x="1383512" y="365681"/>
                    <a:pt x="1382102" y="366620"/>
                  </a:cubicBezTo>
                  <a:cubicBezTo>
                    <a:pt x="1380928" y="367560"/>
                    <a:pt x="1373881" y="369674"/>
                    <a:pt x="1366834" y="371319"/>
                  </a:cubicBezTo>
                  <a:cubicBezTo>
                    <a:pt x="1359787" y="372963"/>
                    <a:pt x="1352974" y="375077"/>
                    <a:pt x="1351565" y="376017"/>
                  </a:cubicBezTo>
                  <a:cubicBezTo>
                    <a:pt x="1350391" y="377191"/>
                    <a:pt x="1342404" y="379305"/>
                    <a:pt x="1333947" y="380715"/>
                  </a:cubicBezTo>
                  <a:cubicBezTo>
                    <a:pt x="1325491" y="382124"/>
                    <a:pt x="1317739" y="384238"/>
                    <a:pt x="1316330" y="385178"/>
                  </a:cubicBezTo>
                  <a:cubicBezTo>
                    <a:pt x="1315155" y="386117"/>
                    <a:pt x="1306699" y="388936"/>
                    <a:pt x="1297538" y="391285"/>
                  </a:cubicBezTo>
                  <a:cubicBezTo>
                    <a:pt x="1288612" y="393634"/>
                    <a:pt x="1280155" y="396218"/>
                    <a:pt x="1278746" y="397158"/>
                  </a:cubicBezTo>
                  <a:cubicBezTo>
                    <a:pt x="1277571" y="398097"/>
                    <a:pt x="1269115" y="400211"/>
                    <a:pt x="1259954" y="401856"/>
                  </a:cubicBezTo>
                  <a:cubicBezTo>
                    <a:pt x="1251027" y="403500"/>
                    <a:pt x="1243041" y="405614"/>
                    <a:pt x="1242336" y="406554"/>
                  </a:cubicBezTo>
                  <a:cubicBezTo>
                    <a:pt x="1241631" y="407493"/>
                    <a:pt x="1234819" y="409842"/>
                    <a:pt x="1227068" y="411721"/>
                  </a:cubicBezTo>
                  <a:cubicBezTo>
                    <a:pt x="1219316" y="413835"/>
                    <a:pt x="1209920" y="416654"/>
                    <a:pt x="1205926" y="418064"/>
                  </a:cubicBezTo>
                  <a:cubicBezTo>
                    <a:pt x="1188074" y="424406"/>
                    <a:pt x="1173980" y="428399"/>
                    <a:pt x="1158946" y="431923"/>
                  </a:cubicBezTo>
                  <a:cubicBezTo>
                    <a:pt x="1150020" y="434037"/>
                    <a:pt x="1141094" y="437091"/>
                    <a:pt x="1139684" y="438500"/>
                  </a:cubicBezTo>
                  <a:cubicBezTo>
                    <a:pt x="1138040" y="440144"/>
                    <a:pt x="1131463" y="442023"/>
                    <a:pt x="1124886" y="442963"/>
                  </a:cubicBezTo>
                  <a:cubicBezTo>
                    <a:pt x="1118543" y="443903"/>
                    <a:pt x="1113141" y="445312"/>
                    <a:pt x="1113141" y="446252"/>
                  </a:cubicBezTo>
                  <a:cubicBezTo>
                    <a:pt x="1113141" y="447191"/>
                    <a:pt x="1107033" y="449305"/>
                    <a:pt x="1099751" y="450950"/>
                  </a:cubicBezTo>
                  <a:cubicBezTo>
                    <a:pt x="1092234" y="452594"/>
                    <a:pt x="1083073" y="455413"/>
                    <a:pt x="1079080" y="457057"/>
                  </a:cubicBezTo>
                  <a:cubicBezTo>
                    <a:pt x="1075322" y="458701"/>
                    <a:pt x="1066865" y="461520"/>
                    <a:pt x="1060288" y="463164"/>
                  </a:cubicBezTo>
                  <a:cubicBezTo>
                    <a:pt x="1053946" y="464809"/>
                    <a:pt x="1048073" y="466923"/>
                    <a:pt x="1047368" y="467862"/>
                  </a:cubicBezTo>
                  <a:cubicBezTo>
                    <a:pt x="1046664" y="468802"/>
                    <a:pt x="1039382" y="470916"/>
                    <a:pt x="1030925" y="472560"/>
                  </a:cubicBezTo>
                  <a:cubicBezTo>
                    <a:pt x="1022469" y="474205"/>
                    <a:pt x="1015187" y="476554"/>
                    <a:pt x="1014247" y="477493"/>
                  </a:cubicBezTo>
                  <a:cubicBezTo>
                    <a:pt x="1013543" y="478433"/>
                    <a:pt x="1006026" y="481017"/>
                    <a:pt x="997334" y="483131"/>
                  </a:cubicBezTo>
                  <a:cubicBezTo>
                    <a:pt x="988643" y="485245"/>
                    <a:pt x="981596" y="487829"/>
                    <a:pt x="981596" y="488769"/>
                  </a:cubicBezTo>
                  <a:cubicBezTo>
                    <a:pt x="981596" y="489708"/>
                    <a:pt x="974784" y="491822"/>
                    <a:pt x="966327" y="493467"/>
                  </a:cubicBezTo>
                  <a:cubicBezTo>
                    <a:pt x="957871" y="495111"/>
                    <a:pt x="951059" y="496990"/>
                    <a:pt x="951059" y="497930"/>
                  </a:cubicBezTo>
                  <a:cubicBezTo>
                    <a:pt x="951059" y="498869"/>
                    <a:pt x="945421" y="500983"/>
                    <a:pt x="938844" y="502628"/>
                  </a:cubicBezTo>
                  <a:cubicBezTo>
                    <a:pt x="932032" y="504272"/>
                    <a:pt x="924280" y="507091"/>
                    <a:pt x="921696" y="508735"/>
                  </a:cubicBezTo>
                  <a:cubicBezTo>
                    <a:pt x="919112" y="510379"/>
                    <a:pt x="913240" y="512494"/>
                    <a:pt x="908777" y="513198"/>
                  </a:cubicBezTo>
                  <a:cubicBezTo>
                    <a:pt x="904314" y="514138"/>
                    <a:pt x="897501" y="516252"/>
                    <a:pt x="893508" y="518131"/>
                  </a:cubicBezTo>
                  <a:cubicBezTo>
                    <a:pt x="889750" y="519775"/>
                    <a:pt x="880354" y="522594"/>
                    <a:pt x="873072" y="524239"/>
                  </a:cubicBezTo>
                  <a:cubicBezTo>
                    <a:pt x="865555" y="525883"/>
                    <a:pt x="859448" y="527997"/>
                    <a:pt x="859448" y="528937"/>
                  </a:cubicBezTo>
                  <a:cubicBezTo>
                    <a:pt x="859448" y="530111"/>
                    <a:pt x="854984" y="531990"/>
                    <a:pt x="849582" y="533400"/>
                  </a:cubicBezTo>
                  <a:cubicBezTo>
                    <a:pt x="843944" y="534809"/>
                    <a:pt x="836427" y="537393"/>
                    <a:pt x="832434" y="539272"/>
                  </a:cubicBezTo>
                  <a:cubicBezTo>
                    <a:pt x="828676" y="540916"/>
                    <a:pt x="821628" y="543031"/>
                    <a:pt x="817165" y="543970"/>
                  </a:cubicBezTo>
                  <a:cubicBezTo>
                    <a:pt x="812702" y="544910"/>
                    <a:pt x="805185" y="547494"/>
                    <a:pt x="800722" y="549843"/>
                  </a:cubicBezTo>
                  <a:cubicBezTo>
                    <a:pt x="796259" y="551957"/>
                    <a:pt x="788507" y="554541"/>
                    <a:pt x="783809" y="555480"/>
                  </a:cubicBezTo>
                  <a:cubicBezTo>
                    <a:pt x="778877" y="556420"/>
                    <a:pt x="774883" y="558064"/>
                    <a:pt x="774883" y="559004"/>
                  </a:cubicBezTo>
                  <a:cubicBezTo>
                    <a:pt x="774883" y="560178"/>
                    <a:pt x="768541" y="562292"/>
                    <a:pt x="760789" y="563937"/>
                  </a:cubicBezTo>
                  <a:cubicBezTo>
                    <a:pt x="753037" y="565581"/>
                    <a:pt x="746695" y="567695"/>
                    <a:pt x="746695" y="568400"/>
                  </a:cubicBezTo>
                  <a:cubicBezTo>
                    <a:pt x="746695" y="569339"/>
                    <a:pt x="741762" y="571453"/>
                    <a:pt x="735655" y="573098"/>
                  </a:cubicBezTo>
                  <a:cubicBezTo>
                    <a:pt x="729312" y="574742"/>
                    <a:pt x="722265" y="577561"/>
                    <a:pt x="719681" y="579205"/>
                  </a:cubicBezTo>
                  <a:cubicBezTo>
                    <a:pt x="717098" y="580849"/>
                    <a:pt x="708876" y="583433"/>
                    <a:pt x="701359" y="585078"/>
                  </a:cubicBezTo>
                  <a:cubicBezTo>
                    <a:pt x="694077" y="586722"/>
                    <a:pt x="687970" y="589071"/>
                    <a:pt x="687970" y="590011"/>
                  </a:cubicBezTo>
                  <a:cubicBezTo>
                    <a:pt x="687970" y="590950"/>
                    <a:pt x="682567" y="592829"/>
                    <a:pt x="676225" y="594474"/>
                  </a:cubicBezTo>
                  <a:cubicBezTo>
                    <a:pt x="669648" y="596118"/>
                    <a:pt x="664010" y="598232"/>
                    <a:pt x="663305" y="599407"/>
                  </a:cubicBezTo>
                  <a:cubicBezTo>
                    <a:pt x="662601" y="600581"/>
                    <a:pt x="657433" y="602460"/>
                    <a:pt x="652030" y="603870"/>
                  </a:cubicBezTo>
                  <a:cubicBezTo>
                    <a:pt x="646627" y="605279"/>
                    <a:pt x="638876" y="607863"/>
                    <a:pt x="635117" y="609742"/>
                  </a:cubicBezTo>
                  <a:cubicBezTo>
                    <a:pt x="631124" y="611621"/>
                    <a:pt x="622902" y="614440"/>
                    <a:pt x="616795" y="616085"/>
                  </a:cubicBezTo>
                  <a:cubicBezTo>
                    <a:pt x="610687" y="617494"/>
                    <a:pt x="605755" y="619608"/>
                    <a:pt x="605755" y="620548"/>
                  </a:cubicBezTo>
                  <a:cubicBezTo>
                    <a:pt x="605755" y="621252"/>
                    <a:pt x="600822" y="623366"/>
                    <a:pt x="594714" y="625011"/>
                  </a:cubicBezTo>
                  <a:cubicBezTo>
                    <a:pt x="588372" y="626890"/>
                    <a:pt x="581325" y="629474"/>
                    <a:pt x="578741" y="631118"/>
                  </a:cubicBezTo>
                  <a:cubicBezTo>
                    <a:pt x="576157" y="632762"/>
                    <a:pt x="570754" y="634642"/>
                    <a:pt x="566526" y="635581"/>
                  </a:cubicBezTo>
                  <a:cubicBezTo>
                    <a:pt x="562533" y="636286"/>
                    <a:pt x="555251" y="639105"/>
                    <a:pt x="550318" y="641454"/>
                  </a:cubicBezTo>
                  <a:cubicBezTo>
                    <a:pt x="545385" y="644038"/>
                    <a:pt x="537868" y="646856"/>
                    <a:pt x="533640" y="647561"/>
                  </a:cubicBezTo>
                  <a:cubicBezTo>
                    <a:pt x="529412" y="648266"/>
                    <a:pt x="525888" y="649910"/>
                    <a:pt x="525888" y="650850"/>
                  </a:cubicBezTo>
                  <a:cubicBezTo>
                    <a:pt x="525888" y="652024"/>
                    <a:pt x="520016" y="654138"/>
                    <a:pt x="512969" y="655783"/>
                  </a:cubicBezTo>
                  <a:cubicBezTo>
                    <a:pt x="505922" y="657427"/>
                    <a:pt x="500049" y="659541"/>
                    <a:pt x="500049" y="660481"/>
                  </a:cubicBezTo>
                  <a:cubicBezTo>
                    <a:pt x="500049" y="661420"/>
                    <a:pt x="496056" y="663534"/>
                    <a:pt x="491358" y="664944"/>
                  </a:cubicBezTo>
                  <a:cubicBezTo>
                    <a:pt x="486425" y="666588"/>
                    <a:pt x="478203" y="669877"/>
                    <a:pt x="472801" y="672226"/>
                  </a:cubicBezTo>
                  <a:cubicBezTo>
                    <a:pt x="467633" y="674575"/>
                    <a:pt x="461995" y="676689"/>
                    <a:pt x="460351" y="676689"/>
                  </a:cubicBezTo>
                  <a:cubicBezTo>
                    <a:pt x="458707" y="676689"/>
                    <a:pt x="451659" y="679273"/>
                    <a:pt x="444612" y="682561"/>
                  </a:cubicBezTo>
                  <a:cubicBezTo>
                    <a:pt x="437565" y="685850"/>
                    <a:pt x="430753" y="688434"/>
                    <a:pt x="429814" y="688434"/>
                  </a:cubicBezTo>
                  <a:cubicBezTo>
                    <a:pt x="428639" y="688434"/>
                    <a:pt x="424646" y="690078"/>
                    <a:pt x="420887" y="691957"/>
                  </a:cubicBezTo>
                  <a:cubicBezTo>
                    <a:pt x="411726" y="696890"/>
                    <a:pt x="394813" y="703702"/>
                    <a:pt x="383773" y="707226"/>
                  </a:cubicBezTo>
                  <a:cubicBezTo>
                    <a:pt x="378605" y="708870"/>
                    <a:pt x="372263" y="711689"/>
                    <a:pt x="369679" y="713333"/>
                  </a:cubicBezTo>
                  <a:cubicBezTo>
                    <a:pt x="367095" y="714743"/>
                    <a:pt x="361458" y="716857"/>
                    <a:pt x="357229" y="717796"/>
                  </a:cubicBezTo>
                  <a:cubicBezTo>
                    <a:pt x="353236" y="718736"/>
                    <a:pt x="349712" y="720145"/>
                    <a:pt x="349712" y="721085"/>
                  </a:cubicBezTo>
                  <a:cubicBezTo>
                    <a:pt x="349712" y="722025"/>
                    <a:pt x="345249" y="724139"/>
                    <a:pt x="339612" y="725783"/>
                  </a:cubicBezTo>
                  <a:cubicBezTo>
                    <a:pt x="334209" y="727427"/>
                    <a:pt x="322229" y="732360"/>
                    <a:pt x="312833" y="736823"/>
                  </a:cubicBezTo>
                  <a:cubicBezTo>
                    <a:pt x="303437" y="741286"/>
                    <a:pt x="290987" y="745984"/>
                    <a:pt x="285115" y="747629"/>
                  </a:cubicBezTo>
                  <a:cubicBezTo>
                    <a:pt x="279242" y="749273"/>
                    <a:pt x="274544" y="751387"/>
                    <a:pt x="274544" y="752327"/>
                  </a:cubicBezTo>
                  <a:cubicBezTo>
                    <a:pt x="274544" y="753266"/>
                    <a:pt x="273135" y="754206"/>
                    <a:pt x="271490" y="754206"/>
                  </a:cubicBezTo>
                  <a:cubicBezTo>
                    <a:pt x="269846" y="754206"/>
                    <a:pt x="264209" y="756320"/>
                    <a:pt x="259276" y="759139"/>
                  </a:cubicBezTo>
                  <a:cubicBezTo>
                    <a:pt x="248470" y="764541"/>
                    <a:pt x="209946" y="780045"/>
                    <a:pt x="206658" y="780045"/>
                  </a:cubicBezTo>
                  <a:cubicBezTo>
                    <a:pt x="205483" y="780045"/>
                    <a:pt x="203369" y="781454"/>
                    <a:pt x="201960" y="783333"/>
                  </a:cubicBezTo>
                  <a:cubicBezTo>
                    <a:pt x="200315" y="785213"/>
                    <a:pt x="195617" y="787327"/>
                    <a:pt x="191154" y="788031"/>
                  </a:cubicBezTo>
                  <a:cubicBezTo>
                    <a:pt x="186691" y="788971"/>
                    <a:pt x="182933" y="790615"/>
                    <a:pt x="182933" y="791555"/>
                  </a:cubicBezTo>
                  <a:cubicBezTo>
                    <a:pt x="182933" y="792729"/>
                    <a:pt x="180114" y="794374"/>
                    <a:pt x="176590" y="795313"/>
                  </a:cubicBezTo>
                  <a:cubicBezTo>
                    <a:pt x="173067" y="796018"/>
                    <a:pt x="163671" y="799776"/>
                    <a:pt x="155684" y="803770"/>
                  </a:cubicBezTo>
                  <a:cubicBezTo>
                    <a:pt x="147463" y="807528"/>
                    <a:pt x="139241" y="810582"/>
                    <a:pt x="137127" y="810582"/>
                  </a:cubicBezTo>
                  <a:cubicBezTo>
                    <a:pt x="135248" y="810582"/>
                    <a:pt x="133604" y="811521"/>
                    <a:pt x="133604" y="812696"/>
                  </a:cubicBezTo>
                  <a:cubicBezTo>
                    <a:pt x="133604" y="813636"/>
                    <a:pt x="128906" y="815985"/>
                    <a:pt x="123033" y="817629"/>
                  </a:cubicBezTo>
                  <a:cubicBezTo>
                    <a:pt x="117161" y="819273"/>
                    <a:pt x="112463" y="821622"/>
                    <a:pt x="112463" y="822562"/>
                  </a:cubicBezTo>
                  <a:cubicBezTo>
                    <a:pt x="112463" y="823736"/>
                    <a:pt x="111523" y="824676"/>
                    <a:pt x="110114" y="824676"/>
                  </a:cubicBezTo>
                  <a:cubicBezTo>
                    <a:pt x="108939" y="824676"/>
                    <a:pt x="100952" y="827730"/>
                    <a:pt x="92966" y="831723"/>
                  </a:cubicBezTo>
                  <a:cubicBezTo>
                    <a:pt x="84744" y="835481"/>
                    <a:pt x="77227" y="838770"/>
                    <a:pt x="76053" y="838770"/>
                  </a:cubicBezTo>
                  <a:cubicBezTo>
                    <a:pt x="75113" y="838770"/>
                    <a:pt x="64543" y="843468"/>
                    <a:pt x="52798" y="849106"/>
                  </a:cubicBezTo>
                  <a:cubicBezTo>
                    <a:pt x="23200" y="863200"/>
                    <a:pt x="15918" y="866253"/>
                    <a:pt x="8636" y="868132"/>
                  </a:cubicBezTo>
                  <a:cubicBezTo>
                    <a:pt x="4173" y="869307"/>
                    <a:pt x="1824" y="871656"/>
                    <a:pt x="885" y="876824"/>
                  </a:cubicBezTo>
                  <a:cubicBezTo>
                    <a:pt x="-995" y="885280"/>
                    <a:pt x="885" y="887864"/>
                    <a:pt x="6287" y="883871"/>
                  </a:cubicBezTo>
                  <a:cubicBezTo>
                    <a:pt x="8401" y="882226"/>
                    <a:pt x="12865" y="879877"/>
                    <a:pt x="16153" y="878703"/>
                  </a:cubicBezTo>
                  <a:cubicBezTo>
                    <a:pt x="19442" y="877294"/>
                    <a:pt x="23905" y="875179"/>
                    <a:pt x="26489" y="873770"/>
                  </a:cubicBezTo>
                  <a:cubicBezTo>
                    <a:pt x="28838" y="872361"/>
                    <a:pt x="35885" y="869777"/>
                    <a:pt x="41757" y="867898"/>
                  </a:cubicBezTo>
                  <a:cubicBezTo>
                    <a:pt x="47630" y="866253"/>
                    <a:pt x="56791" y="862495"/>
                    <a:pt x="61959" y="859911"/>
                  </a:cubicBezTo>
                  <a:cubicBezTo>
                    <a:pt x="66892" y="857327"/>
                    <a:pt x="72999" y="855213"/>
                    <a:pt x="75348" y="855213"/>
                  </a:cubicBezTo>
                  <a:cubicBezTo>
                    <a:pt x="77697" y="855213"/>
                    <a:pt x="79576" y="854273"/>
                    <a:pt x="79576" y="853099"/>
                  </a:cubicBezTo>
                  <a:cubicBezTo>
                    <a:pt x="79576" y="851924"/>
                    <a:pt x="83100" y="850045"/>
                    <a:pt x="87093" y="849340"/>
                  </a:cubicBezTo>
                  <a:cubicBezTo>
                    <a:pt x="91321" y="848401"/>
                    <a:pt x="100483" y="845112"/>
                    <a:pt x="107295" y="842059"/>
                  </a:cubicBezTo>
                  <a:cubicBezTo>
                    <a:pt x="114107" y="839005"/>
                    <a:pt x="120449" y="836421"/>
                    <a:pt x="121389" y="836421"/>
                  </a:cubicBezTo>
                  <a:cubicBezTo>
                    <a:pt x="122328" y="836186"/>
                    <a:pt x="127261" y="834307"/>
                    <a:pt x="132429" y="831723"/>
                  </a:cubicBezTo>
                  <a:cubicBezTo>
                    <a:pt x="137597" y="829139"/>
                    <a:pt x="143469" y="827025"/>
                    <a:pt x="145349" y="827025"/>
                  </a:cubicBezTo>
                  <a:cubicBezTo>
                    <a:pt x="147228" y="827025"/>
                    <a:pt x="151691" y="825616"/>
                    <a:pt x="155215" y="823736"/>
                  </a:cubicBezTo>
                  <a:cubicBezTo>
                    <a:pt x="158503" y="821857"/>
                    <a:pt x="165315" y="819273"/>
                    <a:pt x="170483" y="817629"/>
                  </a:cubicBezTo>
                  <a:cubicBezTo>
                    <a:pt x="175416" y="815985"/>
                    <a:pt x="183168" y="812696"/>
                    <a:pt x="187631" y="810347"/>
                  </a:cubicBezTo>
                  <a:cubicBezTo>
                    <a:pt x="192094" y="807763"/>
                    <a:pt x="197966" y="805884"/>
                    <a:pt x="200550" y="805884"/>
                  </a:cubicBezTo>
                  <a:cubicBezTo>
                    <a:pt x="203134" y="805884"/>
                    <a:pt x="207363" y="804474"/>
                    <a:pt x="209946" y="802830"/>
                  </a:cubicBezTo>
                  <a:cubicBezTo>
                    <a:pt x="212530" y="800951"/>
                    <a:pt x="220047" y="798132"/>
                    <a:pt x="226389" y="796488"/>
                  </a:cubicBezTo>
                  <a:cubicBezTo>
                    <a:pt x="232967" y="794844"/>
                    <a:pt x="239779" y="792025"/>
                    <a:pt x="241658" y="790615"/>
                  </a:cubicBezTo>
                  <a:cubicBezTo>
                    <a:pt x="243537" y="788971"/>
                    <a:pt x="248940" y="786857"/>
                    <a:pt x="253403" y="785917"/>
                  </a:cubicBezTo>
                  <a:cubicBezTo>
                    <a:pt x="257866" y="784978"/>
                    <a:pt x="262799" y="783333"/>
                    <a:pt x="263974" y="782394"/>
                  </a:cubicBezTo>
                  <a:cubicBezTo>
                    <a:pt x="265383" y="781454"/>
                    <a:pt x="270551" y="779340"/>
                    <a:pt x="275719" y="777696"/>
                  </a:cubicBezTo>
                  <a:cubicBezTo>
                    <a:pt x="280887" y="776286"/>
                    <a:pt x="289343" y="772998"/>
                    <a:pt x="294746" y="770649"/>
                  </a:cubicBezTo>
                  <a:cubicBezTo>
                    <a:pt x="299913" y="768300"/>
                    <a:pt x="308135" y="765481"/>
                    <a:pt x="312833" y="764776"/>
                  </a:cubicBezTo>
                  <a:cubicBezTo>
                    <a:pt x="317531" y="763837"/>
                    <a:pt x="321524" y="762192"/>
                    <a:pt x="321524" y="761253"/>
                  </a:cubicBezTo>
                  <a:cubicBezTo>
                    <a:pt x="321524" y="760313"/>
                    <a:pt x="327162" y="757964"/>
                    <a:pt x="333974" y="756555"/>
                  </a:cubicBezTo>
                  <a:cubicBezTo>
                    <a:pt x="340551" y="754911"/>
                    <a:pt x="347363" y="752796"/>
                    <a:pt x="348538" y="751857"/>
                  </a:cubicBezTo>
                  <a:cubicBezTo>
                    <a:pt x="349947" y="750682"/>
                    <a:pt x="357229" y="748098"/>
                    <a:pt x="364981" y="745984"/>
                  </a:cubicBezTo>
                  <a:cubicBezTo>
                    <a:pt x="372733" y="743635"/>
                    <a:pt x="380250" y="741051"/>
                    <a:pt x="381424" y="740112"/>
                  </a:cubicBezTo>
                  <a:cubicBezTo>
                    <a:pt x="382834" y="738937"/>
                    <a:pt x="388471" y="737058"/>
                    <a:pt x="394344" y="735649"/>
                  </a:cubicBezTo>
                  <a:cubicBezTo>
                    <a:pt x="400216" y="734004"/>
                    <a:pt x="407028" y="731890"/>
                    <a:pt x="409612" y="730716"/>
                  </a:cubicBezTo>
                  <a:cubicBezTo>
                    <a:pt x="415015" y="728132"/>
                    <a:pt x="438270" y="719910"/>
                    <a:pt x="451894" y="715682"/>
                  </a:cubicBezTo>
                  <a:cubicBezTo>
                    <a:pt x="457062" y="714038"/>
                    <a:pt x="464579" y="711454"/>
                    <a:pt x="468337" y="709810"/>
                  </a:cubicBezTo>
                  <a:cubicBezTo>
                    <a:pt x="472331" y="708165"/>
                    <a:pt x="480787" y="705582"/>
                    <a:pt x="487130" y="704172"/>
                  </a:cubicBezTo>
                  <a:cubicBezTo>
                    <a:pt x="493707" y="702763"/>
                    <a:pt x="500284" y="700179"/>
                    <a:pt x="501693" y="698769"/>
                  </a:cubicBezTo>
                  <a:cubicBezTo>
                    <a:pt x="503338" y="697125"/>
                    <a:pt x="509210" y="695246"/>
                    <a:pt x="514613" y="694306"/>
                  </a:cubicBezTo>
                  <a:cubicBezTo>
                    <a:pt x="520251" y="693367"/>
                    <a:pt x="525888" y="691722"/>
                    <a:pt x="527063" y="690783"/>
                  </a:cubicBezTo>
                  <a:cubicBezTo>
                    <a:pt x="528472" y="689843"/>
                    <a:pt x="534110" y="687729"/>
                    <a:pt x="539982" y="686320"/>
                  </a:cubicBezTo>
                  <a:cubicBezTo>
                    <a:pt x="545855" y="684675"/>
                    <a:pt x="552667" y="682561"/>
                    <a:pt x="555251" y="681387"/>
                  </a:cubicBezTo>
                  <a:cubicBezTo>
                    <a:pt x="563942" y="677628"/>
                    <a:pt x="583204" y="671991"/>
                    <a:pt x="587432" y="671991"/>
                  </a:cubicBezTo>
                  <a:cubicBezTo>
                    <a:pt x="589781" y="671991"/>
                    <a:pt x="591660" y="671051"/>
                    <a:pt x="591660" y="669877"/>
                  </a:cubicBezTo>
                  <a:cubicBezTo>
                    <a:pt x="591660" y="668937"/>
                    <a:pt x="598238" y="666588"/>
                    <a:pt x="606459" y="664944"/>
                  </a:cubicBezTo>
                  <a:cubicBezTo>
                    <a:pt x="614446" y="663299"/>
                    <a:pt x="622198" y="661185"/>
                    <a:pt x="623372" y="660011"/>
                  </a:cubicBezTo>
                  <a:cubicBezTo>
                    <a:pt x="624782" y="659071"/>
                    <a:pt x="631124" y="656957"/>
                    <a:pt x="637466" y="655313"/>
                  </a:cubicBezTo>
                  <a:cubicBezTo>
                    <a:pt x="644043" y="653903"/>
                    <a:pt x="651795" y="651320"/>
                    <a:pt x="655084" y="649675"/>
                  </a:cubicBezTo>
                  <a:cubicBezTo>
                    <a:pt x="658372" y="648031"/>
                    <a:pt x="667299" y="645212"/>
                    <a:pt x="675050" y="643568"/>
                  </a:cubicBezTo>
                  <a:cubicBezTo>
                    <a:pt x="682802" y="641924"/>
                    <a:pt x="689614" y="639809"/>
                    <a:pt x="690319" y="639105"/>
                  </a:cubicBezTo>
                  <a:cubicBezTo>
                    <a:pt x="691024" y="638400"/>
                    <a:pt x="697836" y="636286"/>
                    <a:pt x="705587" y="634407"/>
                  </a:cubicBezTo>
                  <a:cubicBezTo>
                    <a:pt x="713339" y="632762"/>
                    <a:pt x="720856" y="630413"/>
                    <a:pt x="722030" y="629474"/>
                  </a:cubicBezTo>
                  <a:cubicBezTo>
                    <a:pt x="724614" y="627595"/>
                    <a:pt x="750453" y="619843"/>
                    <a:pt x="773709" y="614205"/>
                  </a:cubicBezTo>
                  <a:cubicBezTo>
                    <a:pt x="781460" y="612326"/>
                    <a:pt x="791091" y="609272"/>
                    <a:pt x="795320" y="607158"/>
                  </a:cubicBezTo>
                  <a:cubicBezTo>
                    <a:pt x="799313" y="605279"/>
                    <a:pt x="807534" y="603165"/>
                    <a:pt x="813407" y="602460"/>
                  </a:cubicBezTo>
                  <a:cubicBezTo>
                    <a:pt x="819279" y="601521"/>
                    <a:pt x="824212" y="600111"/>
                    <a:pt x="824212" y="599172"/>
                  </a:cubicBezTo>
                  <a:cubicBezTo>
                    <a:pt x="824212" y="597997"/>
                    <a:pt x="828676" y="596588"/>
                    <a:pt x="834313" y="595648"/>
                  </a:cubicBezTo>
                  <a:cubicBezTo>
                    <a:pt x="839716" y="594709"/>
                    <a:pt x="851696" y="591420"/>
                    <a:pt x="860622" y="588366"/>
                  </a:cubicBezTo>
                  <a:cubicBezTo>
                    <a:pt x="869783" y="585313"/>
                    <a:pt x="881998" y="582259"/>
                    <a:pt x="887636" y="581319"/>
                  </a:cubicBezTo>
                  <a:cubicBezTo>
                    <a:pt x="893508" y="580380"/>
                    <a:pt x="898676" y="578970"/>
                    <a:pt x="899381" y="577796"/>
                  </a:cubicBezTo>
                  <a:cubicBezTo>
                    <a:pt x="900085" y="576856"/>
                    <a:pt x="907367" y="574742"/>
                    <a:pt x="915824" y="573098"/>
                  </a:cubicBezTo>
                  <a:cubicBezTo>
                    <a:pt x="924280" y="571453"/>
                    <a:pt x="931562" y="569339"/>
                    <a:pt x="932267" y="568635"/>
                  </a:cubicBezTo>
                  <a:cubicBezTo>
                    <a:pt x="932972" y="567695"/>
                    <a:pt x="939784" y="565816"/>
                    <a:pt x="947535" y="564172"/>
                  </a:cubicBezTo>
                  <a:cubicBezTo>
                    <a:pt x="955287" y="562527"/>
                    <a:pt x="963744" y="560178"/>
                    <a:pt x="966327" y="559004"/>
                  </a:cubicBezTo>
                  <a:cubicBezTo>
                    <a:pt x="971025" y="556890"/>
                    <a:pt x="998039" y="550078"/>
                    <a:pt x="1027402" y="543500"/>
                  </a:cubicBezTo>
                  <a:cubicBezTo>
                    <a:pt x="1036563" y="541621"/>
                    <a:pt x="1045019" y="539037"/>
                    <a:pt x="1046429" y="537863"/>
                  </a:cubicBezTo>
                  <a:cubicBezTo>
                    <a:pt x="1048778" y="535984"/>
                    <a:pt x="1058878" y="533400"/>
                    <a:pt x="1102100" y="524004"/>
                  </a:cubicBezTo>
                  <a:cubicBezTo>
                    <a:pt x="1113375" y="521420"/>
                    <a:pt x="1124886" y="518366"/>
                    <a:pt x="1127470" y="516957"/>
                  </a:cubicBezTo>
                  <a:cubicBezTo>
                    <a:pt x="1130053" y="515547"/>
                    <a:pt x="1139215" y="512963"/>
                    <a:pt x="1147906" y="511084"/>
                  </a:cubicBezTo>
                  <a:cubicBezTo>
                    <a:pt x="1189248" y="502393"/>
                    <a:pt x="1199114" y="500044"/>
                    <a:pt x="1203577" y="498165"/>
                  </a:cubicBezTo>
                  <a:cubicBezTo>
                    <a:pt x="1209920" y="495346"/>
                    <a:pt x="1266766" y="482191"/>
                    <a:pt x="1280625" y="480312"/>
                  </a:cubicBezTo>
                  <a:cubicBezTo>
                    <a:pt x="1286732" y="479373"/>
                    <a:pt x="1291665" y="477963"/>
                    <a:pt x="1291665" y="477024"/>
                  </a:cubicBezTo>
                  <a:cubicBezTo>
                    <a:pt x="1291665" y="476084"/>
                    <a:pt x="1296128" y="474675"/>
                    <a:pt x="1301766" y="473970"/>
                  </a:cubicBezTo>
                  <a:cubicBezTo>
                    <a:pt x="1323377" y="470916"/>
                    <a:pt x="1330424" y="469507"/>
                    <a:pt x="1333008" y="467393"/>
                  </a:cubicBezTo>
                  <a:cubicBezTo>
                    <a:pt x="1334182" y="466453"/>
                    <a:pt x="1342874" y="464104"/>
                    <a:pt x="1352270" y="462695"/>
                  </a:cubicBezTo>
                  <a:cubicBezTo>
                    <a:pt x="1361666" y="461050"/>
                    <a:pt x="1369183" y="458936"/>
                    <a:pt x="1369183" y="457997"/>
                  </a:cubicBezTo>
                  <a:cubicBezTo>
                    <a:pt x="1369183" y="456822"/>
                    <a:pt x="1371532" y="455883"/>
                    <a:pt x="1374350" y="455883"/>
                  </a:cubicBezTo>
                  <a:cubicBezTo>
                    <a:pt x="1383042" y="455883"/>
                    <a:pt x="1426733" y="448131"/>
                    <a:pt x="1427908" y="446487"/>
                  </a:cubicBezTo>
                  <a:cubicBezTo>
                    <a:pt x="1428613" y="445547"/>
                    <a:pt x="1436599" y="443433"/>
                    <a:pt x="1445525" y="442023"/>
                  </a:cubicBezTo>
                  <a:cubicBezTo>
                    <a:pt x="1454687" y="440379"/>
                    <a:pt x="1464083" y="438265"/>
                    <a:pt x="1466666" y="437091"/>
                  </a:cubicBezTo>
                  <a:cubicBezTo>
                    <a:pt x="1469250" y="435916"/>
                    <a:pt x="1479821" y="433802"/>
                    <a:pt x="1490157" y="432393"/>
                  </a:cubicBezTo>
                  <a:cubicBezTo>
                    <a:pt x="1500492" y="430983"/>
                    <a:pt x="1513177" y="428164"/>
                    <a:pt x="1518345" y="426520"/>
                  </a:cubicBezTo>
                  <a:cubicBezTo>
                    <a:pt x="1523747" y="424876"/>
                    <a:pt x="1536902" y="422057"/>
                    <a:pt x="1547707" y="420413"/>
                  </a:cubicBezTo>
                  <a:cubicBezTo>
                    <a:pt x="1558748" y="418768"/>
                    <a:pt x="1568144" y="416654"/>
                    <a:pt x="1568848" y="415950"/>
                  </a:cubicBezTo>
                  <a:cubicBezTo>
                    <a:pt x="1569553" y="415010"/>
                    <a:pt x="1580124" y="412896"/>
                    <a:pt x="1592338" y="411252"/>
                  </a:cubicBezTo>
                  <a:cubicBezTo>
                    <a:pt x="1604553" y="409607"/>
                    <a:pt x="1615124" y="407493"/>
                    <a:pt x="1615829" y="406788"/>
                  </a:cubicBezTo>
                  <a:cubicBezTo>
                    <a:pt x="1617003" y="404909"/>
                    <a:pt x="1657171" y="397392"/>
                    <a:pt x="1699218" y="390580"/>
                  </a:cubicBezTo>
                  <a:cubicBezTo>
                    <a:pt x="1712138" y="388701"/>
                    <a:pt x="1723178" y="386117"/>
                    <a:pt x="1723883" y="385413"/>
                  </a:cubicBezTo>
                  <a:cubicBezTo>
                    <a:pt x="1724823" y="384003"/>
                    <a:pt x="1760997" y="378131"/>
                    <a:pt x="1770863" y="377896"/>
                  </a:cubicBezTo>
                  <a:cubicBezTo>
                    <a:pt x="1772742" y="377896"/>
                    <a:pt x="1775561" y="376956"/>
                    <a:pt x="1776736" y="375782"/>
                  </a:cubicBezTo>
                  <a:cubicBezTo>
                    <a:pt x="1778145" y="374842"/>
                    <a:pt x="1788716" y="372728"/>
                    <a:pt x="1800226" y="371084"/>
                  </a:cubicBezTo>
                  <a:cubicBezTo>
                    <a:pt x="1811971" y="369674"/>
                    <a:pt x="1822541" y="367560"/>
                    <a:pt x="1823716" y="366386"/>
                  </a:cubicBezTo>
                  <a:cubicBezTo>
                    <a:pt x="1825125" y="365446"/>
                    <a:pt x="1836166" y="363567"/>
                    <a:pt x="1848380" y="362157"/>
                  </a:cubicBezTo>
                  <a:cubicBezTo>
                    <a:pt x="1890193" y="357459"/>
                    <a:pt x="1895361" y="356520"/>
                    <a:pt x="1895361" y="354875"/>
                  </a:cubicBezTo>
                  <a:cubicBezTo>
                    <a:pt x="1895361" y="353936"/>
                    <a:pt x="1906166" y="351587"/>
                    <a:pt x="1919555" y="349943"/>
                  </a:cubicBezTo>
                  <a:cubicBezTo>
                    <a:pt x="1932710" y="348298"/>
                    <a:pt x="1943985" y="346184"/>
                    <a:pt x="1944690" y="345245"/>
                  </a:cubicBezTo>
                  <a:cubicBezTo>
                    <a:pt x="1945395" y="344305"/>
                    <a:pt x="1958549" y="342191"/>
                    <a:pt x="1974052" y="340781"/>
                  </a:cubicBezTo>
                  <a:cubicBezTo>
                    <a:pt x="1989556" y="339137"/>
                    <a:pt x="2003415" y="337023"/>
                    <a:pt x="2004590" y="336083"/>
                  </a:cubicBezTo>
                  <a:cubicBezTo>
                    <a:pt x="2005999" y="335144"/>
                    <a:pt x="2021502" y="332325"/>
                    <a:pt x="2039355" y="329976"/>
                  </a:cubicBezTo>
                  <a:cubicBezTo>
                    <a:pt x="2056973" y="327627"/>
                    <a:pt x="2071536" y="324808"/>
                    <a:pt x="2071536" y="323869"/>
                  </a:cubicBezTo>
                  <a:cubicBezTo>
                    <a:pt x="2071536" y="322929"/>
                    <a:pt x="2075999" y="321989"/>
                    <a:pt x="2081167" y="321989"/>
                  </a:cubicBezTo>
                  <a:cubicBezTo>
                    <a:pt x="2094792" y="321989"/>
                    <a:pt x="2132846" y="317291"/>
                    <a:pt x="2138483" y="314708"/>
                  </a:cubicBezTo>
                  <a:cubicBezTo>
                    <a:pt x="2141067" y="313768"/>
                    <a:pt x="2156336" y="311184"/>
                    <a:pt x="2172544" y="309070"/>
                  </a:cubicBezTo>
                  <a:cubicBezTo>
                    <a:pt x="2188752" y="307191"/>
                    <a:pt x="2205665" y="304607"/>
                    <a:pt x="2210128" y="303432"/>
                  </a:cubicBezTo>
                  <a:cubicBezTo>
                    <a:pt x="2214591" y="302023"/>
                    <a:pt x="2232444" y="299909"/>
                    <a:pt x="2249591" y="298265"/>
                  </a:cubicBezTo>
                  <a:cubicBezTo>
                    <a:pt x="2266504" y="296855"/>
                    <a:pt x="2280598" y="294741"/>
                    <a:pt x="2280598" y="293801"/>
                  </a:cubicBezTo>
                  <a:cubicBezTo>
                    <a:pt x="2280598" y="292862"/>
                    <a:pt x="2288350" y="291452"/>
                    <a:pt x="2297746" y="290513"/>
                  </a:cubicBezTo>
                  <a:cubicBezTo>
                    <a:pt x="2307377" y="289573"/>
                    <a:pt x="2324995" y="287459"/>
                    <a:pt x="2337209" y="285580"/>
                  </a:cubicBezTo>
                  <a:cubicBezTo>
                    <a:pt x="2364458" y="281117"/>
                    <a:pt x="2370565" y="280412"/>
                    <a:pt x="2396404" y="278298"/>
                  </a:cubicBezTo>
                  <a:cubicBezTo>
                    <a:pt x="2407680" y="277593"/>
                    <a:pt x="2416841" y="275949"/>
                    <a:pt x="2416841" y="275009"/>
                  </a:cubicBezTo>
                  <a:cubicBezTo>
                    <a:pt x="2416841" y="274070"/>
                    <a:pt x="2431874" y="272191"/>
                    <a:pt x="2450432" y="270546"/>
                  </a:cubicBezTo>
                  <a:cubicBezTo>
                    <a:pt x="2483788" y="267728"/>
                    <a:pt x="2498351" y="266318"/>
                    <a:pt x="2507278" y="264439"/>
                  </a:cubicBezTo>
                  <a:cubicBezTo>
                    <a:pt x="2518083" y="262090"/>
                    <a:pt x="2569057" y="256452"/>
                    <a:pt x="2578453" y="256217"/>
                  </a:cubicBezTo>
                  <a:cubicBezTo>
                    <a:pt x="2583855" y="256217"/>
                    <a:pt x="2588318" y="255278"/>
                    <a:pt x="2588318" y="254103"/>
                  </a:cubicBezTo>
                  <a:cubicBezTo>
                    <a:pt x="2588318" y="251989"/>
                    <a:pt x="2606406" y="250110"/>
                    <a:pt x="2648218" y="247761"/>
                  </a:cubicBezTo>
                  <a:cubicBezTo>
                    <a:pt x="2663722" y="246821"/>
                    <a:pt x="2677581" y="245412"/>
                    <a:pt x="2678755" y="244472"/>
                  </a:cubicBezTo>
                  <a:cubicBezTo>
                    <a:pt x="2680165" y="243533"/>
                    <a:pt x="2702245" y="240714"/>
                    <a:pt x="2728085" y="238600"/>
                  </a:cubicBezTo>
                  <a:cubicBezTo>
                    <a:pt x="2753924" y="236486"/>
                    <a:pt x="2777179" y="233667"/>
                    <a:pt x="2779763" y="232727"/>
                  </a:cubicBezTo>
                  <a:cubicBezTo>
                    <a:pt x="2782347" y="231553"/>
                    <a:pt x="2795031" y="230143"/>
                    <a:pt x="2807951" y="229439"/>
                  </a:cubicBezTo>
                  <a:cubicBezTo>
                    <a:pt x="2863387" y="226385"/>
                    <a:pt x="2883119" y="224976"/>
                    <a:pt x="2884294" y="223331"/>
                  </a:cubicBezTo>
                  <a:cubicBezTo>
                    <a:pt x="2884998" y="222392"/>
                    <a:pt x="2909898" y="219808"/>
                    <a:pt x="2939495" y="217459"/>
                  </a:cubicBezTo>
                  <a:cubicBezTo>
                    <a:pt x="2969328" y="215345"/>
                    <a:pt x="2995637" y="212526"/>
                    <a:pt x="2998456" y="211586"/>
                  </a:cubicBezTo>
                  <a:cubicBezTo>
                    <a:pt x="3001039" y="210412"/>
                    <a:pt x="3021241" y="209002"/>
                    <a:pt x="3043087" y="208063"/>
                  </a:cubicBezTo>
                  <a:cubicBezTo>
                    <a:pt x="3064932" y="207123"/>
                    <a:pt x="3092416" y="205479"/>
                    <a:pt x="3103926" y="204304"/>
                  </a:cubicBezTo>
                  <a:cubicBezTo>
                    <a:pt x="3115671" y="203130"/>
                    <a:pt x="3153020" y="200076"/>
                    <a:pt x="3187316" y="197492"/>
                  </a:cubicBezTo>
                  <a:cubicBezTo>
                    <a:pt x="3221611" y="195143"/>
                    <a:pt x="3255907" y="192090"/>
                    <a:pt x="3263659" y="190680"/>
                  </a:cubicBezTo>
                  <a:cubicBezTo>
                    <a:pt x="3271410" y="189506"/>
                    <a:pt x="3302182" y="187627"/>
                    <a:pt x="3331780" y="186922"/>
                  </a:cubicBezTo>
                  <a:cubicBezTo>
                    <a:pt x="3361612" y="185982"/>
                    <a:pt x="3386982" y="184573"/>
                    <a:pt x="3388156" y="183398"/>
                  </a:cubicBezTo>
                  <a:cubicBezTo>
                    <a:pt x="3390035" y="181989"/>
                    <a:pt x="3433257" y="179640"/>
                    <a:pt x="3542016" y="175412"/>
                  </a:cubicBezTo>
                  <a:cubicBezTo>
                    <a:pt x="3553057" y="174942"/>
                    <a:pt x="3589936" y="172828"/>
                    <a:pt x="3624232" y="170714"/>
                  </a:cubicBezTo>
                  <a:cubicBezTo>
                    <a:pt x="3713494" y="164841"/>
                    <a:pt x="3983630" y="164841"/>
                    <a:pt x="4064671" y="170479"/>
                  </a:cubicBezTo>
                  <a:cubicBezTo>
                    <a:pt x="4095678" y="172828"/>
                    <a:pt x="4128564" y="174942"/>
                    <a:pt x="4137490" y="175412"/>
                  </a:cubicBezTo>
                  <a:cubicBezTo>
                    <a:pt x="4200209" y="178465"/>
                    <a:pt x="4246014" y="181989"/>
                    <a:pt x="4247894" y="183633"/>
                  </a:cubicBezTo>
                  <a:cubicBezTo>
                    <a:pt x="4249303" y="184573"/>
                    <a:pt x="4266216" y="186217"/>
                    <a:pt x="4285478" y="187157"/>
                  </a:cubicBezTo>
                  <a:cubicBezTo>
                    <a:pt x="4304975" y="188096"/>
                    <a:pt x="4322827" y="189506"/>
                    <a:pt x="4325646" y="190680"/>
                  </a:cubicBezTo>
                  <a:cubicBezTo>
                    <a:pt x="4328230" y="191620"/>
                    <a:pt x="4347961" y="194204"/>
                    <a:pt x="4369103" y="196318"/>
                  </a:cubicBezTo>
                  <a:cubicBezTo>
                    <a:pt x="4390244" y="198432"/>
                    <a:pt x="4409740" y="201016"/>
                    <a:pt x="4412324" y="202190"/>
                  </a:cubicBezTo>
                  <a:cubicBezTo>
                    <a:pt x="4417022" y="204304"/>
                    <a:pt x="4428063" y="205479"/>
                    <a:pt x="4462828" y="208063"/>
                  </a:cubicBezTo>
                  <a:cubicBezTo>
                    <a:pt x="4472459" y="209002"/>
                    <a:pt x="4483734" y="210647"/>
                    <a:pt x="4487728" y="211821"/>
                  </a:cubicBezTo>
                  <a:cubicBezTo>
                    <a:pt x="4491956" y="212996"/>
                    <a:pt x="4496184" y="213935"/>
                    <a:pt x="4497124" y="213700"/>
                  </a:cubicBezTo>
                  <a:cubicBezTo>
                    <a:pt x="4498298" y="213466"/>
                    <a:pt x="4500882" y="213700"/>
                    <a:pt x="4502761" y="214640"/>
                  </a:cubicBezTo>
                  <a:cubicBezTo>
                    <a:pt x="4504640" y="215345"/>
                    <a:pt x="4516385" y="217224"/>
                    <a:pt x="4528600" y="218633"/>
                  </a:cubicBezTo>
                  <a:cubicBezTo>
                    <a:pt x="4540815" y="220278"/>
                    <a:pt x="4552090" y="222392"/>
                    <a:pt x="4553265" y="223331"/>
                  </a:cubicBezTo>
                  <a:cubicBezTo>
                    <a:pt x="4554674" y="224271"/>
                    <a:pt x="4568299" y="226385"/>
                    <a:pt x="4583567" y="228029"/>
                  </a:cubicBezTo>
                  <a:cubicBezTo>
                    <a:pt x="4599071" y="229439"/>
                    <a:pt x="4613165" y="231788"/>
                    <a:pt x="4615279" y="232727"/>
                  </a:cubicBezTo>
                  <a:cubicBezTo>
                    <a:pt x="4617393" y="233902"/>
                    <a:pt x="4630078" y="236486"/>
                    <a:pt x="4643702" y="238600"/>
                  </a:cubicBezTo>
                  <a:cubicBezTo>
                    <a:pt x="4657326" y="240949"/>
                    <a:pt x="4669541" y="243298"/>
                    <a:pt x="4670715" y="244472"/>
                  </a:cubicBezTo>
                  <a:cubicBezTo>
                    <a:pt x="4672125" y="245412"/>
                    <a:pt x="4684105" y="247291"/>
                    <a:pt x="4697729" y="248935"/>
                  </a:cubicBezTo>
                  <a:cubicBezTo>
                    <a:pt x="4711118" y="250345"/>
                    <a:pt x="4722863" y="252459"/>
                    <a:pt x="4723568" y="253633"/>
                  </a:cubicBezTo>
                  <a:cubicBezTo>
                    <a:pt x="4724273" y="254573"/>
                    <a:pt x="4732729" y="256687"/>
                    <a:pt x="4742360" y="258332"/>
                  </a:cubicBezTo>
                  <a:cubicBezTo>
                    <a:pt x="4751991" y="259741"/>
                    <a:pt x="4764676" y="262560"/>
                    <a:pt x="4770548" y="264204"/>
                  </a:cubicBezTo>
                  <a:cubicBezTo>
                    <a:pt x="4776421" y="266083"/>
                    <a:pt x="4790280" y="268902"/>
                    <a:pt x="4801790" y="270546"/>
                  </a:cubicBezTo>
                  <a:cubicBezTo>
                    <a:pt x="4813065" y="272191"/>
                    <a:pt x="4822226" y="274305"/>
                    <a:pt x="4822226" y="275244"/>
                  </a:cubicBezTo>
                  <a:cubicBezTo>
                    <a:pt x="4822226" y="276184"/>
                    <a:pt x="4828804" y="277593"/>
                    <a:pt x="4837025" y="278533"/>
                  </a:cubicBezTo>
                  <a:cubicBezTo>
                    <a:pt x="4845012" y="279473"/>
                    <a:pt x="4853468" y="281117"/>
                    <a:pt x="4855582" y="282291"/>
                  </a:cubicBezTo>
                  <a:cubicBezTo>
                    <a:pt x="4857931" y="283466"/>
                    <a:pt x="4867797" y="286050"/>
                    <a:pt x="4877898" y="288164"/>
                  </a:cubicBezTo>
                  <a:cubicBezTo>
                    <a:pt x="4887999" y="290278"/>
                    <a:pt x="4897395" y="292862"/>
                    <a:pt x="4898569" y="293801"/>
                  </a:cubicBezTo>
                  <a:cubicBezTo>
                    <a:pt x="4899979" y="294741"/>
                    <a:pt x="4908905" y="296855"/>
                    <a:pt x="4918536" y="298499"/>
                  </a:cubicBezTo>
                  <a:cubicBezTo>
                    <a:pt x="4928167" y="299909"/>
                    <a:pt x="4938268" y="302258"/>
                    <a:pt x="4940851" y="303432"/>
                  </a:cubicBezTo>
                  <a:cubicBezTo>
                    <a:pt x="4943435" y="304607"/>
                    <a:pt x="4952831" y="307191"/>
                    <a:pt x="4961993" y="309305"/>
                  </a:cubicBezTo>
                  <a:cubicBezTo>
                    <a:pt x="4970919" y="311184"/>
                    <a:pt x="4979375" y="313768"/>
                    <a:pt x="4980785" y="314708"/>
                  </a:cubicBezTo>
                  <a:cubicBezTo>
                    <a:pt x="4981959" y="315882"/>
                    <a:pt x="4990650" y="317996"/>
                    <a:pt x="4999577" y="319640"/>
                  </a:cubicBezTo>
                  <a:cubicBezTo>
                    <a:pt x="5008738" y="321285"/>
                    <a:pt x="5017194" y="323399"/>
                    <a:pt x="5018369" y="324338"/>
                  </a:cubicBezTo>
                  <a:cubicBezTo>
                    <a:pt x="5019778" y="325278"/>
                    <a:pt x="5028704" y="327862"/>
                    <a:pt x="5038335" y="330211"/>
                  </a:cubicBezTo>
                  <a:cubicBezTo>
                    <a:pt x="5047966" y="332325"/>
                    <a:pt x="5057127" y="335144"/>
                    <a:pt x="5058302" y="336083"/>
                  </a:cubicBezTo>
                  <a:cubicBezTo>
                    <a:pt x="5059711" y="337023"/>
                    <a:pt x="5068403" y="339137"/>
                    <a:pt x="5077799" y="340781"/>
                  </a:cubicBezTo>
                  <a:cubicBezTo>
                    <a:pt x="5086960" y="342426"/>
                    <a:pt x="5094712" y="344540"/>
                    <a:pt x="5094712" y="345479"/>
                  </a:cubicBezTo>
                  <a:cubicBezTo>
                    <a:pt x="5094712" y="346419"/>
                    <a:pt x="5101054" y="348533"/>
                    <a:pt x="5108806" y="350177"/>
                  </a:cubicBezTo>
                  <a:cubicBezTo>
                    <a:pt x="5116557" y="351822"/>
                    <a:pt x="5122900" y="353936"/>
                    <a:pt x="5122900" y="354875"/>
                  </a:cubicBezTo>
                  <a:cubicBezTo>
                    <a:pt x="5122900" y="355815"/>
                    <a:pt x="5129947" y="357929"/>
                    <a:pt x="5138873" y="359573"/>
                  </a:cubicBezTo>
                  <a:cubicBezTo>
                    <a:pt x="5147564" y="361218"/>
                    <a:pt x="5157665" y="363802"/>
                    <a:pt x="5161423" y="365681"/>
                  </a:cubicBezTo>
                  <a:cubicBezTo>
                    <a:pt x="5164947" y="367325"/>
                    <a:pt x="5171759" y="369439"/>
                    <a:pt x="5176692" y="370379"/>
                  </a:cubicBezTo>
                  <a:cubicBezTo>
                    <a:pt x="5181390" y="371319"/>
                    <a:pt x="5187967" y="373433"/>
                    <a:pt x="5191256" y="375077"/>
                  </a:cubicBezTo>
                  <a:cubicBezTo>
                    <a:pt x="5194544" y="376721"/>
                    <a:pt x="5202531" y="379305"/>
                    <a:pt x="5208873" y="380949"/>
                  </a:cubicBezTo>
                  <a:cubicBezTo>
                    <a:pt x="5215216" y="382594"/>
                    <a:pt x="5220853" y="384473"/>
                    <a:pt x="5221558" y="385413"/>
                  </a:cubicBezTo>
                  <a:cubicBezTo>
                    <a:pt x="5222263" y="386352"/>
                    <a:pt x="5229545" y="388701"/>
                    <a:pt x="5238001" y="390815"/>
                  </a:cubicBezTo>
                  <a:cubicBezTo>
                    <a:pt x="5254444" y="394809"/>
                    <a:pt x="5283102" y="404439"/>
                    <a:pt x="5284981" y="406788"/>
                  </a:cubicBezTo>
                  <a:cubicBezTo>
                    <a:pt x="5285686" y="407493"/>
                    <a:pt x="5291793" y="409607"/>
                    <a:pt x="5298606" y="411252"/>
                  </a:cubicBezTo>
                  <a:cubicBezTo>
                    <a:pt x="5305183" y="412661"/>
                    <a:pt x="5310820" y="415010"/>
                    <a:pt x="5310820" y="415950"/>
                  </a:cubicBezTo>
                  <a:cubicBezTo>
                    <a:pt x="5310820" y="417124"/>
                    <a:pt x="5314344" y="418768"/>
                    <a:pt x="5318572" y="419473"/>
                  </a:cubicBezTo>
                  <a:cubicBezTo>
                    <a:pt x="5322565" y="420413"/>
                    <a:pt x="5330787" y="423701"/>
                    <a:pt x="5336660" y="426755"/>
                  </a:cubicBezTo>
                  <a:cubicBezTo>
                    <a:pt x="5342532" y="429574"/>
                    <a:pt x="5350049" y="432862"/>
                    <a:pt x="5353807" y="433802"/>
                  </a:cubicBezTo>
                  <a:cubicBezTo>
                    <a:pt x="5357331" y="434507"/>
                    <a:pt x="5360150" y="436151"/>
                    <a:pt x="5360150" y="437325"/>
                  </a:cubicBezTo>
                  <a:cubicBezTo>
                    <a:pt x="5360150" y="438500"/>
                    <a:pt x="5361559" y="439440"/>
                    <a:pt x="5363438" y="439440"/>
                  </a:cubicBezTo>
                  <a:cubicBezTo>
                    <a:pt x="5366727" y="439440"/>
                    <a:pt x="5419110" y="465044"/>
                    <a:pt x="5421224" y="467628"/>
                  </a:cubicBezTo>
                  <a:cubicBezTo>
                    <a:pt x="5421929" y="468332"/>
                    <a:pt x="5425922" y="470446"/>
                    <a:pt x="5430150" y="472091"/>
                  </a:cubicBezTo>
                  <a:cubicBezTo>
                    <a:pt x="5434143" y="473970"/>
                    <a:pt x="5437667" y="476084"/>
                    <a:pt x="5437667" y="477258"/>
                  </a:cubicBezTo>
                  <a:cubicBezTo>
                    <a:pt x="5437667" y="478198"/>
                    <a:pt x="5440016" y="479842"/>
                    <a:pt x="5443070" y="480782"/>
                  </a:cubicBezTo>
                  <a:cubicBezTo>
                    <a:pt x="5449882" y="482896"/>
                    <a:pt x="5484647" y="505681"/>
                    <a:pt x="5484647" y="508030"/>
                  </a:cubicBezTo>
                  <a:cubicBezTo>
                    <a:pt x="5484647" y="508970"/>
                    <a:pt x="5486057" y="509910"/>
                    <a:pt x="5487701" y="509910"/>
                  </a:cubicBezTo>
                  <a:cubicBezTo>
                    <a:pt x="5492399" y="509910"/>
                    <a:pt x="5542433" y="550782"/>
                    <a:pt x="5565218" y="573098"/>
                  </a:cubicBezTo>
                  <a:cubicBezTo>
                    <a:pt x="5576493" y="584138"/>
                    <a:pt x="5591057" y="600346"/>
                    <a:pt x="5597634" y="609038"/>
                  </a:cubicBezTo>
                  <a:cubicBezTo>
                    <a:pt x="5604212" y="617964"/>
                    <a:pt x="5610554" y="625011"/>
                    <a:pt x="5611729" y="625011"/>
                  </a:cubicBezTo>
                  <a:cubicBezTo>
                    <a:pt x="5612903" y="625011"/>
                    <a:pt x="5613843" y="625950"/>
                    <a:pt x="5613843" y="627360"/>
                  </a:cubicBezTo>
                  <a:cubicBezTo>
                    <a:pt x="5613843" y="629709"/>
                    <a:pt x="5626762" y="649440"/>
                    <a:pt x="5631930" y="654843"/>
                  </a:cubicBezTo>
                  <a:cubicBezTo>
                    <a:pt x="5633339" y="656487"/>
                    <a:pt x="5635454" y="660011"/>
                    <a:pt x="5636158" y="662595"/>
                  </a:cubicBezTo>
                  <a:cubicBezTo>
                    <a:pt x="5636863" y="665179"/>
                    <a:pt x="5638507" y="667293"/>
                    <a:pt x="5639447" y="667293"/>
                  </a:cubicBezTo>
                  <a:cubicBezTo>
                    <a:pt x="5640386" y="667293"/>
                    <a:pt x="5642501" y="671286"/>
                    <a:pt x="5644145" y="675984"/>
                  </a:cubicBezTo>
                  <a:cubicBezTo>
                    <a:pt x="5646024" y="680917"/>
                    <a:pt x="5648138" y="685380"/>
                    <a:pt x="5648843" y="686085"/>
                  </a:cubicBezTo>
                  <a:cubicBezTo>
                    <a:pt x="5651662" y="688199"/>
                    <a:pt x="5667870" y="725078"/>
                    <a:pt x="5667870" y="729072"/>
                  </a:cubicBezTo>
                  <a:cubicBezTo>
                    <a:pt x="5667870" y="731186"/>
                    <a:pt x="5668575" y="733065"/>
                    <a:pt x="5669749" y="733065"/>
                  </a:cubicBezTo>
                  <a:cubicBezTo>
                    <a:pt x="5670689" y="733065"/>
                    <a:pt x="5672803" y="739172"/>
                    <a:pt x="5674682" y="746454"/>
                  </a:cubicBezTo>
                  <a:cubicBezTo>
                    <a:pt x="5676326" y="753971"/>
                    <a:pt x="5678675" y="761018"/>
                    <a:pt x="5679615" y="762427"/>
                  </a:cubicBezTo>
                  <a:cubicBezTo>
                    <a:pt x="5681259" y="764541"/>
                    <a:pt x="5688306" y="797662"/>
                    <a:pt x="5692534" y="822797"/>
                  </a:cubicBezTo>
                  <a:cubicBezTo>
                    <a:pt x="5693239" y="827730"/>
                    <a:pt x="5693944" y="850515"/>
                    <a:pt x="5693944" y="873770"/>
                  </a:cubicBezTo>
                  <a:cubicBezTo>
                    <a:pt x="5693944" y="917461"/>
                    <a:pt x="5687836" y="969844"/>
                    <a:pt x="5680789" y="985583"/>
                  </a:cubicBezTo>
                  <a:cubicBezTo>
                    <a:pt x="5678910" y="989341"/>
                    <a:pt x="5676326" y="998972"/>
                    <a:pt x="5674682" y="1006724"/>
                  </a:cubicBezTo>
                  <a:cubicBezTo>
                    <a:pt x="5673038" y="1014475"/>
                    <a:pt x="5671158" y="1021757"/>
                    <a:pt x="5670219" y="1023167"/>
                  </a:cubicBezTo>
                  <a:cubicBezTo>
                    <a:pt x="5669279" y="1024341"/>
                    <a:pt x="5667165" y="1030683"/>
                    <a:pt x="5665521" y="1037261"/>
                  </a:cubicBezTo>
                  <a:cubicBezTo>
                    <a:pt x="5663877" y="1043603"/>
                    <a:pt x="5661762" y="1049945"/>
                    <a:pt x="5660823" y="1051355"/>
                  </a:cubicBezTo>
                  <a:cubicBezTo>
                    <a:pt x="5659883" y="1052529"/>
                    <a:pt x="5657299" y="1058871"/>
                    <a:pt x="5654950" y="1065449"/>
                  </a:cubicBezTo>
                  <a:cubicBezTo>
                    <a:pt x="5652601" y="1071791"/>
                    <a:pt x="5649782" y="1078133"/>
                    <a:pt x="5649078" y="1079543"/>
                  </a:cubicBezTo>
                  <a:cubicBezTo>
                    <a:pt x="5648138" y="1080717"/>
                    <a:pt x="5646024" y="1086120"/>
                    <a:pt x="5644380" y="1091288"/>
                  </a:cubicBezTo>
                  <a:cubicBezTo>
                    <a:pt x="5642735" y="1096455"/>
                    <a:pt x="5640621" y="1101153"/>
                    <a:pt x="5639917" y="1101858"/>
                  </a:cubicBezTo>
                  <a:cubicBezTo>
                    <a:pt x="5639212" y="1102563"/>
                    <a:pt x="5636628" y="1106791"/>
                    <a:pt x="5634279" y="1111254"/>
                  </a:cubicBezTo>
                  <a:cubicBezTo>
                    <a:pt x="5623004" y="1133805"/>
                    <a:pt x="5614078" y="1148838"/>
                    <a:pt x="5599279" y="1170449"/>
                  </a:cubicBezTo>
                  <a:cubicBezTo>
                    <a:pt x="5596930" y="1173973"/>
                    <a:pt x="5595051" y="1177261"/>
                    <a:pt x="5595051" y="1177966"/>
                  </a:cubicBezTo>
                  <a:cubicBezTo>
                    <a:pt x="5595051" y="1179140"/>
                    <a:pt x="5574379" y="1207563"/>
                    <a:pt x="5567332" y="1216020"/>
                  </a:cubicBezTo>
                  <a:cubicBezTo>
                    <a:pt x="5565218" y="1218838"/>
                    <a:pt x="5556997" y="1228939"/>
                    <a:pt x="5549245" y="1238805"/>
                  </a:cubicBezTo>
                  <a:cubicBezTo>
                    <a:pt x="5541728" y="1248906"/>
                    <a:pt x="5534446" y="1256892"/>
                    <a:pt x="5533507" y="1256892"/>
                  </a:cubicBezTo>
                  <a:cubicBezTo>
                    <a:pt x="5532567" y="1256892"/>
                    <a:pt x="5531627" y="1258067"/>
                    <a:pt x="5531627" y="1259476"/>
                  </a:cubicBezTo>
                  <a:cubicBezTo>
                    <a:pt x="5531627" y="1261825"/>
                    <a:pt x="5523876" y="1270517"/>
                    <a:pt x="5495218" y="1300584"/>
                  </a:cubicBezTo>
                  <a:cubicBezTo>
                    <a:pt x="5463741" y="1333470"/>
                    <a:pt x="5450586" y="1346389"/>
                    <a:pt x="5434143" y="1361423"/>
                  </a:cubicBezTo>
                  <a:cubicBezTo>
                    <a:pt x="5424278" y="1370349"/>
                    <a:pt x="5411828" y="1382094"/>
                    <a:pt x="5406425" y="1387262"/>
                  </a:cubicBezTo>
                  <a:cubicBezTo>
                    <a:pt x="5400787" y="1392430"/>
                    <a:pt x="5390687" y="1401356"/>
                    <a:pt x="5383875" y="1407228"/>
                  </a:cubicBezTo>
                  <a:cubicBezTo>
                    <a:pt x="5377062" y="1413101"/>
                    <a:pt x="5369076" y="1419913"/>
                    <a:pt x="5366022" y="1422497"/>
                  </a:cubicBezTo>
                  <a:cubicBezTo>
                    <a:pt x="5363203" y="1425081"/>
                    <a:pt x="5357566" y="1429779"/>
                    <a:pt x="5353572" y="1433067"/>
                  </a:cubicBezTo>
                  <a:cubicBezTo>
                    <a:pt x="5346760" y="1438705"/>
                    <a:pt x="5334076" y="1449510"/>
                    <a:pt x="5319042" y="1462195"/>
                  </a:cubicBezTo>
                  <a:cubicBezTo>
                    <a:pt x="5315284" y="1465484"/>
                    <a:pt x="5311290" y="1468302"/>
                    <a:pt x="5310351" y="1468302"/>
                  </a:cubicBezTo>
                  <a:cubicBezTo>
                    <a:pt x="5309411" y="1468302"/>
                    <a:pt x="5307062" y="1469947"/>
                    <a:pt x="5305183" y="1472061"/>
                  </a:cubicBezTo>
                  <a:cubicBezTo>
                    <a:pt x="5302129" y="1474880"/>
                    <a:pt x="5276055" y="1496490"/>
                    <a:pt x="5267364" y="1502833"/>
                  </a:cubicBezTo>
                  <a:cubicBezTo>
                    <a:pt x="5266189" y="1504007"/>
                    <a:pt x="5256558" y="1511054"/>
                    <a:pt x="5246223" y="1518806"/>
                  </a:cubicBezTo>
                  <a:cubicBezTo>
                    <a:pt x="5235887" y="1526558"/>
                    <a:pt x="5226256" y="1533840"/>
                    <a:pt x="5224847" y="1535249"/>
                  </a:cubicBezTo>
                  <a:cubicBezTo>
                    <a:pt x="5223437" y="1536424"/>
                    <a:pt x="5219444" y="1539712"/>
                    <a:pt x="5215920" y="1542296"/>
                  </a:cubicBezTo>
                  <a:cubicBezTo>
                    <a:pt x="5200182" y="1553571"/>
                    <a:pt x="5191961" y="1559914"/>
                    <a:pt x="5188202" y="1563202"/>
                  </a:cubicBezTo>
                  <a:cubicBezTo>
                    <a:pt x="5186088" y="1565081"/>
                    <a:pt x="5181860" y="1567900"/>
                    <a:pt x="5178806" y="1569544"/>
                  </a:cubicBezTo>
                  <a:cubicBezTo>
                    <a:pt x="5175752" y="1570954"/>
                    <a:pt x="5172934" y="1573068"/>
                    <a:pt x="5172229" y="1574008"/>
                  </a:cubicBezTo>
                  <a:cubicBezTo>
                    <a:pt x="5171289" y="1575417"/>
                    <a:pt x="5163772" y="1580820"/>
                    <a:pt x="5136289" y="1599847"/>
                  </a:cubicBezTo>
                  <a:cubicBezTo>
                    <a:pt x="5133470" y="1601726"/>
                    <a:pt x="5129007" y="1605249"/>
                    <a:pt x="5126658" y="1607363"/>
                  </a:cubicBezTo>
                  <a:cubicBezTo>
                    <a:pt x="5124074" y="1609712"/>
                    <a:pt x="5120551" y="1611592"/>
                    <a:pt x="5118906" y="1611592"/>
                  </a:cubicBezTo>
                  <a:cubicBezTo>
                    <a:pt x="5117262" y="1611592"/>
                    <a:pt x="5115853" y="1612531"/>
                    <a:pt x="5115853" y="1613941"/>
                  </a:cubicBezTo>
                  <a:cubicBezTo>
                    <a:pt x="5115853" y="1615115"/>
                    <a:pt x="5112564" y="1617934"/>
                    <a:pt x="5108336" y="1620048"/>
                  </a:cubicBezTo>
                  <a:cubicBezTo>
                    <a:pt x="5104108" y="1622162"/>
                    <a:pt x="5099410" y="1625451"/>
                    <a:pt x="5097530" y="1627095"/>
                  </a:cubicBezTo>
                  <a:cubicBezTo>
                    <a:pt x="5095886" y="1628974"/>
                    <a:pt x="5093537" y="1630384"/>
                    <a:pt x="5092597" y="1630384"/>
                  </a:cubicBezTo>
                  <a:cubicBezTo>
                    <a:pt x="5091423" y="1630384"/>
                    <a:pt x="5087899" y="1632968"/>
                    <a:pt x="5084376" y="1636256"/>
                  </a:cubicBezTo>
                  <a:cubicBezTo>
                    <a:pt x="5080852" y="1639545"/>
                    <a:pt x="5076389" y="1642129"/>
                    <a:pt x="5074510" y="1642129"/>
                  </a:cubicBezTo>
                  <a:cubicBezTo>
                    <a:pt x="5072866" y="1642129"/>
                    <a:pt x="5071221" y="1643068"/>
                    <a:pt x="5071221" y="1644243"/>
                  </a:cubicBezTo>
                  <a:cubicBezTo>
                    <a:pt x="5071221" y="1645417"/>
                    <a:pt x="5065349" y="1649880"/>
                    <a:pt x="5058302" y="1654109"/>
                  </a:cubicBezTo>
                  <a:cubicBezTo>
                    <a:pt x="5051020" y="1658572"/>
                    <a:pt x="5042329" y="1664444"/>
                    <a:pt x="5038805" y="1667263"/>
                  </a:cubicBezTo>
                  <a:cubicBezTo>
                    <a:pt x="5035282" y="1670317"/>
                    <a:pt x="5031053" y="1672666"/>
                    <a:pt x="5029644" y="1672666"/>
                  </a:cubicBezTo>
                  <a:cubicBezTo>
                    <a:pt x="5028000" y="1672666"/>
                    <a:pt x="5026590" y="1673605"/>
                    <a:pt x="5026590" y="1674780"/>
                  </a:cubicBezTo>
                  <a:cubicBezTo>
                    <a:pt x="5026590" y="1675954"/>
                    <a:pt x="5020718" y="1680417"/>
                    <a:pt x="5013436" y="1684646"/>
                  </a:cubicBezTo>
                  <a:cubicBezTo>
                    <a:pt x="5006154" y="1689109"/>
                    <a:pt x="4998402" y="1694511"/>
                    <a:pt x="4996523" y="1696625"/>
                  </a:cubicBezTo>
                  <a:cubicBezTo>
                    <a:pt x="4994409" y="1698974"/>
                    <a:pt x="4991590" y="1700854"/>
                    <a:pt x="4990181" y="1700854"/>
                  </a:cubicBezTo>
                  <a:cubicBezTo>
                    <a:pt x="4988771" y="1700854"/>
                    <a:pt x="4985483" y="1702498"/>
                    <a:pt x="4983134" y="1704377"/>
                  </a:cubicBezTo>
                  <a:cubicBezTo>
                    <a:pt x="4972093" y="1712599"/>
                    <a:pt x="4953771" y="1724344"/>
                    <a:pt x="4951422" y="1724344"/>
                  </a:cubicBezTo>
                  <a:cubicBezTo>
                    <a:pt x="4950247" y="1724344"/>
                    <a:pt x="4949073" y="1725283"/>
                    <a:pt x="4949073" y="1726458"/>
                  </a:cubicBezTo>
                  <a:cubicBezTo>
                    <a:pt x="4949073" y="1727632"/>
                    <a:pt x="4946019" y="1729746"/>
                    <a:pt x="4942026" y="1731391"/>
                  </a:cubicBezTo>
                  <a:cubicBezTo>
                    <a:pt x="4938268" y="1733035"/>
                    <a:pt x="4934979" y="1735149"/>
                    <a:pt x="4934979" y="1736324"/>
                  </a:cubicBezTo>
                  <a:cubicBezTo>
                    <a:pt x="4934979" y="1737263"/>
                    <a:pt x="4933100" y="1738673"/>
                    <a:pt x="4930751" y="1739377"/>
                  </a:cubicBezTo>
                  <a:cubicBezTo>
                    <a:pt x="4928402" y="1740317"/>
                    <a:pt x="4924408" y="1742666"/>
                    <a:pt x="4921824" y="1745015"/>
                  </a:cubicBezTo>
                  <a:cubicBezTo>
                    <a:pt x="4919475" y="1747364"/>
                    <a:pt x="4913838" y="1750653"/>
                    <a:pt x="4909845" y="1752297"/>
                  </a:cubicBezTo>
                  <a:cubicBezTo>
                    <a:pt x="4905616" y="1753941"/>
                    <a:pt x="4902093" y="1756290"/>
                    <a:pt x="4902093" y="1757230"/>
                  </a:cubicBezTo>
                  <a:cubicBezTo>
                    <a:pt x="4902093" y="1758169"/>
                    <a:pt x="4899039" y="1760283"/>
                    <a:pt x="4895046" y="1761928"/>
                  </a:cubicBezTo>
                  <a:cubicBezTo>
                    <a:pt x="4891287" y="1763572"/>
                    <a:pt x="4887999" y="1765686"/>
                    <a:pt x="4887999" y="1766626"/>
                  </a:cubicBezTo>
                  <a:cubicBezTo>
                    <a:pt x="4887999" y="1767565"/>
                    <a:pt x="4884945" y="1769679"/>
                    <a:pt x="4880952" y="1771324"/>
                  </a:cubicBezTo>
                  <a:cubicBezTo>
                    <a:pt x="4877193" y="1772968"/>
                    <a:pt x="4873905" y="1775082"/>
                    <a:pt x="4873905" y="1776022"/>
                  </a:cubicBezTo>
                  <a:cubicBezTo>
                    <a:pt x="4873905" y="1776961"/>
                    <a:pt x="4869676" y="1779545"/>
                    <a:pt x="4864509" y="1781894"/>
                  </a:cubicBezTo>
                  <a:cubicBezTo>
                    <a:pt x="4859341" y="1784243"/>
                    <a:pt x="4855113" y="1787062"/>
                    <a:pt x="4855113" y="1788002"/>
                  </a:cubicBezTo>
                  <a:cubicBezTo>
                    <a:pt x="4855113" y="1788941"/>
                    <a:pt x="4852999" y="1790586"/>
                    <a:pt x="4850415" y="1791290"/>
                  </a:cubicBezTo>
                  <a:cubicBezTo>
                    <a:pt x="4847831" y="1791995"/>
                    <a:pt x="4844307" y="1794109"/>
                    <a:pt x="4842898" y="1795518"/>
                  </a:cubicBezTo>
                  <a:cubicBezTo>
                    <a:pt x="4837965" y="1799982"/>
                    <a:pt x="4811186" y="1815955"/>
                    <a:pt x="4808367" y="1815955"/>
                  </a:cubicBezTo>
                  <a:cubicBezTo>
                    <a:pt x="4806958" y="1815955"/>
                    <a:pt x="4805783" y="1817129"/>
                    <a:pt x="4805783" y="1818304"/>
                  </a:cubicBezTo>
                  <a:cubicBezTo>
                    <a:pt x="4805783" y="1819713"/>
                    <a:pt x="4803200" y="1821827"/>
                    <a:pt x="4799911" y="1823002"/>
                  </a:cubicBezTo>
                  <a:cubicBezTo>
                    <a:pt x="4796622" y="1824176"/>
                    <a:pt x="4792629" y="1826290"/>
                    <a:pt x="4790985" y="1827700"/>
                  </a:cubicBezTo>
                  <a:cubicBezTo>
                    <a:pt x="4789575" y="1829109"/>
                    <a:pt x="4780414" y="1835217"/>
                    <a:pt x="4771253" y="1841089"/>
                  </a:cubicBezTo>
                  <a:cubicBezTo>
                    <a:pt x="4754340" y="1851660"/>
                    <a:pt x="4749642" y="1858237"/>
                    <a:pt x="4758803" y="1858237"/>
                  </a:cubicBezTo>
                  <a:cubicBezTo>
                    <a:pt x="4761857" y="1858237"/>
                    <a:pt x="4763501" y="1856593"/>
                    <a:pt x="4763501" y="1853539"/>
                  </a:cubicBezTo>
                  <a:cubicBezTo>
                    <a:pt x="4763501" y="1849545"/>
                    <a:pt x="4764206" y="1849311"/>
                    <a:pt x="4767964" y="1851425"/>
                  </a:cubicBezTo>
                  <a:cubicBezTo>
                    <a:pt x="4771488" y="1853774"/>
                    <a:pt x="4775011" y="1852834"/>
                    <a:pt x="4788401" y="1846257"/>
                  </a:cubicBezTo>
                  <a:cubicBezTo>
                    <a:pt x="4797327" y="1841794"/>
                    <a:pt x="4805079" y="1837566"/>
                    <a:pt x="4805783" y="1836861"/>
                  </a:cubicBezTo>
                  <a:cubicBezTo>
                    <a:pt x="4806488" y="1835921"/>
                    <a:pt x="4809542" y="1834512"/>
                    <a:pt x="4812830" y="1833572"/>
                  </a:cubicBezTo>
                  <a:cubicBezTo>
                    <a:pt x="4820817" y="1831223"/>
                    <a:pt x="4843837" y="1820183"/>
                    <a:pt x="4847361" y="1816894"/>
                  </a:cubicBezTo>
                  <a:cubicBezTo>
                    <a:pt x="4848770" y="1815485"/>
                    <a:pt x="4854878" y="1812901"/>
                    <a:pt x="4860750" y="1811257"/>
                  </a:cubicBezTo>
                  <a:cubicBezTo>
                    <a:pt x="4866623" y="1809612"/>
                    <a:pt x="4871556" y="1807498"/>
                    <a:pt x="4871556" y="1806559"/>
                  </a:cubicBezTo>
                  <a:cubicBezTo>
                    <a:pt x="4871556" y="1805619"/>
                    <a:pt x="4875784" y="1803505"/>
                    <a:pt x="4880952" y="1801861"/>
                  </a:cubicBezTo>
                  <a:cubicBezTo>
                    <a:pt x="4886120" y="1800216"/>
                    <a:pt x="4891522" y="1797398"/>
                    <a:pt x="4892932" y="1795518"/>
                  </a:cubicBezTo>
                  <a:cubicBezTo>
                    <a:pt x="4894341" y="1793874"/>
                    <a:pt x="4896690" y="1792465"/>
                    <a:pt x="4897865" y="1792465"/>
                  </a:cubicBezTo>
                  <a:cubicBezTo>
                    <a:pt x="4899274" y="1792465"/>
                    <a:pt x="4915247" y="1784948"/>
                    <a:pt x="4933570" y="1776022"/>
                  </a:cubicBezTo>
                  <a:cubicBezTo>
                    <a:pt x="4951892" y="1766861"/>
                    <a:pt x="4968100" y="1759579"/>
                    <a:pt x="4969744" y="1759579"/>
                  </a:cubicBezTo>
                  <a:cubicBezTo>
                    <a:pt x="4971389" y="1759579"/>
                    <a:pt x="4972563" y="1758639"/>
                    <a:pt x="4972563" y="1757700"/>
                  </a:cubicBezTo>
                  <a:cubicBezTo>
                    <a:pt x="4972563" y="1755585"/>
                    <a:pt x="5007798" y="1738438"/>
                    <a:pt x="5011792" y="1738438"/>
                  </a:cubicBezTo>
                  <a:cubicBezTo>
                    <a:pt x="5013201" y="1738438"/>
                    <a:pt x="5014845" y="1737498"/>
                    <a:pt x="5015315" y="1736324"/>
                  </a:cubicBezTo>
                  <a:cubicBezTo>
                    <a:pt x="5016020" y="1734209"/>
                    <a:pt x="5017664" y="1733270"/>
                    <a:pt x="5052664" y="1715417"/>
                  </a:cubicBezTo>
                  <a:cubicBezTo>
                    <a:pt x="5063470" y="1709780"/>
                    <a:pt x="5082027" y="1699914"/>
                    <a:pt x="5093537" y="1693572"/>
                  </a:cubicBezTo>
                  <a:cubicBezTo>
                    <a:pt x="5105282" y="1687229"/>
                    <a:pt x="5117497" y="1680652"/>
                    <a:pt x="5121255" y="1679243"/>
                  </a:cubicBezTo>
                  <a:cubicBezTo>
                    <a:pt x="5124779" y="1677599"/>
                    <a:pt x="5127598" y="1675719"/>
                    <a:pt x="5127598" y="1674780"/>
                  </a:cubicBezTo>
                  <a:cubicBezTo>
                    <a:pt x="5127598" y="1674075"/>
                    <a:pt x="5131826" y="1671961"/>
                    <a:pt x="5136994" y="1670317"/>
                  </a:cubicBezTo>
                  <a:cubicBezTo>
                    <a:pt x="5142162" y="1668672"/>
                    <a:pt x="5146390" y="1666558"/>
                    <a:pt x="5146390" y="1665619"/>
                  </a:cubicBezTo>
                  <a:cubicBezTo>
                    <a:pt x="5146390" y="1664679"/>
                    <a:pt x="5154611" y="1659981"/>
                    <a:pt x="5164712" y="1654813"/>
                  </a:cubicBezTo>
                  <a:cubicBezTo>
                    <a:pt x="5174578" y="1649880"/>
                    <a:pt x="5184209" y="1644243"/>
                    <a:pt x="5185853" y="1642833"/>
                  </a:cubicBezTo>
                  <a:cubicBezTo>
                    <a:pt x="5187497" y="1641189"/>
                    <a:pt x="5191491" y="1639075"/>
                    <a:pt x="5194779" y="1638370"/>
                  </a:cubicBezTo>
                  <a:cubicBezTo>
                    <a:pt x="5197833" y="1637666"/>
                    <a:pt x="5200417" y="1636256"/>
                    <a:pt x="5200417" y="1635317"/>
                  </a:cubicBezTo>
                  <a:cubicBezTo>
                    <a:pt x="5200417" y="1634612"/>
                    <a:pt x="5208639" y="1629679"/>
                    <a:pt x="5218739" y="1624511"/>
                  </a:cubicBezTo>
                  <a:cubicBezTo>
                    <a:pt x="5228605" y="1619343"/>
                    <a:pt x="5237766" y="1613706"/>
                    <a:pt x="5238706" y="1612061"/>
                  </a:cubicBezTo>
                  <a:cubicBezTo>
                    <a:pt x="5239645" y="1610652"/>
                    <a:pt x="5241994" y="1609243"/>
                    <a:pt x="5243639" y="1609243"/>
                  </a:cubicBezTo>
                  <a:cubicBezTo>
                    <a:pt x="5245283" y="1609243"/>
                    <a:pt x="5249041" y="1607128"/>
                    <a:pt x="5252095" y="1604545"/>
                  </a:cubicBezTo>
                  <a:cubicBezTo>
                    <a:pt x="5255149" y="1601961"/>
                    <a:pt x="5260082" y="1599142"/>
                    <a:pt x="5263136" y="1598437"/>
                  </a:cubicBezTo>
                  <a:cubicBezTo>
                    <a:pt x="5266189" y="1597498"/>
                    <a:pt x="5268538" y="1596088"/>
                    <a:pt x="5268538" y="1594914"/>
                  </a:cubicBezTo>
                  <a:cubicBezTo>
                    <a:pt x="5268538" y="1593739"/>
                    <a:pt x="5272297" y="1591390"/>
                    <a:pt x="5276760" y="1589276"/>
                  </a:cubicBezTo>
                  <a:cubicBezTo>
                    <a:pt x="5281458" y="1587397"/>
                    <a:pt x="5286861" y="1584343"/>
                    <a:pt x="5288740" y="1582229"/>
                  </a:cubicBezTo>
                  <a:cubicBezTo>
                    <a:pt x="5290854" y="1580350"/>
                    <a:pt x="5293673" y="1578706"/>
                    <a:pt x="5295317" y="1578706"/>
                  </a:cubicBezTo>
                  <a:cubicBezTo>
                    <a:pt x="5296961" y="1578706"/>
                    <a:pt x="5301424" y="1576122"/>
                    <a:pt x="5305183" y="1572833"/>
                  </a:cubicBezTo>
                  <a:cubicBezTo>
                    <a:pt x="5308941" y="1569544"/>
                    <a:pt x="5313404" y="1566961"/>
                    <a:pt x="5315049" y="1566961"/>
                  </a:cubicBezTo>
                  <a:cubicBezTo>
                    <a:pt x="5316458" y="1566961"/>
                    <a:pt x="5317867" y="1566021"/>
                    <a:pt x="5317867" y="1565081"/>
                  </a:cubicBezTo>
                  <a:cubicBezTo>
                    <a:pt x="5317867" y="1563907"/>
                    <a:pt x="5322331" y="1561088"/>
                    <a:pt x="5327968" y="1558504"/>
                  </a:cubicBezTo>
                  <a:cubicBezTo>
                    <a:pt x="5333371" y="1556155"/>
                    <a:pt x="5339009" y="1553101"/>
                    <a:pt x="5340183" y="1551692"/>
                  </a:cubicBezTo>
                  <a:cubicBezTo>
                    <a:pt x="5342767" y="1548638"/>
                    <a:pt x="5361794" y="1536658"/>
                    <a:pt x="5377532" y="1527967"/>
                  </a:cubicBezTo>
                  <a:cubicBezTo>
                    <a:pt x="5381291" y="1525853"/>
                    <a:pt x="5386459" y="1522095"/>
                    <a:pt x="5389042" y="1519746"/>
                  </a:cubicBezTo>
                  <a:cubicBezTo>
                    <a:pt x="5391861" y="1517397"/>
                    <a:pt x="5395150" y="1515283"/>
                    <a:pt x="5396794" y="1515283"/>
                  </a:cubicBezTo>
                  <a:cubicBezTo>
                    <a:pt x="5398438" y="1515283"/>
                    <a:pt x="5400083" y="1514578"/>
                    <a:pt x="5400553" y="1513403"/>
                  </a:cubicBezTo>
                  <a:cubicBezTo>
                    <a:pt x="5401022" y="1512464"/>
                    <a:pt x="5417231" y="1500954"/>
                    <a:pt x="5436962" y="1487799"/>
                  </a:cubicBezTo>
                  <a:cubicBezTo>
                    <a:pt x="5478070" y="1460316"/>
                    <a:pt x="5486291" y="1454678"/>
                    <a:pt x="5492634" y="1449041"/>
                  </a:cubicBezTo>
                  <a:cubicBezTo>
                    <a:pt x="5495218" y="1446692"/>
                    <a:pt x="5498036" y="1444812"/>
                    <a:pt x="5499211" y="1444812"/>
                  </a:cubicBezTo>
                  <a:cubicBezTo>
                    <a:pt x="5500151" y="1444812"/>
                    <a:pt x="5503204" y="1442933"/>
                    <a:pt x="5505553" y="1440819"/>
                  </a:cubicBezTo>
                  <a:cubicBezTo>
                    <a:pt x="5507902" y="1438470"/>
                    <a:pt x="5513775" y="1434007"/>
                    <a:pt x="5518473" y="1430718"/>
                  </a:cubicBezTo>
                  <a:cubicBezTo>
                    <a:pt x="5523171" y="1427430"/>
                    <a:pt x="5529043" y="1423202"/>
                    <a:pt x="5531627" y="1421322"/>
                  </a:cubicBezTo>
                  <a:cubicBezTo>
                    <a:pt x="5534211" y="1419443"/>
                    <a:pt x="5542668" y="1413101"/>
                    <a:pt x="5550419" y="1407228"/>
                  </a:cubicBezTo>
                  <a:cubicBezTo>
                    <a:pt x="5566158" y="1395483"/>
                    <a:pt x="5602098" y="1367530"/>
                    <a:pt x="5611963" y="1359544"/>
                  </a:cubicBezTo>
                  <a:cubicBezTo>
                    <a:pt x="5615252" y="1356725"/>
                    <a:pt x="5620890" y="1352262"/>
                    <a:pt x="5624178" y="1349678"/>
                  </a:cubicBezTo>
                  <a:cubicBezTo>
                    <a:pt x="5627467" y="1347094"/>
                    <a:pt x="5633339" y="1342396"/>
                    <a:pt x="5636863" y="1339107"/>
                  </a:cubicBezTo>
                  <a:cubicBezTo>
                    <a:pt x="5640621" y="1335819"/>
                    <a:pt x="5646494" y="1331356"/>
                    <a:pt x="5649782" y="1328772"/>
                  </a:cubicBezTo>
                  <a:cubicBezTo>
                    <a:pt x="5653306" y="1326423"/>
                    <a:pt x="5659179" y="1321725"/>
                    <a:pt x="5662702" y="1318201"/>
                  </a:cubicBezTo>
                  <a:cubicBezTo>
                    <a:pt x="5671628" y="1309980"/>
                    <a:pt x="5685722" y="1297765"/>
                    <a:pt x="5697232" y="1287899"/>
                  </a:cubicBezTo>
                  <a:cubicBezTo>
                    <a:pt x="5727065" y="1262530"/>
                    <a:pt x="5808810" y="1182429"/>
                    <a:pt x="5834884" y="1152832"/>
                  </a:cubicBezTo>
                  <a:cubicBezTo>
                    <a:pt x="5857200" y="1127697"/>
                    <a:pt x="5866596" y="1117362"/>
                    <a:pt x="5873173" y="1110315"/>
                  </a:cubicBezTo>
                  <a:cubicBezTo>
                    <a:pt x="5876932" y="1106321"/>
                    <a:pt x="5883979" y="1097395"/>
                    <a:pt x="5889147" y="1090583"/>
                  </a:cubicBezTo>
                  <a:cubicBezTo>
                    <a:pt x="5894314" y="1083771"/>
                    <a:pt x="5899952" y="1077429"/>
                    <a:pt x="5901831" y="1076724"/>
                  </a:cubicBezTo>
                  <a:cubicBezTo>
                    <a:pt x="5903710" y="1076019"/>
                    <a:pt x="5904650" y="1074845"/>
                    <a:pt x="5904180" y="1073905"/>
                  </a:cubicBezTo>
                  <a:cubicBezTo>
                    <a:pt x="5903241" y="1072496"/>
                    <a:pt x="5915690" y="1055583"/>
                    <a:pt x="5932133" y="1035616"/>
                  </a:cubicBezTo>
                  <a:cubicBezTo>
                    <a:pt x="5933778" y="1033502"/>
                    <a:pt x="5934717" y="1031153"/>
                    <a:pt x="5934013" y="1030448"/>
                  </a:cubicBezTo>
                  <a:cubicBezTo>
                    <a:pt x="5933073" y="1029744"/>
                    <a:pt x="5933778" y="1029039"/>
                    <a:pt x="5935187" y="1029039"/>
                  </a:cubicBezTo>
                  <a:cubicBezTo>
                    <a:pt x="5936831" y="1029039"/>
                    <a:pt x="5938006" y="1028099"/>
                    <a:pt x="5938006" y="1026925"/>
                  </a:cubicBezTo>
                  <a:cubicBezTo>
                    <a:pt x="5938006" y="1025985"/>
                    <a:pt x="5942704" y="1017764"/>
                    <a:pt x="5948576" y="1009073"/>
                  </a:cubicBezTo>
                  <a:cubicBezTo>
                    <a:pt x="5954449" y="1000146"/>
                    <a:pt x="5959852" y="990750"/>
                    <a:pt x="5960556" y="988166"/>
                  </a:cubicBezTo>
                  <a:cubicBezTo>
                    <a:pt x="5961496" y="985348"/>
                    <a:pt x="5962905" y="982764"/>
                    <a:pt x="5963610" y="982059"/>
                  </a:cubicBezTo>
                  <a:cubicBezTo>
                    <a:pt x="5966899" y="979710"/>
                    <a:pt x="5977234" y="959509"/>
                    <a:pt x="5980288" y="949643"/>
                  </a:cubicBezTo>
                  <a:cubicBezTo>
                    <a:pt x="5981932" y="944240"/>
                    <a:pt x="5984281" y="939777"/>
                    <a:pt x="5985456" y="939777"/>
                  </a:cubicBezTo>
                  <a:cubicBezTo>
                    <a:pt x="5986396" y="939777"/>
                    <a:pt x="5987335" y="938602"/>
                    <a:pt x="5987335" y="937428"/>
                  </a:cubicBezTo>
                  <a:cubicBezTo>
                    <a:pt x="5987335" y="936019"/>
                    <a:pt x="5989449" y="930616"/>
                    <a:pt x="5991798" y="925683"/>
                  </a:cubicBezTo>
                  <a:cubicBezTo>
                    <a:pt x="5994382" y="920515"/>
                    <a:pt x="5997671" y="910649"/>
                    <a:pt x="5999315" y="904072"/>
                  </a:cubicBezTo>
                  <a:cubicBezTo>
                    <a:pt x="6000959" y="897260"/>
                    <a:pt x="6003073" y="891153"/>
                    <a:pt x="6004013" y="890448"/>
                  </a:cubicBezTo>
                  <a:cubicBezTo>
                    <a:pt x="6004718" y="889743"/>
                    <a:pt x="6007302" y="880347"/>
                    <a:pt x="6009651" y="869307"/>
                  </a:cubicBezTo>
                  <a:cubicBezTo>
                    <a:pt x="6012000" y="858267"/>
                    <a:pt x="6014819" y="848166"/>
                    <a:pt x="6015758" y="846757"/>
                  </a:cubicBezTo>
                  <a:cubicBezTo>
                    <a:pt x="6016933" y="845347"/>
                    <a:pt x="6018577" y="836656"/>
                    <a:pt x="6019282" y="827495"/>
                  </a:cubicBezTo>
                  <a:cubicBezTo>
                    <a:pt x="6020221" y="818334"/>
                    <a:pt x="6021866" y="811287"/>
                    <a:pt x="6022805" y="811991"/>
                  </a:cubicBezTo>
                  <a:cubicBezTo>
                    <a:pt x="6023980" y="812696"/>
                    <a:pt x="6024919" y="789441"/>
                    <a:pt x="6024919" y="760313"/>
                  </a:cubicBezTo>
                  <a:cubicBezTo>
                    <a:pt x="6024919" y="731186"/>
                    <a:pt x="6023980" y="707226"/>
                    <a:pt x="6022805" y="707226"/>
                  </a:cubicBezTo>
                  <a:cubicBezTo>
                    <a:pt x="6021866" y="707226"/>
                    <a:pt x="6020221" y="700179"/>
                    <a:pt x="6019282" y="691487"/>
                  </a:cubicBezTo>
                  <a:cubicBezTo>
                    <a:pt x="6018342" y="682796"/>
                    <a:pt x="6016698" y="674575"/>
                    <a:pt x="6015758" y="673165"/>
                  </a:cubicBezTo>
                  <a:cubicBezTo>
                    <a:pt x="6014584" y="671991"/>
                    <a:pt x="6012000" y="662830"/>
                    <a:pt x="6009886" y="653199"/>
                  </a:cubicBezTo>
                  <a:cubicBezTo>
                    <a:pt x="6007537" y="643568"/>
                    <a:pt x="6004953" y="634642"/>
                    <a:pt x="6004013" y="633232"/>
                  </a:cubicBezTo>
                  <a:cubicBezTo>
                    <a:pt x="6002839" y="632058"/>
                    <a:pt x="6001194" y="627125"/>
                    <a:pt x="6000255" y="622662"/>
                  </a:cubicBezTo>
                  <a:cubicBezTo>
                    <a:pt x="5998610" y="614910"/>
                    <a:pt x="5994147" y="602695"/>
                    <a:pt x="5989449" y="594004"/>
                  </a:cubicBezTo>
                  <a:cubicBezTo>
                    <a:pt x="5988275" y="591655"/>
                    <a:pt x="5987335" y="588131"/>
                    <a:pt x="5987335" y="586252"/>
                  </a:cubicBezTo>
                  <a:cubicBezTo>
                    <a:pt x="5987335" y="584373"/>
                    <a:pt x="5986396" y="582729"/>
                    <a:pt x="5984986" y="582729"/>
                  </a:cubicBezTo>
                  <a:cubicBezTo>
                    <a:pt x="5983812" y="582729"/>
                    <a:pt x="5982637" y="581554"/>
                    <a:pt x="5982637" y="580145"/>
                  </a:cubicBezTo>
                  <a:cubicBezTo>
                    <a:pt x="5982637" y="577091"/>
                    <a:pt x="5966429" y="544675"/>
                    <a:pt x="5964080" y="542796"/>
                  </a:cubicBezTo>
                  <a:cubicBezTo>
                    <a:pt x="5963140" y="542091"/>
                    <a:pt x="5960556" y="537863"/>
                    <a:pt x="5958442" y="533400"/>
                  </a:cubicBezTo>
                  <a:cubicBezTo>
                    <a:pt x="5956328" y="528937"/>
                    <a:pt x="5949046" y="517661"/>
                    <a:pt x="5942704" y="508735"/>
                  </a:cubicBezTo>
                  <a:cubicBezTo>
                    <a:pt x="5936127" y="499574"/>
                    <a:pt x="5930254" y="490413"/>
                    <a:pt x="5929315" y="488064"/>
                  </a:cubicBezTo>
                  <a:cubicBezTo>
                    <a:pt x="5928610" y="485950"/>
                    <a:pt x="5927200" y="484071"/>
                    <a:pt x="5926261" y="484071"/>
                  </a:cubicBezTo>
                  <a:cubicBezTo>
                    <a:pt x="5925321" y="484071"/>
                    <a:pt x="5920153" y="478198"/>
                    <a:pt x="5914751" y="471386"/>
                  </a:cubicBezTo>
                  <a:cubicBezTo>
                    <a:pt x="5903945" y="456822"/>
                    <a:pt x="5903006" y="455883"/>
                    <a:pt x="5872938" y="425111"/>
                  </a:cubicBezTo>
                  <a:cubicBezTo>
                    <a:pt x="5861193" y="412896"/>
                    <a:pt x="5845925" y="398332"/>
                    <a:pt x="5839113" y="392460"/>
                  </a:cubicBezTo>
                  <a:cubicBezTo>
                    <a:pt x="5832300" y="386587"/>
                    <a:pt x="5824314" y="379775"/>
                    <a:pt x="5821495" y="377191"/>
                  </a:cubicBezTo>
                  <a:cubicBezTo>
                    <a:pt x="5813978" y="370614"/>
                    <a:pt x="5809985" y="367325"/>
                    <a:pt x="5788844" y="351352"/>
                  </a:cubicBezTo>
                  <a:cubicBezTo>
                    <a:pt x="5778508" y="343600"/>
                    <a:pt x="5769112" y="336553"/>
                    <a:pt x="5767703" y="335379"/>
                  </a:cubicBezTo>
                  <a:cubicBezTo>
                    <a:pt x="5757837" y="328097"/>
                    <a:pt x="5729649" y="310244"/>
                    <a:pt x="5727300" y="310244"/>
                  </a:cubicBezTo>
                  <a:cubicBezTo>
                    <a:pt x="5725655" y="310244"/>
                    <a:pt x="5723541" y="308835"/>
                    <a:pt x="5722602" y="307191"/>
                  </a:cubicBezTo>
                  <a:cubicBezTo>
                    <a:pt x="5721662" y="305781"/>
                    <a:pt x="5716964" y="302493"/>
                    <a:pt x="5712501" y="300144"/>
                  </a:cubicBezTo>
                  <a:cubicBezTo>
                    <a:pt x="5695588" y="291452"/>
                    <a:pt x="5687836" y="286989"/>
                    <a:pt x="5685487" y="285110"/>
                  </a:cubicBezTo>
                  <a:cubicBezTo>
                    <a:pt x="5684313" y="283936"/>
                    <a:pt x="5679615" y="281587"/>
                    <a:pt x="5675622" y="279942"/>
                  </a:cubicBezTo>
                  <a:cubicBezTo>
                    <a:pt x="5671393" y="278298"/>
                    <a:pt x="5667870" y="275949"/>
                    <a:pt x="5667870" y="274775"/>
                  </a:cubicBezTo>
                  <a:cubicBezTo>
                    <a:pt x="5667870" y="273600"/>
                    <a:pt x="5666695" y="272660"/>
                    <a:pt x="5665286" y="272660"/>
                  </a:cubicBezTo>
                  <a:cubicBezTo>
                    <a:pt x="5662232" y="272660"/>
                    <a:pt x="5627232" y="255982"/>
                    <a:pt x="5625588" y="253633"/>
                  </a:cubicBezTo>
                  <a:cubicBezTo>
                    <a:pt x="5624883" y="252694"/>
                    <a:pt x="5619950" y="250815"/>
                    <a:pt x="5614547" y="249170"/>
                  </a:cubicBezTo>
                  <a:cubicBezTo>
                    <a:pt x="5608910" y="247526"/>
                    <a:pt x="5604447" y="245177"/>
                    <a:pt x="5604447" y="244237"/>
                  </a:cubicBezTo>
                  <a:cubicBezTo>
                    <a:pt x="5604447" y="243298"/>
                    <a:pt x="5600923" y="241654"/>
                    <a:pt x="5596930" y="240714"/>
                  </a:cubicBezTo>
                  <a:cubicBezTo>
                    <a:pt x="5592702" y="240009"/>
                    <a:pt x="5585420" y="237190"/>
                    <a:pt x="5580956" y="234841"/>
                  </a:cubicBezTo>
                  <a:cubicBezTo>
                    <a:pt x="5576493" y="232258"/>
                    <a:pt x="5572030" y="230378"/>
                    <a:pt x="5571091" y="230378"/>
                  </a:cubicBezTo>
                  <a:cubicBezTo>
                    <a:pt x="5570151" y="230378"/>
                    <a:pt x="5563809" y="227794"/>
                    <a:pt x="5556997" y="224741"/>
                  </a:cubicBezTo>
                  <a:cubicBezTo>
                    <a:pt x="5550184" y="221687"/>
                    <a:pt x="5541023" y="218398"/>
                    <a:pt x="5537030" y="217459"/>
                  </a:cubicBezTo>
                  <a:cubicBezTo>
                    <a:pt x="5532802" y="216754"/>
                    <a:pt x="5529278" y="215110"/>
                    <a:pt x="5529278" y="214170"/>
                  </a:cubicBezTo>
                  <a:cubicBezTo>
                    <a:pt x="5529278" y="213466"/>
                    <a:pt x="5521996" y="210647"/>
                    <a:pt x="5512835" y="208298"/>
                  </a:cubicBezTo>
                  <a:cubicBezTo>
                    <a:pt x="5503909" y="205949"/>
                    <a:pt x="5496392" y="203365"/>
                    <a:pt x="5496392" y="202425"/>
                  </a:cubicBezTo>
                  <a:cubicBezTo>
                    <a:pt x="5496392" y="201486"/>
                    <a:pt x="5489815" y="199372"/>
                    <a:pt x="5481828" y="197727"/>
                  </a:cubicBezTo>
                  <a:cubicBezTo>
                    <a:pt x="5473607" y="195848"/>
                    <a:pt x="5466090" y="193734"/>
                    <a:pt x="5464681" y="192794"/>
                  </a:cubicBezTo>
                  <a:cubicBezTo>
                    <a:pt x="5463506" y="191855"/>
                    <a:pt x="5458573" y="190210"/>
                    <a:pt x="5454110" y="189271"/>
                  </a:cubicBezTo>
                  <a:cubicBezTo>
                    <a:pt x="5449647" y="188331"/>
                    <a:pt x="5442835" y="186217"/>
                    <a:pt x="5438841" y="184338"/>
                  </a:cubicBezTo>
                  <a:cubicBezTo>
                    <a:pt x="5435083" y="182694"/>
                    <a:pt x="5423338" y="179170"/>
                    <a:pt x="5413002" y="176586"/>
                  </a:cubicBezTo>
                  <a:cubicBezTo>
                    <a:pt x="5381526" y="169069"/>
                    <a:pt x="5363908" y="164137"/>
                    <a:pt x="5361324" y="162257"/>
                  </a:cubicBezTo>
                  <a:cubicBezTo>
                    <a:pt x="5360150" y="161318"/>
                    <a:pt x="5352163" y="159204"/>
                    <a:pt x="5343707" y="157559"/>
                  </a:cubicBezTo>
                  <a:cubicBezTo>
                    <a:pt x="5335250" y="155915"/>
                    <a:pt x="5327498" y="153566"/>
                    <a:pt x="5326089" y="152626"/>
                  </a:cubicBezTo>
                  <a:cubicBezTo>
                    <a:pt x="5324914" y="151452"/>
                    <a:pt x="5321626" y="150512"/>
                    <a:pt x="5319042" y="150512"/>
                  </a:cubicBezTo>
                  <a:cubicBezTo>
                    <a:pt x="5316223" y="150512"/>
                    <a:pt x="5305653" y="148163"/>
                    <a:pt x="5295317" y="145579"/>
                  </a:cubicBezTo>
                  <a:cubicBezTo>
                    <a:pt x="5267364" y="138063"/>
                    <a:pt x="5241290" y="131720"/>
                    <a:pt x="5221558" y="127962"/>
                  </a:cubicBezTo>
                  <a:cubicBezTo>
                    <a:pt x="5211927" y="126083"/>
                    <a:pt x="5202061" y="123499"/>
                    <a:pt x="5199947" y="122324"/>
                  </a:cubicBezTo>
                  <a:cubicBezTo>
                    <a:pt x="5197598" y="120915"/>
                    <a:pt x="5192900" y="119975"/>
                    <a:pt x="5189142" y="119975"/>
                  </a:cubicBezTo>
                  <a:cubicBezTo>
                    <a:pt x="5185618" y="119975"/>
                    <a:pt x="5172699" y="117391"/>
                    <a:pt x="5160484" y="114338"/>
                  </a:cubicBezTo>
                  <a:cubicBezTo>
                    <a:pt x="5148269" y="111284"/>
                    <a:pt x="5130182" y="107526"/>
                    <a:pt x="5120551" y="105881"/>
                  </a:cubicBezTo>
                  <a:cubicBezTo>
                    <a:pt x="5110920" y="104237"/>
                    <a:pt x="5101993" y="102123"/>
                    <a:pt x="5100584" y="101183"/>
                  </a:cubicBezTo>
                  <a:cubicBezTo>
                    <a:pt x="5099410" y="100244"/>
                    <a:pt x="5090483" y="98834"/>
                    <a:pt x="5081087" y="97895"/>
                  </a:cubicBezTo>
                  <a:cubicBezTo>
                    <a:pt x="5071456" y="97190"/>
                    <a:pt x="5061591" y="95311"/>
                    <a:pt x="5059242" y="93901"/>
                  </a:cubicBezTo>
                  <a:cubicBezTo>
                    <a:pt x="5056658" y="92727"/>
                    <a:pt x="5040684" y="89438"/>
                    <a:pt x="5023537" y="86854"/>
                  </a:cubicBezTo>
                  <a:cubicBezTo>
                    <a:pt x="4961288" y="77223"/>
                    <a:pt x="4938268" y="73230"/>
                    <a:pt x="4929576" y="71116"/>
                  </a:cubicBezTo>
                  <a:cubicBezTo>
                    <a:pt x="4924643" y="69707"/>
                    <a:pt x="4909375" y="67358"/>
                    <a:pt x="4895516" y="65948"/>
                  </a:cubicBezTo>
                  <a:cubicBezTo>
                    <a:pt x="4881656" y="64304"/>
                    <a:pt x="4869442" y="61955"/>
                    <a:pt x="4868032" y="61015"/>
                  </a:cubicBezTo>
                  <a:cubicBezTo>
                    <a:pt x="4866858" y="59841"/>
                    <a:pt x="4861690" y="58901"/>
                    <a:pt x="4856287" y="58901"/>
                  </a:cubicBezTo>
                  <a:cubicBezTo>
                    <a:pt x="4842428" y="58901"/>
                    <a:pt x="4795448" y="53733"/>
                    <a:pt x="4794038" y="51854"/>
                  </a:cubicBezTo>
                  <a:cubicBezTo>
                    <a:pt x="4793334" y="51150"/>
                    <a:pt x="4774307" y="48566"/>
                    <a:pt x="4751756" y="46217"/>
                  </a:cubicBezTo>
                  <a:cubicBezTo>
                    <a:pt x="4729206" y="44103"/>
                    <a:pt x="4705951" y="41284"/>
                    <a:pt x="4700078" y="40109"/>
                  </a:cubicBezTo>
                  <a:cubicBezTo>
                    <a:pt x="4694205" y="38935"/>
                    <a:pt x="4670950" y="36821"/>
                    <a:pt x="4648400" y="35176"/>
                  </a:cubicBezTo>
                  <a:cubicBezTo>
                    <a:pt x="4625849" y="33767"/>
                    <a:pt x="4606353" y="31653"/>
                    <a:pt x="4604943" y="30713"/>
                  </a:cubicBezTo>
                  <a:cubicBezTo>
                    <a:pt x="4603769" y="29539"/>
                    <a:pt x="4584037" y="28129"/>
                    <a:pt x="4561486" y="27190"/>
                  </a:cubicBezTo>
                  <a:cubicBezTo>
                    <a:pt x="4538936" y="26250"/>
                    <a:pt x="4514506" y="24136"/>
                    <a:pt x="4507459" y="22492"/>
                  </a:cubicBezTo>
                  <a:cubicBezTo>
                    <a:pt x="4500412" y="20847"/>
                    <a:pt x="4488197" y="19438"/>
                    <a:pt x="4480681" y="19438"/>
                  </a:cubicBezTo>
                  <a:cubicBezTo>
                    <a:pt x="4466352" y="19438"/>
                    <a:pt x="4398230" y="15914"/>
                    <a:pt x="4323062" y="11451"/>
                  </a:cubicBezTo>
                  <a:cubicBezTo>
                    <a:pt x="4299807" y="10042"/>
                    <a:pt x="4239202" y="8633"/>
                    <a:pt x="4188699" y="8163"/>
                  </a:cubicBezTo>
                  <a:cubicBezTo>
                    <a:pt x="4109302" y="7223"/>
                    <a:pt x="4096382" y="6518"/>
                    <a:pt x="4096382" y="3700"/>
                  </a:cubicBezTo>
                  <a:cubicBezTo>
                    <a:pt x="4096382" y="646"/>
                    <a:pt x="4082758" y="176"/>
                    <a:pt x="3994201" y="176"/>
                  </a:cubicBezTo>
                  <a:cubicBezTo>
                    <a:pt x="3905643" y="176"/>
                    <a:pt x="3892019" y="646"/>
                    <a:pt x="3892019" y="370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35FFAE0B-9338-462D-B97F-3EFBAECD62CE}"/>
                </a:ext>
              </a:extLst>
            </p:cNvPr>
            <p:cNvSpPr/>
            <p:nvPr/>
          </p:nvSpPr>
          <p:spPr>
            <a:xfrm>
              <a:off x="5374583" y="1887133"/>
              <a:ext cx="662422" cy="894969"/>
            </a:xfrm>
            <a:custGeom>
              <a:avLst/>
              <a:gdLst>
                <a:gd name="connsiteX0" fmla="*/ 138636 w 662420"/>
                <a:gd name="connsiteY0" fmla="*/ 2821 h 894969"/>
                <a:gd name="connsiteX1" fmla="*/ 133234 w 662420"/>
                <a:gd name="connsiteY1" fmla="*/ 29364 h 894969"/>
                <a:gd name="connsiteX2" fmla="*/ 128536 w 662420"/>
                <a:gd name="connsiteY2" fmla="*/ 55203 h 894969"/>
                <a:gd name="connsiteX3" fmla="*/ 123838 w 662420"/>
                <a:gd name="connsiteY3" fmla="*/ 86915 h 894969"/>
                <a:gd name="connsiteX4" fmla="*/ 119140 w 662420"/>
                <a:gd name="connsiteY4" fmla="*/ 120975 h 894969"/>
                <a:gd name="connsiteX5" fmla="*/ 114442 w 662420"/>
                <a:gd name="connsiteY5" fmla="*/ 149163 h 894969"/>
                <a:gd name="connsiteX6" fmla="*/ 109744 w 662420"/>
                <a:gd name="connsiteY6" fmla="*/ 175002 h 894969"/>
                <a:gd name="connsiteX7" fmla="*/ 101522 w 662420"/>
                <a:gd name="connsiteY7" fmla="*/ 234902 h 894969"/>
                <a:gd name="connsiteX8" fmla="*/ 97294 w 662420"/>
                <a:gd name="connsiteY8" fmla="*/ 258392 h 894969"/>
                <a:gd name="connsiteX9" fmla="*/ 93066 w 662420"/>
                <a:gd name="connsiteY9" fmla="*/ 285406 h 894969"/>
                <a:gd name="connsiteX10" fmla="*/ 88603 w 662420"/>
                <a:gd name="connsiteY10" fmla="*/ 312419 h 894969"/>
                <a:gd name="connsiteX11" fmla="*/ 80616 w 662420"/>
                <a:gd name="connsiteY11" fmla="*/ 368795 h 894969"/>
                <a:gd name="connsiteX12" fmla="*/ 78267 w 662420"/>
                <a:gd name="connsiteY12" fmla="*/ 378896 h 894969"/>
                <a:gd name="connsiteX13" fmla="*/ 77327 w 662420"/>
                <a:gd name="connsiteY13" fmla="*/ 388762 h 894969"/>
                <a:gd name="connsiteX14" fmla="*/ 76623 w 662420"/>
                <a:gd name="connsiteY14" fmla="*/ 394634 h 894969"/>
                <a:gd name="connsiteX15" fmla="*/ 74508 w 662420"/>
                <a:gd name="connsiteY15" fmla="*/ 400976 h 894969"/>
                <a:gd name="connsiteX16" fmla="*/ 70750 w 662420"/>
                <a:gd name="connsiteY16" fmla="*/ 429869 h 894969"/>
                <a:gd name="connsiteX17" fmla="*/ 66052 w 662420"/>
                <a:gd name="connsiteY17" fmla="*/ 460406 h 894969"/>
                <a:gd name="connsiteX18" fmla="*/ 63703 w 662420"/>
                <a:gd name="connsiteY18" fmla="*/ 474500 h 894969"/>
                <a:gd name="connsiteX19" fmla="*/ 61354 w 662420"/>
                <a:gd name="connsiteY19" fmla="*/ 495641 h 894969"/>
                <a:gd name="connsiteX20" fmla="*/ 58065 w 662420"/>
                <a:gd name="connsiteY20" fmla="*/ 513259 h 894969"/>
                <a:gd name="connsiteX21" fmla="*/ 53367 w 662420"/>
                <a:gd name="connsiteY21" fmla="*/ 541447 h 894969"/>
                <a:gd name="connsiteX22" fmla="*/ 48669 w 662420"/>
                <a:gd name="connsiteY22" fmla="*/ 569635 h 894969"/>
                <a:gd name="connsiteX23" fmla="*/ 46790 w 662420"/>
                <a:gd name="connsiteY23" fmla="*/ 580205 h 894969"/>
                <a:gd name="connsiteX24" fmla="*/ 40448 w 662420"/>
                <a:gd name="connsiteY24" fmla="*/ 627420 h 894969"/>
                <a:gd name="connsiteX25" fmla="*/ 38334 w 662420"/>
                <a:gd name="connsiteY25" fmla="*/ 640340 h 894969"/>
                <a:gd name="connsiteX26" fmla="*/ 36220 w 662420"/>
                <a:gd name="connsiteY26" fmla="*/ 650675 h 894969"/>
                <a:gd name="connsiteX27" fmla="*/ 31052 w 662420"/>
                <a:gd name="connsiteY27" fmla="*/ 682387 h 894969"/>
                <a:gd name="connsiteX28" fmla="*/ 18132 w 662420"/>
                <a:gd name="connsiteY28" fmla="*/ 768126 h 894969"/>
                <a:gd name="connsiteX29" fmla="*/ 11320 w 662420"/>
                <a:gd name="connsiteY29" fmla="*/ 809233 h 894969"/>
                <a:gd name="connsiteX30" fmla="*/ 2864 w 662420"/>
                <a:gd name="connsiteY30" fmla="*/ 871247 h 894969"/>
                <a:gd name="connsiteX31" fmla="*/ 280 w 662420"/>
                <a:gd name="connsiteY31" fmla="*/ 894267 h 894969"/>
                <a:gd name="connsiteX32" fmla="*/ 235416 w 662420"/>
                <a:gd name="connsiteY32" fmla="*/ 894972 h 894969"/>
                <a:gd name="connsiteX33" fmla="*/ 238939 w 662420"/>
                <a:gd name="connsiteY33" fmla="*/ 889099 h 894969"/>
                <a:gd name="connsiteX34" fmla="*/ 240818 w 662420"/>
                <a:gd name="connsiteY34" fmla="*/ 883227 h 894969"/>
                <a:gd name="connsiteX35" fmla="*/ 249040 w 662420"/>
                <a:gd name="connsiteY35" fmla="*/ 819099 h 894969"/>
                <a:gd name="connsiteX36" fmla="*/ 250214 w 662420"/>
                <a:gd name="connsiteY36" fmla="*/ 815106 h 894969"/>
                <a:gd name="connsiteX37" fmla="*/ 255147 w 662420"/>
                <a:gd name="connsiteY37" fmla="*/ 789736 h 894969"/>
                <a:gd name="connsiteX38" fmla="*/ 260080 w 662420"/>
                <a:gd name="connsiteY38" fmla="*/ 761078 h 894969"/>
                <a:gd name="connsiteX39" fmla="*/ 269946 w 662420"/>
                <a:gd name="connsiteY39" fmla="*/ 685676 h 894969"/>
                <a:gd name="connsiteX40" fmla="*/ 272295 w 662420"/>
                <a:gd name="connsiteY40" fmla="*/ 678863 h 894969"/>
                <a:gd name="connsiteX41" fmla="*/ 274409 w 662420"/>
                <a:gd name="connsiteY41" fmla="*/ 671112 h 894969"/>
                <a:gd name="connsiteX42" fmla="*/ 283335 w 662420"/>
                <a:gd name="connsiteY42" fmla="*/ 614266 h 894969"/>
                <a:gd name="connsiteX43" fmla="*/ 287094 w 662420"/>
                <a:gd name="connsiteY43" fmla="*/ 621783 h 894969"/>
                <a:gd name="connsiteX44" fmla="*/ 290617 w 662420"/>
                <a:gd name="connsiteY44" fmla="*/ 638930 h 894969"/>
                <a:gd name="connsiteX45" fmla="*/ 296725 w 662420"/>
                <a:gd name="connsiteY45" fmla="*/ 661246 h 894969"/>
                <a:gd name="connsiteX46" fmla="*/ 302597 w 662420"/>
                <a:gd name="connsiteY46" fmla="*/ 683561 h 894969"/>
                <a:gd name="connsiteX47" fmla="*/ 307060 w 662420"/>
                <a:gd name="connsiteY47" fmla="*/ 703998 h 894969"/>
                <a:gd name="connsiteX48" fmla="*/ 311993 w 662420"/>
                <a:gd name="connsiteY48" fmla="*/ 727018 h 894969"/>
                <a:gd name="connsiteX49" fmla="*/ 316691 w 662420"/>
                <a:gd name="connsiteY49" fmla="*/ 745340 h 894969"/>
                <a:gd name="connsiteX50" fmla="*/ 321389 w 662420"/>
                <a:gd name="connsiteY50" fmla="*/ 761078 h 894969"/>
                <a:gd name="connsiteX51" fmla="*/ 323269 w 662420"/>
                <a:gd name="connsiteY51" fmla="*/ 765072 h 894969"/>
                <a:gd name="connsiteX52" fmla="*/ 331725 w 662420"/>
                <a:gd name="connsiteY52" fmla="*/ 809233 h 894969"/>
                <a:gd name="connsiteX53" fmla="*/ 337598 w 662420"/>
                <a:gd name="connsiteY53" fmla="*/ 832723 h 894969"/>
                <a:gd name="connsiteX54" fmla="*/ 342296 w 662420"/>
                <a:gd name="connsiteY54" fmla="*/ 851515 h 894969"/>
                <a:gd name="connsiteX55" fmla="*/ 349343 w 662420"/>
                <a:gd name="connsiteY55" fmla="*/ 883462 h 894969"/>
                <a:gd name="connsiteX56" fmla="*/ 353101 w 662420"/>
                <a:gd name="connsiteY56" fmla="*/ 893562 h 894969"/>
                <a:gd name="connsiteX57" fmla="*/ 474310 w 662420"/>
                <a:gd name="connsiteY57" fmla="*/ 894972 h 894969"/>
                <a:gd name="connsiteX58" fmla="*/ 591760 w 662420"/>
                <a:gd name="connsiteY58" fmla="*/ 894972 h 894969"/>
                <a:gd name="connsiteX59" fmla="*/ 590116 w 662420"/>
                <a:gd name="connsiteY59" fmla="*/ 883696 h 894969"/>
                <a:gd name="connsiteX60" fmla="*/ 584244 w 662420"/>
                <a:gd name="connsiteY60" fmla="*/ 858562 h 894969"/>
                <a:gd name="connsiteX61" fmla="*/ 578371 w 662420"/>
                <a:gd name="connsiteY61" fmla="*/ 834602 h 894969"/>
                <a:gd name="connsiteX62" fmla="*/ 574847 w 662420"/>
                <a:gd name="connsiteY62" fmla="*/ 823327 h 894969"/>
                <a:gd name="connsiteX63" fmla="*/ 570149 w 662420"/>
                <a:gd name="connsiteY63" fmla="*/ 806414 h 894969"/>
                <a:gd name="connsiteX64" fmla="*/ 565451 w 662420"/>
                <a:gd name="connsiteY64" fmla="*/ 785743 h 894969"/>
                <a:gd name="connsiteX65" fmla="*/ 559579 w 662420"/>
                <a:gd name="connsiteY65" fmla="*/ 763428 h 894969"/>
                <a:gd name="connsiteX66" fmla="*/ 553706 w 662420"/>
                <a:gd name="connsiteY66" fmla="*/ 743226 h 894969"/>
                <a:gd name="connsiteX67" fmla="*/ 548773 w 662420"/>
                <a:gd name="connsiteY67" fmla="*/ 722790 h 894969"/>
                <a:gd name="connsiteX68" fmla="*/ 544545 w 662420"/>
                <a:gd name="connsiteY68" fmla="*/ 704702 h 894969"/>
                <a:gd name="connsiteX69" fmla="*/ 539847 w 662420"/>
                <a:gd name="connsiteY69" fmla="*/ 689904 h 894969"/>
                <a:gd name="connsiteX70" fmla="*/ 533740 w 662420"/>
                <a:gd name="connsiteY70" fmla="*/ 667118 h 894969"/>
                <a:gd name="connsiteX71" fmla="*/ 528807 w 662420"/>
                <a:gd name="connsiteY71" fmla="*/ 649501 h 894969"/>
                <a:gd name="connsiteX72" fmla="*/ 523169 w 662420"/>
                <a:gd name="connsiteY72" fmla="*/ 627185 h 894969"/>
                <a:gd name="connsiteX73" fmla="*/ 517297 w 662420"/>
                <a:gd name="connsiteY73" fmla="*/ 601346 h 894969"/>
                <a:gd name="connsiteX74" fmla="*/ 512129 w 662420"/>
                <a:gd name="connsiteY74" fmla="*/ 583494 h 894969"/>
                <a:gd name="connsiteX75" fmla="*/ 507431 w 662420"/>
                <a:gd name="connsiteY75" fmla="*/ 566346 h 894969"/>
                <a:gd name="connsiteX76" fmla="*/ 504142 w 662420"/>
                <a:gd name="connsiteY76" fmla="*/ 554366 h 894969"/>
                <a:gd name="connsiteX77" fmla="*/ 502028 w 662420"/>
                <a:gd name="connsiteY77" fmla="*/ 549668 h 894969"/>
                <a:gd name="connsiteX78" fmla="*/ 505552 w 662420"/>
                <a:gd name="connsiteY78" fmla="*/ 544970 h 894969"/>
                <a:gd name="connsiteX79" fmla="*/ 509075 w 662420"/>
                <a:gd name="connsiteY79" fmla="*/ 542856 h 894969"/>
                <a:gd name="connsiteX80" fmla="*/ 514478 w 662420"/>
                <a:gd name="connsiteY80" fmla="*/ 539098 h 894969"/>
                <a:gd name="connsiteX81" fmla="*/ 548773 w 662420"/>
                <a:gd name="connsiteY81" fmla="*/ 517252 h 894969"/>
                <a:gd name="connsiteX82" fmla="*/ 591995 w 662420"/>
                <a:gd name="connsiteY82" fmla="*/ 469098 h 894969"/>
                <a:gd name="connsiteX83" fmla="*/ 595989 w 662420"/>
                <a:gd name="connsiteY83" fmla="*/ 465104 h 894969"/>
                <a:gd name="connsiteX84" fmla="*/ 598338 w 662420"/>
                <a:gd name="connsiteY84" fmla="*/ 462051 h 894969"/>
                <a:gd name="connsiteX85" fmla="*/ 602566 w 662420"/>
                <a:gd name="connsiteY85" fmla="*/ 454299 h 894969"/>
                <a:gd name="connsiteX86" fmla="*/ 607264 w 662420"/>
                <a:gd name="connsiteY86" fmla="*/ 447957 h 894969"/>
                <a:gd name="connsiteX87" fmla="*/ 623472 w 662420"/>
                <a:gd name="connsiteY87" fmla="*/ 416950 h 894969"/>
                <a:gd name="connsiteX88" fmla="*/ 628875 w 662420"/>
                <a:gd name="connsiteY88" fmla="*/ 406379 h 894969"/>
                <a:gd name="connsiteX89" fmla="*/ 636157 w 662420"/>
                <a:gd name="connsiteY89" fmla="*/ 391815 h 894969"/>
                <a:gd name="connsiteX90" fmla="*/ 640620 w 662420"/>
                <a:gd name="connsiteY90" fmla="*/ 380540 h 894969"/>
                <a:gd name="connsiteX91" fmla="*/ 645318 w 662420"/>
                <a:gd name="connsiteY91" fmla="*/ 367856 h 894969"/>
                <a:gd name="connsiteX92" fmla="*/ 652835 w 662420"/>
                <a:gd name="connsiteY92" fmla="*/ 346245 h 894969"/>
                <a:gd name="connsiteX93" fmla="*/ 657768 w 662420"/>
                <a:gd name="connsiteY93" fmla="*/ 333325 h 894969"/>
                <a:gd name="connsiteX94" fmla="*/ 661996 w 662420"/>
                <a:gd name="connsiteY94" fmla="*/ 298795 h 894969"/>
                <a:gd name="connsiteX95" fmla="*/ 657298 w 662420"/>
                <a:gd name="connsiteY95" fmla="*/ 196378 h 894969"/>
                <a:gd name="connsiteX96" fmla="*/ 652600 w 662420"/>
                <a:gd name="connsiteY96" fmla="*/ 181345 h 894969"/>
                <a:gd name="connsiteX97" fmla="*/ 645318 w 662420"/>
                <a:gd name="connsiteY97" fmla="*/ 158559 h 894969"/>
                <a:gd name="connsiteX98" fmla="*/ 640620 w 662420"/>
                <a:gd name="connsiteY98" fmla="*/ 145405 h 894969"/>
                <a:gd name="connsiteX99" fmla="*/ 620183 w 662420"/>
                <a:gd name="connsiteY99" fmla="*/ 105707 h 894969"/>
                <a:gd name="connsiteX100" fmla="*/ 599042 w 662420"/>
                <a:gd name="connsiteY100" fmla="*/ 79398 h 894969"/>
                <a:gd name="connsiteX101" fmla="*/ 547364 w 662420"/>
                <a:gd name="connsiteY101" fmla="*/ 40170 h 894969"/>
                <a:gd name="connsiteX102" fmla="*/ 539612 w 662420"/>
                <a:gd name="connsiteY102" fmla="*/ 35237 h 894969"/>
                <a:gd name="connsiteX103" fmla="*/ 529042 w 662420"/>
                <a:gd name="connsiteY103" fmla="*/ 30539 h 894969"/>
                <a:gd name="connsiteX104" fmla="*/ 518471 w 662420"/>
                <a:gd name="connsiteY104" fmla="*/ 25606 h 894969"/>
                <a:gd name="connsiteX105" fmla="*/ 509780 w 662420"/>
                <a:gd name="connsiteY105" fmla="*/ 22082 h 894969"/>
                <a:gd name="connsiteX106" fmla="*/ 491458 w 662420"/>
                <a:gd name="connsiteY106" fmla="*/ 16445 h 894969"/>
                <a:gd name="connsiteX107" fmla="*/ 459746 w 662420"/>
                <a:gd name="connsiteY107" fmla="*/ 9163 h 894969"/>
                <a:gd name="connsiteX108" fmla="*/ 435786 w 662420"/>
                <a:gd name="connsiteY108" fmla="*/ 3760 h 894969"/>
                <a:gd name="connsiteX109" fmla="*/ 287564 w 662420"/>
                <a:gd name="connsiteY109" fmla="*/ 472 h 894969"/>
                <a:gd name="connsiteX110" fmla="*/ 138636 w 662420"/>
                <a:gd name="connsiteY110" fmla="*/ 2821 h 894969"/>
                <a:gd name="connsiteX111" fmla="*/ 383403 w 662420"/>
                <a:gd name="connsiteY111" fmla="*/ 207889 h 894969"/>
                <a:gd name="connsiteX112" fmla="*/ 402195 w 662420"/>
                <a:gd name="connsiteY112" fmla="*/ 227855 h 894969"/>
                <a:gd name="connsiteX113" fmla="*/ 405249 w 662420"/>
                <a:gd name="connsiteY113" fmla="*/ 233962 h 894969"/>
                <a:gd name="connsiteX114" fmla="*/ 410417 w 662420"/>
                <a:gd name="connsiteY114" fmla="*/ 256278 h 894969"/>
                <a:gd name="connsiteX115" fmla="*/ 414175 w 662420"/>
                <a:gd name="connsiteY115" fmla="*/ 280942 h 894969"/>
                <a:gd name="connsiteX116" fmla="*/ 413001 w 662420"/>
                <a:gd name="connsiteY116" fmla="*/ 289869 h 894969"/>
                <a:gd name="connsiteX117" fmla="*/ 410417 w 662420"/>
                <a:gd name="connsiteY117" fmla="*/ 304902 h 894969"/>
                <a:gd name="connsiteX118" fmla="*/ 403605 w 662420"/>
                <a:gd name="connsiteY118" fmla="*/ 344131 h 894969"/>
                <a:gd name="connsiteX119" fmla="*/ 397497 w 662420"/>
                <a:gd name="connsiteY119" fmla="*/ 360574 h 894969"/>
                <a:gd name="connsiteX120" fmla="*/ 367195 w 662420"/>
                <a:gd name="connsiteY120" fmla="*/ 398627 h 894969"/>
                <a:gd name="connsiteX121" fmla="*/ 321389 w 662420"/>
                <a:gd name="connsiteY121" fmla="*/ 413426 h 894969"/>
                <a:gd name="connsiteX122" fmla="*/ 314812 w 662420"/>
                <a:gd name="connsiteY122" fmla="*/ 408023 h 894969"/>
                <a:gd name="connsiteX123" fmla="*/ 317866 w 662420"/>
                <a:gd name="connsiteY123" fmla="*/ 385708 h 894969"/>
                <a:gd name="connsiteX124" fmla="*/ 321389 w 662420"/>
                <a:gd name="connsiteY124" fmla="*/ 368795 h 894969"/>
                <a:gd name="connsiteX125" fmla="*/ 323503 w 662420"/>
                <a:gd name="connsiteY125" fmla="*/ 357520 h 894969"/>
                <a:gd name="connsiteX126" fmla="*/ 325852 w 662420"/>
                <a:gd name="connsiteY126" fmla="*/ 332386 h 894969"/>
                <a:gd name="connsiteX127" fmla="*/ 331020 w 662420"/>
                <a:gd name="connsiteY127" fmla="*/ 295976 h 894969"/>
                <a:gd name="connsiteX128" fmla="*/ 332900 w 662420"/>
                <a:gd name="connsiteY128" fmla="*/ 290104 h 894969"/>
                <a:gd name="connsiteX129" fmla="*/ 337598 w 662420"/>
                <a:gd name="connsiteY129" fmla="*/ 260741 h 894969"/>
                <a:gd name="connsiteX130" fmla="*/ 342296 w 662420"/>
                <a:gd name="connsiteY130" fmla="*/ 231379 h 894969"/>
                <a:gd name="connsiteX131" fmla="*/ 344410 w 662420"/>
                <a:gd name="connsiteY131" fmla="*/ 217519 h 894969"/>
                <a:gd name="connsiteX132" fmla="*/ 346054 w 662420"/>
                <a:gd name="connsiteY132" fmla="*/ 203895 h 894969"/>
                <a:gd name="connsiteX133" fmla="*/ 360148 w 662420"/>
                <a:gd name="connsiteY133" fmla="*/ 202016 h 894969"/>
                <a:gd name="connsiteX134" fmla="*/ 383403 w 662420"/>
                <a:gd name="connsiteY134" fmla="*/ 207889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62420" h="894969">
                  <a:moveTo>
                    <a:pt x="138636" y="2821"/>
                  </a:moveTo>
                  <a:cubicBezTo>
                    <a:pt x="137227" y="4465"/>
                    <a:pt x="134878" y="16445"/>
                    <a:pt x="133234" y="29364"/>
                  </a:cubicBezTo>
                  <a:cubicBezTo>
                    <a:pt x="131589" y="42284"/>
                    <a:pt x="129475" y="53794"/>
                    <a:pt x="128536" y="55203"/>
                  </a:cubicBezTo>
                  <a:cubicBezTo>
                    <a:pt x="127596" y="56378"/>
                    <a:pt x="125482" y="70707"/>
                    <a:pt x="123838" y="86915"/>
                  </a:cubicBezTo>
                  <a:cubicBezTo>
                    <a:pt x="122428" y="103123"/>
                    <a:pt x="120314" y="118392"/>
                    <a:pt x="119140" y="120975"/>
                  </a:cubicBezTo>
                  <a:cubicBezTo>
                    <a:pt x="117965" y="123559"/>
                    <a:pt x="115851" y="136244"/>
                    <a:pt x="114442" y="149163"/>
                  </a:cubicBezTo>
                  <a:cubicBezTo>
                    <a:pt x="112797" y="162083"/>
                    <a:pt x="110918" y="173593"/>
                    <a:pt x="109744" y="175002"/>
                  </a:cubicBezTo>
                  <a:cubicBezTo>
                    <a:pt x="108099" y="177117"/>
                    <a:pt x="104341" y="204130"/>
                    <a:pt x="101522" y="234902"/>
                  </a:cubicBezTo>
                  <a:cubicBezTo>
                    <a:pt x="100113" y="249231"/>
                    <a:pt x="99408" y="253224"/>
                    <a:pt x="97294" y="258392"/>
                  </a:cubicBezTo>
                  <a:cubicBezTo>
                    <a:pt x="96589" y="260271"/>
                    <a:pt x="94710" y="272486"/>
                    <a:pt x="93066" y="285406"/>
                  </a:cubicBezTo>
                  <a:cubicBezTo>
                    <a:pt x="91656" y="298325"/>
                    <a:pt x="89777" y="310540"/>
                    <a:pt x="88603" y="312419"/>
                  </a:cubicBezTo>
                  <a:cubicBezTo>
                    <a:pt x="87193" y="315238"/>
                    <a:pt x="83905" y="338023"/>
                    <a:pt x="80616" y="368795"/>
                  </a:cubicBezTo>
                  <a:cubicBezTo>
                    <a:pt x="80381" y="372084"/>
                    <a:pt x="79206" y="376547"/>
                    <a:pt x="78267" y="378896"/>
                  </a:cubicBezTo>
                  <a:cubicBezTo>
                    <a:pt x="77092" y="381010"/>
                    <a:pt x="76857" y="385708"/>
                    <a:pt x="77327" y="388762"/>
                  </a:cubicBezTo>
                  <a:cubicBezTo>
                    <a:pt x="78032" y="392050"/>
                    <a:pt x="77562" y="394634"/>
                    <a:pt x="76623" y="394634"/>
                  </a:cubicBezTo>
                  <a:cubicBezTo>
                    <a:pt x="75448" y="394634"/>
                    <a:pt x="74508" y="397453"/>
                    <a:pt x="74508" y="400976"/>
                  </a:cubicBezTo>
                  <a:cubicBezTo>
                    <a:pt x="74508" y="404735"/>
                    <a:pt x="72864" y="417654"/>
                    <a:pt x="70750" y="429869"/>
                  </a:cubicBezTo>
                  <a:cubicBezTo>
                    <a:pt x="68871" y="442084"/>
                    <a:pt x="66757" y="455943"/>
                    <a:pt x="66052" y="460406"/>
                  </a:cubicBezTo>
                  <a:cubicBezTo>
                    <a:pt x="65347" y="464869"/>
                    <a:pt x="64408" y="471212"/>
                    <a:pt x="63703" y="474500"/>
                  </a:cubicBezTo>
                  <a:cubicBezTo>
                    <a:pt x="63233" y="477789"/>
                    <a:pt x="62059" y="487185"/>
                    <a:pt x="61354" y="495641"/>
                  </a:cubicBezTo>
                  <a:cubicBezTo>
                    <a:pt x="60414" y="504098"/>
                    <a:pt x="59005" y="511849"/>
                    <a:pt x="58065" y="513259"/>
                  </a:cubicBezTo>
                  <a:cubicBezTo>
                    <a:pt x="57126" y="514433"/>
                    <a:pt x="55012" y="527118"/>
                    <a:pt x="53367" y="541447"/>
                  </a:cubicBezTo>
                  <a:cubicBezTo>
                    <a:pt x="51723" y="555541"/>
                    <a:pt x="49609" y="568225"/>
                    <a:pt x="48669" y="569635"/>
                  </a:cubicBezTo>
                  <a:cubicBezTo>
                    <a:pt x="47730" y="570809"/>
                    <a:pt x="46790" y="575742"/>
                    <a:pt x="46790" y="580205"/>
                  </a:cubicBezTo>
                  <a:cubicBezTo>
                    <a:pt x="46555" y="587957"/>
                    <a:pt x="43032" y="614266"/>
                    <a:pt x="40448" y="627420"/>
                  </a:cubicBezTo>
                  <a:cubicBezTo>
                    <a:pt x="39743" y="630709"/>
                    <a:pt x="38804" y="636581"/>
                    <a:pt x="38334" y="640340"/>
                  </a:cubicBezTo>
                  <a:cubicBezTo>
                    <a:pt x="37864" y="644098"/>
                    <a:pt x="36924" y="648796"/>
                    <a:pt x="36220" y="650675"/>
                  </a:cubicBezTo>
                  <a:cubicBezTo>
                    <a:pt x="35515" y="652555"/>
                    <a:pt x="33166" y="666884"/>
                    <a:pt x="31052" y="682387"/>
                  </a:cubicBezTo>
                  <a:cubicBezTo>
                    <a:pt x="21891" y="752152"/>
                    <a:pt x="19777" y="766951"/>
                    <a:pt x="18132" y="768126"/>
                  </a:cubicBezTo>
                  <a:cubicBezTo>
                    <a:pt x="17428" y="768830"/>
                    <a:pt x="14374" y="787152"/>
                    <a:pt x="11320" y="809233"/>
                  </a:cubicBezTo>
                  <a:cubicBezTo>
                    <a:pt x="8501" y="831079"/>
                    <a:pt x="4743" y="859032"/>
                    <a:pt x="2864" y="871247"/>
                  </a:cubicBezTo>
                  <a:cubicBezTo>
                    <a:pt x="984" y="883462"/>
                    <a:pt x="-190" y="893797"/>
                    <a:pt x="280" y="894267"/>
                  </a:cubicBezTo>
                  <a:cubicBezTo>
                    <a:pt x="750" y="894972"/>
                    <a:pt x="188435" y="895441"/>
                    <a:pt x="235416" y="894972"/>
                  </a:cubicBezTo>
                  <a:cubicBezTo>
                    <a:pt x="237530" y="894972"/>
                    <a:pt x="238939" y="892623"/>
                    <a:pt x="238939" y="889099"/>
                  </a:cubicBezTo>
                  <a:cubicBezTo>
                    <a:pt x="238939" y="885811"/>
                    <a:pt x="239879" y="883227"/>
                    <a:pt x="240818" y="883227"/>
                  </a:cubicBezTo>
                  <a:cubicBezTo>
                    <a:pt x="242932" y="883227"/>
                    <a:pt x="249979" y="826851"/>
                    <a:pt x="249040" y="819099"/>
                  </a:cubicBezTo>
                  <a:cubicBezTo>
                    <a:pt x="248570" y="816985"/>
                    <a:pt x="249275" y="815106"/>
                    <a:pt x="250214" y="815106"/>
                  </a:cubicBezTo>
                  <a:cubicBezTo>
                    <a:pt x="251389" y="815106"/>
                    <a:pt x="253503" y="803830"/>
                    <a:pt x="255147" y="789736"/>
                  </a:cubicBezTo>
                  <a:cubicBezTo>
                    <a:pt x="256792" y="775877"/>
                    <a:pt x="259141" y="762958"/>
                    <a:pt x="260080" y="761078"/>
                  </a:cubicBezTo>
                  <a:cubicBezTo>
                    <a:pt x="261959" y="757555"/>
                    <a:pt x="269711" y="698830"/>
                    <a:pt x="269946" y="685676"/>
                  </a:cubicBezTo>
                  <a:cubicBezTo>
                    <a:pt x="270181" y="681917"/>
                    <a:pt x="271121" y="678863"/>
                    <a:pt x="272295" y="678863"/>
                  </a:cubicBezTo>
                  <a:cubicBezTo>
                    <a:pt x="273235" y="678863"/>
                    <a:pt x="274174" y="675340"/>
                    <a:pt x="274409" y="671112"/>
                  </a:cubicBezTo>
                  <a:cubicBezTo>
                    <a:pt x="274409" y="664065"/>
                    <a:pt x="278872" y="636346"/>
                    <a:pt x="283335" y="614266"/>
                  </a:cubicBezTo>
                  <a:cubicBezTo>
                    <a:pt x="284980" y="605105"/>
                    <a:pt x="285215" y="605340"/>
                    <a:pt x="287094" y="621783"/>
                  </a:cubicBezTo>
                  <a:cubicBezTo>
                    <a:pt x="288033" y="631179"/>
                    <a:pt x="289678" y="638930"/>
                    <a:pt x="290617" y="638930"/>
                  </a:cubicBezTo>
                  <a:cubicBezTo>
                    <a:pt x="291557" y="638930"/>
                    <a:pt x="294376" y="649031"/>
                    <a:pt x="296725" y="661246"/>
                  </a:cubicBezTo>
                  <a:cubicBezTo>
                    <a:pt x="299074" y="673461"/>
                    <a:pt x="301658" y="683561"/>
                    <a:pt x="302597" y="683561"/>
                  </a:cubicBezTo>
                  <a:cubicBezTo>
                    <a:pt x="303537" y="683561"/>
                    <a:pt x="305416" y="692723"/>
                    <a:pt x="307060" y="703998"/>
                  </a:cubicBezTo>
                  <a:cubicBezTo>
                    <a:pt x="308705" y="715508"/>
                    <a:pt x="310819" y="725843"/>
                    <a:pt x="311993" y="727018"/>
                  </a:cubicBezTo>
                  <a:cubicBezTo>
                    <a:pt x="312933" y="728427"/>
                    <a:pt x="315047" y="736649"/>
                    <a:pt x="316691" y="745340"/>
                  </a:cubicBezTo>
                  <a:cubicBezTo>
                    <a:pt x="318336" y="754031"/>
                    <a:pt x="320450" y="761078"/>
                    <a:pt x="321389" y="761078"/>
                  </a:cubicBezTo>
                  <a:cubicBezTo>
                    <a:pt x="322329" y="761078"/>
                    <a:pt x="323269" y="762958"/>
                    <a:pt x="323269" y="765072"/>
                  </a:cubicBezTo>
                  <a:cubicBezTo>
                    <a:pt x="323503" y="772824"/>
                    <a:pt x="328671" y="799837"/>
                    <a:pt x="331725" y="809233"/>
                  </a:cubicBezTo>
                  <a:cubicBezTo>
                    <a:pt x="333604" y="814401"/>
                    <a:pt x="336188" y="824971"/>
                    <a:pt x="337598" y="832723"/>
                  </a:cubicBezTo>
                  <a:cubicBezTo>
                    <a:pt x="339007" y="840475"/>
                    <a:pt x="341121" y="848931"/>
                    <a:pt x="342296" y="851515"/>
                  </a:cubicBezTo>
                  <a:cubicBezTo>
                    <a:pt x="346054" y="859737"/>
                    <a:pt x="349343" y="874770"/>
                    <a:pt x="349343" y="883462"/>
                  </a:cubicBezTo>
                  <a:cubicBezTo>
                    <a:pt x="349343" y="889099"/>
                    <a:pt x="350517" y="892623"/>
                    <a:pt x="353101" y="893562"/>
                  </a:cubicBezTo>
                  <a:cubicBezTo>
                    <a:pt x="355215" y="894267"/>
                    <a:pt x="409712" y="894972"/>
                    <a:pt x="474310" y="894972"/>
                  </a:cubicBezTo>
                  <a:lnTo>
                    <a:pt x="591760" y="894972"/>
                  </a:lnTo>
                  <a:lnTo>
                    <a:pt x="590116" y="883696"/>
                  </a:lnTo>
                  <a:cubicBezTo>
                    <a:pt x="589176" y="877589"/>
                    <a:pt x="586593" y="866314"/>
                    <a:pt x="584244" y="858562"/>
                  </a:cubicBezTo>
                  <a:cubicBezTo>
                    <a:pt x="581895" y="850810"/>
                    <a:pt x="579076" y="840005"/>
                    <a:pt x="578371" y="834602"/>
                  </a:cubicBezTo>
                  <a:cubicBezTo>
                    <a:pt x="577431" y="828965"/>
                    <a:pt x="576022" y="824032"/>
                    <a:pt x="574847" y="823327"/>
                  </a:cubicBezTo>
                  <a:cubicBezTo>
                    <a:pt x="573908" y="822622"/>
                    <a:pt x="571794" y="815106"/>
                    <a:pt x="570149" y="806414"/>
                  </a:cubicBezTo>
                  <a:cubicBezTo>
                    <a:pt x="568740" y="797488"/>
                    <a:pt x="566626" y="788327"/>
                    <a:pt x="565451" y="785743"/>
                  </a:cubicBezTo>
                  <a:cubicBezTo>
                    <a:pt x="564277" y="783159"/>
                    <a:pt x="561693" y="773058"/>
                    <a:pt x="559579" y="763428"/>
                  </a:cubicBezTo>
                  <a:cubicBezTo>
                    <a:pt x="557465" y="753797"/>
                    <a:pt x="554881" y="744870"/>
                    <a:pt x="553706" y="743226"/>
                  </a:cubicBezTo>
                  <a:cubicBezTo>
                    <a:pt x="552532" y="741817"/>
                    <a:pt x="550183" y="732656"/>
                    <a:pt x="548773" y="722790"/>
                  </a:cubicBezTo>
                  <a:cubicBezTo>
                    <a:pt x="547364" y="712924"/>
                    <a:pt x="545485" y="704702"/>
                    <a:pt x="544545" y="704702"/>
                  </a:cubicBezTo>
                  <a:cubicBezTo>
                    <a:pt x="543606" y="704702"/>
                    <a:pt x="541492" y="698125"/>
                    <a:pt x="539847" y="689904"/>
                  </a:cubicBezTo>
                  <a:cubicBezTo>
                    <a:pt x="538203" y="681917"/>
                    <a:pt x="535384" y="671582"/>
                    <a:pt x="533740" y="667118"/>
                  </a:cubicBezTo>
                  <a:cubicBezTo>
                    <a:pt x="531861" y="662655"/>
                    <a:pt x="529747" y="654669"/>
                    <a:pt x="528807" y="649501"/>
                  </a:cubicBezTo>
                  <a:cubicBezTo>
                    <a:pt x="528102" y="644333"/>
                    <a:pt x="525518" y="634232"/>
                    <a:pt x="523169" y="627185"/>
                  </a:cubicBezTo>
                  <a:cubicBezTo>
                    <a:pt x="520820" y="620138"/>
                    <a:pt x="518236" y="608393"/>
                    <a:pt x="517297" y="601346"/>
                  </a:cubicBezTo>
                  <a:cubicBezTo>
                    <a:pt x="516357" y="594299"/>
                    <a:pt x="514008" y="586313"/>
                    <a:pt x="512129" y="583494"/>
                  </a:cubicBezTo>
                  <a:cubicBezTo>
                    <a:pt x="510485" y="580675"/>
                    <a:pt x="508371" y="572923"/>
                    <a:pt x="507431" y="566346"/>
                  </a:cubicBezTo>
                  <a:cubicBezTo>
                    <a:pt x="506726" y="559769"/>
                    <a:pt x="505082" y="554366"/>
                    <a:pt x="504142" y="554366"/>
                  </a:cubicBezTo>
                  <a:cubicBezTo>
                    <a:pt x="502968" y="554366"/>
                    <a:pt x="502028" y="552252"/>
                    <a:pt x="502028" y="549668"/>
                  </a:cubicBezTo>
                  <a:cubicBezTo>
                    <a:pt x="502028" y="547084"/>
                    <a:pt x="503672" y="544970"/>
                    <a:pt x="505552" y="544970"/>
                  </a:cubicBezTo>
                  <a:cubicBezTo>
                    <a:pt x="507431" y="544970"/>
                    <a:pt x="509075" y="544031"/>
                    <a:pt x="509075" y="542856"/>
                  </a:cubicBezTo>
                  <a:cubicBezTo>
                    <a:pt x="509075" y="541682"/>
                    <a:pt x="511424" y="539803"/>
                    <a:pt x="514478" y="539098"/>
                  </a:cubicBezTo>
                  <a:cubicBezTo>
                    <a:pt x="518941" y="537688"/>
                    <a:pt x="530921" y="530172"/>
                    <a:pt x="548773" y="517252"/>
                  </a:cubicBezTo>
                  <a:cubicBezTo>
                    <a:pt x="562163" y="507856"/>
                    <a:pt x="588707" y="478259"/>
                    <a:pt x="591995" y="469098"/>
                  </a:cubicBezTo>
                  <a:cubicBezTo>
                    <a:pt x="592935" y="466983"/>
                    <a:pt x="594579" y="465104"/>
                    <a:pt x="595989" y="465104"/>
                  </a:cubicBezTo>
                  <a:cubicBezTo>
                    <a:pt x="597163" y="465104"/>
                    <a:pt x="598338" y="463695"/>
                    <a:pt x="598338" y="462051"/>
                  </a:cubicBezTo>
                  <a:cubicBezTo>
                    <a:pt x="598338" y="460406"/>
                    <a:pt x="600217" y="456883"/>
                    <a:pt x="602566" y="454299"/>
                  </a:cubicBezTo>
                  <a:cubicBezTo>
                    <a:pt x="604915" y="451950"/>
                    <a:pt x="607029" y="449131"/>
                    <a:pt x="607264" y="447957"/>
                  </a:cubicBezTo>
                  <a:cubicBezTo>
                    <a:pt x="607734" y="445842"/>
                    <a:pt x="619479" y="423057"/>
                    <a:pt x="623472" y="416950"/>
                  </a:cubicBezTo>
                  <a:cubicBezTo>
                    <a:pt x="625116" y="414366"/>
                    <a:pt x="627465" y="409668"/>
                    <a:pt x="628875" y="406379"/>
                  </a:cubicBezTo>
                  <a:cubicBezTo>
                    <a:pt x="630519" y="403091"/>
                    <a:pt x="633573" y="396513"/>
                    <a:pt x="636157" y="391815"/>
                  </a:cubicBezTo>
                  <a:cubicBezTo>
                    <a:pt x="638506" y="387117"/>
                    <a:pt x="640620" y="381950"/>
                    <a:pt x="640620" y="380540"/>
                  </a:cubicBezTo>
                  <a:cubicBezTo>
                    <a:pt x="640620" y="379131"/>
                    <a:pt x="642734" y="373258"/>
                    <a:pt x="645318" y="367856"/>
                  </a:cubicBezTo>
                  <a:cubicBezTo>
                    <a:pt x="647902" y="362218"/>
                    <a:pt x="651190" y="352352"/>
                    <a:pt x="652835" y="346245"/>
                  </a:cubicBezTo>
                  <a:cubicBezTo>
                    <a:pt x="654479" y="339902"/>
                    <a:pt x="656593" y="334030"/>
                    <a:pt x="657768" y="333325"/>
                  </a:cubicBezTo>
                  <a:cubicBezTo>
                    <a:pt x="658707" y="332621"/>
                    <a:pt x="660586" y="317117"/>
                    <a:pt x="661996" y="298795"/>
                  </a:cubicBezTo>
                  <a:cubicBezTo>
                    <a:pt x="664580" y="264265"/>
                    <a:pt x="661761" y="201781"/>
                    <a:pt x="657298" y="196378"/>
                  </a:cubicBezTo>
                  <a:cubicBezTo>
                    <a:pt x="656123" y="194969"/>
                    <a:pt x="654009" y="188157"/>
                    <a:pt x="652600" y="181345"/>
                  </a:cubicBezTo>
                  <a:cubicBezTo>
                    <a:pt x="651190" y="174533"/>
                    <a:pt x="647902" y="164197"/>
                    <a:pt x="645318" y="158559"/>
                  </a:cubicBezTo>
                  <a:cubicBezTo>
                    <a:pt x="642734" y="152922"/>
                    <a:pt x="640620" y="147049"/>
                    <a:pt x="640620" y="145405"/>
                  </a:cubicBezTo>
                  <a:cubicBezTo>
                    <a:pt x="640620" y="140707"/>
                    <a:pt x="628405" y="116982"/>
                    <a:pt x="620183" y="105707"/>
                  </a:cubicBezTo>
                  <a:cubicBezTo>
                    <a:pt x="607029" y="88089"/>
                    <a:pt x="606559" y="87385"/>
                    <a:pt x="599042" y="79398"/>
                  </a:cubicBezTo>
                  <a:cubicBezTo>
                    <a:pt x="584478" y="63425"/>
                    <a:pt x="560988" y="45807"/>
                    <a:pt x="547364" y="40170"/>
                  </a:cubicBezTo>
                  <a:cubicBezTo>
                    <a:pt x="543136" y="38525"/>
                    <a:pt x="539612" y="36176"/>
                    <a:pt x="539612" y="35237"/>
                  </a:cubicBezTo>
                  <a:cubicBezTo>
                    <a:pt x="539612" y="34297"/>
                    <a:pt x="534914" y="32183"/>
                    <a:pt x="529042" y="30539"/>
                  </a:cubicBezTo>
                  <a:cubicBezTo>
                    <a:pt x="523169" y="28895"/>
                    <a:pt x="518471" y="26780"/>
                    <a:pt x="518471" y="25606"/>
                  </a:cubicBezTo>
                  <a:cubicBezTo>
                    <a:pt x="518471" y="24666"/>
                    <a:pt x="514478" y="23022"/>
                    <a:pt x="509780" y="22082"/>
                  </a:cubicBezTo>
                  <a:cubicBezTo>
                    <a:pt x="504847" y="21143"/>
                    <a:pt x="496625" y="18559"/>
                    <a:pt x="491458" y="16445"/>
                  </a:cubicBezTo>
                  <a:cubicBezTo>
                    <a:pt x="486290" y="14096"/>
                    <a:pt x="471961" y="10807"/>
                    <a:pt x="459746" y="9163"/>
                  </a:cubicBezTo>
                  <a:cubicBezTo>
                    <a:pt x="447531" y="7519"/>
                    <a:pt x="436726" y="5170"/>
                    <a:pt x="435786" y="3760"/>
                  </a:cubicBezTo>
                  <a:cubicBezTo>
                    <a:pt x="434612" y="1881"/>
                    <a:pt x="389746" y="941"/>
                    <a:pt x="287564" y="472"/>
                  </a:cubicBezTo>
                  <a:cubicBezTo>
                    <a:pt x="167999" y="-233"/>
                    <a:pt x="140751" y="237"/>
                    <a:pt x="138636" y="2821"/>
                  </a:cubicBezTo>
                  <a:close/>
                  <a:moveTo>
                    <a:pt x="383403" y="207889"/>
                  </a:moveTo>
                  <a:cubicBezTo>
                    <a:pt x="391860" y="213056"/>
                    <a:pt x="401725" y="223157"/>
                    <a:pt x="402195" y="227855"/>
                  </a:cubicBezTo>
                  <a:cubicBezTo>
                    <a:pt x="402195" y="228560"/>
                    <a:pt x="403605" y="231379"/>
                    <a:pt x="405249" y="233962"/>
                  </a:cubicBezTo>
                  <a:cubicBezTo>
                    <a:pt x="406658" y="236781"/>
                    <a:pt x="409007" y="246882"/>
                    <a:pt x="410417" y="256278"/>
                  </a:cubicBezTo>
                  <a:cubicBezTo>
                    <a:pt x="411826" y="265909"/>
                    <a:pt x="413471" y="276949"/>
                    <a:pt x="414175" y="280942"/>
                  </a:cubicBezTo>
                  <a:cubicBezTo>
                    <a:pt x="415115" y="285171"/>
                    <a:pt x="414410" y="289164"/>
                    <a:pt x="413001" y="289869"/>
                  </a:cubicBezTo>
                  <a:cubicBezTo>
                    <a:pt x="411591" y="290808"/>
                    <a:pt x="410417" y="297620"/>
                    <a:pt x="410417" y="304902"/>
                  </a:cubicBezTo>
                  <a:cubicBezTo>
                    <a:pt x="410417" y="318527"/>
                    <a:pt x="407363" y="335439"/>
                    <a:pt x="403605" y="344131"/>
                  </a:cubicBezTo>
                  <a:cubicBezTo>
                    <a:pt x="402430" y="346715"/>
                    <a:pt x="399611" y="353996"/>
                    <a:pt x="397497" y="360574"/>
                  </a:cubicBezTo>
                  <a:cubicBezTo>
                    <a:pt x="392329" y="375137"/>
                    <a:pt x="380115" y="390641"/>
                    <a:pt x="367195" y="398627"/>
                  </a:cubicBezTo>
                  <a:cubicBezTo>
                    <a:pt x="355920" y="405909"/>
                    <a:pt x="332665" y="413426"/>
                    <a:pt x="321389" y="413426"/>
                  </a:cubicBezTo>
                  <a:cubicBezTo>
                    <a:pt x="314577" y="413426"/>
                    <a:pt x="313638" y="412721"/>
                    <a:pt x="314812" y="408023"/>
                  </a:cubicBezTo>
                  <a:cubicBezTo>
                    <a:pt x="315517" y="405205"/>
                    <a:pt x="316926" y="395104"/>
                    <a:pt x="317866" y="385708"/>
                  </a:cubicBezTo>
                  <a:cubicBezTo>
                    <a:pt x="318571" y="376547"/>
                    <a:pt x="320450" y="368795"/>
                    <a:pt x="321389" y="368795"/>
                  </a:cubicBezTo>
                  <a:cubicBezTo>
                    <a:pt x="322564" y="368795"/>
                    <a:pt x="323503" y="363862"/>
                    <a:pt x="323503" y="357520"/>
                  </a:cubicBezTo>
                  <a:cubicBezTo>
                    <a:pt x="323503" y="351413"/>
                    <a:pt x="324678" y="340137"/>
                    <a:pt x="325852" y="332386"/>
                  </a:cubicBezTo>
                  <a:cubicBezTo>
                    <a:pt x="328671" y="317117"/>
                    <a:pt x="330785" y="301614"/>
                    <a:pt x="331020" y="295976"/>
                  </a:cubicBezTo>
                  <a:cubicBezTo>
                    <a:pt x="331020" y="294097"/>
                    <a:pt x="331960" y="291278"/>
                    <a:pt x="332900" y="290104"/>
                  </a:cubicBezTo>
                  <a:cubicBezTo>
                    <a:pt x="333839" y="288694"/>
                    <a:pt x="335953" y="275540"/>
                    <a:pt x="337598" y="260741"/>
                  </a:cubicBezTo>
                  <a:cubicBezTo>
                    <a:pt x="339242" y="245942"/>
                    <a:pt x="341356" y="232553"/>
                    <a:pt x="342296" y="231379"/>
                  </a:cubicBezTo>
                  <a:cubicBezTo>
                    <a:pt x="343235" y="229969"/>
                    <a:pt x="344175" y="223862"/>
                    <a:pt x="344410" y="217519"/>
                  </a:cubicBezTo>
                  <a:cubicBezTo>
                    <a:pt x="344645" y="210942"/>
                    <a:pt x="345349" y="205070"/>
                    <a:pt x="346054" y="203895"/>
                  </a:cubicBezTo>
                  <a:cubicBezTo>
                    <a:pt x="346759" y="202956"/>
                    <a:pt x="353101" y="202016"/>
                    <a:pt x="360148" y="202016"/>
                  </a:cubicBezTo>
                  <a:cubicBezTo>
                    <a:pt x="369779" y="202016"/>
                    <a:pt x="375886" y="203660"/>
                    <a:pt x="383403" y="20788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O">
              <a:extLst>
                <a:ext uri="{FF2B5EF4-FFF2-40B4-BE49-F238E27FC236}">
                  <a16:creationId xmlns:a16="http://schemas.microsoft.com/office/drawing/2014/main" id="{A8695969-9D0F-4735-8406-0571E54F6ED6}"/>
                </a:ext>
              </a:extLst>
            </p:cNvPr>
            <p:cNvSpPr/>
            <p:nvPr/>
          </p:nvSpPr>
          <p:spPr>
            <a:xfrm>
              <a:off x="4738542" y="1873266"/>
              <a:ext cx="662422" cy="934902"/>
            </a:xfrm>
            <a:custGeom>
              <a:avLst/>
              <a:gdLst>
                <a:gd name="connsiteX0" fmla="*/ 346458 w 662420"/>
                <a:gd name="connsiteY0" fmla="*/ 3535 h 934902"/>
                <a:gd name="connsiteX1" fmla="*/ 325787 w 662420"/>
                <a:gd name="connsiteY1" fmla="*/ 9172 h 934902"/>
                <a:gd name="connsiteX2" fmla="*/ 312163 w 662420"/>
                <a:gd name="connsiteY2" fmla="*/ 14105 h 934902"/>
                <a:gd name="connsiteX3" fmla="*/ 299478 w 662420"/>
                <a:gd name="connsiteY3" fmla="*/ 18568 h 934902"/>
                <a:gd name="connsiteX4" fmla="*/ 288908 w 662420"/>
                <a:gd name="connsiteY4" fmla="*/ 23266 h 934902"/>
                <a:gd name="connsiteX5" fmla="*/ 278337 w 662420"/>
                <a:gd name="connsiteY5" fmla="*/ 27964 h 934902"/>
                <a:gd name="connsiteX6" fmla="*/ 268706 w 662420"/>
                <a:gd name="connsiteY6" fmla="*/ 33602 h 934902"/>
                <a:gd name="connsiteX7" fmla="*/ 256021 w 662420"/>
                <a:gd name="connsiteY7" fmla="*/ 40414 h 934902"/>
                <a:gd name="connsiteX8" fmla="*/ 240988 w 662420"/>
                <a:gd name="connsiteY8" fmla="*/ 50280 h 934902"/>
                <a:gd name="connsiteX9" fmla="*/ 229008 w 662420"/>
                <a:gd name="connsiteY9" fmla="*/ 58971 h 934902"/>
                <a:gd name="connsiteX10" fmla="*/ 222196 w 662420"/>
                <a:gd name="connsiteY10" fmla="*/ 64139 h 934902"/>
                <a:gd name="connsiteX11" fmla="*/ 105685 w 662420"/>
                <a:gd name="connsiteY11" fmla="*/ 191925 h 934902"/>
                <a:gd name="connsiteX12" fmla="*/ 98403 w 662420"/>
                <a:gd name="connsiteY12" fmla="*/ 202965 h 934902"/>
                <a:gd name="connsiteX13" fmla="*/ 89477 w 662420"/>
                <a:gd name="connsiteY13" fmla="*/ 218233 h 934902"/>
                <a:gd name="connsiteX14" fmla="*/ 76557 w 662420"/>
                <a:gd name="connsiteY14" fmla="*/ 240314 h 934902"/>
                <a:gd name="connsiteX15" fmla="*/ 75383 w 662420"/>
                <a:gd name="connsiteY15" fmla="*/ 244072 h 934902"/>
                <a:gd name="connsiteX16" fmla="*/ 75148 w 662420"/>
                <a:gd name="connsiteY16" fmla="*/ 245952 h 934902"/>
                <a:gd name="connsiteX17" fmla="*/ 69510 w 662420"/>
                <a:gd name="connsiteY17" fmla="*/ 256992 h 934902"/>
                <a:gd name="connsiteX18" fmla="*/ 64812 w 662420"/>
                <a:gd name="connsiteY18" fmla="*/ 267562 h 934902"/>
                <a:gd name="connsiteX19" fmla="*/ 50013 w 662420"/>
                <a:gd name="connsiteY19" fmla="*/ 299744 h 934902"/>
                <a:gd name="connsiteX20" fmla="*/ 45550 w 662420"/>
                <a:gd name="connsiteY20" fmla="*/ 309844 h 934902"/>
                <a:gd name="connsiteX21" fmla="*/ 42262 w 662420"/>
                <a:gd name="connsiteY21" fmla="*/ 318536 h 934902"/>
                <a:gd name="connsiteX22" fmla="*/ 36154 w 662420"/>
                <a:gd name="connsiteY22" fmla="*/ 337093 h 934902"/>
                <a:gd name="connsiteX23" fmla="*/ 20886 w 662420"/>
                <a:gd name="connsiteY23" fmla="*/ 388536 h 934902"/>
                <a:gd name="connsiteX24" fmla="*/ 15248 w 662420"/>
                <a:gd name="connsiteY24" fmla="*/ 408972 h 934902"/>
                <a:gd name="connsiteX25" fmla="*/ 6557 w 662420"/>
                <a:gd name="connsiteY25" fmla="*/ 454778 h 934902"/>
                <a:gd name="connsiteX26" fmla="*/ 214 w 662420"/>
                <a:gd name="connsiteY26" fmla="*/ 561188 h 934902"/>
                <a:gd name="connsiteX27" fmla="*/ 6791 w 662420"/>
                <a:gd name="connsiteY27" fmla="*/ 663369 h 934902"/>
                <a:gd name="connsiteX28" fmla="*/ 15013 w 662420"/>
                <a:gd name="connsiteY28" fmla="*/ 702128 h 934902"/>
                <a:gd name="connsiteX29" fmla="*/ 19946 w 662420"/>
                <a:gd name="connsiteY29" fmla="*/ 717866 h 934902"/>
                <a:gd name="connsiteX30" fmla="*/ 24644 w 662420"/>
                <a:gd name="connsiteY30" fmla="*/ 732665 h 934902"/>
                <a:gd name="connsiteX31" fmla="*/ 28167 w 662420"/>
                <a:gd name="connsiteY31" fmla="*/ 741356 h 934902"/>
                <a:gd name="connsiteX32" fmla="*/ 64812 w 662420"/>
                <a:gd name="connsiteY32" fmla="*/ 816289 h 934902"/>
                <a:gd name="connsiteX33" fmla="*/ 69275 w 662420"/>
                <a:gd name="connsiteY33" fmla="*/ 823101 h 934902"/>
                <a:gd name="connsiteX34" fmla="*/ 139745 w 662420"/>
                <a:gd name="connsiteY34" fmla="*/ 897095 h 934902"/>
                <a:gd name="connsiteX35" fmla="*/ 146792 w 662420"/>
                <a:gd name="connsiteY35" fmla="*/ 901793 h 934902"/>
                <a:gd name="connsiteX36" fmla="*/ 172632 w 662420"/>
                <a:gd name="connsiteY36" fmla="*/ 915887 h 934902"/>
                <a:gd name="connsiteX37" fmla="*/ 186960 w 662420"/>
                <a:gd name="connsiteY37" fmla="*/ 922934 h 934902"/>
                <a:gd name="connsiteX38" fmla="*/ 205753 w 662420"/>
                <a:gd name="connsiteY38" fmla="*/ 927867 h 934902"/>
                <a:gd name="connsiteX39" fmla="*/ 222431 w 662420"/>
                <a:gd name="connsiteY39" fmla="*/ 933270 h 934902"/>
                <a:gd name="connsiteX40" fmla="*/ 308404 w 662420"/>
                <a:gd name="connsiteY40" fmla="*/ 933270 h 934902"/>
                <a:gd name="connsiteX41" fmla="*/ 326492 w 662420"/>
                <a:gd name="connsiteY41" fmla="*/ 927867 h 934902"/>
                <a:gd name="connsiteX42" fmla="*/ 345284 w 662420"/>
                <a:gd name="connsiteY42" fmla="*/ 923169 h 934902"/>
                <a:gd name="connsiteX43" fmla="*/ 361257 w 662420"/>
                <a:gd name="connsiteY43" fmla="*/ 917061 h 934902"/>
                <a:gd name="connsiteX44" fmla="*/ 374646 w 662420"/>
                <a:gd name="connsiteY44" fmla="*/ 910954 h 934902"/>
                <a:gd name="connsiteX45" fmla="*/ 384042 w 662420"/>
                <a:gd name="connsiteY45" fmla="*/ 906256 h 934902"/>
                <a:gd name="connsiteX46" fmla="*/ 393438 w 662420"/>
                <a:gd name="connsiteY46" fmla="*/ 901793 h 934902"/>
                <a:gd name="connsiteX47" fmla="*/ 401190 w 662420"/>
                <a:gd name="connsiteY47" fmla="*/ 896860 h 934902"/>
                <a:gd name="connsiteX48" fmla="*/ 413170 w 662420"/>
                <a:gd name="connsiteY48" fmla="*/ 889578 h 934902"/>
                <a:gd name="connsiteX49" fmla="*/ 422096 w 662420"/>
                <a:gd name="connsiteY49" fmla="*/ 883941 h 934902"/>
                <a:gd name="connsiteX50" fmla="*/ 426325 w 662420"/>
                <a:gd name="connsiteY50" fmla="*/ 880652 h 934902"/>
                <a:gd name="connsiteX51" fmla="*/ 430788 w 662420"/>
                <a:gd name="connsiteY51" fmla="*/ 877128 h 934902"/>
                <a:gd name="connsiteX52" fmla="*/ 441123 w 662420"/>
                <a:gd name="connsiteY52" fmla="*/ 870551 h 934902"/>
                <a:gd name="connsiteX53" fmla="*/ 459211 w 662420"/>
                <a:gd name="connsiteY53" fmla="*/ 854813 h 934902"/>
                <a:gd name="connsiteX54" fmla="*/ 540721 w 662420"/>
                <a:gd name="connsiteY54" fmla="*/ 764376 h 934902"/>
                <a:gd name="connsiteX55" fmla="*/ 551997 w 662420"/>
                <a:gd name="connsiteY55" fmla="*/ 747933 h 934902"/>
                <a:gd name="connsiteX56" fmla="*/ 562567 w 662420"/>
                <a:gd name="connsiteY56" fmla="*/ 732665 h 934902"/>
                <a:gd name="connsiteX57" fmla="*/ 567735 w 662420"/>
                <a:gd name="connsiteY57" fmla="*/ 723269 h 934902"/>
                <a:gd name="connsiteX58" fmla="*/ 584413 w 662420"/>
                <a:gd name="connsiteY58" fmla="*/ 695551 h 934902"/>
                <a:gd name="connsiteX59" fmla="*/ 586057 w 662420"/>
                <a:gd name="connsiteY59" fmla="*/ 691088 h 934902"/>
                <a:gd name="connsiteX60" fmla="*/ 603675 w 662420"/>
                <a:gd name="connsiteY60" fmla="*/ 657027 h 934902"/>
                <a:gd name="connsiteX61" fmla="*/ 603910 w 662420"/>
                <a:gd name="connsiteY61" fmla="*/ 655148 h 934902"/>
                <a:gd name="connsiteX62" fmla="*/ 604379 w 662420"/>
                <a:gd name="connsiteY62" fmla="*/ 652094 h 934902"/>
                <a:gd name="connsiteX63" fmla="*/ 609077 w 662420"/>
                <a:gd name="connsiteY63" fmla="*/ 641054 h 934902"/>
                <a:gd name="connsiteX64" fmla="*/ 623172 w 662420"/>
                <a:gd name="connsiteY64" fmla="*/ 605114 h 934902"/>
                <a:gd name="connsiteX65" fmla="*/ 628339 w 662420"/>
                <a:gd name="connsiteY65" fmla="*/ 588671 h 934902"/>
                <a:gd name="connsiteX66" fmla="*/ 633272 w 662420"/>
                <a:gd name="connsiteY66" fmla="*/ 575282 h 934902"/>
                <a:gd name="connsiteX67" fmla="*/ 636561 w 662420"/>
                <a:gd name="connsiteY67" fmla="*/ 562832 h 934902"/>
                <a:gd name="connsiteX68" fmla="*/ 642668 w 662420"/>
                <a:gd name="connsiteY68" fmla="*/ 537228 h 934902"/>
                <a:gd name="connsiteX69" fmla="*/ 649715 w 662420"/>
                <a:gd name="connsiteY69" fmla="*/ 504342 h 934902"/>
                <a:gd name="connsiteX70" fmla="*/ 654413 w 662420"/>
                <a:gd name="connsiteY70" fmla="*/ 482261 h 934902"/>
                <a:gd name="connsiteX71" fmla="*/ 657702 w 662420"/>
                <a:gd name="connsiteY71" fmla="*/ 448201 h 934902"/>
                <a:gd name="connsiteX72" fmla="*/ 661460 w 662420"/>
                <a:gd name="connsiteY72" fmla="*/ 404039 h 934902"/>
                <a:gd name="connsiteX73" fmla="*/ 661460 w 662420"/>
                <a:gd name="connsiteY73" fmla="*/ 343435 h 934902"/>
                <a:gd name="connsiteX74" fmla="*/ 657702 w 662420"/>
                <a:gd name="connsiteY74" fmla="*/ 303032 h 934902"/>
                <a:gd name="connsiteX75" fmla="*/ 654413 w 662420"/>
                <a:gd name="connsiteY75" fmla="*/ 271321 h 934902"/>
                <a:gd name="connsiteX76" fmla="*/ 649715 w 662420"/>
                <a:gd name="connsiteY76" fmla="*/ 251119 h 934902"/>
                <a:gd name="connsiteX77" fmla="*/ 642433 w 662420"/>
                <a:gd name="connsiteY77" fmla="*/ 222931 h 934902"/>
                <a:gd name="connsiteX78" fmla="*/ 636561 w 662420"/>
                <a:gd name="connsiteY78" fmla="*/ 202260 h 934902"/>
                <a:gd name="connsiteX79" fmla="*/ 633037 w 662420"/>
                <a:gd name="connsiteY79" fmla="*/ 192394 h 934902"/>
                <a:gd name="connsiteX80" fmla="*/ 628339 w 662420"/>
                <a:gd name="connsiteY80" fmla="*/ 181354 h 934902"/>
                <a:gd name="connsiteX81" fmla="*/ 623641 w 662420"/>
                <a:gd name="connsiteY81" fmla="*/ 167730 h 934902"/>
                <a:gd name="connsiteX82" fmla="*/ 610252 w 662420"/>
                <a:gd name="connsiteY82" fmla="*/ 142830 h 934902"/>
                <a:gd name="connsiteX83" fmla="*/ 584648 w 662420"/>
                <a:gd name="connsiteY83" fmla="*/ 101723 h 934902"/>
                <a:gd name="connsiteX84" fmla="*/ 529681 w 662420"/>
                <a:gd name="connsiteY84" fmla="*/ 44407 h 934902"/>
                <a:gd name="connsiteX85" fmla="*/ 524513 w 662420"/>
                <a:gd name="connsiteY85" fmla="*/ 41119 h 934902"/>
                <a:gd name="connsiteX86" fmla="*/ 513708 w 662420"/>
                <a:gd name="connsiteY86" fmla="*/ 34072 h 934902"/>
                <a:gd name="connsiteX87" fmla="*/ 506191 w 662420"/>
                <a:gd name="connsiteY87" fmla="*/ 28199 h 934902"/>
                <a:gd name="connsiteX88" fmla="*/ 496795 w 662420"/>
                <a:gd name="connsiteY88" fmla="*/ 23501 h 934902"/>
                <a:gd name="connsiteX89" fmla="*/ 487399 w 662420"/>
                <a:gd name="connsiteY89" fmla="*/ 18568 h 934902"/>
                <a:gd name="connsiteX90" fmla="*/ 483171 w 662420"/>
                <a:gd name="connsiteY90" fmla="*/ 16219 h 934902"/>
                <a:gd name="connsiteX91" fmla="*/ 469781 w 662420"/>
                <a:gd name="connsiteY91" fmla="*/ 11521 h 934902"/>
                <a:gd name="connsiteX92" fmla="*/ 346458 w 662420"/>
                <a:gd name="connsiteY92" fmla="*/ 3535 h 934902"/>
                <a:gd name="connsiteX93" fmla="*/ 377700 w 662420"/>
                <a:gd name="connsiteY93" fmla="*/ 237260 h 934902"/>
                <a:gd name="connsiteX94" fmla="*/ 387096 w 662420"/>
                <a:gd name="connsiteY94" fmla="*/ 245012 h 934902"/>
                <a:gd name="connsiteX95" fmla="*/ 407532 w 662420"/>
                <a:gd name="connsiteY95" fmla="*/ 289173 h 934902"/>
                <a:gd name="connsiteX96" fmla="*/ 409647 w 662420"/>
                <a:gd name="connsiteY96" fmla="*/ 295750 h 934902"/>
                <a:gd name="connsiteX97" fmla="*/ 416929 w 662420"/>
                <a:gd name="connsiteY97" fmla="*/ 385482 h 934902"/>
                <a:gd name="connsiteX98" fmla="*/ 409647 w 662420"/>
                <a:gd name="connsiteY98" fmla="*/ 490718 h 934902"/>
                <a:gd name="connsiteX99" fmla="*/ 406358 w 662420"/>
                <a:gd name="connsiteY99" fmla="*/ 504107 h 934902"/>
                <a:gd name="connsiteX100" fmla="*/ 400720 w 662420"/>
                <a:gd name="connsiteY100" fmla="*/ 531590 h 934902"/>
                <a:gd name="connsiteX101" fmla="*/ 396022 w 662420"/>
                <a:gd name="connsiteY101" fmla="*/ 551087 h 934902"/>
                <a:gd name="connsiteX102" fmla="*/ 391324 w 662420"/>
                <a:gd name="connsiteY102" fmla="*/ 568235 h 934902"/>
                <a:gd name="connsiteX103" fmla="*/ 389445 w 662420"/>
                <a:gd name="connsiteY103" fmla="*/ 571054 h 934902"/>
                <a:gd name="connsiteX104" fmla="*/ 379579 w 662420"/>
                <a:gd name="connsiteY104" fmla="*/ 600651 h 934902"/>
                <a:gd name="connsiteX105" fmla="*/ 376995 w 662420"/>
                <a:gd name="connsiteY105" fmla="*/ 604879 h 934902"/>
                <a:gd name="connsiteX106" fmla="*/ 353035 w 662420"/>
                <a:gd name="connsiteY106" fmla="*/ 655148 h 934902"/>
                <a:gd name="connsiteX107" fmla="*/ 351156 w 662420"/>
                <a:gd name="connsiteY107" fmla="*/ 657732 h 934902"/>
                <a:gd name="connsiteX108" fmla="*/ 312163 w 662420"/>
                <a:gd name="connsiteY108" fmla="*/ 697430 h 934902"/>
                <a:gd name="connsiteX109" fmla="*/ 308874 w 662420"/>
                <a:gd name="connsiteY109" fmla="*/ 699779 h 934902"/>
                <a:gd name="connsiteX110" fmla="*/ 286089 w 662420"/>
                <a:gd name="connsiteY110" fmla="*/ 699074 h 934902"/>
                <a:gd name="connsiteX111" fmla="*/ 262833 w 662420"/>
                <a:gd name="connsiteY111" fmla="*/ 672530 h 934902"/>
                <a:gd name="connsiteX112" fmla="*/ 258370 w 662420"/>
                <a:gd name="connsiteY112" fmla="*/ 662195 h 934902"/>
                <a:gd name="connsiteX113" fmla="*/ 252263 w 662420"/>
                <a:gd name="connsiteY113" fmla="*/ 644577 h 934902"/>
                <a:gd name="connsiteX114" fmla="*/ 246860 w 662420"/>
                <a:gd name="connsiteY114" fmla="*/ 628839 h 934902"/>
                <a:gd name="connsiteX115" fmla="*/ 247565 w 662420"/>
                <a:gd name="connsiteY115" fmla="*/ 461355 h 934902"/>
                <a:gd name="connsiteX116" fmla="*/ 252733 w 662420"/>
                <a:gd name="connsiteY116" fmla="*/ 437865 h 934902"/>
                <a:gd name="connsiteX117" fmla="*/ 258370 w 662420"/>
                <a:gd name="connsiteY117" fmla="*/ 410852 h 934902"/>
                <a:gd name="connsiteX118" fmla="*/ 263538 w 662420"/>
                <a:gd name="connsiteY118" fmla="*/ 387362 h 934902"/>
                <a:gd name="connsiteX119" fmla="*/ 268941 w 662420"/>
                <a:gd name="connsiteY119" fmla="*/ 368570 h 934902"/>
                <a:gd name="connsiteX120" fmla="*/ 272464 w 662420"/>
                <a:gd name="connsiteY120" fmla="*/ 359174 h 934902"/>
                <a:gd name="connsiteX121" fmla="*/ 278572 w 662420"/>
                <a:gd name="connsiteY121" fmla="*/ 342730 h 934902"/>
                <a:gd name="connsiteX122" fmla="*/ 283035 w 662420"/>
                <a:gd name="connsiteY122" fmla="*/ 331220 h 934902"/>
                <a:gd name="connsiteX123" fmla="*/ 297129 w 662420"/>
                <a:gd name="connsiteY123" fmla="*/ 298099 h 934902"/>
                <a:gd name="connsiteX124" fmla="*/ 312867 w 662420"/>
                <a:gd name="connsiteY124" fmla="*/ 271556 h 934902"/>
                <a:gd name="connsiteX125" fmla="*/ 338472 w 662420"/>
                <a:gd name="connsiteY125" fmla="*/ 244072 h 934902"/>
                <a:gd name="connsiteX126" fmla="*/ 342465 w 662420"/>
                <a:gd name="connsiteY126" fmla="*/ 240784 h 934902"/>
                <a:gd name="connsiteX127" fmla="*/ 377700 w 662420"/>
                <a:gd name="connsiteY127" fmla="*/ 237260 h 93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62420" h="934902">
                  <a:moveTo>
                    <a:pt x="346458" y="3535"/>
                  </a:moveTo>
                  <a:cubicBezTo>
                    <a:pt x="335418" y="5414"/>
                    <a:pt x="326257" y="7998"/>
                    <a:pt x="325787" y="9172"/>
                  </a:cubicBezTo>
                  <a:cubicBezTo>
                    <a:pt x="325317" y="10347"/>
                    <a:pt x="319210" y="12461"/>
                    <a:pt x="312163" y="14105"/>
                  </a:cubicBezTo>
                  <a:cubicBezTo>
                    <a:pt x="305116" y="15749"/>
                    <a:pt x="299478" y="17629"/>
                    <a:pt x="299478" y="18568"/>
                  </a:cubicBezTo>
                  <a:cubicBezTo>
                    <a:pt x="299478" y="19508"/>
                    <a:pt x="294780" y="21622"/>
                    <a:pt x="288908" y="23266"/>
                  </a:cubicBezTo>
                  <a:cubicBezTo>
                    <a:pt x="283035" y="24911"/>
                    <a:pt x="278337" y="27025"/>
                    <a:pt x="278337" y="27964"/>
                  </a:cubicBezTo>
                  <a:cubicBezTo>
                    <a:pt x="278337" y="28904"/>
                    <a:pt x="274109" y="31488"/>
                    <a:pt x="268706" y="33602"/>
                  </a:cubicBezTo>
                  <a:cubicBezTo>
                    <a:pt x="263303" y="35716"/>
                    <a:pt x="257666" y="38770"/>
                    <a:pt x="256021" y="40414"/>
                  </a:cubicBezTo>
                  <a:cubicBezTo>
                    <a:pt x="254377" y="42058"/>
                    <a:pt x="247565" y="46286"/>
                    <a:pt x="240988" y="50280"/>
                  </a:cubicBezTo>
                  <a:cubicBezTo>
                    <a:pt x="234410" y="54038"/>
                    <a:pt x="229008" y="58031"/>
                    <a:pt x="229008" y="58971"/>
                  </a:cubicBezTo>
                  <a:cubicBezTo>
                    <a:pt x="229008" y="59911"/>
                    <a:pt x="225954" y="62260"/>
                    <a:pt x="222196" y="64139"/>
                  </a:cubicBezTo>
                  <a:cubicBezTo>
                    <a:pt x="198236" y="76589"/>
                    <a:pt x="128470" y="153166"/>
                    <a:pt x="105685" y="191925"/>
                  </a:cubicBezTo>
                  <a:cubicBezTo>
                    <a:pt x="104510" y="194039"/>
                    <a:pt x="101222" y="198972"/>
                    <a:pt x="98403" y="202965"/>
                  </a:cubicBezTo>
                  <a:cubicBezTo>
                    <a:pt x="95819" y="206723"/>
                    <a:pt x="91826" y="213770"/>
                    <a:pt x="89477" y="218233"/>
                  </a:cubicBezTo>
                  <a:cubicBezTo>
                    <a:pt x="83369" y="230213"/>
                    <a:pt x="80081" y="236086"/>
                    <a:pt x="76557" y="240314"/>
                  </a:cubicBezTo>
                  <a:cubicBezTo>
                    <a:pt x="74913" y="242428"/>
                    <a:pt x="74208" y="244072"/>
                    <a:pt x="75383" y="244072"/>
                  </a:cubicBezTo>
                  <a:cubicBezTo>
                    <a:pt x="76557" y="244072"/>
                    <a:pt x="76322" y="245012"/>
                    <a:pt x="75148" y="245952"/>
                  </a:cubicBezTo>
                  <a:cubicBezTo>
                    <a:pt x="73738" y="246891"/>
                    <a:pt x="71389" y="251824"/>
                    <a:pt x="69510" y="256992"/>
                  </a:cubicBezTo>
                  <a:cubicBezTo>
                    <a:pt x="67631" y="262160"/>
                    <a:pt x="65517" y="266858"/>
                    <a:pt x="64812" y="267562"/>
                  </a:cubicBezTo>
                  <a:cubicBezTo>
                    <a:pt x="62228" y="269677"/>
                    <a:pt x="53067" y="289643"/>
                    <a:pt x="50013" y="299744"/>
                  </a:cubicBezTo>
                  <a:cubicBezTo>
                    <a:pt x="48369" y="305381"/>
                    <a:pt x="46255" y="309844"/>
                    <a:pt x="45550" y="309844"/>
                  </a:cubicBezTo>
                  <a:cubicBezTo>
                    <a:pt x="44611" y="309844"/>
                    <a:pt x="43201" y="313838"/>
                    <a:pt x="42262" y="318536"/>
                  </a:cubicBezTo>
                  <a:cubicBezTo>
                    <a:pt x="41557" y="323234"/>
                    <a:pt x="38503" y="331690"/>
                    <a:pt x="36154" y="337093"/>
                  </a:cubicBezTo>
                  <a:cubicBezTo>
                    <a:pt x="30751" y="348368"/>
                    <a:pt x="25818" y="365046"/>
                    <a:pt x="20886" y="388536"/>
                  </a:cubicBezTo>
                  <a:cubicBezTo>
                    <a:pt x="19006" y="397462"/>
                    <a:pt x="16422" y="406858"/>
                    <a:pt x="15248" y="408972"/>
                  </a:cubicBezTo>
                  <a:cubicBezTo>
                    <a:pt x="14073" y="411086"/>
                    <a:pt x="10080" y="431758"/>
                    <a:pt x="6557" y="454778"/>
                  </a:cubicBezTo>
                  <a:cubicBezTo>
                    <a:pt x="684" y="493067"/>
                    <a:pt x="-21" y="501993"/>
                    <a:pt x="214" y="561188"/>
                  </a:cubicBezTo>
                  <a:cubicBezTo>
                    <a:pt x="214" y="621322"/>
                    <a:pt x="684" y="628369"/>
                    <a:pt x="6791" y="663369"/>
                  </a:cubicBezTo>
                  <a:cubicBezTo>
                    <a:pt x="10315" y="684040"/>
                    <a:pt x="14073" y="701423"/>
                    <a:pt x="15013" y="702128"/>
                  </a:cubicBezTo>
                  <a:cubicBezTo>
                    <a:pt x="15953" y="702833"/>
                    <a:pt x="18302" y="709880"/>
                    <a:pt x="19946" y="717866"/>
                  </a:cubicBezTo>
                  <a:cubicBezTo>
                    <a:pt x="21590" y="726088"/>
                    <a:pt x="23704" y="732665"/>
                    <a:pt x="24644" y="732665"/>
                  </a:cubicBezTo>
                  <a:cubicBezTo>
                    <a:pt x="25584" y="732665"/>
                    <a:pt x="27228" y="736658"/>
                    <a:pt x="28167" y="741356"/>
                  </a:cubicBezTo>
                  <a:cubicBezTo>
                    <a:pt x="30047" y="752631"/>
                    <a:pt x="58705" y="810652"/>
                    <a:pt x="64812" y="816289"/>
                  </a:cubicBezTo>
                  <a:cubicBezTo>
                    <a:pt x="67161" y="818403"/>
                    <a:pt x="69275" y="821692"/>
                    <a:pt x="69275" y="823101"/>
                  </a:cubicBezTo>
                  <a:cubicBezTo>
                    <a:pt x="69275" y="831558"/>
                    <a:pt x="123537" y="888639"/>
                    <a:pt x="139745" y="897095"/>
                  </a:cubicBezTo>
                  <a:cubicBezTo>
                    <a:pt x="143034" y="898739"/>
                    <a:pt x="146088" y="900853"/>
                    <a:pt x="146792" y="901793"/>
                  </a:cubicBezTo>
                  <a:cubicBezTo>
                    <a:pt x="148202" y="903672"/>
                    <a:pt x="158537" y="909310"/>
                    <a:pt x="172632" y="915887"/>
                  </a:cubicBezTo>
                  <a:cubicBezTo>
                    <a:pt x="178504" y="918706"/>
                    <a:pt x="184846" y="921759"/>
                    <a:pt x="186960" y="922934"/>
                  </a:cubicBezTo>
                  <a:cubicBezTo>
                    <a:pt x="189075" y="924109"/>
                    <a:pt x="197531" y="926223"/>
                    <a:pt x="205753" y="927867"/>
                  </a:cubicBezTo>
                  <a:cubicBezTo>
                    <a:pt x="213974" y="929511"/>
                    <a:pt x="221491" y="931860"/>
                    <a:pt x="222431" y="933270"/>
                  </a:cubicBezTo>
                  <a:cubicBezTo>
                    <a:pt x="224780" y="936793"/>
                    <a:pt x="306055" y="936793"/>
                    <a:pt x="308404" y="933270"/>
                  </a:cubicBezTo>
                  <a:cubicBezTo>
                    <a:pt x="309344" y="931860"/>
                    <a:pt x="317331" y="929276"/>
                    <a:pt x="326492" y="927867"/>
                  </a:cubicBezTo>
                  <a:cubicBezTo>
                    <a:pt x="335418" y="926223"/>
                    <a:pt x="343874" y="924109"/>
                    <a:pt x="345284" y="923169"/>
                  </a:cubicBezTo>
                  <a:cubicBezTo>
                    <a:pt x="346458" y="921994"/>
                    <a:pt x="353740" y="919410"/>
                    <a:pt x="361257" y="917061"/>
                  </a:cubicBezTo>
                  <a:cubicBezTo>
                    <a:pt x="368539" y="914712"/>
                    <a:pt x="374646" y="912129"/>
                    <a:pt x="374646" y="910954"/>
                  </a:cubicBezTo>
                  <a:cubicBezTo>
                    <a:pt x="374646" y="910014"/>
                    <a:pt x="378875" y="907665"/>
                    <a:pt x="384042" y="906256"/>
                  </a:cubicBezTo>
                  <a:cubicBezTo>
                    <a:pt x="389210" y="904612"/>
                    <a:pt x="393438" y="902733"/>
                    <a:pt x="393438" y="901793"/>
                  </a:cubicBezTo>
                  <a:cubicBezTo>
                    <a:pt x="393438" y="900853"/>
                    <a:pt x="396962" y="898504"/>
                    <a:pt x="401190" y="896860"/>
                  </a:cubicBezTo>
                  <a:cubicBezTo>
                    <a:pt x="405183" y="895216"/>
                    <a:pt x="410821" y="891927"/>
                    <a:pt x="413170" y="889578"/>
                  </a:cubicBezTo>
                  <a:cubicBezTo>
                    <a:pt x="415754" y="887229"/>
                    <a:pt x="419747" y="884880"/>
                    <a:pt x="422096" y="883941"/>
                  </a:cubicBezTo>
                  <a:cubicBezTo>
                    <a:pt x="424445" y="883236"/>
                    <a:pt x="426325" y="881826"/>
                    <a:pt x="426325" y="880652"/>
                  </a:cubicBezTo>
                  <a:cubicBezTo>
                    <a:pt x="426325" y="879477"/>
                    <a:pt x="428204" y="878068"/>
                    <a:pt x="430788" y="877128"/>
                  </a:cubicBezTo>
                  <a:cubicBezTo>
                    <a:pt x="433137" y="876424"/>
                    <a:pt x="437835" y="873370"/>
                    <a:pt x="441123" y="870551"/>
                  </a:cubicBezTo>
                  <a:cubicBezTo>
                    <a:pt x="444177" y="867732"/>
                    <a:pt x="452399" y="860685"/>
                    <a:pt x="459211" y="854813"/>
                  </a:cubicBezTo>
                  <a:cubicBezTo>
                    <a:pt x="487869" y="830383"/>
                    <a:pt x="510654" y="804779"/>
                    <a:pt x="540721" y="764376"/>
                  </a:cubicBezTo>
                  <a:cubicBezTo>
                    <a:pt x="541896" y="762967"/>
                    <a:pt x="546829" y="755685"/>
                    <a:pt x="551997" y="747933"/>
                  </a:cubicBezTo>
                  <a:cubicBezTo>
                    <a:pt x="557164" y="740182"/>
                    <a:pt x="561862" y="733370"/>
                    <a:pt x="562567" y="732665"/>
                  </a:cubicBezTo>
                  <a:cubicBezTo>
                    <a:pt x="563272" y="731960"/>
                    <a:pt x="565621" y="727732"/>
                    <a:pt x="567735" y="723269"/>
                  </a:cubicBezTo>
                  <a:cubicBezTo>
                    <a:pt x="574077" y="710114"/>
                    <a:pt x="582299" y="696255"/>
                    <a:pt x="584413" y="695551"/>
                  </a:cubicBezTo>
                  <a:cubicBezTo>
                    <a:pt x="585352" y="695081"/>
                    <a:pt x="586057" y="693202"/>
                    <a:pt x="586057" y="691088"/>
                  </a:cubicBezTo>
                  <a:cubicBezTo>
                    <a:pt x="586057" y="687094"/>
                    <a:pt x="600151" y="659376"/>
                    <a:pt x="603675" y="657027"/>
                  </a:cubicBezTo>
                  <a:cubicBezTo>
                    <a:pt x="605084" y="656087"/>
                    <a:pt x="605084" y="655148"/>
                    <a:pt x="603910" y="655148"/>
                  </a:cubicBezTo>
                  <a:cubicBezTo>
                    <a:pt x="602735" y="655148"/>
                    <a:pt x="602970" y="653738"/>
                    <a:pt x="604379" y="652094"/>
                  </a:cubicBezTo>
                  <a:cubicBezTo>
                    <a:pt x="605554" y="650685"/>
                    <a:pt x="607903" y="645517"/>
                    <a:pt x="609077" y="641054"/>
                  </a:cubicBezTo>
                  <a:cubicBezTo>
                    <a:pt x="612836" y="628369"/>
                    <a:pt x="620823" y="608168"/>
                    <a:pt x="623172" y="605114"/>
                  </a:cubicBezTo>
                  <a:cubicBezTo>
                    <a:pt x="624581" y="603470"/>
                    <a:pt x="626695" y="596188"/>
                    <a:pt x="628339" y="588671"/>
                  </a:cubicBezTo>
                  <a:cubicBezTo>
                    <a:pt x="629984" y="581389"/>
                    <a:pt x="632333" y="575282"/>
                    <a:pt x="633272" y="575282"/>
                  </a:cubicBezTo>
                  <a:cubicBezTo>
                    <a:pt x="634212" y="575282"/>
                    <a:pt x="635621" y="569644"/>
                    <a:pt x="636561" y="562832"/>
                  </a:cubicBezTo>
                  <a:cubicBezTo>
                    <a:pt x="637501" y="556255"/>
                    <a:pt x="640319" y="544510"/>
                    <a:pt x="642668" y="537228"/>
                  </a:cubicBezTo>
                  <a:cubicBezTo>
                    <a:pt x="645017" y="529946"/>
                    <a:pt x="648071" y="515147"/>
                    <a:pt x="649715" y="504342"/>
                  </a:cubicBezTo>
                  <a:cubicBezTo>
                    <a:pt x="651360" y="493536"/>
                    <a:pt x="653474" y="483671"/>
                    <a:pt x="654413" y="482261"/>
                  </a:cubicBezTo>
                  <a:cubicBezTo>
                    <a:pt x="655588" y="481087"/>
                    <a:pt x="656997" y="465583"/>
                    <a:pt x="657702" y="448201"/>
                  </a:cubicBezTo>
                  <a:cubicBezTo>
                    <a:pt x="658642" y="430818"/>
                    <a:pt x="660286" y="411086"/>
                    <a:pt x="661460" y="404039"/>
                  </a:cubicBezTo>
                  <a:cubicBezTo>
                    <a:pt x="664279" y="387596"/>
                    <a:pt x="664279" y="357764"/>
                    <a:pt x="661460" y="343435"/>
                  </a:cubicBezTo>
                  <a:cubicBezTo>
                    <a:pt x="660051" y="337328"/>
                    <a:pt x="658642" y="319006"/>
                    <a:pt x="657702" y="303032"/>
                  </a:cubicBezTo>
                  <a:cubicBezTo>
                    <a:pt x="656997" y="286824"/>
                    <a:pt x="655588" y="272730"/>
                    <a:pt x="654413" y="271321"/>
                  </a:cubicBezTo>
                  <a:cubicBezTo>
                    <a:pt x="653239" y="269911"/>
                    <a:pt x="651125" y="260750"/>
                    <a:pt x="649715" y="251119"/>
                  </a:cubicBezTo>
                  <a:cubicBezTo>
                    <a:pt x="648071" y="241489"/>
                    <a:pt x="644782" y="228804"/>
                    <a:pt x="642433" y="222931"/>
                  </a:cubicBezTo>
                  <a:cubicBezTo>
                    <a:pt x="640084" y="217059"/>
                    <a:pt x="637501" y="207898"/>
                    <a:pt x="636561" y="202260"/>
                  </a:cubicBezTo>
                  <a:cubicBezTo>
                    <a:pt x="635621" y="196857"/>
                    <a:pt x="634212" y="192394"/>
                    <a:pt x="633037" y="192394"/>
                  </a:cubicBezTo>
                  <a:cubicBezTo>
                    <a:pt x="632098" y="192394"/>
                    <a:pt x="629984" y="187461"/>
                    <a:pt x="628339" y="181354"/>
                  </a:cubicBezTo>
                  <a:cubicBezTo>
                    <a:pt x="626930" y="175247"/>
                    <a:pt x="624816" y="169139"/>
                    <a:pt x="623641" y="167730"/>
                  </a:cubicBezTo>
                  <a:cubicBezTo>
                    <a:pt x="622467" y="166320"/>
                    <a:pt x="616359" y="155280"/>
                    <a:pt x="610252" y="142830"/>
                  </a:cubicBezTo>
                  <a:cubicBezTo>
                    <a:pt x="603910" y="130616"/>
                    <a:pt x="592400" y="112058"/>
                    <a:pt x="584648" y="101723"/>
                  </a:cubicBezTo>
                  <a:cubicBezTo>
                    <a:pt x="571024" y="83401"/>
                    <a:pt x="533439" y="44407"/>
                    <a:pt x="529681" y="44407"/>
                  </a:cubicBezTo>
                  <a:cubicBezTo>
                    <a:pt x="528506" y="44407"/>
                    <a:pt x="526157" y="42998"/>
                    <a:pt x="524513" y="41119"/>
                  </a:cubicBezTo>
                  <a:cubicBezTo>
                    <a:pt x="522634" y="39474"/>
                    <a:pt x="517936" y="36186"/>
                    <a:pt x="513708" y="34072"/>
                  </a:cubicBezTo>
                  <a:cubicBezTo>
                    <a:pt x="509479" y="31958"/>
                    <a:pt x="506191" y="29374"/>
                    <a:pt x="506191" y="28199"/>
                  </a:cubicBezTo>
                  <a:cubicBezTo>
                    <a:pt x="506191" y="27260"/>
                    <a:pt x="501963" y="25145"/>
                    <a:pt x="496795" y="23501"/>
                  </a:cubicBezTo>
                  <a:cubicBezTo>
                    <a:pt x="491627" y="22092"/>
                    <a:pt x="487399" y="19743"/>
                    <a:pt x="487399" y="18568"/>
                  </a:cubicBezTo>
                  <a:cubicBezTo>
                    <a:pt x="487399" y="17159"/>
                    <a:pt x="485520" y="16219"/>
                    <a:pt x="483171" y="16219"/>
                  </a:cubicBezTo>
                  <a:cubicBezTo>
                    <a:pt x="480822" y="16219"/>
                    <a:pt x="474714" y="14105"/>
                    <a:pt x="469781" y="11521"/>
                  </a:cubicBezTo>
                  <a:cubicBezTo>
                    <a:pt x="448405" y="716"/>
                    <a:pt x="387566" y="-3278"/>
                    <a:pt x="346458" y="3535"/>
                  </a:cubicBezTo>
                  <a:close/>
                  <a:moveTo>
                    <a:pt x="377700" y="237260"/>
                  </a:moveTo>
                  <a:cubicBezTo>
                    <a:pt x="380519" y="238905"/>
                    <a:pt x="384512" y="242193"/>
                    <a:pt x="387096" y="245012"/>
                  </a:cubicBezTo>
                  <a:cubicBezTo>
                    <a:pt x="393908" y="252999"/>
                    <a:pt x="407532" y="282126"/>
                    <a:pt x="407532" y="289173"/>
                  </a:cubicBezTo>
                  <a:cubicBezTo>
                    <a:pt x="407532" y="292697"/>
                    <a:pt x="408472" y="295750"/>
                    <a:pt x="409647" y="295750"/>
                  </a:cubicBezTo>
                  <a:cubicBezTo>
                    <a:pt x="414110" y="295750"/>
                    <a:pt x="416929" y="331220"/>
                    <a:pt x="416929" y="385482"/>
                  </a:cubicBezTo>
                  <a:cubicBezTo>
                    <a:pt x="416929" y="439040"/>
                    <a:pt x="413405" y="490718"/>
                    <a:pt x="409647" y="490718"/>
                  </a:cubicBezTo>
                  <a:cubicBezTo>
                    <a:pt x="408942" y="490718"/>
                    <a:pt x="407298" y="496825"/>
                    <a:pt x="406358" y="504107"/>
                  </a:cubicBezTo>
                  <a:cubicBezTo>
                    <a:pt x="404009" y="523604"/>
                    <a:pt x="403069" y="528771"/>
                    <a:pt x="400720" y="531590"/>
                  </a:cubicBezTo>
                  <a:cubicBezTo>
                    <a:pt x="399781" y="533000"/>
                    <a:pt x="397667" y="541926"/>
                    <a:pt x="396022" y="551087"/>
                  </a:cubicBezTo>
                  <a:cubicBezTo>
                    <a:pt x="394378" y="560483"/>
                    <a:pt x="392264" y="568235"/>
                    <a:pt x="391324" y="568235"/>
                  </a:cubicBezTo>
                  <a:cubicBezTo>
                    <a:pt x="390385" y="568235"/>
                    <a:pt x="389445" y="569644"/>
                    <a:pt x="389445" y="571054"/>
                  </a:cubicBezTo>
                  <a:cubicBezTo>
                    <a:pt x="388975" y="578570"/>
                    <a:pt x="381928" y="599946"/>
                    <a:pt x="379579" y="600651"/>
                  </a:cubicBezTo>
                  <a:cubicBezTo>
                    <a:pt x="378170" y="601121"/>
                    <a:pt x="376995" y="603000"/>
                    <a:pt x="376995" y="604879"/>
                  </a:cubicBezTo>
                  <a:cubicBezTo>
                    <a:pt x="376995" y="611221"/>
                    <a:pt x="356089" y="655148"/>
                    <a:pt x="353035" y="655148"/>
                  </a:cubicBezTo>
                  <a:cubicBezTo>
                    <a:pt x="351861" y="655148"/>
                    <a:pt x="351156" y="656322"/>
                    <a:pt x="351156" y="657732"/>
                  </a:cubicBezTo>
                  <a:cubicBezTo>
                    <a:pt x="351156" y="665483"/>
                    <a:pt x="319680" y="697430"/>
                    <a:pt x="312163" y="697430"/>
                  </a:cubicBezTo>
                  <a:cubicBezTo>
                    <a:pt x="310283" y="697430"/>
                    <a:pt x="308874" y="698369"/>
                    <a:pt x="308874" y="699779"/>
                  </a:cubicBezTo>
                  <a:cubicBezTo>
                    <a:pt x="308874" y="703067"/>
                    <a:pt x="290552" y="702598"/>
                    <a:pt x="286089" y="699074"/>
                  </a:cubicBezTo>
                  <a:cubicBezTo>
                    <a:pt x="273874" y="689678"/>
                    <a:pt x="264243" y="678638"/>
                    <a:pt x="262833" y="672530"/>
                  </a:cubicBezTo>
                  <a:cubicBezTo>
                    <a:pt x="261894" y="668772"/>
                    <a:pt x="260015" y="664074"/>
                    <a:pt x="258370" y="662195"/>
                  </a:cubicBezTo>
                  <a:cubicBezTo>
                    <a:pt x="256726" y="660316"/>
                    <a:pt x="253907" y="652329"/>
                    <a:pt x="252263" y="644577"/>
                  </a:cubicBezTo>
                  <a:cubicBezTo>
                    <a:pt x="250619" y="636826"/>
                    <a:pt x="248270" y="629779"/>
                    <a:pt x="246860" y="628839"/>
                  </a:cubicBezTo>
                  <a:cubicBezTo>
                    <a:pt x="242867" y="626255"/>
                    <a:pt x="243572" y="468872"/>
                    <a:pt x="247565" y="461355"/>
                  </a:cubicBezTo>
                  <a:cubicBezTo>
                    <a:pt x="248270" y="459946"/>
                    <a:pt x="250619" y="449375"/>
                    <a:pt x="252733" y="437865"/>
                  </a:cubicBezTo>
                  <a:cubicBezTo>
                    <a:pt x="254847" y="426120"/>
                    <a:pt x="257431" y="414140"/>
                    <a:pt x="258370" y="410852"/>
                  </a:cubicBezTo>
                  <a:cubicBezTo>
                    <a:pt x="259310" y="407563"/>
                    <a:pt x="261659" y="396992"/>
                    <a:pt x="263538" y="387362"/>
                  </a:cubicBezTo>
                  <a:cubicBezTo>
                    <a:pt x="265417" y="377731"/>
                    <a:pt x="268001" y="369274"/>
                    <a:pt x="268941" y="368570"/>
                  </a:cubicBezTo>
                  <a:cubicBezTo>
                    <a:pt x="269881" y="367865"/>
                    <a:pt x="271525" y="363637"/>
                    <a:pt x="272464" y="359174"/>
                  </a:cubicBezTo>
                  <a:cubicBezTo>
                    <a:pt x="273404" y="354710"/>
                    <a:pt x="276223" y="347194"/>
                    <a:pt x="278572" y="342730"/>
                  </a:cubicBezTo>
                  <a:cubicBezTo>
                    <a:pt x="281156" y="338267"/>
                    <a:pt x="283035" y="333100"/>
                    <a:pt x="283035" y="331220"/>
                  </a:cubicBezTo>
                  <a:cubicBezTo>
                    <a:pt x="283035" y="327932"/>
                    <a:pt x="292901" y="304912"/>
                    <a:pt x="297129" y="298099"/>
                  </a:cubicBezTo>
                  <a:cubicBezTo>
                    <a:pt x="299243" y="295046"/>
                    <a:pt x="303471" y="287764"/>
                    <a:pt x="312867" y="271556"/>
                  </a:cubicBezTo>
                  <a:cubicBezTo>
                    <a:pt x="317565" y="263334"/>
                    <a:pt x="335653" y="244072"/>
                    <a:pt x="338472" y="244072"/>
                  </a:cubicBezTo>
                  <a:cubicBezTo>
                    <a:pt x="340116" y="244072"/>
                    <a:pt x="341760" y="242663"/>
                    <a:pt x="342465" y="240784"/>
                  </a:cubicBezTo>
                  <a:cubicBezTo>
                    <a:pt x="344814" y="235146"/>
                    <a:pt x="369009" y="232797"/>
                    <a:pt x="377700" y="23726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C">
              <a:extLst>
                <a:ext uri="{FF2B5EF4-FFF2-40B4-BE49-F238E27FC236}">
                  <a16:creationId xmlns:a16="http://schemas.microsoft.com/office/drawing/2014/main" id="{60ED8FF0-FD3A-45A5-9934-CE38CB668EB4}"/>
                </a:ext>
              </a:extLst>
            </p:cNvPr>
            <p:cNvSpPr/>
            <p:nvPr/>
          </p:nvSpPr>
          <p:spPr>
            <a:xfrm>
              <a:off x="4203946" y="1873470"/>
              <a:ext cx="561413" cy="934902"/>
            </a:xfrm>
            <a:custGeom>
              <a:avLst/>
              <a:gdLst>
                <a:gd name="connsiteX0" fmla="*/ 350648 w 561413"/>
                <a:gd name="connsiteY0" fmla="*/ 3327 h 934902"/>
                <a:gd name="connsiteX1" fmla="*/ 324339 w 561413"/>
                <a:gd name="connsiteY1" fmla="*/ 10139 h 934902"/>
                <a:gd name="connsiteX2" fmla="*/ 314943 w 561413"/>
                <a:gd name="connsiteY2" fmla="*/ 13663 h 934902"/>
                <a:gd name="connsiteX3" fmla="*/ 280883 w 561413"/>
                <a:gd name="connsiteY3" fmla="*/ 28226 h 934902"/>
                <a:gd name="connsiteX4" fmla="*/ 269138 w 561413"/>
                <a:gd name="connsiteY4" fmla="*/ 34569 h 934902"/>
                <a:gd name="connsiteX5" fmla="*/ 259037 w 561413"/>
                <a:gd name="connsiteY5" fmla="*/ 41146 h 934902"/>
                <a:gd name="connsiteX6" fmla="*/ 252695 w 561413"/>
                <a:gd name="connsiteY6" fmla="*/ 44200 h 934902"/>
                <a:gd name="connsiteX7" fmla="*/ 246352 w 561413"/>
                <a:gd name="connsiteY7" fmla="*/ 47019 h 934902"/>
                <a:gd name="connsiteX8" fmla="*/ 215111 w 561413"/>
                <a:gd name="connsiteY8" fmla="*/ 70978 h 934902"/>
                <a:gd name="connsiteX9" fmla="*/ 155211 w 561413"/>
                <a:gd name="connsiteY9" fmla="*/ 130173 h 934902"/>
                <a:gd name="connsiteX10" fmla="*/ 115278 w 561413"/>
                <a:gd name="connsiteY10" fmla="*/ 182791 h 934902"/>
                <a:gd name="connsiteX11" fmla="*/ 103767 w 561413"/>
                <a:gd name="connsiteY11" fmla="*/ 199234 h 934902"/>
                <a:gd name="connsiteX12" fmla="*/ 96955 w 561413"/>
                <a:gd name="connsiteY12" fmla="*/ 210744 h 934902"/>
                <a:gd name="connsiteX13" fmla="*/ 82157 w 561413"/>
                <a:gd name="connsiteY13" fmla="*/ 236818 h 934902"/>
                <a:gd name="connsiteX14" fmla="*/ 77693 w 561413"/>
                <a:gd name="connsiteY14" fmla="*/ 246214 h 934902"/>
                <a:gd name="connsiteX15" fmla="*/ 72995 w 561413"/>
                <a:gd name="connsiteY15" fmla="*/ 255610 h 934902"/>
                <a:gd name="connsiteX16" fmla="*/ 53264 w 561413"/>
                <a:gd name="connsiteY16" fmla="*/ 300241 h 934902"/>
                <a:gd name="connsiteX17" fmla="*/ 44807 w 561413"/>
                <a:gd name="connsiteY17" fmla="*/ 320207 h 934902"/>
                <a:gd name="connsiteX18" fmla="*/ 37525 w 561413"/>
                <a:gd name="connsiteY18" fmla="*/ 341348 h 934902"/>
                <a:gd name="connsiteX19" fmla="*/ 33062 w 561413"/>
                <a:gd name="connsiteY19" fmla="*/ 354268 h 934902"/>
                <a:gd name="connsiteX20" fmla="*/ 27425 w 561413"/>
                <a:gd name="connsiteY20" fmla="*/ 374000 h 934902"/>
                <a:gd name="connsiteX21" fmla="*/ 21552 w 561413"/>
                <a:gd name="connsiteY21" fmla="*/ 395141 h 934902"/>
                <a:gd name="connsiteX22" fmla="*/ 13331 w 561413"/>
                <a:gd name="connsiteY22" fmla="*/ 436483 h 934902"/>
                <a:gd name="connsiteX23" fmla="*/ 11217 w 561413"/>
                <a:gd name="connsiteY23" fmla="*/ 444939 h 934902"/>
                <a:gd name="connsiteX24" fmla="*/ 7223 w 561413"/>
                <a:gd name="connsiteY24" fmla="*/ 477825 h 934902"/>
                <a:gd name="connsiteX25" fmla="*/ 2290 w 561413"/>
                <a:gd name="connsiteY25" fmla="*/ 512121 h 934902"/>
                <a:gd name="connsiteX26" fmla="*/ 2290 w 561413"/>
                <a:gd name="connsiteY26" fmla="*/ 607490 h 934902"/>
                <a:gd name="connsiteX27" fmla="*/ 7223 w 561413"/>
                <a:gd name="connsiteY27" fmla="*/ 640846 h 934902"/>
                <a:gd name="connsiteX28" fmla="*/ 11686 w 561413"/>
                <a:gd name="connsiteY28" fmla="*/ 672558 h 934902"/>
                <a:gd name="connsiteX29" fmla="*/ 15210 w 561413"/>
                <a:gd name="connsiteY29" fmla="*/ 686652 h 934902"/>
                <a:gd name="connsiteX30" fmla="*/ 22257 w 561413"/>
                <a:gd name="connsiteY30" fmla="*/ 715310 h 934902"/>
                <a:gd name="connsiteX31" fmla="*/ 29539 w 561413"/>
                <a:gd name="connsiteY31" fmla="*/ 740444 h 934902"/>
                <a:gd name="connsiteX32" fmla="*/ 33062 w 561413"/>
                <a:gd name="connsiteY32" fmla="*/ 748900 h 934902"/>
                <a:gd name="connsiteX33" fmla="*/ 37760 w 561413"/>
                <a:gd name="connsiteY33" fmla="*/ 759471 h 934902"/>
                <a:gd name="connsiteX34" fmla="*/ 43868 w 561413"/>
                <a:gd name="connsiteY34" fmla="*/ 772625 h 934902"/>
                <a:gd name="connsiteX35" fmla="*/ 48331 w 561413"/>
                <a:gd name="connsiteY35" fmla="*/ 782021 h 934902"/>
                <a:gd name="connsiteX36" fmla="*/ 51854 w 561413"/>
                <a:gd name="connsiteY36" fmla="*/ 788833 h 934902"/>
                <a:gd name="connsiteX37" fmla="*/ 55378 w 561413"/>
                <a:gd name="connsiteY37" fmla="*/ 794001 h 934902"/>
                <a:gd name="connsiteX38" fmla="*/ 73700 w 561413"/>
                <a:gd name="connsiteY38" fmla="*/ 825243 h 934902"/>
                <a:gd name="connsiteX39" fmla="*/ 84975 w 561413"/>
                <a:gd name="connsiteY39" fmla="*/ 840511 h 934902"/>
                <a:gd name="connsiteX40" fmla="*/ 127023 w 561413"/>
                <a:gd name="connsiteY40" fmla="*/ 884908 h 934902"/>
                <a:gd name="connsiteX41" fmla="*/ 138298 w 561413"/>
                <a:gd name="connsiteY41" fmla="*/ 893834 h 934902"/>
                <a:gd name="connsiteX42" fmla="*/ 143466 w 561413"/>
                <a:gd name="connsiteY42" fmla="*/ 896887 h 934902"/>
                <a:gd name="connsiteX43" fmla="*/ 148868 w 561413"/>
                <a:gd name="connsiteY43" fmla="*/ 900176 h 934902"/>
                <a:gd name="connsiteX44" fmla="*/ 187157 w 561413"/>
                <a:gd name="connsiteY44" fmla="*/ 920377 h 934902"/>
                <a:gd name="connsiteX45" fmla="*/ 190446 w 561413"/>
                <a:gd name="connsiteY45" fmla="*/ 922257 h 934902"/>
                <a:gd name="connsiteX46" fmla="*/ 207594 w 561413"/>
                <a:gd name="connsiteY46" fmla="*/ 927424 h 934902"/>
                <a:gd name="connsiteX47" fmla="*/ 226151 w 561413"/>
                <a:gd name="connsiteY47" fmla="*/ 933062 h 934902"/>
                <a:gd name="connsiteX48" fmla="*/ 319172 w 561413"/>
                <a:gd name="connsiteY48" fmla="*/ 932827 h 934902"/>
                <a:gd name="connsiteX49" fmla="*/ 346655 w 561413"/>
                <a:gd name="connsiteY49" fmla="*/ 927424 h 934902"/>
                <a:gd name="connsiteX50" fmla="*/ 373669 w 561413"/>
                <a:gd name="connsiteY50" fmla="*/ 922726 h 934902"/>
                <a:gd name="connsiteX51" fmla="*/ 395280 w 561413"/>
                <a:gd name="connsiteY51" fmla="*/ 917089 h 934902"/>
                <a:gd name="connsiteX52" fmla="*/ 434743 w 561413"/>
                <a:gd name="connsiteY52" fmla="*/ 904169 h 934902"/>
                <a:gd name="connsiteX53" fmla="*/ 441085 w 561413"/>
                <a:gd name="connsiteY53" fmla="*/ 882559 h 934902"/>
                <a:gd name="connsiteX54" fmla="*/ 446253 w 561413"/>
                <a:gd name="connsiteY54" fmla="*/ 852256 h 934902"/>
                <a:gd name="connsiteX55" fmla="*/ 452595 w 561413"/>
                <a:gd name="connsiteY55" fmla="*/ 818196 h 934902"/>
                <a:gd name="connsiteX56" fmla="*/ 458233 w 561413"/>
                <a:gd name="connsiteY56" fmla="*/ 792357 h 934902"/>
                <a:gd name="connsiteX57" fmla="*/ 461522 w 561413"/>
                <a:gd name="connsiteY57" fmla="*/ 772390 h 934902"/>
                <a:gd name="connsiteX58" fmla="*/ 466455 w 561413"/>
                <a:gd name="connsiteY58" fmla="*/ 748900 h 934902"/>
                <a:gd name="connsiteX59" fmla="*/ 473502 w 561413"/>
                <a:gd name="connsiteY59" fmla="*/ 713665 h 934902"/>
                <a:gd name="connsiteX60" fmla="*/ 479374 w 561413"/>
                <a:gd name="connsiteY60" fmla="*/ 680779 h 934902"/>
                <a:gd name="connsiteX61" fmla="*/ 482898 w 561413"/>
                <a:gd name="connsiteY61" fmla="*/ 661283 h 934902"/>
                <a:gd name="connsiteX62" fmla="*/ 478669 w 561413"/>
                <a:gd name="connsiteY62" fmla="*/ 645544 h 934902"/>
                <a:gd name="connsiteX63" fmla="*/ 471387 w 561413"/>
                <a:gd name="connsiteY63" fmla="*/ 649068 h 934902"/>
                <a:gd name="connsiteX64" fmla="*/ 466924 w 561413"/>
                <a:gd name="connsiteY64" fmla="*/ 652591 h 934902"/>
                <a:gd name="connsiteX65" fmla="*/ 457998 w 561413"/>
                <a:gd name="connsiteY65" fmla="*/ 657054 h 934902"/>
                <a:gd name="connsiteX66" fmla="*/ 443669 w 561413"/>
                <a:gd name="connsiteY66" fmla="*/ 664101 h 934902"/>
                <a:gd name="connsiteX67" fmla="*/ 434743 w 561413"/>
                <a:gd name="connsiteY67" fmla="*/ 668799 h 934902"/>
                <a:gd name="connsiteX68" fmla="*/ 425347 w 561413"/>
                <a:gd name="connsiteY68" fmla="*/ 673732 h 934902"/>
                <a:gd name="connsiteX69" fmla="*/ 415951 w 561413"/>
                <a:gd name="connsiteY69" fmla="*/ 678430 h 934902"/>
                <a:gd name="connsiteX70" fmla="*/ 406085 w 561413"/>
                <a:gd name="connsiteY70" fmla="*/ 682893 h 934902"/>
                <a:gd name="connsiteX71" fmla="*/ 388937 w 561413"/>
                <a:gd name="connsiteY71" fmla="*/ 689001 h 934902"/>
                <a:gd name="connsiteX72" fmla="*/ 368501 w 561413"/>
                <a:gd name="connsiteY72" fmla="*/ 695108 h 934902"/>
                <a:gd name="connsiteX73" fmla="*/ 354877 w 561413"/>
                <a:gd name="connsiteY73" fmla="*/ 700041 h 934902"/>
                <a:gd name="connsiteX74" fmla="*/ 343132 w 561413"/>
                <a:gd name="connsiteY74" fmla="*/ 701920 h 934902"/>
                <a:gd name="connsiteX75" fmla="*/ 331387 w 561413"/>
                <a:gd name="connsiteY75" fmla="*/ 699806 h 934902"/>
                <a:gd name="connsiteX76" fmla="*/ 325984 w 561413"/>
                <a:gd name="connsiteY76" fmla="*/ 696283 h 934902"/>
                <a:gd name="connsiteX77" fmla="*/ 294507 w 561413"/>
                <a:gd name="connsiteY77" fmla="*/ 669504 h 934902"/>
                <a:gd name="connsiteX78" fmla="*/ 285111 w 561413"/>
                <a:gd name="connsiteY78" fmla="*/ 656115 h 934902"/>
                <a:gd name="connsiteX79" fmla="*/ 276185 w 561413"/>
                <a:gd name="connsiteY79" fmla="*/ 640846 h 934902"/>
                <a:gd name="connsiteX80" fmla="*/ 274071 w 561413"/>
                <a:gd name="connsiteY80" fmla="*/ 635678 h 934902"/>
                <a:gd name="connsiteX81" fmla="*/ 270312 w 561413"/>
                <a:gd name="connsiteY81" fmla="*/ 626752 h 934902"/>
                <a:gd name="connsiteX82" fmla="*/ 266084 w 561413"/>
                <a:gd name="connsiteY82" fmla="*/ 615007 h 934902"/>
                <a:gd name="connsiteX83" fmla="*/ 255983 w 561413"/>
                <a:gd name="connsiteY83" fmla="*/ 584470 h 934902"/>
                <a:gd name="connsiteX84" fmla="*/ 250346 w 561413"/>
                <a:gd name="connsiteY84" fmla="*/ 510477 h 934902"/>
                <a:gd name="connsiteX85" fmla="*/ 257158 w 561413"/>
                <a:gd name="connsiteY85" fmla="*/ 434134 h 934902"/>
                <a:gd name="connsiteX86" fmla="*/ 265614 w 561413"/>
                <a:gd name="connsiteY86" fmla="*/ 408295 h 934902"/>
                <a:gd name="connsiteX87" fmla="*/ 269138 w 561413"/>
                <a:gd name="connsiteY87" fmla="*/ 398899 h 934902"/>
                <a:gd name="connsiteX88" fmla="*/ 286755 w 561413"/>
                <a:gd name="connsiteY88" fmla="*/ 358966 h 934902"/>
                <a:gd name="connsiteX89" fmla="*/ 291218 w 561413"/>
                <a:gd name="connsiteY89" fmla="*/ 348865 h 934902"/>
                <a:gd name="connsiteX90" fmla="*/ 296151 w 561413"/>
                <a:gd name="connsiteY90" fmla="*/ 340174 h 934902"/>
                <a:gd name="connsiteX91" fmla="*/ 299675 w 561413"/>
                <a:gd name="connsiteY91" fmla="*/ 335476 h 934902"/>
                <a:gd name="connsiteX92" fmla="*/ 344776 w 561413"/>
                <a:gd name="connsiteY92" fmla="*/ 277221 h 934902"/>
                <a:gd name="connsiteX93" fmla="*/ 387528 w 561413"/>
                <a:gd name="connsiteY93" fmla="*/ 243865 h 934902"/>
                <a:gd name="connsiteX94" fmla="*/ 390112 w 561413"/>
                <a:gd name="connsiteY94" fmla="*/ 241751 h 934902"/>
                <a:gd name="connsiteX95" fmla="*/ 399038 w 561413"/>
                <a:gd name="connsiteY95" fmla="*/ 237523 h 934902"/>
                <a:gd name="connsiteX96" fmla="*/ 460582 w 561413"/>
                <a:gd name="connsiteY96" fmla="*/ 241516 h 934902"/>
                <a:gd name="connsiteX97" fmla="*/ 467629 w 561413"/>
                <a:gd name="connsiteY97" fmla="*/ 245039 h 934902"/>
                <a:gd name="connsiteX98" fmla="*/ 479844 w 561413"/>
                <a:gd name="connsiteY98" fmla="*/ 250442 h 934902"/>
                <a:gd name="connsiteX99" fmla="*/ 491589 w 561413"/>
                <a:gd name="connsiteY99" fmla="*/ 257724 h 934902"/>
                <a:gd name="connsiteX100" fmla="*/ 511556 w 561413"/>
                <a:gd name="connsiteY100" fmla="*/ 273462 h 934902"/>
                <a:gd name="connsiteX101" fmla="*/ 533871 w 561413"/>
                <a:gd name="connsiteY101" fmla="*/ 276751 h 934902"/>
                <a:gd name="connsiteX102" fmla="*/ 537864 w 561413"/>
                <a:gd name="connsiteY102" fmla="*/ 240341 h 934902"/>
                <a:gd name="connsiteX103" fmla="*/ 541388 w 561413"/>
                <a:gd name="connsiteY103" fmla="*/ 219200 h 934902"/>
                <a:gd name="connsiteX104" fmla="*/ 545381 w 561413"/>
                <a:gd name="connsiteY104" fmla="*/ 180442 h 934902"/>
                <a:gd name="connsiteX105" fmla="*/ 549844 w 561413"/>
                <a:gd name="connsiteY105" fmla="*/ 146381 h 934902"/>
                <a:gd name="connsiteX106" fmla="*/ 555717 w 561413"/>
                <a:gd name="connsiteY106" fmla="*/ 91180 h 934902"/>
                <a:gd name="connsiteX107" fmla="*/ 558301 w 561413"/>
                <a:gd name="connsiteY107" fmla="*/ 82958 h 934902"/>
                <a:gd name="connsiteX108" fmla="*/ 562294 w 561413"/>
                <a:gd name="connsiteY108" fmla="*/ 54300 h 934902"/>
                <a:gd name="connsiteX109" fmla="*/ 539979 w 561413"/>
                <a:gd name="connsiteY109" fmla="*/ 23059 h 934902"/>
                <a:gd name="connsiteX110" fmla="*/ 524005 w 561413"/>
                <a:gd name="connsiteY110" fmla="*/ 18361 h 934902"/>
                <a:gd name="connsiteX111" fmla="*/ 511790 w 561413"/>
                <a:gd name="connsiteY111" fmla="*/ 14837 h 934902"/>
                <a:gd name="connsiteX112" fmla="*/ 489945 w 561413"/>
                <a:gd name="connsiteY112" fmla="*/ 9904 h 934902"/>
                <a:gd name="connsiteX113" fmla="*/ 350648 w 561413"/>
                <a:gd name="connsiteY113" fmla="*/ 3327 h 93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561413" h="934902">
                  <a:moveTo>
                    <a:pt x="350648" y="3327"/>
                  </a:moveTo>
                  <a:cubicBezTo>
                    <a:pt x="340078" y="5206"/>
                    <a:pt x="328098" y="8260"/>
                    <a:pt x="324339" y="10139"/>
                  </a:cubicBezTo>
                  <a:cubicBezTo>
                    <a:pt x="320581" y="12018"/>
                    <a:pt x="316353" y="13663"/>
                    <a:pt x="314943" y="13663"/>
                  </a:cubicBezTo>
                  <a:cubicBezTo>
                    <a:pt x="312360" y="13663"/>
                    <a:pt x="289574" y="23528"/>
                    <a:pt x="280883" y="28226"/>
                  </a:cubicBezTo>
                  <a:cubicBezTo>
                    <a:pt x="278299" y="29871"/>
                    <a:pt x="273131" y="32455"/>
                    <a:pt x="269138" y="34569"/>
                  </a:cubicBezTo>
                  <a:cubicBezTo>
                    <a:pt x="265379" y="36448"/>
                    <a:pt x="260681" y="39502"/>
                    <a:pt x="259037" y="41146"/>
                  </a:cubicBezTo>
                  <a:cubicBezTo>
                    <a:pt x="257393" y="42790"/>
                    <a:pt x="254339" y="44200"/>
                    <a:pt x="252695" y="44200"/>
                  </a:cubicBezTo>
                  <a:cubicBezTo>
                    <a:pt x="251050" y="44200"/>
                    <a:pt x="247997" y="45609"/>
                    <a:pt x="246352" y="47019"/>
                  </a:cubicBezTo>
                  <a:cubicBezTo>
                    <a:pt x="243534" y="49837"/>
                    <a:pt x="229674" y="60408"/>
                    <a:pt x="215111" y="70978"/>
                  </a:cubicBezTo>
                  <a:cubicBezTo>
                    <a:pt x="208533" y="75911"/>
                    <a:pt x="169070" y="114905"/>
                    <a:pt x="155211" y="130173"/>
                  </a:cubicBezTo>
                  <a:cubicBezTo>
                    <a:pt x="144875" y="141448"/>
                    <a:pt x="128902" y="162589"/>
                    <a:pt x="115278" y="182791"/>
                  </a:cubicBezTo>
                  <a:cubicBezTo>
                    <a:pt x="109875" y="191247"/>
                    <a:pt x="104472" y="198529"/>
                    <a:pt x="103767" y="199234"/>
                  </a:cubicBezTo>
                  <a:cubicBezTo>
                    <a:pt x="103063" y="199939"/>
                    <a:pt x="100009" y="205106"/>
                    <a:pt x="96955" y="210744"/>
                  </a:cubicBezTo>
                  <a:cubicBezTo>
                    <a:pt x="89204" y="225778"/>
                    <a:pt x="83801" y="235408"/>
                    <a:pt x="82157" y="236818"/>
                  </a:cubicBezTo>
                  <a:cubicBezTo>
                    <a:pt x="81452" y="237523"/>
                    <a:pt x="79573" y="241751"/>
                    <a:pt x="77693" y="246214"/>
                  </a:cubicBezTo>
                  <a:cubicBezTo>
                    <a:pt x="75814" y="250677"/>
                    <a:pt x="73935" y="254905"/>
                    <a:pt x="72995" y="255610"/>
                  </a:cubicBezTo>
                  <a:cubicBezTo>
                    <a:pt x="71586" y="257019"/>
                    <a:pt x="59371" y="284268"/>
                    <a:pt x="53264" y="300241"/>
                  </a:cubicBezTo>
                  <a:cubicBezTo>
                    <a:pt x="50915" y="306113"/>
                    <a:pt x="47156" y="315040"/>
                    <a:pt x="44807" y="320207"/>
                  </a:cubicBezTo>
                  <a:cubicBezTo>
                    <a:pt x="42223" y="325375"/>
                    <a:pt x="38935" y="334771"/>
                    <a:pt x="37525" y="341348"/>
                  </a:cubicBezTo>
                  <a:cubicBezTo>
                    <a:pt x="35881" y="347691"/>
                    <a:pt x="34002" y="353563"/>
                    <a:pt x="33062" y="354268"/>
                  </a:cubicBezTo>
                  <a:cubicBezTo>
                    <a:pt x="32358" y="354973"/>
                    <a:pt x="29774" y="363899"/>
                    <a:pt x="27425" y="374000"/>
                  </a:cubicBezTo>
                  <a:cubicBezTo>
                    <a:pt x="25311" y="384335"/>
                    <a:pt x="22492" y="393966"/>
                    <a:pt x="21552" y="395141"/>
                  </a:cubicBezTo>
                  <a:cubicBezTo>
                    <a:pt x="19673" y="397490"/>
                    <a:pt x="14975" y="421449"/>
                    <a:pt x="13331" y="436483"/>
                  </a:cubicBezTo>
                  <a:cubicBezTo>
                    <a:pt x="13096" y="439772"/>
                    <a:pt x="12156" y="443530"/>
                    <a:pt x="11217" y="444939"/>
                  </a:cubicBezTo>
                  <a:cubicBezTo>
                    <a:pt x="10512" y="446349"/>
                    <a:pt x="8633" y="460913"/>
                    <a:pt x="7223" y="477825"/>
                  </a:cubicBezTo>
                  <a:cubicBezTo>
                    <a:pt x="5579" y="494503"/>
                    <a:pt x="3465" y="510007"/>
                    <a:pt x="2290" y="512121"/>
                  </a:cubicBezTo>
                  <a:cubicBezTo>
                    <a:pt x="-529" y="517524"/>
                    <a:pt x="-529" y="602088"/>
                    <a:pt x="2290" y="607490"/>
                  </a:cubicBezTo>
                  <a:cubicBezTo>
                    <a:pt x="3465" y="609605"/>
                    <a:pt x="5814" y="624638"/>
                    <a:pt x="7223" y="640846"/>
                  </a:cubicBezTo>
                  <a:cubicBezTo>
                    <a:pt x="8633" y="657054"/>
                    <a:pt x="10747" y="671148"/>
                    <a:pt x="11686" y="672558"/>
                  </a:cubicBezTo>
                  <a:cubicBezTo>
                    <a:pt x="12861" y="673732"/>
                    <a:pt x="14270" y="680075"/>
                    <a:pt x="15210" y="686652"/>
                  </a:cubicBezTo>
                  <a:cubicBezTo>
                    <a:pt x="15915" y="692994"/>
                    <a:pt x="19203" y="705914"/>
                    <a:pt x="22257" y="715310"/>
                  </a:cubicBezTo>
                  <a:cubicBezTo>
                    <a:pt x="25545" y="724471"/>
                    <a:pt x="28834" y="735746"/>
                    <a:pt x="29539" y="740444"/>
                  </a:cubicBezTo>
                  <a:cubicBezTo>
                    <a:pt x="30478" y="745142"/>
                    <a:pt x="32123" y="748900"/>
                    <a:pt x="33062" y="748900"/>
                  </a:cubicBezTo>
                  <a:cubicBezTo>
                    <a:pt x="34002" y="748900"/>
                    <a:pt x="36116" y="753598"/>
                    <a:pt x="37760" y="759471"/>
                  </a:cubicBezTo>
                  <a:cubicBezTo>
                    <a:pt x="39405" y="765108"/>
                    <a:pt x="41989" y="771216"/>
                    <a:pt x="43868" y="772625"/>
                  </a:cubicBezTo>
                  <a:cubicBezTo>
                    <a:pt x="45512" y="773800"/>
                    <a:pt x="47626" y="778263"/>
                    <a:pt x="48331" y="782021"/>
                  </a:cubicBezTo>
                  <a:cubicBezTo>
                    <a:pt x="49270" y="785780"/>
                    <a:pt x="50680" y="788833"/>
                    <a:pt x="51854" y="788833"/>
                  </a:cubicBezTo>
                  <a:cubicBezTo>
                    <a:pt x="53029" y="788833"/>
                    <a:pt x="54673" y="791182"/>
                    <a:pt x="55378" y="794001"/>
                  </a:cubicBezTo>
                  <a:cubicBezTo>
                    <a:pt x="56787" y="798699"/>
                    <a:pt x="68532" y="818901"/>
                    <a:pt x="73700" y="825243"/>
                  </a:cubicBezTo>
                  <a:cubicBezTo>
                    <a:pt x="74640" y="826417"/>
                    <a:pt x="79808" y="833464"/>
                    <a:pt x="84975" y="840511"/>
                  </a:cubicBezTo>
                  <a:cubicBezTo>
                    <a:pt x="96251" y="856015"/>
                    <a:pt x="115513" y="876216"/>
                    <a:pt x="127023" y="884908"/>
                  </a:cubicBezTo>
                  <a:cubicBezTo>
                    <a:pt x="131486" y="888196"/>
                    <a:pt x="136654" y="892424"/>
                    <a:pt x="138298" y="893834"/>
                  </a:cubicBezTo>
                  <a:cubicBezTo>
                    <a:pt x="139942" y="895478"/>
                    <a:pt x="142291" y="896887"/>
                    <a:pt x="143466" y="896887"/>
                  </a:cubicBezTo>
                  <a:cubicBezTo>
                    <a:pt x="144640" y="896887"/>
                    <a:pt x="146989" y="898297"/>
                    <a:pt x="148868" y="900176"/>
                  </a:cubicBezTo>
                  <a:cubicBezTo>
                    <a:pt x="153332" y="904874"/>
                    <a:pt x="182929" y="920377"/>
                    <a:pt x="187157" y="920377"/>
                  </a:cubicBezTo>
                  <a:cubicBezTo>
                    <a:pt x="189037" y="920377"/>
                    <a:pt x="190446" y="921317"/>
                    <a:pt x="190446" y="922257"/>
                  </a:cubicBezTo>
                  <a:cubicBezTo>
                    <a:pt x="190446" y="923431"/>
                    <a:pt x="198198" y="925780"/>
                    <a:pt x="207594" y="927424"/>
                  </a:cubicBezTo>
                  <a:cubicBezTo>
                    <a:pt x="216755" y="929069"/>
                    <a:pt x="225211" y="931653"/>
                    <a:pt x="226151" y="933062"/>
                  </a:cubicBezTo>
                  <a:cubicBezTo>
                    <a:pt x="228500" y="936586"/>
                    <a:pt x="316823" y="936586"/>
                    <a:pt x="319172" y="932827"/>
                  </a:cubicBezTo>
                  <a:cubicBezTo>
                    <a:pt x="320111" y="931418"/>
                    <a:pt x="332561" y="929069"/>
                    <a:pt x="346655" y="927424"/>
                  </a:cubicBezTo>
                  <a:cubicBezTo>
                    <a:pt x="360984" y="925780"/>
                    <a:pt x="372964" y="923666"/>
                    <a:pt x="373669" y="922726"/>
                  </a:cubicBezTo>
                  <a:cubicBezTo>
                    <a:pt x="374373" y="922022"/>
                    <a:pt x="384004" y="919438"/>
                    <a:pt x="395280" y="917089"/>
                  </a:cubicBezTo>
                  <a:cubicBezTo>
                    <a:pt x="413132" y="913565"/>
                    <a:pt x="422528" y="910512"/>
                    <a:pt x="434743" y="904169"/>
                  </a:cubicBezTo>
                  <a:cubicBezTo>
                    <a:pt x="437092" y="902995"/>
                    <a:pt x="439206" y="895478"/>
                    <a:pt x="441085" y="882559"/>
                  </a:cubicBezTo>
                  <a:cubicBezTo>
                    <a:pt x="442495" y="871753"/>
                    <a:pt x="444844" y="858129"/>
                    <a:pt x="446253" y="852256"/>
                  </a:cubicBezTo>
                  <a:cubicBezTo>
                    <a:pt x="447662" y="846384"/>
                    <a:pt x="450481" y="831115"/>
                    <a:pt x="452595" y="818196"/>
                  </a:cubicBezTo>
                  <a:cubicBezTo>
                    <a:pt x="454709" y="805276"/>
                    <a:pt x="457293" y="793531"/>
                    <a:pt x="458233" y="792357"/>
                  </a:cubicBezTo>
                  <a:cubicBezTo>
                    <a:pt x="459173" y="790947"/>
                    <a:pt x="460817" y="782021"/>
                    <a:pt x="461522" y="772390"/>
                  </a:cubicBezTo>
                  <a:cubicBezTo>
                    <a:pt x="462461" y="762759"/>
                    <a:pt x="464575" y="752189"/>
                    <a:pt x="466455" y="748900"/>
                  </a:cubicBezTo>
                  <a:cubicBezTo>
                    <a:pt x="468099" y="745612"/>
                    <a:pt x="471153" y="729873"/>
                    <a:pt x="473502" y="713665"/>
                  </a:cubicBezTo>
                  <a:cubicBezTo>
                    <a:pt x="475616" y="697692"/>
                    <a:pt x="478200" y="682893"/>
                    <a:pt x="479374" y="680779"/>
                  </a:cubicBezTo>
                  <a:cubicBezTo>
                    <a:pt x="480314" y="678900"/>
                    <a:pt x="481958" y="670209"/>
                    <a:pt x="482898" y="661283"/>
                  </a:cubicBezTo>
                  <a:cubicBezTo>
                    <a:pt x="484542" y="645544"/>
                    <a:pt x="484307" y="645544"/>
                    <a:pt x="478669" y="645544"/>
                  </a:cubicBezTo>
                  <a:cubicBezTo>
                    <a:pt x="475381" y="645544"/>
                    <a:pt x="472327" y="647189"/>
                    <a:pt x="471387" y="649068"/>
                  </a:cubicBezTo>
                  <a:cubicBezTo>
                    <a:pt x="470683" y="650947"/>
                    <a:pt x="468569" y="652591"/>
                    <a:pt x="466924" y="652591"/>
                  </a:cubicBezTo>
                  <a:cubicBezTo>
                    <a:pt x="465045" y="652591"/>
                    <a:pt x="461052" y="654470"/>
                    <a:pt x="457998" y="657054"/>
                  </a:cubicBezTo>
                  <a:cubicBezTo>
                    <a:pt x="454944" y="659403"/>
                    <a:pt x="448367" y="662692"/>
                    <a:pt x="443669" y="664101"/>
                  </a:cubicBezTo>
                  <a:cubicBezTo>
                    <a:pt x="438736" y="665746"/>
                    <a:pt x="434743" y="667860"/>
                    <a:pt x="434743" y="668799"/>
                  </a:cubicBezTo>
                  <a:cubicBezTo>
                    <a:pt x="434743" y="669739"/>
                    <a:pt x="430515" y="672088"/>
                    <a:pt x="425347" y="673732"/>
                  </a:cubicBezTo>
                  <a:cubicBezTo>
                    <a:pt x="420179" y="675377"/>
                    <a:pt x="415951" y="677491"/>
                    <a:pt x="415951" y="678430"/>
                  </a:cubicBezTo>
                  <a:cubicBezTo>
                    <a:pt x="415951" y="679370"/>
                    <a:pt x="411488" y="681249"/>
                    <a:pt x="406085" y="682893"/>
                  </a:cubicBezTo>
                  <a:cubicBezTo>
                    <a:pt x="400447" y="684538"/>
                    <a:pt x="392931" y="687122"/>
                    <a:pt x="388937" y="689001"/>
                  </a:cubicBezTo>
                  <a:cubicBezTo>
                    <a:pt x="385179" y="690645"/>
                    <a:pt x="375783" y="693464"/>
                    <a:pt x="368501" y="695108"/>
                  </a:cubicBezTo>
                  <a:cubicBezTo>
                    <a:pt x="360984" y="696752"/>
                    <a:pt x="354877" y="698867"/>
                    <a:pt x="354877" y="700041"/>
                  </a:cubicBezTo>
                  <a:cubicBezTo>
                    <a:pt x="354877" y="700981"/>
                    <a:pt x="349709" y="701920"/>
                    <a:pt x="343132" y="701920"/>
                  </a:cubicBezTo>
                  <a:cubicBezTo>
                    <a:pt x="336789" y="701920"/>
                    <a:pt x="331387" y="700981"/>
                    <a:pt x="331387" y="699806"/>
                  </a:cubicBezTo>
                  <a:cubicBezTo>
                    <a:pt x="331387" y="698632"/>
                    <a:pt x="328803" y="697222"/>
                    <a:pt x="325984" y="696283"/>
                  </a:cubicBezTo>
                  <a:cubicBezTo>
                    <a:pt x="317527" y="694169"/>
                    <a:pt x="302963" y="681719"/>
                    <a:pt x="294507" y="669504"/>
                  </a:cubicBezTo>
                  <a:cubicBezTo>
                    <a:pt x="290279" y="663397"/>
                    <a:pt x="286051" y="657289"/>
                    <a:pt x="285111" y="656115"/>
                  </a:cubicBezTo>
                  <a:cubicBezTo>
                    <a:pt x="280413" y="650242"/>
                    <a:pt x="275010" y="640846"/>
                    <a:pt x="276185" y="640846"/>
                  </a:cubicBezTo>
                  <a:cubicBezTo>
                    <a:pt x="277124" y="640846"/>
                    <a:pt x="275950" y="638497"/>
                    <a:pt x="274071" y="635678"/>
                  </a:cubicBezTo>
                  <a:cubicBezTo>
                    <a:pt x="271957" y="632860"/>
                    <a:pt x="270312" y="628866"/>
                    <a:pt x="270312" y="626752"/>
                  </a:cubicBezTo>
                  <a:cubicBezTo>
                    <a:pt x="270312" y="624873"/>
                    <a:pt x="268433" y="619470"/>
                    <a:pt x="266084" y="615007"/>
                  </a:cubicBezTo>
                  <a:cubicBezTo>
                    <a:pt x="263500" y="610544"/>
                    <a:pt x="259037" y="596685"/>
                    <a:pt x="255983" y="584470"/>
                  </a:cubicBezTo>
                  <a:cubicBezTo>
                    <a:pt x="250815" y="564269"/>
                    <a:pt x="250346" y="557457"/>
                    <a:pt x="250346" y="510477"/>
                  </a:cubicBezTo>
                  <a:cubicBezTo>
                    <a:pt x="250346" y="460913"/>
                    <a:pt x="250815" y="457859"/>
                    <a:pt x="257158" y="434134"/>
                  </a:cubicBezTo>
                  <a:cubicBezTo>
                    <a:pt x="260916" y="420510"/>
                    <a:pt x="264675" y="409000"/>
                    <a:pt x="265614" y="408295"/>
                  </a:cubicBezTo>
                  <a:cubicBezTo>
                    <a:pt x="266554" y="407590"/>
                    <a:pt x="268198" y="403362"/>
                    <a:pt x="269138" y="398899"/>
                  </a:cubicBezTo>
                  <a:cubicBezTo>
                    <a:pt x="271017" y="390208"/>
                    <a:pt x="283937" y="360845"/>
                    <a:pt x="286755" y="358966"/>
                  </a:cubicBezTo>
                  <a:cubicBezTo>
                    <a:pt x="287695" y="358261"/>
                    <a:pt x="289809" y="353798"/>
                    <a:pt x="291218" y="348865"/>
                  </a:cubicBezTo>
                  <a:cubicBezTo>
                    <a:pt x="292863" y="344167"/>
                    <a:pt x="294977" y="340174"/>
                    <a:pt x="296151" y="340174"/>
                  </a:cubicBezTo>
                  <a:cubicBezTo>
                    <a:pt x="297326" y="340174"/>
                    <a:pt x="298970" y="338060"/>
                    <a:pt x="299675" y="335476"/>
                  </a:cubicBezTo>
                  <a:cubicBezTo>
                    <a:pt x="302259" y="327489"/>
                    <a:pt x="327863" y="294368"/>
                    <a:pt x="344776" y="277221"/>
                  </a:cubicBezTo>
                  <a:cubicBezTo>
                    <a:pt x="361219" y="260778"/>
                    <a:pt x="382830" y="243865"/>
                    <a:pt x="387528" y="243865"/>
                  </a:cubicBezTo>
                  <a:cubicBezTo>
                    <a:pt x="388937" y="243865"/>
                    <a:pt x="390112" y="242925"/>
                    <a:pt x="390112" y="241751"/>
                  </a:cubicBezTo>
                  <a:cubicBezTo>
                    <a:pt x="390112" y="240576"/>
                    <a:pt x="394105" y="238697"/>
                    <a:pt x="399038" y="237523"/>
                  </a:cubicBezTo>
                  <a:cubicBezTo>
                    <a:pt x="414072" y="233764"/>
                    <a:pt x="460582" y="236818"/>
                    <a:pt x="460582" y="241516"/>
                  </a:cubicBezTo>
                  <a:cubicBezTo>
                    <a:pt x="460582" y="242690"/>
                    <a:pt x="463636" y="244100"/>
                    <a:pt x="467629" y="245039"/>
                  </a:cubicBezTo>
                  <a:cubicBezTo>
                    <a:pt x="471387" y="245744"/>
                    <a:pt x="476790" y="248328"/>
                    <a:pt x="479844" y="250442"/>
                  </a:cubicBezTo>
                  <a:cubicBezTo>
                    <a:pt x="482898" y="252791"/>
                    <a:pt x="488065" y="256080"/>
                    <a:pt x="491589" y="257724"/>
                  </a:cubicBezTo>
                  <a:cubicBezTo>
                    <a:pt x="495112" y="259603"/>
                    <a:pt x="504039" y="266650"/>
                    <a:pt x="511556" y="273462"/>
                  </a:cubicBezTo>
                  <a:cubicBezTo>
                    <a:pt x="528468" y="288966"/>
                    <a:pt x="533166" y="289670"/>
                    <a:pt x="533871" y="276751"/>
                  </a:cubicBezTo>
                  <a:cubicBezTo>
                    <a:pt x="534341" y="264066"/>
                    <a:pt x="535281" y="256784"/>
                    <a:pt x="537864" y="240341"/>
                  </a:cubicBezTo>
                  <a:cubicBezTo>
                    <a:pt x="539274" y="232590"/>
                    <a:pt x="540683" y="222959"/>
                    <a:pt x="541388" y="219200"/>
                  </a:cubicBezTo>
                  <a:cubicBezTo>
                    <a:pt x="542093" y="215207"/>
                    <a:pt x="543737" y="197824"/>
                    <a:pt x="545381" y="180442"/>
                  </a:cubicBezTo>
                  <a:cubicBezTo>
                    <a:pt x="546791" y="163059"/>
                    <a:pt x="548905" y="147556"/>
                    <a:pt x="549844" y="146381"/>
                  </a:cubicBezTo>
                  <a:cubicBezTo>
                    <a:pt x="551254" y="144502"/>
                    <a:pt x="555012" y="108093"/>
                    <a:pt x="555717" y="91180"/>
                  </a:cubicBezTo>
                  <a:cubicBezTo>
                    <a:pt x="555717" y="89301"/>
                    <a:pt x="556891" y="85542"/>
                    <a:pt x="558301" y="82958"/>
                  </a:cubicBezTo>
                  <a:cubicBezTo>
                    <a:pt x="559710" y="80374"/>
                    <a:pt x="561589" y="67455"/>
                    <a:pt x="562294" y="54300"/>
                  </a:cubicBezTo>
                  <a:cubicBezTo>
                    <a:pt x="563938" y="26347"/>
                    <a:pt x="564878" y="27757"/>
                    <a:pt x="539979" y="23059"/>
                  </a:cubicBezTo>
                  <a:cubicBezTo>
                    <a:pt x="531052" y="21414"/>
                    <a:pt x="524005" y="19300"/>
                    <a:pt x="524005" y="18361"/>
                  </a:cubicBezTo>
                  <a:cubicBezTo>
                    <a:pt x="524005" y="17186"/>
                    <a:pt x="518368" y="15777"/>
                    <a:pt x="511790" y="14837"/>
                  </a:cubicBezTo>
                  <a:cubicBezTo>
                    <a:pt x="504978" y="14132"/>
                    <a:pt x="495112" y="11783"/>
                    <a:pt x="489945" y="9904"/>
                  </a:cubicBezTo>
                  <a:cubicBezTo>
                    <a:pt x="463401" y="743"/>
                    <a:pt x="387998" y="-3015"/>
                    <a:pt x="350648" y="3327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P">
              <a:extLst>
                <a:ext uri="{FF2B5EF4-FFF2-40B4-BE49-F238E27FC236}">
                  <a16:creationId xmlns:a16="http://schemas.microsoft.com/office/drawing/2014/main" id="{E6E7D16D-679C-4443-88A2-820670F92D71}"/>
                </a:ext>
              </a:extLst>
            </p:cNvPr>
            <p:cNvSpPr/>
            <p:nvPr/>
          </p:nvSpPr>
          <p:spPr>
            <a:xfrm>
              <a:off x="3562900" y="1886489"/>
              <a:ext cx="662422" cy="894969"/>
            </a:xfrm>
            <a:custGeom>
              <a:avLst/>
              <a:gdLst>
                <a:gd name="connsiteX0" fmla="*/ 137828 w 662420"/>
                <a:gd name="connsiteY0" fmla="*/ 8163 h 894969"/>
                <a:gd name="connsiteX1" fmla="*/ 129137 w 662420"/>
                <a:gd name="connsiteY1" fmla="*/ 64539 h 894969"/>
                <a:gd name="connsiteX2" fmla="*/ 127023 w 662420"/>
                <a:gd name="connsiteY2" fmla="*/ 74405 h 894969"/>
                <a:gd name="connsiteX3" fmla="*/ 123734 w 662420"/>
                <a:gd name="connsiteY3" fmla="*/ 88029 h 894969"/>
                <a:gd name="connsiteX4" fmla="*/ 105412 w 662420"/>
                <a:gd name="connsiteY4" fmla="*/ 212056 h 894969"/>
                <a:gd name="connsiteX5" fmla="*/ 100949 w 662420"/>
                <a:gd name="connsiteY5" fmla="*/ 239774 h 894969"/>
                <a:gd name="connsiteX6" fmla="*/ 96016 w 662420"/>
                <a:gd name="connsiteY6" fmla="*/ 267493 h 894969"/>
                <a:gd name="connsiteX7" fmla="*/ 93902 w 662420"/>
                <a:gd name="connsiteY7" fmla="*/ 278533 h 894969"/>
                <a:gd name="connsiteX8" fmla="*/ 84506 w 662420"/>
                <a:gd name="connsiteY8" fmla="*/ 347124 h 894969"/>
                <a:gd name="connsiteX9" fmla="*/ 78868 w 662420"/>
                <a:gd name="connsiteY9" fmla="*/ 380010 h 894969"/>
                <a:gd name="connsiteX10" fmla="*/ 65714 w 662420"/>
                <a:gd name="connsiteY10" fmla="*/ 466923 h 894969"/>
                <a:gd name="connsiteX11" fmla="*/ 58901 w 662420"/>
                <a:gd name="connsiteY11" fmla="*/ 508030 h 894969"/>
                <a:gd name="connsiteX12" fmla="*/ 44572 w 662420"/>
                <a:gd name="connsiteY12" fmla="*/ 603165 h 894969"/>
                <a:gd name="connsiteX13" fmla="*/ 39640 w 662420"/>
                <a:gd name="connsiteY13" fmla="*/ 632997 h 894969"/>
                <a:gd name="connsiteX14" fmla="*/ 35176 w 662420"/>
                <a:gd name="connsiteY14" fmla="*/ 658367 h 894969"/>
                <a:gd name="connsiteX15" fmla="*/ 33297 w 662420"/>
                <a:gd name="connsiteY15" fmla="*/ 668232 h 894969"/>
                <a:gd name="connsiteX16" fmla="*/ 28129 w 662420"/>
                <a:gd name="connsiteY16" fmla="*/ 711219 h 894969"/>
                <a:gd name="connsiteX17" fmla="*/ 22022 w 662420"/>
                <a:gd name="connsiteY17" fmla="*/ 754676 h 894969"/>
                <a:gd name="connsiteX18" fmla="*/ 18733 w 662420"/>
                <a:gd name="connsiteY18" fmla="*/ 774642 h 894969"/>
                <a:gd name="connsiteX19" fmla="*/ 15680 w 662420"/>
                <a:gd name="connsiteY19" fmla="*/ 793434 h 894969"/>
                <a:gd name="connsiteX20" fmla="*/ 13566 w 662420"/>
                <a:gd name="connsiteY20" fmla="*/ 805179 h 894969"/>
                <a:gd name="connsiteX21" fmla="*/ 9337 w 662420"/>
                <a:gd name="connsiteY21" fmla="*/ 833367 h 894969"/>
                <a:gd name="connsiteX22" fmla="*/ 4639 w 662420"/>
                <a:gd name="connsiteY22" fmla="*/ 860381 h 894969"/>
                <a:gd name="connsiteX23" fmla="*/ 1586 w 662420"/>
                <a:gd name="connsiteY23" fmla="*/ 879173 h 894969"/>
                <a:gd name="connsiteX24" fmla="*/ 176 w 662420"/>
                <a:gd name="connsiteY24" fmla="*/ 896790 h 894969"/>
                <a:gd name="connsiteX25" fmla="*/ 120445 w 662420"/>
                <a:gd name="connsiteY25" fmla="*/ 896086 h 894969"/>
                <a:gd name="connsiteX26" fmla="*/ 241185 w 662420"/>
                <a:gd name="connsiteY26" fmla="*/ 894911 h 894969"/>
                <a:gd name="connsiteX27" fmla="*/ 243064 w 662420"/>
                <a:gd name="connsiteY27" fmla="*/ 875649 h 894969"/>
                <a:gd name="connsiteX28" fmla="*/ 246587 w 662420"/>
                <a:gd name="connsiteY28" fmla="*/ 852159 h 894969"/>
                <a:gd name="connsiteX29" fmla="*/ 252460 w 662420"/>
                <a:gd name="connsiteY29" fmla="*/ 815750 h 894969"/>
                <a:gd name="connsiteX30" fmla="*/ 258332 w 662420"/>
                <a:gd name="connsiteY30" fmla="*/ 780515 h 894969"/>
                <a:gd name="connsiteX31" fmla="*/ 263030 w 662420"/>
                <a:gd name="connsiteY31" fmla="*/ 747629 h 894969"/>
                <a:gd name="connsiteX32" fmla="*/ 267728 w 662420"/>
                <a:gd name="connsiteY32" fmla="*/ 715917 h 894969"/>
                <a:gd name="connsiteX33" fmla="*/ 272426 w 662420"/>
                <a:gd name="connsiteY33" fmla="*/ 687729 h 894969"/>
                <a:gd name="connsiteX34" fmla="*/ 277124 w 662420"/>
                <a:gd name="connsiteY34" fmla="*/ 659541 h 894969"/>
                <a:gd name="connsiteX35" fmla="*/ 280178 w 662420"/>
                <a:gd name="connsiteY35" fmla="*/ 639575 h 894969"/>
                <a:gd name="connsiteX36" fmla="*/ 283232 w 662420"/>
                <a:gd name="connsiteY36" fmla="*/ 614205 h 894969"/>
                <a:gd name="connsiteX37" fmla="*/ 284876 w 662420"/>
                <a:gd name="connsiteY37" fmla="*/ 606689 h 894969"/>
                <a:gd name="connsiteX38" fmla="*/ 326688 w 662420"/>
                <a:gd name="connsiteY38" fmla="*/ 606689 h 894969"/>
                <a:gd name="connsiteX39" fmla="*/ 368736 w 662420"/>
                <a:gd name="connsiteY39" fmla="*/ 604340 h 894969"/>
                <a:gd name="connsiteX40" fmla="*/ 383535 w 662420"/>
                <a:gd name="connsiteY40" fmla="*/ 601991 h 894969"/>
                <a:gd name="connsiteX41" fmla="*/ 489710 w 662420"/>
                <a:gd name="connsiteY41" fmla="*/ 580849 h 894969"/>
                <a:gd name="connsiteX42" fmla="*/ 501925 w 662420"/>
                <a:gd name="connsiteY42" fmla="*/ 576151 h 894969"/>
                <a:gd name="connsiteX43" fmla="*/ 504978 w 662420"/>
                <a:gd name="connsiteY43" fmla="*/ 574037 h 894969"/>
                <a:gd name="connsiteX44" fmla="*/ 513200 w 662420"/>
                <a:gd name="connsiteY44" fmla="*/ 569104 h 894969"/>
                <a:gd name="connsiteX45" fmla="*/ 521421 w 662420"/>
                <a:gd name="connsiteY45" fmla="*/ 564172 h 894969"/>
                <a:gd name="connsiteX46" fmla="*/ 524005 w 662420"/>
                <a:gd name="connsiteY46" fmla="*/ 562057 h 894969"/>
                <a:gd name="connsiteX47" fmla="*/ 582261 w 662420"/>
                <a:gd name="connsiteY47" fmla="*/ 509910 h 894969"/>
                <a:gd name="connsiteX48" fmla="*/ 607395 w 662420"/>
                <a:gd name="connsiteY48" fmla="*/ 467393 h 894969"/>
                <a:gd name="connsiteX49" fmla="*/ 613033 w 662420"/>
                <a:gd name="connsiteY49" fmla="*/ 458701 h 894969"/>
                <a:gd name="connsiteX50" fmla="*/ 617731 w 662420"/>
                <a:gd name="connsiteY50" fmla="*/ 448131 h 894969"/>
                <a:gd name="connsiteX51" fmla="*/ 622429 w 662420"/>
                <a:gd name="connsiteY51" fmla="*/ 437560 h 894969"/>
                <a:gd name="connsiteX52" fmla="*/ 627127 w 662420"/>
                <a:gd name="connsiteY52" fmla="*/ 428164 h 894969"/>
                <a:gd name="connsiteX53" fmla="*/ 632295 w 662420"/>
                <a:gd name="connsiteY53" fmla="*/ 418768 h 894969"/>
                <a:gd name="connsiteX54" fmla="*/ 633704 w 662420"/>
                <a:gd name="connsiteY54" fmla="*/ 416889 h 894969"/>
                <a:gd name="connsiteX55" fmla="*/ 643570 w 662420"/>
                <a:gd name="connsiteY55" fmla="*/ 385882 h 894969"/>
                <a:gd name="connsiteX56" fmla="*/ 648033 w 662420"/>
                <a:gd name="connsiteY56" fmla="*/ 371788 h 894969"/>
                <a:gd name="connsiteX57" fmla="*/ 653201 w 662420"/>
                <a:gd name="connsiteY57" fmla="*/ 356285 h 894969"/>
                <a:gd name="connsiteX58" fmla="*/ 662597 w 662420"/>
                <a:gd name="connsiteY58" fmla="*/ 234372 h 894969"/>
                <a:gd name="connsiteX59" fmla="*/ 657664 w 662420"/>
                <a:gd name="connsiteY59" fmla="*/ 203835 h 894969"/>
                <a:gd name="connsiteX60" fmla="*/ 653201 w 662420"/>
                <a:gd name="connsiteY60" fmla="*/ 175647 h 894969"/>
                <a:gd name="connsiteX61" fmla="*/ 648503 w 662420"/>
                <a:gd name="connsiteY61" fmla="*/ 163902 h 894969"/>
                <a:gd name="connsiteX62" fmla="*/ 622429 w 662420"/>
                <a:gd name="connsiteY62" fmla="*/ 108700 h 894969"/>
                <a:gd name="connsiteX63" fmla="*/ 618201 w 662420"/>
                <a:gd name="connsiteY63" fmla="*/ 103062 h 894969"/>
                <a:gd name="connsiteX64" fmla="*/ 594710 w 662420"/>
                <a:gd name="connsiteY64" fmla="*/ 75109 h 894969"/>
                <a:gd name="connsiteX65" fmla="*/ 565583 w 662420"/>
                <a:gd name="connsiteY65" fmla="*/ 50915 h 894969"/>
                <a:gd name="connsiteX66" fmla="*/ 556657 w 662420"/>
                <a:gd name="connsiteY66" fmla="*/ 45277 h 894969"/>
                <a:gd name="connsiteX67" fmla="*/ 523770 w 662420"/>
                <a:gd name="connsiteY67" fmla="*/ 28129 h 894969"/>
                <a:gd name="connsiteX68" fmla="*/ 459173 w 662420"/>
                <a:gd name="connsiteY68" fmla="*/ 9807 h 894969"/>
                <a:gd name="connsiteX69" fmla="*/ 436387 w 662420"/>
                <a:gd name="connsiteY69" fmla="*/ 4404 h 894969"/>
                <a:gd name="connsiteX70" fmla="*/ 287930 w 662420"/>
                <a:gd name="connsiteY70" fmla="*/ 1116 h 894969"/>
                <a:gd name="connsiteX71" fmla="*/ 141352 w 662420"/>
                <a:gd name="connsiteY71" fmla="*/ 176 h 894969"/>
                <a:gd name="connsiteX72" fmla="*/ 137828 w 662420"/>
                <a:gd name="connsiteY72" fmla="*/ 8163 h 894969"/>
                <a:gd name="connsiteX73" fmla="*/ 383769 w 662420"/>
                <a:gd name="connsiteY73" fmla="*/ 207358 h 894969"/>
                <a:gd name="connsiteX74" fmla="*/ 408669 w 662420"/>
                <a:gd name="connsiteY74" fmla="*/ 243063 h 894969"/>
                <a:gd name="connsiteX75" fmla="*/ 414307 w 662420"/>
                <a:gd name="connsiteY75" fmla="*/ 286050 h 894969"/>
                <a:gd name="connsiteX76" fmla="*/ 409843 w 662420"/>
                <a:gd name="connsiteY76" fmla="*/ 324808 h 894969"/>
                <a:gd name="connsiteX77" fmla="*/ 403266 w 662420"/>
                <a:gd name="connsiteY77" fmla="*/ 347124 h 894969"/>
                <a:gd name="connsiteX78" fmla="*/ 399273 w 662420"/>
                <a:gd name="connsiteY78" fmla="*/ 357694 h 894969"/>
                <a:gd name="connsiteX79" fmla="*/ 394810 w 662420"/>
                <a:gd name="connsiteY79" fmla="*/ 366620 h 894969"/>
                <a:gd name="connsiteX80" fmla="*/ 354642 w 662420"/>
                <a:gd name="connsiteY80" fmla="*/ 397862 h 894969"/>
                <a:gd name="connsiteX81" fmla="*/ 339608 w 662420"/>
                <a:gd name="connsiteY81" fmla="*/ 402795 h 894969"/>
                <a:gd name="connsiteX82" fmla="*/ 326219 w 662420"/>
                <a:gd name="connsiteY82" fmla="*/ 404674 h 894969"/>
                <a:gd name="connsiteX83" fmla="*/ 315413 w 662420"/>
                <a:gd name="connsiteY83" fmla="*/ 404674 h 894969"/>
                <a:gd name="connsiteX84" fmla="*/ 317292 w 662420"/>
                <a:gd name="connsiteY84" fmla="*/ 393634 h 894969"/>
                <a:gd name="connsiteX85" fmla="*/ 318232 w 662420"/>
                <a:gd name="connsiteY85" fmla="*/ 381654 h 894969"/>
                <a:gd name="connsiteX86" fmla="*/ 319172 w 662420"/>
                <a:gd name="connsiteY86" fmla="*/ 377896 h 894969"/>
                <a:gd name="connsiteX87" fmla="*/ 324105 w 662420"/>
                <a:gd name="connsiteY87" fmla="*/ 351822 h 894969"/>
                <a:gd name="connsiteX88" fmla="*/ 328803 w 662420"/>
                <a:gd name="connsiteY88" fmla="*/ 325983 h 894969"/>
                <a:gd name="connsiteX89" fmla="*/ 333501 w 662420"/>
                <a:gd name="connsiteY89" fmla="*/ 295916 h 894969"/>
                <a:gd name="connsiteX90" fmla="*/ 338668 w 662420"/>
                <a:gd name="connsiteY90" fmla="*/ 268432 h 894969"/>
                <a:gd name="connsiteX91" fmla="*/ 340548 w 662420"/>
                <a:gd name="connsiteY91" fmla="*/ 259506 h 894969"/>
                <a:gd name="connsiteX92" fmla="*/ 343366 w 662420"/>
                <a:gd name="connsiteY92" fmla="*/ 226620 h 894969"/>
                <a:gd name="connsiteX93" fmla="*/ 346420 w 662420"/>
                <a:gd name="connsiteY93" fmla="*/ 202190 h 894969"/>
                <a:gd name="connsiteX94" fmla="*/ 362863 w 662420"/>
                <a:gd name="connsiteY94" fmla="*/ 203130 h 894969"/>
                <a:gd name="connsiteX95" fmla="*/ 383769 w 662420"/>
                <a:gd name="connsiteY95" fmla="*/ 207358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62420" h="894969">
                  <a:moveTo>
                    <a:pt x="137828" y="8163"/>
                  </a:moveTo>
                  <a:cubicBezTo>
                    <a:pt x="134305" y="16149"/>
                    <a:pt x="129137" y="49270"/>
                    <a:pt x="129137" y="64539"/>
                  </a:cubicBezTo>
                  <a:cubicBezTo>
                    <a:pt x="129137" y="69237"/>
                    <a:pt x="128197" y="73700"/>
                    <a:pt x="127023" y="74405"/>
                  </a:cubicBezTo>
                  <a:cubicBezTo>
                    <a:pt x="126083" y="75109"/>
                    <a:pt x="124439" y="81217"/>
                    <a:pt x="123734" y="88029"/>
                  </a:cubicBezTo>
                  <a:cubicBezTo>
                    <a:pt x="119976" y="121150"/>
                    <a:pt x="106821" y="211117"/>
                    <a:pt x="105412" y="212056"/>
                  </a:cubicBezTo>
                  <a:cubicBezTo>
                    <a:pt x="104707" y="212761"/>
                    <a:pt x="102593" y="225211"/>
                    <a:pt x="100949" y="239774"/>
                  </a:cubicBezTo>
                  <a:cubicBezTo>
                    <a:pt x="99304" y="254338"/>
                    <a:pt x="96955" y="266788"/>
                    <a:pt x="96016" y="267493"/>
                  </a:cubicBezTo>
                  <a:cubicBezTo>
                    <a:pt x="94841" y="268197"/>
                    <a:pt x="93902" y="273130"/>
                    <a:pt x="93902" y="278533"/>
                  </a:cubicBezTo>
                  <a:cubicBezTo>
                    <a:pt x="93902" y="291687"/>
                    <a:pt x="87090" y="341251"/>
                    <a:pt x="84506" y="347124"/>
                  </a:cubicBezTo>
                  <a:cubicBezTo>
                    <a:pt x="83331" y="349708"/>
                    <a:pt x="80747" y="364506"/>
                    <a:pt x="78868" y="380010"/>
                  </a:cubicBezTo>
                  <a:cubicBezTo>
                    <a:pt x="72526" y="431923"/>
                    <a:pt x="67828" y="462225"/>
                    <a:pt x="65714" y="466923"/>
                  </a:cubicBezTo>
                  <a:cubicBezTo>
                    <a:pt x="64539" y="469507"/>
                    <a:pt x="61485" y="488064"/>
                    <a:pt x="58901" y="508030"/>
                  </a:cubicBezTo>
                  <a:cubicBezTo>
                    <a:pt x="48801" y="584843"/>
                    <a:pt x="46687" y="598702"/>
                    <a:pt x="44572" y="603165"/>
                  </a:cubicBezTo>
                  <a:cubicBezTo>
                    <a:pt x="43398" y="605749"/>
                    <a:pt x="41049" y="619138"/>
                    <a:pt x="39640" y="632997"/>
                  </a:cubicBezTo>
                  <a:cubicBezTo>
                    <a:pt x="37995" y="647091"/>
                    <a:pt x="35881" y="658367"/>
                    <a:pt x="35176" y="658367"/>
                  </a:cubicBezTo>
                  <a:cubicBezTo>
                    <a:pt x="34237" y="658367"/>
                    <a:pt x="33532" y="662830"/>
                    <a:pt x="33297" y="668232"/>
                  </a:cubicBezTo>
                  <a:cubicBezTo>
                    <a:pt x="33297" y="673870"/>
                    <a:pt x="30948" y="693132"/>
                    <a:pt x="28129" y="711219"/>
                  </a:cubicBezTo>
                  <a:cubicBezTo>
                    <a:pt x="25311" y="729306"/>
                    <a:pt x="22727" y="748803"/>
                    <a:pt x="22022" y="754676"/>
                  </a:cubicBezTo>
                  <a:cubicBezTo>
                    <a:pt x="21552" y="760548"/>
                    <a:pt x="19908" y="769474"/>
                    <a:pt x="18733" y="774642"/>
                  </a:cubicBezTo>
                  <a:cubicBezTo>
                    <a:pt x="17559" y="779810"/>
                    <a:pt x="16149" y="788266"/>
                    <a:pt x="15680" y="793434"/>
                  </a:cubicBezTo>
                  <a:cubicBezTo>
                    <a:pt x="15210" y="798602"/>
                    <a:pt x="14270" y="804005"/>
                    <a:pt x="13566" y="805179"/>
                  </a:cubicBezTo>
                  <a:cubicBezTo>
                    <a:pt x="12861" y="806589"/>
                    <a:pt x="10982" y="819038"/>
                    <a:pt x="9337" y="833367"/>
                  </a:cubicBezTo>
                  <a:cubicBezTo>
                    <a:pt x="7693" y="847461"/>
                    <a:pt x="5579" y="859676"/>
                    <a:pt x="4639" y="860381"/>
                  </a:cubicBezTo>
                  <a:cubicBezTo>
                    <a:pt x="3700" y="861085"/>
                    <a:pt x="2290" y="869542"/>
                    <a:pt x="1586" y="879173"/>
                  </a:cubicBezTo>
                  <a:lnTo>
                    <a:pt x="176" y="896790"/>
                  </a:lnTo>
                  <a:lnTo>
                    <a:pt x="120445" y="896086"/>
                  </a:lnTo>
                  <a:cubicBezTo>
                    <a:pt x="186453" y="895616"/>
                    <a:pt x="240715" y="895146"/>
                    <a:pt x="241185" y="894911"/>
                  </a:cubicBezTo>
                  <a:cubicBezTo>
                    <a:pt x="241419" y="894676"/>
                    <a:pt x="242359" y="885985"/>
                    <a:pt x="243064" y="875649"/>
                  </a:cubicBezTo>
                  <a:cubicBezTo>
                    <a:pt x="244003" y="865314"/>
                    <a:pt x="245413" y="854743"/>
                    <a:pt x="246587" y="852159"/>
                  </a:cubicBezTo>
                  <a:cubicBezTo>
                    <a:pt x="247762" y="849575"/>
                    <a:pt x="250346" y="833132"/>
                    <a:pt x="252460" y="815750"/>
                  </a:cubicBezTo>
                  <a:cubicBezTo>
                    <a:pt x="254809" y="798367"/>
                    <a:pt x="257393" y="782394"/>
                    <a:pt x="258332" y="780515"/>
                  </a:cubicBezTo>
                  <a:cubicBezTo>
                    <a:pt x="259507" y="778401"/>
                    <a:pt x="261621" y="763602"/>
                    <a:pt x="263030" y="747629"/>
                  </a:cubicBezTo>
                  <a:cubicBezTo>
                    <a:pt x="264675" y="731421"/>
                    <a:pt x="266789" y="717092"/>
                    <a:pt x="267728" y="715917"/>
                  </a:cubicBezTo>
                  <a:cubicBezTo>
                    <a:pt x="268668" y="714508"/>
                    <a:pt x="270782" y="701823"/>
                    <a:pt x="272426" y="687729"/>
                  </a:cubicBezTo>
                  <a:cubicBezTo>
                    <a:pt x="274071" y="673400"/>
                    <a:pt x="276185" y="660716"/>
                    <a:pt x="277124" y="659541"/>
                  </a:cubicBezTo>
                  <a:cubicBezTo>
                    <a:pt x="278064" y="658132"/>
                    <a:pt x="279473" y="649205"/>
                    <a:pt x="280178" y="639575"/>
                  </a:cubicBezTo>
                  <a:cubicBezTo>
                    <a:pt x="281118" y="629944"/>
                    <a:pt x="282292" y="618434"/>
                    <a:pt x="283232" y="614205"/>
                  </a:cubicBezTo>
                  <a:lnTo>
                    <a:pt x="284876" y="606689"/>
                  </a:lnTo>
                  <a:lnTo>
                    <a:pt x="326688" y="606689"/>
                  </a:lnTo>
                  <a:cubicBezTo>
                    <a:pt x="353232" y="606689"/>
                    <a:pt x="368736" y="605749"/>
                    <a:pt x="368736" y="604340"/>
                  </a:cubicBezTo>
                  <a:cubicBezTo>
                    <a:pt x="368736" y="602930"/>
                    <a:pt x="375313" y="601991"/>
                    <a:pt x="383535" y="601991"/>
                  </a:cubicBezTo>
                  <a:cubicBezTo>
                    <a:pt x="414776" y="601756"/>
                    <a:pt x="470918" y="590715"/>
                    <a:pt x="489710" y="580849"/>
                  </a:cubicBezTo>
                  <a:cubicBezTo>
                    <a:pt x="494643" y="578266"/>
                    <a:pt x="500280" y="576151"/>
                    <a:pt x="501925" y="576151"/>
                  </a:cubicBezTo>
                  <a:cubicBezTo>
                    <a:pt x="503569" y="576151"/>
                    <a:pt x="504978" y="575212"/>
                    <a:pt x="504978" y="574037"/>
                  </a:cubicBezTo>
                  <a:cubicBezTo>
                    <a:pt x="504978" y="572863"/>
                    <a:pt x="508737" y="570514"/>
                    <a:pt x="513200" y="569104"/>
                  </a:cubicBezTo>
                  <a:cubicBezTo>
                    <a:pt x="517663" y="567695"/>
                    <a:pt x="521421" y="565346"/>
                    <a:pt x="521421" y="564172"/>
                  </a:cubicBezTo>
                  <a:cubicBezTo>
                    <a:pt x="521421" y="562997"/>
                    <a:pt x="522596" y="562057"/>
                    <a:pt x="524005" y="562057"/>
                  </a:cubicBezTo>
                  <a:cubicBezTo>
                    <a:pt x="531052" y="562057"/>
                    <a:pt x="569341" y="527762"/>
                    <a:pt x="582261" y="509910"/>
                  </a:cubicBezTo>
                  <a:cubicBezTo>
                    <a:pt x="589543" y="499809"/>
                    <a:pt x="603402" y="476319"/>
                    <a:pt x="607395" y="467393"/>
                  </a:cubicBezTo>
                  <a:cubicBezTo>
                    <a:pt x="609509" y="462695"/>
                    <a:pt x="612093" y="458701"/>
                    <a:pt x="613033" y="458701"/>
                  </a:cubicBezTo>
                  <a:cubicBezTo>
                    <a:pt x="613972" y="458701"/>
                    <a:pt x="616086" y="454003"/>
                    <a:pt x="617731" y="448131"/>
                  </a:cubicBezTo>
                  <a:cubicBezTo>
                    <a:pt x="619375" y="442258"/>
                    <a:pt x="621489" y="437560"/>
                    <a:pt x="622429" y="437560"/>
                  </a:cubicBezTo>
                  <a:cubicBezTo>
                    <a:pt x="623368" y="437560"/>
                    <a:pt x="625482" y="433332"/>
                    <a:pt x="627127" y="428164"/>
                  </a:cubicBezTo>
                  <a:cubicBezTo>
                    <a:pt x="628771" y="422997"/>
                    <a:pt x="631120" y="418768"/>
                    <a:pt x="632295" y="418768"/>
                  </a:cubicBezTo>
                  <a:cubicBezTo>
                    <a:pt x="633234" y="418768"/>
                    <a:pt x="633939" y="418064"/>
                    <a:pt x="633704" y="416889"/>
                  </a:cubicBezTo>
                  <a:cubicBezTo>
                    <a:pt x="633234" y="414775"/>
                    <a:pt x="641926" y="387527"/>
                    <a:pt x="643570" y="385882"/>
                  </a:cubicBezTo>
                  <a:cubicBezTo>
                    <a:pt x="644275" y="385178"/>
                    <a:pt x="646389" y="378835"/>
                    <a:pt x="648033" y="371788"/>
                  </a:cubicBezTo>
                  <a:cubicBezTo>
                    <a:pt x="649912" y="364741"/>
                    <a:pt x="652261" y="357694"/>
                    <a:pt x="653201" y="356285"/>
                  </a:cubicBezTo>
                  <a:cubicBezTo>
                    <a:pt x="659308" y="348768"/>
                    <a:pt x="667295" y="244003"/>
                    <a:pt x="662597" y="234372"/>
                  </a:cubicBezTo>
                  <a:cubicBezTo>
                    <a:pt x="661422" y="231788"/>
                    <a:pt x="659073" y="218164"/>
                    <a:pt x="657664" y="203835"/>
                  </a:cubicBezTo>
                  <a:cubicBezTo>
                    <a:pt x="656255" y="189741"/>
                    <a:pt x="654140" y="177056"/>
                    <a:pt x="653201" y="175647"/>
                  </a:cubicBezTo>
                  <a:cubicBezTo>
                    <a:pt x="652026" y="174472"/>
                    <a:pt x="649912" y="169069"/>
                    <a:pt x="648503" y="163902"/>
                  </a:cubicBezTo>
                  <a:cubicBezTo>
                    <a:pt x="643335" y="147224"/>
                    <a:pt x="625248" y="108700"/>
                    <a:pt x="622429" y="108700"/>
                  </a:cubicBezTo>
                  <a:cubicBezTo>
                    <a:pt x="621489" y="108700"/>
                    <a:pt x="619610" y="106116"/>
                    <a:pt x="618201" y="103062"/>
                  </a:cubicBezTo>
                  <a:cubicBezTo>
                    <a:pt x="614912" y="95781"/>
                    <a:pt x="609979" y="89908"/>
                    <a:pt x="594710" y="75109"/>
                  </a:cubicBezTo>
                  <a:cubicBezTo>
                    <a:pt x="576153" y="57022"/>
                    <a:pt x="574039" y="55378"/>
                    <a:pt x="565583" y="50915"/>
                  </a:cubicBezTo>
                  <a:cubicBezTo>
                    <a:pt x="561355" y="48801"/>
                    <a:pt x="557361" y="46217"/>
                    <a:pt x="556657" y="45277"/>
                  </a:cubicBezTo>
                  <a:cubicBezTo>
                    <a:pt x="555247" y="43633"/>
                    <a:pt x="536690" y="33767"/>
                    <a:pt x="523770" y="28129"/>
                  </a:cubicBezTo>
                  <a:cubicBezTo>
                    <a:pt x="504978" y="20143"/>
                    <a:pt x="479139" y="12626"/>
                    <a:pt x="459173" y="9807"/>
                  </a:cubicBezTo>
                  <a:cubicBezTo>
                    <a:pt x="447662" y="8163"/>
                    <a:pt x="437327" y="5814"/>
                    <a:pt x="436387" y="4404"/>
                  </a:cubicBezTo>
                  <a:cubicBezTo>
                    <a:pt x="435213" y="2525"/>
                    <a:pt x="389172" y="1586"/>
                    <a:pt x="287930" y="1116"/>
                  </a:cubicBezTo>
                  <a:lnTo>
                    <a:pt x="141352" y="176"/>
                  </a:lnTo>
                  <a:lnTo>
                    <a:pt x="137828" y="8163"/>
                  </a:lnTo>
                  <a:close/>
                  <a:moveTo>
                    <a:pt x="383769" y="207358"/>
                  </a:moveTo>
                  <a:cubicBezTo>
                    <a:pt x="396924" y="217929"/>
                    <a:pt x="403266" y="227090"/>
                    <a:pt x="408669" y="243063"/>
                  </a:cubicBezTo>
                  <a:cubicBezTo>
                    <a:pt x="413602" y="257627"/>
                    <a:pt x="414541" y="263969"/>
                    <a:pt x="414307" y="286050"/>
                  </a:cubicBezTo>
                  <a:cubicBezTo>
                    <a:pt x="414072" y="302493"/>
                    <a:pt x="412427" y="316587"/>
                    <a:pt x="409843" y="324808"/>
                  </a:cubicBezTo>
                  <a:cubicBezTo>
                    <a:pt x="407729" y="331855"/>
                    <a:pt x="404910" y="341956"/>
                    <a:pt x="403266" y="347124"/>
                  </a:cubicBezTo>
                  <a:cubicBezTo>
                    <a:pt x="401857" y="352292"/>
                    <a:pt x="399978" y="356990"/>
                    <a:pt x="399273" y="357694"/>
                  </a:cubicBezTo>
                  <a:cubicBezTo>
                    <a:pt x="398568" y="358399"/>
                    <a:pt x="396454" y="362392"/>
                    <a:pt x="394810" y="366620"/>
                  </a:cubicBezTo>
                  <a:cubicBezTo>
                    <a:pt x="389642" y="379305"/>
                    <a:pt x="369910" y="394574"/>
                    <a:pt x="354642" y="397862"/>
                  </a:cubicBezTo>
                  <a:cubicBezTo>
                    <a:pt x="347595" y="399507"/>
                    <a:pt x="340783" y="401621"/>
                    <a:pt x="339608" y="402795"/>
                  </a:cubicBezTo>
                  <a:cubicBezTo>
                    <a:pt x="338199" y="403735"/>
                    <a:pt x="332326" y="404674"/>
                    <a:pt x="326219" y="404674"/>
                  </a:cubicBezTo>
                  <a:lnTo>
                    <a:pt x="315413" y="404674"/>
                  </a:lnTo>
                  <a:lnTo>
                    <a:pt x="317292" y="393634"/>
                  </a:lnTo>
                  <a:cubicBezTo>
                    <a:pt x="318467" y="387762"/>
                    <a:pt x="318937" y="382124"/>
                    <a:pt x="318232" y="381654"/>
                  </a:cubicBezTo>
                  <a:cubicBezTo>
                    <a:pt x="317527" y="380949"/>
                    <a:pt x="317997" y="379305"/>
                    <a:pt x="319172" y="377896"/>
                  </a:cubicBezTo>
                  <a:cubicBezTo>
                    <a:pt x="320111" y="376486"/>
                    <a:pt x="322460" y="364741"/>
                    <a:pt x="324105" y="351822"/>
                  </a:cubicBezTo>
                  <a:cubicBezTo>
                    <a:pt x="325749" y="338902"/>
                    <a:pt x="327863" y="327157"/>
                    <a:pt x="328803" y="325983"/>
                  </a:cubicBezTo>
                  <a:cubicBezTo>
                    <a:pt x="329742" y="324573"/>
                    <a:pt x="331856" y="311184"/>
                    <a:pt x="333501" y="295916"/>
                  </a:cubicBezTo>
                  <a:cubicBezTo>
                    <a:pt x="335145" y="280882"/>
                    <a:pt x="337494" y="268432"/>
                    <a:pt x="338668" y="268432"/>
                  </a:cubicBezTo>
                  <a:cubicBezTo>
                    <a:pt x="339608" y="268432"/>
                    <a:pt x="340548" y="264439"/>
                    <a:pt x="340548" y="259506"/>
                  </a:cubicBezTo>
                  <a:cubicBezTo>
                    <a:pt x="340548" y="254808"/>
                    <a:pt x="341957" y="239774"/>
                    <a:pt x="343366" y="226620"/>
                  </a:cubicBezTo>
                  <a:lnTo>
                    <a:pt x="346420" y="202190"/>
                  </a:lnTo>
                  <a:lnTo>
                    <a:pt x="362863" y="203130"/>
                  </a:lnTo>
                  <a:cubicBezTo>
                    <a:pt x="372964" y="203600"/>
                    <a:pt x="381186" y="205244"/>
                    <a:pt x="383769" y="20735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22F39B32-6EE2-41A2-BD85-F57A16BE98FE}"/>
                </a:ext>
              </a:extLst>
            </p:cNvPr>
            <p:cNvSpPr/>
            <p:nvPr/>
          </p:nvSpPr>
          <p:spPr>
            <a:xfrm>
              <a:off x="3054419" y="1886959"/>
              <a:ext cx="566111" cy="894969"/>
            </a:xfrm>
            <a:custGeom>
              <a:avLst/>
              <a:gdLst>
                <a:gd name="connsiteX0" fmla="*/ 136338 w 566111"/>
                <a:gd name="connsiteY0" fmla="*/ 2290 h 894969"/>
                <a:gd name="connsiteX1" fmla="*/ 132580 w 566111"/>
                <a:gd name="connsiteY1" fmla="*/ 32123 h 894969"/>
                <a:gd name="connsiteX2" fmla="*/ 127882 w 566111"/>
                <a:gd name="connsiteY2" fmla="*/ 64774 h 894969"/>
                <a:gd name="connsiteX3" fmla="*/ 118956 w 566111"/>
                <a:gd name="connsiteY3" fmla="*/ 128901 h 894969"/>
                <a:gd name="connsiteX4" fmla="*/ 116841 w 566111"/>
                <a:gd name="connsiteY4" fmla="*/ 135244 h 894969"/>
                <a:gd name="connsiteX5" fmla="*/ 114023 w 566111"/>
                <a:gd name="connsiteY5" fmla="*/ 146989 h 894969"/>
                <a:gd name="connsiteX6" fmla="*/ 112848 w 566111"/>
                <a:gd name="connsiteY6" fmla="*/ 161083 h 894969"/>
                <a:gd name="connsiteX7" fmla="*/ 110029 w 566111"/>
                <a:gd name="connsiteY7" fmla="*/ 184573 h 894969"/>
                <a:gd name="connsiteX8" fmla="*/ 106506 w 566111"/>
                <a:gd name="connsiteY8" fmla="*/ 202190 h 894969"/>
                <a:gd name="connsiteX9" fmla="*/ 101808 w 566111"/>
                <a:gd name="connsiteY9" fmla="*/ 233902 h 894969"/>
                <a:gd name="connsiteX10" fmla="*/ 97345 w 566111"/>
                <a:gd name="connsiteY10" fmla="*/ 265613 h 894969"/>
                <a:gd name="connsiteX11" fmla="*/ 91707 w 566111"/>
                <a:gd name="connsiteY11" fmla="*/ 299674 h 894969"/>
                <a:gd name="connsiteX12" fmla="*/ 85600 w 566111"/>
                <a:gd name="connsiteY12" fmla="*/ 334909 h 894969"/>
                <a:gd name="connsiteX13" fmla="*/ 78083 w 566111"/>
                <a:gd name="connsiteY13" fmla="*/ 398097 h 894969"/>
                <a:gd name="connsiteX14" fmla="*/ 76673 w 566111"/>
                <a:gd name="connsiteY14" fmla="*/ 402795 h 894969"/>
                <a:gd name="connsiteX15" fmla="*/ 71506 w 566111"/>
                <a:gd name="connsiteY15" fmla="*/ 429339 h 894969"/>
                <a:gd name="connsiteX16" fmla="*/ 66808 w 566111"/>
                <a:gd name="connsiteY16" fmla="*/ 453534 h 894969"/>
                <a:gd name="connsiteX17" fmla="*/ 62344 w 566111"/>
                <a:gd name="connsiteY17" fmla="*/ 481017 h 894969"/>
                <a:gd name="connsiteX18" fmla="*/ 58116 w 566111"/>
                <a:gd name="connsiteY18" fmla="*/ 515782 h 894969"/>
                <a:gd name="connsiteX19" fmla="*/ 56237 w 566111"/>
                <a:gd name="connsiteY19" fmla="*/ 529876 h 894969"/>
                <a:gd name="connsiteX20" fmla="*/ 54358 w 566111"/>
                <a:gd name="connsiteY20" fmla="*/ 540447 h 894969"/>
                <a:gd name="connsiteX21" fmla="*/ 50130 w 566111"/>
                <a:gd name="connsiteY21" fmla="*/ 566051 h 894969"/>
                <a:gd name="connsiteX22" fmla="*/ 45432 w 566111"/>
                <a:gd name="connsiteY22" fmla="*/ 591890 h 894969"/>
                <a:gd name="connsiteX23" fmla="*/ 38619 w 566111"/>
                <a:gd name="connsiteY23" fmla="*/ 647796 h 894969"/>
                <a:gd name="connsiteX24" fmla="*/ 36740 w 566111"/>
                <a:gd name="connsiteY24" fmla="*/ 658367 h 894969"/>
                <a:gd name="connsiteX25" fmla="*/ 31103 w 566111"/>
                <a:gd name="connsiteY25" fmla="*/ 686085 h 894969"/>
                <a:gd name="connsiteX26" fmla="*/ 24760 w 566111"/>
                <a:gd name="connsiteY26" fmla="*/ 726018 h 894969"/>
                <a:gd name="connsiteX27" fmla="*/ 18418 w 566111"/>
                <a:gd name="connsiteY27" fmla="*/ 777696 h 894969"/>
                <a:gd name="connsiteX28" fmla="*/ 15129 w 566111"/>
                <a:gd name="connsiteY28" fmla="*/ 794139 h 894969"/>
                <a:gd name="connsiteX29" fmla="*/ 10431 w 566111"/>
                <a:gd name="connsiteY29" fmla="*/ 822797 h 894969"/>
                <a:gd name="connsiteX30" fmla="*/ 5264 w 566111"/>
                <a:gd name="connsiteY30" fmla="*/ 850515 h 894969"/>
                <a:gd name="connsiteX31" fmla="*/ 3384 w 566111"/>
                <a:gd name="connsiteY31" fmla="*/ 862965 h 894969"/>
                <a:gd name="connsiteX32" fmla="*/ 1270 w 566111"/>
                <a:gd name="connsiteY32" fmla="*/ 882461 h 894969"/>
                <a:gd name="connsiteX33" fmla="*/ 5733 w 566111"/>
                <a:gd name="connsiteY33" fmla="*/ 895146 h 894969"/>
                <a:gd name="connsiteX34" fmla="*/ 220198 w 566111"/>
                <a:gd name="connsiteY34" fmla="*/ 895381 h 894969"/>
                <a:gd name="connsiteX35" fmla="*/ 431844 w 566111"/>
                <a:gd name="connsiteY35" fmla="*/ 892092 h 894969"/>
                <a:gd name="connsiteX36" fmla="*/ 436542 w 566111"/>
                <a:gd name="connsiteY36" fmla="*/ 859911 h 894969"/>
                <a:gd name="connsiteX37" fmla="*/ 452750 w 566111"/>
                <a:gd name="connsiteY37" fmla="*/ 759843 h 894969"/>
                <a:gd name="connsiteX38" fmla="*/ 454394 w 566111"/>
                <a:gd name="connsiteY38" fmla="*/ 748098 h 894969"/>
                <a:gd name="connsiteX39" fmla="*/ 461911 w 566111"/>
                <a:gd name="connsiteY39" fmla="*/ 696185 h 894969"/>
                <a:gd name="connsiteX40" fmla="*/ 463085 w 566111"/>
                <a:gd name="connsiteY40" fmla="*/ 687494 h 894969"/>
                <a:gd name="connsiteX41" fmla="*/ 363018 w 566111"/>
                <a:gd name="connsiteY41" fmla="*/ 683736 h 894969"/>
                <a:gd name="connsiteX42" fmla="*/ 264359 w 566111"/>
                <a:gd name="connsiteY42" fmla="*/ 683736 h 894969"/>
                <a:gd name="connsiteX43" fmla="*/ 265534 w 566111"/>
                <a:gd name="connsiteY43" fmla="*/ 674810 h 894969"/>
                <a:gd name="connsiteX44" fmla="*/ 267648 w 566111"/>
                <a:gd name="connsiteY44" fmla="*/ 660246 h 894969"/>
                <a:gd name="connsiteX45" fmla="*/ 269527 w 566111"/>
                <a:gd name="connsiteY45" fmla="*/ 650850 h 894969"/>
                <a:gd name="connsiteX46" fmla="*/ 275869 w 566111"/>
                <a:gd name="connsiteY46" fmla="*/ 610917 h 894969"/>
                <a:gd name="connsiteX47" fmla="*/ 282212 w 566111"/>
                <a:gd name="connsiteY47" fmla="*/ 564406 h 894969"/>
                <a:gd name="connsiteX48" fmla="*/ 283621 w 566111"/>
                <a:gd name="connsiteY48" fmla="*/ 554541 h 894969"/>
                <a:gd name="connsiteX49" fmla="*/ 374763 w 566111"/>
                <a:gd name="connsiteY49" fmla="*/ 554541 h 894969"/>
                <a:gd name="connsiteX50" fmla="*/ 466139 w 566111"/>
                <a:gd name="connsiteY50" fmla="*/ 554541 h 894969"/>
                <a:gd name="connsiteX51" fmla="*/ 466139 w 566111"/>
                <a:gd name="connsiteY51" fmla="*/ 546554 h 894969"/>
                <a:gd name="connsiteX52" fmla="*/ 468488 w 566111"/>
                <a:gd name="connsiteY52" fmla="*/ 536923 h 894969"/>
                <a:gd name="connsiteX53" fmla="*/ 470837 w 566111"/>
                <a:gd name="connsiteY53" fmla="*/ 529876 h 894969"/>
                <a:gd name="connsiteX54" fmla="*/ 473186 w 566111"/>
                <a:gd name="connsiteY54" fmla="*/ 514138 h 894969"/>
                <a:gd name="connsiteX55" fmla="*/ 478119 w 566111"/>
                <a:gd name="connsiteY55" fmla="*/ 478668 h 894969"/>
                <a:gd name="connsiteX56" fmla="*/ 483052 w 566111"/>
                <a:gd name="connsiteY56" fmla="*/ 452124 h 894969"/>
                <a:gd name="connsiteX57" fmla="*/ 484931 w 566111"/>
                <a:gd name="connsiteY57" fmla="*/ 438735 h 894969"/>
                <a:gd name="connsiteX58" fmla="*/ 491508 w 566111"/>
                <a:gd name="connsiteY58" fmla="*/ 397392 h 894969"/>
                <a:gd name="connsiteX59" fmla="*/ 497616 w 566111"/>
                <a:gd name="connsiteY59" fmla="*/ 344305 h 894969"/>
                <a:gd name="connsiteX60" fmla="*/ 497851 w 566111"/>
                <a:gd name="connsiteY60" fmla="*/ 337258 h 894969"/>
                <a:gd name="connsiteX61" fmla="*/ 407649 w 566111"/>
                <a:gd name="connsiteY61" fmla="*/ 336553 h 894969"/>
                <a:gd name="connsiteX62" fmla="*/ 317682 w 566111"/>
                <a:gd name="connsiteY62" fmla="*/ 336083 h 894969"/>
                <a:gd name="connsiteX63" fmla="*/ 319091 w 566111"/>
                <a:gd name="connsiteY63" fmla="*/ 328332 h 894969"/>
                <a:gd name="connsiteX64" fmla="*/ 324259 w 566111"/>
                <a:gd name="connsiteY64" fmla="*/ 292627 h 894969"/>
                <a:gd name="connsiteX65" fmla="*/ 329897 w 566111"/>
                <a:gd name="connsiteY65" fmla="*/ 262090 h 894969"/>
                <a:gd name="connsiteX66" fmla="*/ 333420 w 566111"/>
                <a:gd name="connsiteY66" fmla="*/ 242593 h 894969"/>
                <a:gd name="connsiteX67" fmla="*/ 335064 w 566111"/>
                <a:gd name="connsiteY67" fmla="*/ 225680 h 894969"/>
                <a:gd name="connsiteX68" fmla="*/ 433253 w 566111"/>
                <a:gd name="connsiteY68" fmla="*/ 225680 h 894969"/>
                <a:gd name="connsiteX69" fmla="*/ 533556 w 566111"/>
                <a:gd name="connsiteY69" fmla="*/ 222627 h 894969"/>
                <a:gd name="connsiteX70" fmla="*/ 538958 w 566111"/>
                <a:gd name="connsiteY70" fmla="*/ 194439 h 894969"/>
                <a:gd name="connsiteX71" fmla="*/ 544126 w 566111"/>
                <a:gd name="connsiteY71" fmla="*/ 167895 h 894969"/>
                <a:gd name="connsiteX72" fmla="*/ 546006 w 566111"/>
                <a:gd name="connsiteY72" fmla="*/ 158029 h 894969"/>
                <a:gd name="connsiteX73" fmla="*/ 553287 w 566111"/>
                <a:gd name="connsiteY73" fmla="*/ 101183 h 894969"/>
                <a:gd name="connsiteX74" fmla="*/ 558925 w 566111"/>
                <a:gd name="connsiteY74" fmla="*/ 58431 h 894969"/>
                <a:gd name="connsiteX75" fmla="*/ 561979 w 566111"/>
                <a:gd name="connsiteY75" fmla="*/ 48801 h 894969"/>
                <a:gd name="connsiteX76" fmla="*/ 566207 w 566111"/>
                <a:gd name="connsiteY76" fmla="*/ 22961 h 894969"/>
                <a:gd name="connsiteX77" fmla="*/ 567851 w 566111"/>
                <a:gd name="connsiteY77" fmla="*/ 176 h 894969"/>
                <a:gd name="connsiteX78" fmla="*/ 352682 w 566111"/>
                <a:gd name="connsiteY78" fmla="*/ 176 h 894969"/>
                <a:gd name="connsiteX79" fmla="*/ 136338 w 566111"/>
                <a:gd name="connsiteY79" fmla="*/ 2290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66111" h="894969">
                  <a:moveTo>
                    <a:pt x="136338" y="2290"/>
                  </a:moveTo>
                  <a:cubicBezTo>
                    <a:pt x="135634" y="3230"/>
                    <a:pt x="133989" y="16854"/>
                    <a:pt x="132580" y="32123"/>
                  </a:cubicBezTo>
                  <a:cubicBezTo>
                    <a:pt x="131170" y="47391"/>
                    <a:pt x="129056" y="62190"/>
                    <a:pt x="127882" y="64774"/>
                  </a:cubicBezTo>
                  <a:cubicBezTo>
                    <a:pt x="126003" y="69237"/>
                    <a:pt x="118016" y="125613"/>
                    <a:pt x="118956" y="128901"/>
                  </a:cubicBezTo>
                  <a:cubicBezTo>
                    <a:pt x="119190" y="129841"/>
                    <a:pt x="118251" y="132660"/>
                    <a:pt x="116841" y="135244"/>
                  </a:cubicBezTo>
                  <a:cubicBezTo>
                    <a:pt x="115667" y="137828"/>
                    <a:pt x="114258" y="142996"/>
                    <a:pt x="114023" y="146989"/>
                  </a:cubicBezTo>
                  <a:cubicBezTo>
                    <a:pt x="114023" y="150747"/>
                    <a:pt x="113318" y="157090"/>
                    <a:pt x="112848" y="161083"/>
                  </a:cubicBezTo>
                  <a:cubicBezTo>
                    <a:pt x="112143" y="164841"/>
                    <a:pt x="110969" y="175412"/>
                    <a:pt x="110029" y="184573"/>
                  </a:cubicBezTo>
                  <a:cubicBezTo>
                    <a:pt x="109090" y="193499"/>
                    <a:pt x="107680" y="201486"/>
                    <a:pt x="106506" y="202190"/>
                  </a:cubicBezTo>
                  <a:cubicBezTo>
                    <a:pt x="105566" y="202895"/>
                    <a:pt x="103452" y="217224"/>
                    <a:pt x="101808" y="233902"/>
                  </a:cubicBezTo>
                  <a:cubicBezTo>
                    <a:pt x="100164" y="250815"/>
                    <a:pt x="98049" y="264909"/>
                    <a:pt x="97345" y="265613"/>
                  </a:cubicBezTo>
                  <a:cubicBezTo>
                    <a:pt x="96640" y="266318"/>
                    <a:pt x="94056" y="281587"/>
                    <a:pt x="91707" y="299674"/>
                  </a:cubicBezTo>
                  <a:cubicBezTo>
                    <a:pt x="89358" y="317761"/>
                    <a:pt x="86539" y="333500"/>
                    <a:pt x="85600" y="334909"/>
                  </a:cubicBezTo>
                  <a:cubicBezTo>
                    <a:pt x="83955" y="337258"/>
                    <a:pt x="77143" y="394339"/>
                    <a:pt x="78083" y="398097"/>
                  </a:cubicBezTo>
                  <a:cubicBezTo>
                    <a:pt x="78553" y="399037"/>
                    <a:pt x="77848" y="401151"/>
                    <a:pt x="76673" y="402795"/>
                  </a:cubicBezTo>
                  <a:cubicBezTo>
                    <a:pt x="75499" y="404205"/>
                    <a:pt x="73150" y="416184"/>
                    <a:pt x="71506" y="429339"/>
                  </a:cubicBezTo>
                  <a:cubicBezTo>
                    <a:pt x="69861" y="442728"/>
                    <a:pt x="67747" y="453534"/>
                    <a:pt x="66808" y="453534"/>
                  </a:cubicBezTo>
                  <a:cubicBezTo>
                    <a:pt x="66103" y="453534"/>
                    <a:pt x="63989" y="465983"/>
                    <a:pt x="62344" y="481017"/>
                  </a:cubicBezTo>
                  <a:cubicBezTo>
                    <a:pt x="60700" y="496285"/>
                    <a:pt x="58821" y="511789"/>
                    <a:pt x="58116" y="515782"/>
                  </a:cubicBezTo>
                  <a:cubicBezTo>
                    <a:pt x="57412" y="519541"/>
                    <a:pt x="56707" y="525883"/>
                    <a:pt x="56237" y="529876"/>
                  </a:cubicBezTo>
                  <a:cubicBezTo>
                    <a:pt x="55767" y="533635"/>
                    <a:pt x="55063" y="538567"/>
                    <a:pt x="54358" y="540447"/>
                  </a:cubicBezTo>
                  <a:cubicBezTo>
                    <a:pt x="53653" y="542326"/>
                    <a:pt x="51774" y="553836"/>
                    <a:pt x="50130" y="566051"/>
                  </a:cubicBezTo>
                  <a:cubicBezTo>
                    <a:pt x="48720" y="578266"/>
                    <a:pt x="46606" y="590011"/>
                    <a:pt x="45432" y="591890"/>
                  </a:cubicBezTo>
                  <a:cubicBezTo>
                    <a:pt x="43317" y="596353"/>
                    <a:pt x="38619" y="633702"/>
                    <a:pt x="38619" y="647796"/>
                  </a:cubicBezTo>
                  <a:cubicBezTo>
                    <a:pt x="38619" y="653199"/>
                    <a:pt x="37680" y="657897"/>
                    <a:pt x="36740" y="658367"/>
                  </a:cubicBezTo>
                  <a:cubicBezTo>
                    <a:pt x="35566" y="658601"/>
                    <a:pt x="32982" y="671286"/>
                    <a:pt x="31103" y="686085"/>
                  </a:cubicBezTo>
                  <a:cubicBezTo>
                    <a:pt x="28989" y="700883"/>
                    <a:pt x="26170" y="718971"/>
                    <a:pt x="24760" y="726018"/>
                  </a:cubicBezTo>
                  <a:cubicBezTo>
                    <a:pt x="22176" y="738937"/>
                    <a:pt x="21002" y="749273"/>
                    <a:pt x="18418" y="777696"/>
                  </a:cubicBezTo>
                  <a:cubicBezTo>
                    <a:pt x="17478" y="786152"/>
                    <a:pt x="16069" y="793434"/>
                    <a:pt x="15129" y="794139"/>
                  </a:cubicBezTo>
                  <a:cubicBezTo>
                    <a:pt x="14190" y="794844"/>
                    <a:pt x="12076" y="807763"/>
                    <a:pt x="10431" y="822797"/>
                  </a:cubicBezTo>
                  <a:cubicBezTo>
                    <a:pt x="8787" y="838065"/>
                    <a:pt x="6438" y="850515"/>
                    <a:pt x="5264" y="850515"/>
                  </a:cubicBezTo>
                  <a:cubicBezTo>
                    <a:pt x="4324" y="850515"/>
                    <a:pt x="3384" y="856153"/>
                    <a:pt x="3384" y="862965"/>
                  </a:cubicBezTo>
                  <a:cubicBezTo>
                    <a:pt x="3384" y="869542"/>
                    <a:pt x="2445" y="878468"/>
                    <a:pt x="1270" y="882461"/>
                  </a:cubicBezTo>
                  <a:cubicBezTo>
                    <a:pt x="-1079" y="890448"/>
                    <a:pt x="331" y="894441"/>
                    <a:pt x="5733" y="895146"/>
                  </a:cubicBezTo>
                  <a:cubicBezTo>
                    <a:pt x="7613" y="895381"/>
                    <a:pt x="104157" y="895616"/>
                    <a:pt x="220198" y="895381"/>
                  </a:cubicBezTo>
                  <a:cubicBezTo>
                    <a:pt x="386743" y="895146"/>
                    <a:pt x="431139" y="894441"/>
                    <a:pt x="431844" y="892092"/>
                  </a:cubicBezTo>
                  <a:cubicBezTo>
                    <a:pt x="432313" y="890683"/>
                    <a:pt x="434428" y="876119"/>
                    <a:pt x="436542" y="859911"/>
                  </a:cubicBezTo>
                  <a:cubicBezTo>
                    <a:pt x="442179" y="814575"/>
                    <a:pt x="450636" y="761723"/>
                    <a:pt x="452750" y="759843"/>
                  </a:cubicBezTo>
                  <a:cubicBezTo>
                    <a:pt x="453689" y="758904"/>
                    <a:pt x="454394" y="753501"/>
                    <a:pt x="454394" y="748098"/>
                  </a:cubicBezTo>
                  <a:cubicBezTo>
                    <a:pt x="454394" y="733300"/>
                    <a:pt x="458857" y="702058"/>
                    <a:pt x="461911" y="696185"/>
                  </a:cubicBezTo>
                  <a:cubicBezTo>
                    <a:pt x="463320" y="693367"/>
                    <a:pt x="463790" y="689373"/>
                    <a:pt x="463085" y="687494"/>
                  </a:cubicBezTo>
                  <a:cubicBezTo>
                    <a:pt x="461676" y="684206"/>
                    <a:pt x="450401" y="683736"/>
                    <a:pt x="363018" y="683736"/>
                  </a:cubicBezTo>
                  <a:lnTo>
                    <a:pt x="264359" y="683736"/>
                  </a:lnTo>
                  <a:lnTo>
                    <a:pt x="265534" y="674810"/>
                  </a:lnTo>
                  <a:cubicBezTo>
                    <a:pt x="266238" y="670112"/>
                    <a:pt x="267178" y="663534"/>
                    <a:pt x="267648" y="660246"/>
                  </a:cubicBezTo>
                  <a:cubicBezTo>
                    <a:pt x="267883" y="656957"/>
                    <a:pt x="268822" y="652729"/>
                    <a:pt x="269527" y="650850"/>
                  </a:cubicBezTo>
                  <a:cubicBezTo>
                    <a:pt x="270467" y="648971"/>
                    <a:pt x="273286" y="630883"/>
                    <a:pt x="275869" y="610917"/>
                  </a:cubicBezTo>
                  <a:cubicBezTo>
                    <a:pt x="278453" y="590950"/>
                    <a:pt x="281272" y="570044"/>
                    <a:pt x="282212" y="564406"/>
                  </a:cubicBezTo>
                  <a:lnTo>
                    <a:pt x="283621" y="554541"/>
                  </a:lnTo>
                  <a:lnTo>
                    <a:pt x="374763" y="554541"/>
                  </a:lnTo>
                  <a:lnTo>
                    <a:pt x="466139" y="554541"/>
                  </a:lnTo>
                  <a:lnTo>
                    <a:pt x="466139" y="546554"/>
                  </a:lnTo>
                  <a:cubicBezTo>
                    <a:pt x="466139" y="542091"/>
                    <a:pt x="467314" y="537628"/>
                    <a:pt x="468488" y="536923"/>
                  </a:cubicBezTo>
                  <a:cubicBezTo>
                    <a:pt x="469898" y="536218"/>
                    <a:pt x="470837" y="532930"/>
                    <a:pt x="470837" y="529876"/>
                  </a:cubicBezTo>
                  <a:cubicBezTo>
                    <a:pt x="470837" y="526588"/>
                    <a:pt x="471777" y="519541"/>
                    <a:pt x="473186" y="514138"/>
                  </a:cubicBezTo>
                  <a:cubicBezTo>
                    <a:pt x="474361" y="508500"/>
                    <a:pt x="476710" y="492527"/>
                    <a:pt x="478119" y="478668"/>
                  </a:cubicBezTo>
                  <a:cubicBezTo>
                    <a:pt x="479763" y="464809"/>
                    <a:pt x="481878" y="452829"/>
                    <a:pt x="483052" y="452124"/>
                  </a:cubicBezTo>
                  <a:cubicBezTo>
                    <a:pt x="483992" y="451419"/>
                    <a:pt x="484931" y="445312"/>
                    <a:pt x="484931" y="438735"/>
                  </a:cubicBezTo>
                  <a:cubicBezTo>
                    <a:pt x="484931" y="423466"/>
                    <a:pt x="488925" y="399037"/>
                    <a:pt x="491508" y="397392"/>
                  </a:cubicBezTo>
                  <a:cubicBezTo>
                    <a:pt x="493388" y="396218"/>
                    <a:pt x="496911" y="364506"/>
                    <a:pt x="497616" y="344305"/>
                  </a:cubicBezTo>
                  <a:lnTo>
                    <a:pt x="497851" y="337258"/>
                  </a:lnTo>
                  <a:lnTo>
                    <a:pt x="407649" y="336553"/>
                  </a:lnTo>
                  <a:lnTo>
                    <a:pt x="317682" y="336083"/>
                  </a:lnTo>
                  <a:lnTo>
                    <a:pt x="319091" y="328332"/>
                  </a:lnTo>
                  <a:cubicBezTo>
                    <a:pt x="319796" y="324338"/>
                    <a:pt x="322145" y="308130"/>
                    <a:pt x="324259" y="292627"/>
                  </a:cubicBezTo>
                  <a:cubicBezTo>
                    <a:pt x="326373" y="277124"/>
                    <a:pt x="328957" y="263264"/>
                    <a:pt x="329897" y="262090"/>
                  </a:cubicBezTo>
                  <a:cubicBezTo>
                    <a:pt x="330836" y="260681"/>
                    <a:pt x="332481" y="251989"/>
                    <a:pt x="333420" y="242593"/>
                  </a:cubicBezTo>
                  <a:lnTo>
                    <a:pt x="335064" y="225680"/>
                  </a:lnTo>
                  <a:lnTo>
                    <a:pt x="433253" y="225680"/>
                  </a:lnTo>
                  <a:cubicBezTo>
                    <a:pt x="508891" y="225680"/>
                    <a:pt x="531911" y="224976"/>
                    <a:pt x="533556" y="222627"/>
                  </a:cubicBezTo>
                  <a:cubicBezTo>
                    <a:pt x="534965" y="221217"/>
                    <a:pt x="537314" y="208298"/>
                    <a:pt x="538958" y="194439"/>
                  </a:cubicBezTo>
                  <a:cubicBezTo>
                    <a:pt x="540603" y="180580"/>
                    <a:pt x="542952" y="168600"/>
                    <a:pt x="544126" y="167895"/>
                  </a:cubicBezTo>
                  <a:cubicBezTo>
                    <a:pt x="545066" y="167190"/>
                    <a:pt x="546006" y="162727"/>
                    <a:pt x="546006" y="158029"/>
                  </a:cubicBezTo>
                  <a:cubicBezTo>
                    <a:pt x="546006" y="143935"/>
                    <a:pt x="551408" y="101183"/>
                    <a:pt x="553287" y="101183"/>
                  </a:cubicBezTo>
                  <a:cubicBezTo>
                    <a:pt x="554697" y="101183"/>
                    <a:pt x="557985" y="76754"/>
                    <a:pt x="558925" y="58431"/>
                  </a:cubicBezTo>
                  <a:cubicBezTo>
                    <a:pt x="559160" y="54908"/>
                    <a:pt x="560569" y="50680"/>
                    <a:pt x="561979" y="48801"/>
                  </a:cubicBezTo>
                  <a:cubicBezTo>
                    <a:pt x="563388" y="47156"/>
                    <a:pt x="565267" y="35411"/>
                    <a:pt x="566207" y="22961"/>
                  </a:cubicBezTo>
                  <a:lnTo>
                    <a:pt x="567851" y="176"/>
                  </a:lnTo>
                  <a:lnTo>
                    <a:pt x="352682" y="176"/>
                  </a:lnTo>
                  <a:cubicBezTo>
                    <a:pt x="234292" y="176"/>
                    <a:pt x="137043" y="1116"/>
                    <a:pt x="136338" y="22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4" name="Data-golf Klein">
            <a:extLst>
              <a:ext uri="{FF2B5EF4-FFF2-40B4-BE49-F238E27FC236}">
                <a16:creationId xmlns:a16="http://schemas.microsoft.com/office/drawing/2014/main" id="{38B9918D-0CB0-484A-AC30-79BB36BDD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6" t="84066" r="89654" b="7143"/>
          <a:stretch/>
        </p:blipFill>
        <p:spPr>
          <a:xfrm>
            <a:off x="205286" y="4932506"/>
            <a:ext cx="45719" cy="94660"/>
          </a:xfrm>
          <a:prstGeom prst="rect">
            <a:avLst/>
          </a:prstGeom>
        </p:spPr>
      </p:pic>
      <p:pic>
        <p:nvPicPr>
          <p:cNvPr id="35" name="Data-golf Middel">
            <a:extLst>
              <a:ext uri="{FF2B5EF4-FFF2-40B4-BE49-F238E27FC236}">
                <a16:creationId xmlns:a16="http://schemas.microsoft.com/office/drawing/2014/main" id="{B50C4F4A-3FD2-4ED7-B35A-5BD1BCCDA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691" t="83118" r="91327" b="5394"/>
          <a:stretch/>
        </p:blipFill>
        <p:spPr>
          <a:xfrm>
            <a:off x="160427" y="4936064"/>
            <a:ext cx="45719" cy="103603"/>
          </a:xfrm>
          <a:prstGeom prst="rect">
            <a:avLst/>
          </a:prstGeom>
        </p:spPr>
      </p:pic>
      <p:pic>
        <p:nvPicPr>
          <p:cNvPr id="36" name="Data-golf Groot">
            <a:extLst>
              <a:ext uri="{FF2B5EF4-FFF2-40B4-BE49-F238E27FC236}">
                <a16:creationId xmlns:a16="http://schemas.microsoft.com/office/drawing/2014/main" id="{929E2443-D934-462E-BA8E-B94142F9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20" t="81441" r="92682" b="3715"/>
          <a:stretch/>
        </p:blipFill>
        <p:spPr>
          <a:xfrm>
            <a:off x="105416" y="4928051"/>
            <a:ext cx="67366" cy="122274"/>
          </a:xfrm>
          <a:prstGeom prst="flowChartOnlineStorage">
            <a:avLst/>
          </a:prstGeom>
        </p:spPr>
      </p:pic>
      <p:sp>
        <p:nvSpPr>
          <p:cNvPr id="39" name="Slide Tag">
            <a:extLst>
              <a:ext uri="{FF2B5EF4-FFF2-40B4-BE49-F238E27FC236}">
                <a16:creationId xmlns:a16="http://schemas.microsoft.com/office/drawing/2014/main" id="{C9F24B0A-34F0-44A9-93E8-DE170D5A388A}"/>
              </a:ext>
            </a:extLst>
          </p:cNvPr>
          <p:cNvSpPr txBox="1"/>
          <p:nvPr userDrawn="1"/>
        </p:nvSpPr>
        <p:spPr>
          <a:xfrm>
            <a:off x="0" y="-369332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Title Slide Full – Main Layout</a:t>
            </a:r>
          </a:p>
        </p:txBody>
      </p:sp>
    </p:spTree>
    <p:extLst>
      <p:ext uri="{BB962C8B-B14F-4D97-AF65-F5344CB8AC3E}">
        <p14:creationId xmlns:p14="http://schemas.microsoft.com/office/powerpoint/2010/main" val="34414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indefinite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repeatCount="indefinite" fill="remove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indefinite" fill="remove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E558F7B-EA7B-4AD5-9D14-AC536B11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Content Placeholder Right">
            <a:extLst>
              <a:ext uri="{FF2B5EF4-FFF2-40B4-BE49-F238E27FC236}">
                <a16:creationId xmlns:a16="http://schemas.microsoft.com/office/drawing/2014/main" id="{346E8511-CD7A-4BF1-8D26-56812A293B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24689" y="1407160"/>
            <a:ext cx="3962110" cy="3102928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348E6FC0-1941-4E85-9E71-932503065C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07160"/>
            <a:ext cx="3962110" cy="3102928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43F5D5C9-8123-4D07-A788-EAABA36A7A5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24689" y="868410"/>
            <a:ext cx="3962110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Left">
            <a:extLst>
              <a:ext uri="{FF2B5EF4-FFF2-40B4-BE49-F238E27FC236}">
                <a16:creationId xmlns:a16="http://schemas.microsoft.com/office/drawing/2014/main" id="{4FC0A1F4-0A08-4A34-BE8D-7670531D86E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57200" y="868410"/>
            <a:ext cx="3962110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B81FC84-27FD-41B0-88FA-2346AA705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8" name="Slide Tag">
            <a:extLst>
              <a:ext uri="{FF2B5EF4-FFF2-40B4-BE49-F238E27FC236}">
                <a16:creationId xmlns:a16="http://schemas.microsoft.com/office/drawing/2014/main" id="{EAE5F3A7-5360-4113-879C-EABB91B2C5B8}"/>
              </a:ext>
            </a:extLst>
          </p:cNvPr>
          <p:cNvSpPr txBox="1"/>
          <p:nvPr userDrawn="1"/>
        </p:nvSpPr>
        <p:spPr>
          <a:xfrm>
            <a:off x="0" y="-369332"/>
            <a:ext cx="202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4068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2A1F9A-D768-4C74-8245-B314287C8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2671EC2-EC5F-4C5A-9A1B-CD0B1C8B4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2829406" y="-1366369"/>
            <a:ext cx="3485183" cy="822960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43D4117-8859-45D9-AC05-E5C2F5527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5" name="Slide Tag">
            <a:extLst>
              <a:ext uri="{FF2B5EF4-FFF2-40B4-BE49-F238E27FC236}">
                <a16:creationId xmlns:a16="http://schemas.microsoft.com/office/drawing/2014/main" id="{6DED7AE4-6531-423F-8624-F1B41CDD7819}"/>
              </a:ext>
            </a:extLst>
          </p:cNvPr>
          <p:cNvSpPr txBox="1"/>
          <p:nvPr userDrawn="1"/>
        </p:nvSpPr>
        <p:spPr>
          <a:xfrm>
            <a:off x="0" y="-369332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Sideways Layout</a:t>
            </a:r>
          </a:p>
        </p:txBody>
      </p:sp>
    </p:spTree>
    <p:extLst>
      <p:ext uri="{BB962C8B-B14F-4D97-AF65-F5344CB8AC3E}">
        <p14:creationId xmlns:p14="http://schemas.microsoft.com/office/powerpoint/2010/main" val="7273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B667C7A-3776-448B-8878-6CBD8B948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2E9E9C-D7ED-4D64-AA8A-031B98B02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Slide Tag">
            <a:extLst>
              <a:ext uri="{FF2B5EF4-FFF2-40B4-BE49-F238E27FC236}">
                <a16:creationId xmlns:a16="http://schemas.microsoft.com/office/drawing/2014/main" id="{DF24284B-9DEE-4CF3-AAFC-0F8B9FA890B6}"/>
              </a:ext>
            </a:extLst>
          </p:cNvPr>
          <p:cNvSpPr txBox="1"/>
          <p:nvPr userDrawn="1"/>
        </p:nvSpPr>
        <p:spPr>
          <a:xfrm>
            <a:off x="0" y="-369332"/>
            <a:ext cx="203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Title / Blank Layout</a:t>
            </a:r>
          </a:p>
        </p:txBody>
      </p:sp>
    </p:spTree>
    <p:extLst>
      <p:ext uri="{BB962C8B-B14F-4D97-AF65-F5344CB8AC3E}">
        <p14:creationId xmlns:p14="http://schemas.microsoft.com/office/powerpoint/2010/main" val="18210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 Overlay">
            <a:extLst>
              <a:ext uri="{FF2B5EF4-FFF2-40B4-BE49-F238E27FC236}">
                <a16:creationId xmlns:a16="http://schemas.microsoft.com/office/drawing/2014/main" id="{06F752E5-3584-42F7-BC82-A9A927A817CF}"/>
              </a:ext>
            </a:extLst>
          </p:cNvPr>
          <p:cNvSpPr/>
          <p:nvPr userDrawn="1"/>
        </p:nvSpPr>
        <p:spPr>
          <a:xfrm>
            <a:off x="0" y="653796"/>
            <a:ext cx="9144000" cy="36576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A2C69DE-A262-470A-A447-EB9E0BDEC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267306" y="4858697"/>
            <a:ext cx="339902" cy="273844"/>
          </a:xfrm>
        </p:spPr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Slide Tag">
            <a:extLst>
              <a:ext uri="{FF2B5EF4-FFF2-40B4-BE49-F238E27FC236}">
                <a16:creationId xmlns:a16="http://schemas.microsoft.com/office/drawing/2014/main" id="{724ABE31-7907-4192-9A9E-02E1BC4C4C8A}"/>
              </a:ext>
            </a:extLst>
          </p:cNvPr>
          <p:cNvSpPr txBox="1"/>
          <p:nvPr userDrawn="1"/>
        </p:nvSpPr>
        <p:spPr>
          <a:xfrm>
            <a:off x="0" y="-369332"/>
            <a:ext cx="14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Blank Layout</a:t>
            </a:r>
          </a:p>
        </p:txBody>
      </p:sp>
    </p:spTree>
    <p:extLst>
      <p:ext uri="{BB962C8B-B14F-4D97-AF65-F5344CB8AC3E}">
        <p14:creationId xmlns:p14="http://schemas.microsoft.com/office/powerpoint/2010/main" val="18093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790662F-CC83-42AE-A073-78E809900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4" name="Maps">
            <a:extLst>
              <a:ext uri="{FF2B5EF4-FFF2-40B4-BE49-F238E27FC236}">
                <a16:creationId xmlns:a16="http://schemas.microsoft.com/office/drawing/2014/main" id="{9FC8D44C-C958-4F81-A2D7-9EAEDBEB0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443"/>
          <a:stretch/>
        </p:blipFill>
        <p:spPr>
          <a:xfrm>
            <a:off x="-3222" y="717926"/>
            <a:ext cx="9144000" cy="2572846"/>
          </a:xfrm>
          <a:prstGeom prst="rect">
            <a:avLst/>
          </a:prstGeom>
        </p:spPr>
      </p:pic>
      <p:pic>
        <p:nvPicPr>
          <p:cNvPr id="5" name="Gradient">
            <a:extLst>
              <a:ext uri="{FF2B5EF4-FFF2-40B4-BE49-F238E27FC236}">
                <a16:creationId xmlns:a16="http://schemas.microsoft.com/office/drawing/2014/main" id="{28C26DC0-4E12-4BB2-9FCD-E4E3199FF1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331"/>
            <a:ext cx="9144000" cy="148590"/>
          </a:xfrm>
          <a:prstGeom prst="rect">
            <a:avLst/>
          </a:prstGeom>
        </p:spPr>
      </p:pic>
      <p:grpSp>
        <p:nvGrpSpPr>
          <p:cNvPr id="7" name="Pinpoint">
            <a:extLst>
              <a:ext uri="{FF2B5EF4-FFF2-40B4-BE49-F238E27FC236}">
                <a16:creationId xmlns:a16="http://schemas.microsoft.com/office/drawing/2014/main" id="{1463E378-F1EE-4024-8142-EB7393EDD51D}"/>
              </a:ext>
            </a:extLst>
          </p:cNvPr>
          <p:cNvGrpSpPr/>
          <p:nvPr userDrawn="1"/>
        </p:nvGrpSpPr>
        <p:grpSpPr>
          <a:xfrm>
            <a:off x="4462371" y="2251452"/>
            <a:ext cx="212814" cy="212814"/>
            <a:chOff x="5510386" y="3078708"/>
            <a:chExt cx="212814" cy="212814"/>
          </a:xfrm>
        </p:grpSpPr>
        <p:sp>
          <p:nvSpPr>
            <p:cNvPr id="8" name="Tear">
              <a:extLst>
                <a:ext uri="{FF2B5EF4-FFF2-40B4-BE49-F238E27FC236}">
                  <a16:creationId xmlns:a16="http://schemas.microsoft.com/office/drawing/2014/main" id="{AFEFB107-572B-4B56-B298-588F95D62AC6}"/>
                </a:ext>
              </a:extLst>
            </p:cNvPr>
            <p:cNvSpPr/>
            <p:nvPr/>
          </p:nvSpPr>
          <p:spPr>
            <a:xfrm rot="8100000">
              <a:off x="5510386" y="3078708"/>
              <a:ext cx="212814" cy="212814"/>
            </a:xfrm>
            <a:prstGeom prst="teardrop">
              <a:avLst>
                <a:gd name="adj" fmla="val 121414"/>
              </a:avLst>
            </a:prstGeom>
            <a:solidFill>
              <a:srgbClr val="F79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9" name="Hole">
              <a:extLst>
                <a:ext uri="{FF2B5EF4-FFF2-40B4-BE49-F238E27FC236}">
                  <a16:creationId xmlns:a16="http://schemas.microsoft.com/office/drawing/2014/main" id="{5AC78F63-2899-46C6-BCCC-7968C2AE9D33}"/>
                </a:ext>
              </a:extLst>
            </p:cNvPr>
            <p:cNvSpPr/>
            <p:nvPr userDrawn="1"/>
          </p:nvSpPr>
          <p:spPr>
            <a:xfrm>
              <a:off x="5562689" y="3131011"/>
              <a:ext cx="108208" cy="10820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</p:grpSp>
      <p:sp>
        <p:nvSpPr>
          <p:cNvPr id="6" name="Blue Rectangle">
            <a:extLst>
              <a:ext uri="{FF2B5EF4-FFF2-40B4-BE49-F238E27FC236}">
                <a16:creationId xmlns:a16="http://schemas.microsoft.com/office/drawing/2014/main" id="{10021F75-14F0-4EBF-BB89-402A7CEEED51}"/>
              </a:ext>
            </a:extLst>
          </p:cNvPr>
          <p:cNvSpPr/>
          <p:nvPr userDrawn="1"/>
        </p:nvSpPr>
        <p:spPr>
          <a:xfrm>
            <a:off x="0" y="3290772"/>
            <a:ext cx="9144000" cy="1403148"/>
          </a:xfrm>
          <a:prstGeom prst="rect">
            <a:avLst/>
          </a:prstGeom>
          <a:solidFill>
            <a:srgbClr val="004E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237DEAE-933F-44F2-AF4E-6BF86FE8D5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1" name="Slide Tag">
            <a:extLst>
              <a:ext uri="{FF2B5EF4-FFF2-40B4-BE49-F238E27FC236}">
                <a16:creationId xmlns:a16="http://schemas.microsoft.com/office/drawing/2014/main" id="{0EB0763F-3110-46F8-8CD2-76C574B155CE}"/>
              </a:ext>
            </a:extLst>
          </p:cNvPr>
          <p:cNvSpPr txBox="1"/>
          <p:nvPr userDrawn="1"/>
        </p:nvSpPr>
        <p:spPr>
          <a:xfrm>
            <a:off x="0" y="-369332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Address Layout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6EA3E-D1EE-4579-A38E-196B770E083E}"/>
              </a:ext>
            </a:extLst>
          </p:cNvPr>
          <p:cNvSpPr txBox="1"/>
          <p:nvPr userDrawn="1"/>
        </p:nvSpPr>
        <p:spPr>
          <a:xfrm>
            <a:off x="488729" y="3546009"/>
            <a:ext cx="4595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dirty="0">
                <a:solidFill>
                  <a:schemeClr val="bg1"/>
                </a:solidFill>
              </a:rPr>
              <a:t>Bellsingel 41</a:t>
            </a:r>
          </a:p>
          <a:p>
            <a:pPr lvl="0">
              <a:spcBef>
                <a:spcPts val="600"/>
              </a:spcBef>
            </a:pPr>
            <a:r>
              <a:rPr lang="nl-NL" dirty="0">
                <a:solidFill>
                  <a:schemeClr val="bg1"/>
                </a:solidFill>
              </a:rPr>
              <a:t>1119 NT, Schiphol-Rijk</a:t>
            </a:r>
          </a:p>
          <a:p>
            <a:pPr lvl="0">
              <a:spcBef>
                <a:spcPts val="600"/>
              </a:spcBef>
            </a:pPr>
            <a:r>
              <a:rPr lang="nl-NL" dirty="0">
                <a:solidFill>
                  <a:schemeClr val="bg1"/>
                </a:solidFill>
              </a:rPr>
              <a:t>The Netherlands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768EEF2-C9AA-4431-9222-50080A3990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1345" y="3534592"/>
            <a:ext cx="5198783" cy="107721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84555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790662F-CC83-42AE-A073-78E809900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Blue Rectangle">
            <a:extLst>
              <a:ext uri="{FF2B5EF4-FFF2-40B4-BE49-F238E27FC236}">
                <a16:creationId xmlns:a16="http://schemas.microsoft.com/office/drawing/2014/main" id="{9117A222-FCC7-4B5A-8DA5-AFCD5D783979}"/>
              </a:ext>
            </a:extLst>
          </p:cNvPr>
          <p:cNvSpPr/>
          <p:nvPr userDrawn="1"/>
        </p:nvSpPr>
        <p:spPr>
          <a:xfrm>
            <a:off x="-1" y="730250"/>
            <a:ext cx="2933809" cy="3963620"/>
          </a:xfrm>
          <a:prstGeom prst="rect">
            <a:avLst/>
          </a:prstGeom>
          <a:solidFill>
            <a:srgbClr val="004E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Gradient Lower">
            <a:extLst>
              <a:ext uri="{FF2B5EF4-FFF2-40B4-BE49-F238E27FC236}">
                <a16:creationId xmlns:a16="http://schemas.microsoft.com/office/drawing/2014/main" id="{207CE770-F124-40C9-9221-8890AFDA0D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4554673"/>
            <a:ext cx="9144000" cy="148590"/>
          </a:xfrm>
          <a:prstGeom prst="rect">
            <a:avLst/>
          </a:prstGeom>
        </p:spPr>
      </p:pic>
      <p:pic>
        <p:nvPicPr>
          <p:cNvPr id="191" name="Gradient Upper">
            <a:extLst>
              <a:ext uri="{FF2B5EF4-FFF2-40B4-BE49-F238E27FC236}">
                <a16:creationId xmlns:a16="http://schemas.microsoft.com/office/drawing/2014/main" id="{CFE71823-84C9-4524-89E5-71FF88C8E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0250"/>
            <a:ext cx="2933808" cy="148591"/>
          </a:xfrm>
          <a:prstGeom prst="rect">
            <a:avLst/>
          </a:prstGeom>
        </p:spPr>
      </p:pic>
      <p:sp>
        <p:nvSpPr>
          <p:cNvPr id="190" name="Content Placeholder">
            <a:extLst>
              <a:ext uri="{FF2B5EF4-FFF2-40B4-BE49-F238E27FC236}">
                <a16:creationId xmlns:a16="http://schemas.microsoft.com/office/drawing/2014/main" id="{79547769-B2DD-400D-942F-698C8E1861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3747" y="950956"/>
            <a:ext cx="2223392" cy="34622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icon to add content</a:t>
            </a:r>
          </a:p>
        </p:txBody>
      </p:sp>
      <p:grpSp>
        <p:nvGrpSpPr>
          <p:cNvPr id="6" name="Worldmap">
            <a:extLst>
              <a:ext uri="{FF2B5EF4-FFF2-40B4-BE49-F238E27FC236}">
                <a16:creationId xmlns:a16="http://schemas.microsoft.com/office/drawing/2014/main" id="{EB5407D2-9F86-4C96-B54E-B247D6C9BDC4}"/>
              </a:ext>
            </a:extLst>
          </p:cNvPr>
          <p:cNvGrpSpPr/>
          <p:nvPr userDrawn="1"/>
        </p:nvGrpSpPr>
        <p:grpSpPr bwMode="gray">
          <a:xfrm>
            <a:off x="3024536" y="1308840"/>
            <a:ext cx="6016084" cy="2963668"/>
            <a:chOff x="465138" y="1628776"/>
            <a:chExt cx="8215312" cy="4006849"/>
          </a:xfrm>
          <a:solidFill>
            <a:schemeClr val="bg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CAF23C8-88FF-4EF7-AA1C-6D5F91835CF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6225" y="4344988"/>
              <a:ext cx="228600" cy="417513"/>
            </a:xfrm>
            <a:custGeom>
              <a:avLst/>
              <a:gdLst>
                <a:gd name="T0" fmla="*/ 88 w 409"/>
                <a:gd name="T1" fmla="*/ 219 h 746"/>
                <a:gd name="T2" fmla="*/ 104 w 409"/>
                <a:gd name="T3" fmla="*/ 214 h 746"/>
                <a:gd name="T4" fmla="*/ 134 w 409"/>
                <a:gd name="T5" fmla="*/ 218 h 746"/>
                <a:gd name="T6" fmla="*/ 134 w 409"/>
                <a:gd name="T7" fmla="*/ 202 h 746"/>
                <a:gd name="T8" fmla="*/ 173 w 409"/>
                <a:gd name="T9" fmla="*/ 207 h 746"/>
                <a:gd name="T10" fmla="*/ 186 w 409"/>
                <a:gd name="T11" fmla="*/ 188 h 746"/>
                <a:gd name="T12" fmla="*/ 216 w 409"/>
                <a:gd name="T13" fmla="*/ 193 h 746"/>
                <a:gd name="T14" fmla="*/ 214 w 409"/>
                <a:gd name="T15" fmla="*/ 172 h 746"/>
                <a:gd name="T16" fmla="*/ 223 w 409"/>
                <a:gd name="T17" fmla="*/ 150 h 746"/>
                <a:gd name="T18" fmla="*/ 225 w 409"/>
                <a:gd name="T19" fmla="*/ 172 h 746"/>
                <a:gd name="T20" fmla="*/ 230 w 409"/>
                <a:gd name="T21" fmla="*/ 186 h 746"/>
                <a:gd name="T22" fmla="*/ 239 w 409"/>
                <a:gd name="T23" fmla="*/ 159 h 746"/>
                <a:gd name="T24" fmla="*/ 244 w 409"/>
                <a:gd name="T25" fmla="*/ 124 h 746"/>
                <a:gd name="T26" fmla="*/ 255 w 409"/>
                <a:gd name="T27" fmla="*/ 138 h 746"/>
                <a:gd name="T28" fmla="*/ 269 w 409"/>
                <a:gd name="T29" fmla="*/ 126 h 746"/>
                <a:gd name="T30" fmla="*/ 271 w 409"/>
                <a:gd name="T31" fmla="*/ 88 h 746"/>
                <a:gd name="T32" fmla="*/ 288 w 409"/>
                <a:gd name="T33" fmla="*/ 88 h 746"/>
                <a:gd name="T34" fmla="*/ 312 w 409"/>
                <a:gd name="T35" fmla="*/ 62 h 746"/>
                <a:gd name="T36" fmla="*/ 315 w 409"/>
                <a:gd name="T37" fmla="*/ 26 h 746"/>
                <a:gd name="T38" fmla="*/ 336 w 409"/>
                <a:gd name="T39" fmla="*/ 0 h 746"/>
                <a:gd name="T40" fmla="*/ 372 w 409"/>
                <a:gd name="T41" fmla="*/ 41 h 746"/>
                <a:gd name="T42" fmla="*/ 372 w 409"/>
                <a:gd name="T43" fmla="*/ 56 h 746"/>
                <a:gd name="T44" fmla="*/ 395 w 409"/>
                <a:gd name="T45" fmla="*/ 110 h 746"/>
                <a:gd name="T46" fmla="*/ 382 w 409"/>
                <a:gd name="T47" fmla="*/ 143 h 746"/>
                <a:gd name="T48" fmla="*/ 402 w 409"/>
                <a:gd name="T49" fmla="*/ 193 h 746"/>
                <a:gd name="T50" fmla="*/ 375 w 409"/>
                <a:gd name="T51" fmla="*/ 188 h 746"/>
                <a:gd name="T52" fmla="*/ 354 w 409"/>
                <a:gd name="T53" fmla="*/ 193 h 746"/>
                <a:gd name="T54" fmla="*/ 358 w 409"/>
                <a:gd name="T55" fmla="*/ 221 h 746"/>
                <a:gd name="T56" fmla="*/ 333 w 409"/>
                <a:gd name="T57" fmla="*/ 259 h 746"/>
                <a:gd name="T58" fmla="*/ 338 w 409"/>
                <a:gd name="T59" fmla="*/ 312 h 746"/>
                <a:gd name="T60" fmla="*/ 267 w 409"/>
                <a:gd name="T61" fmla="*/ 478 h 746"/>
                <a:gd name="T62" fmla="*/ 211 w 409"/>
                <a:gd name="T63" fmla="*/ 609 h 746"/>
                <a:gd name="T64" fmla="*/ 189 w 409"/>
                <a:gd name="T65" fmla="*/ 676 h 746"/>
                <a:gd name="T66" fmla="*/ 149 w 409"/>
                <a:gd name="T67" fmla="*/ 712 h 746"/>
                <a:gd name="T68" fmla="*/ 133 w 409"/>
                <a:gd name="T69" fmla="*/ 710 h 746"/>
                <a:gd name="T70" fmla="*/ 60 w 409"/>
                <a:gd name="T71" fmla="*/ 717 h 746"/>
                <a:gd name="T72" fmla="*/ 28 w 409"/>
                <a:gd name="T73" fmla="*/ 675 h 746"/>
                <a:gd name="T74" fmla="*/ 41 w 409"/>
                <a:gd name="T75" fmla="*/ 659 h 746"/>
                <a:gd name="T76" fmla="*/ 5 w 409"/>
                <a:gd name="T77" fmla="*/ 556 h 746"/>
                <a:gd name="T78" fmla="*/ 39 w 409"/>
                <a:gd name="T79" fmla="*/ 473 h 746"/>
                <a:gd name="T80" fmla="*/ 79 w 409"/>
                <a:gd name="T81" fmla="*/ 436 h 746"/>
                <a:gd name="T82" fmla="*/ 71 w 409"/>
                <a:gd name="T83" fmla="*/ 349 h 746"/>
                <a:gd name="T84" fmla="*/ 67 w 409"/>
                <a:gd name="T85" fmla="*/ 271 h 746"/>
                <a:gd name="T86" fmla="*/ 94 w 409"/>
                <a:gd name="T87" fmla="*/ 239 h 746"/>
                <a:gd name="T88" fmla="*/ 88 w 409"/>
                <a:gd name="T89" fmla="*/ 21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9" h="746">
                  <a:moveTo>
                    <a:pt x="88" y="219"/>
                  </a:moveTo>
                  <a:cubicBezTo>
                    <a:pt x="104" y="214"/>
                    <a:pt x="104" y="214"/>
                    <a:pt x="104" y="214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73" y="207"/>
                    <a:pt x="173" y="207"/>
                    <a:pt x="173" y="207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216" y="193"/>
                    <a:pt x="216" y="193"/>
                    <a:pt x="216" y="193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5" y="172"/>
                    <a:pt x="225" y="172"/>
                    <a:pt x="225" y="172"/>
                  </a:cubicBezTo>
                  <a:cubicBezTo>
                    <a:pt x="230" y="186"/>
                    <a:pt x="230" y="186"/>
                    <a:pt x="230" y="186"/>
                  </a:cubicBezTo>
                  <a:cubicBezTo>
                    <a:pt x="239" y="159"/>
                    <a:pt x="239" y="159"/>
                    <a:pt x="239" y="159"/>
                  </a:cubicBezTo>
                  <a:cubicBezTo>
                    <a:pt x="239" y="159"/>
                    <a:pt x="237" y="129"/>
                    <a:pt x="244" y="124"/>
                  </a:cubicBezTo>
                  <a:cubicBezTo>
                    <a:pt x="251" y="118"/>
                    <a:pt x="255" y="138"/>
                    <a:pt x="255" y="138"/>
                  </a:cubicBezTo>
                  <a:cubicBezTo>
                    <a:pt x="255" y="138"/>
                    <a:pt x="260" y="136"/>
                    <a:pt x="269" y="126"/>
                  </a:cubicBezTo>
                  <a:cubicBezTo>
                    <a:pt x="278" y="115"/>
                    <a:pt x="264" y="95"/>
                    <a:pt x="271" y="88"/>
                  </a:cubicBezTo>
                  <a:cubicBezTo>
                    <a:pt x="278" y="81"/>
                    <a:pt x="288" y="88"/>
                    <a:pt x="288" y="88"/>
                  </a:cubicBezTo>
                  <a:cubicBezTo>
                    <a:pt x="288" y="88"/>
                    <a:pt x="306" y="74"/>
                    <a:pt x="312" y="62"/>
                  </a:cubicBezTo>
                  <a:cubicBezTo>
                    <a:pt x="317" y="49"/>
                    <a:pt x="315" y="26"/>
                    <a:pt x="315" y="26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72" y="41"/>
                    <a:pt x="372" y="41"/>
                    <a:pt x="372" y="41"/>
                  </a:cubicBezTo>
                  <a:cubicBezTo>
                    <a:pt x="372" y="41"/>
                    <a:pt x="372" y="51"/>
                    <a:pt x="372" y="56"/>
                  </a:cubicBezTo>
                  <a:cubicBezTo>
                    <a:pt x="372" y="62"/>
                    <a:pt x="395" y="110"/>
                    <a:pt x="395" y="110"/>
                  </a:cubicBezTo>
                  <a:cubicBezTo>
                    <a:pt x="382" y="143"/>
                    <a:pt x="382" y="143"/>
                    <a:pt x="382" y="143"/>
                  </a:cubicBezTo>
                  <a:cubicBezTo>
                    <a:pt x="382" y="143"/>
                    <a:pt x="409" y="188"/>
                    <a:pt x="402" y="193"/>
                  </a:cubicBezTo>
                  <a:cubicBezTo>
                    <a:pt x="395" y="198"/>
                    <a:pt x="375" y="188"/>
                    <a:pt x="375" y="188"/>
                  </a:cubicBezTo>
                  <a:cubicBezTo>
                    <a:pt x="354" y="193"/>
                    <a:pt x="354" y="193"/>
                    <a:pt x="354" y="193"/>
                  </a:cubicBezTo>
                  <a:cubicBezTo>
                    <a:pt x="358" y="221"/>
                    <a:pt x="358" y="221"/>
                    <a:pt x="358" y="221"/>
                  </a:cubicBezTo>
                  <a:cubicBezTo>
                    <a:pt x="358" y="221"/>
                    <a:pt x="335" y="245"/>
                    <a:pt x="333" y="259"/>
                  </a:cubicBezTo>
                  <a:cubicBezTo>
                    <a:pt x="331" y="273"/>
                    <a:pt x="345" y="287"/>
                    <a:pt x="338" y="312"/>
                  </a:cubicBezTo>
                  <a:cubicBezTo>
                    <a:pt x="331" y="336"/>
                    <a:pt x="306" y="409"/>
                    <a:pt x="267" y="478"/>
                  </a:cubicBezTo>
                  <a:cubicBezTo>
                    <a:pt x="228" y="547"/>
                    <a:pt x="211" y="609"/>
                    <a:pt x="211" y="609"/>
                  </a:cubicBezTo>
                  <a:cubicBezTo>
                    <a:pt x="211" y="609"/>
                    <a:pt x="214" y="653"/>
                    <a:pt x="189" y="676"/>
                  </a:cubicBezTo>
                  <a:cubicBezTo>
                    <a:pt x="165" y="699"/>
                    <a:pt x="156" y="708"/>
                    <a:pt x="149" y="712"/>
                  </a:cubicBezTo>
                  <a:cubicBezTo>
                    <a:pt x="141" y="715"/>
                    <a:pt x="133" y="710"/>
                    <a:pt x="133" y="710"/>
                  </a:cubicBezTo>
                  <a:cubicBezTo>
                    <a:pt x="133" y="710"/>
                    <a:pt x="90" y="746"/>
                    <a:pt x="60" y="717"/>
                  </a:cubicBezTo>
                  <a:cubicBezTo>
                    <a:pt x="30" y="689"/>
                    <a:pt x="28" y="675"/>
                    <a:pt x="28" y="675"/>
                  </a:cubicBezTo>
                  <a:cubicBezTo>
                    <a:pt x="41" y="659"/>
                    <a:pt x="41" y="659"/>
                    <a:pt x="41" y="659"/>
                  </a:cubicBezTo>
                  <a:cubicBezTo>
                    <a:pt x="41" y="659"/>
                    <a:pt x="10" y="622"/>
                    <a:pt x="5" y="556"/>
                  </a:cubicBezTo>
                  <a:cubicBezTo>
                    <a:pt x="0" y="490"/>
                    <a:pt x="23" y="492"/>
                    <a:pt x="39" y="473"/>
                  </a:cubicBezTo>
                  <a:cubicBezTo>
                    <a:pt x="55" y="453"/>
                    <a:pt x="79" y="436"/>
                    <a:pt x="79" y="436"/>
                  </a:cubicBezTo>
                  <a:cubicBezTo>
                    <a:pt x="79" y="436"/>
                    <a:pt x="72" y="370"/>
                    <a:pt x="71" y="349"/>
                  </a:cubicBezTo>
                  <a:cubicBezTo>
                    <a:pt x="69" y="327"/>
                    <a:pt x="53" y="283"/>
                    <a:pt x="67" y="271"/>
                  </a:cubicBezTo>
                  <a:cubicBezTo>
                    <a:pt x="81" y="259"/>
                    <a:pt x="94" y="239"/>
                    <a:pt x="94" y="239"/>
                  </a:cubicBezTo>
                  <a:lnTo>
                    <a:pt x="88" y="21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CFC540-45FF-4F91-B333-496EC0F9859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36763" y="3276600"/>
              <a:ext cx="276225" cy="103188"/>
            </a:xfrm>
            <a:custGeom>
              <a:avLst/>
              <a:gdLst>
                <a:gd name="T0" fmla="*/ 475 w 493"/>
                <a:gd name="T1" fmla="*/ 151 h 185"/>
                <a:gd name="T2" fmla="*/ 445 w 493"/>
                <a:gd name="T3" fmla="*/ 148 h 185"/>
                <a:gd name="T4" fmla="*/ 434 w 493"/>
                <a:gd name="T5" fmla="*/ 129 h 185"/>
                <a:gd name="T6" fmla="*/ 399 w 493"/>
                <a:gd name="T7" fmla="*/ 128 h 185"/>
                <a:gd name="T8" fmla="*/ 416 w 493"/>
                <a:gd name="T9" fmla="*/ 114 h 185"/>
                <a:gd name="T10" fmla="*/ 378 w 493"/>
                <a:gd name="T11" fmla="*/ 106 h 185"/>
                <a:gd name="T12" fmla="*/ 349 w 493"/>
                <a:gd name="T13" fmla="*/ 96 h 185"/>
                <a:gd name="T14" fmla="*/ 351 w 493"/>
                <a:gd name="T15" fmla="*/ 79 h 185"/>
                <a:gd name="T16" fmla="*/ 338 w 493"/>
                <a:gd name="T17" fmla="*/ 77 h 185"/>
                <a:gd name="T18" fmla="*/ 290 w 493"/>
                <a:gd name="T19" fmla="*/ 45 h 185"/>
                <a:gd name="T20" fmla="*/ 300 w 493"/>
                <a:gd name="T21" fmla="*/ 64 h 185"/>
                <a:gd name="T22" fmla="*/ 255 w 493"/>
                <a:gd name="T23" fmla="*/ 42 h 185"/>
                <a:gd name="T24" fmla="*/ 220 w 493"/>
                <a:gd name="T25" fmla="*/ 12 h 185"/>
                <a:gd name="T26" fmla="*/ 180 w 493"/>
                <a:gd name="T27" fmla="*/ 12 h 185"/>
                <a:gd name="T28" fmla="*/ 118 w 493"/>
                <a:gd name="T29" fmla="*/ 0 h 185"/>
                <a:gd name="T30" fmla="*/ 48 w 493"/>
                <a:gd name="T31" fmla="*/ 26 h 185"/>
                <a:gd name="T32" fmla="*/ 0 w 493"/>
                <a:gd name="T33" fmla="*/ 51 h 185"/>
                <a:gd name="T34" fmla="*/ 51 w 493"/>
                <a:gd name="T35" fmla="*/ 49 h 185"/>
                <a:gd name="T36" fmla="*/ 51 w 493"/>
                <a:gd name="T37" fmla="*/ 39 h 185"/>
                <a:gd name="T38" fmla="*/ 102 w 493"/>
                <a:gd name="T39" fmla="*/ 36 h 185"/>
                <a:gd name="T40" fmla="*/ 115 w 493"/>
                <a:gd name="T41" fmla="*/ 29 h 185"/>
                <a:gd name="T42" fmla="*/ 150 w 493"/>
                <a:gd name="T43" fmla="*/ 34 h 185"/>
                <a:gd name="T44" fmla="*/ 126 w 493"/>
                <a:gd name="T45" fmla="*/ 46 h 185"/>
                <a:gd name="T46" fmla="*/ 137 w 493"/>
                <a:gd name="T47" fmla="*/ 54 h 185"/>
                <a:gd name="T48" fmla="*/ 172 w 493"/>
                <a:gd name="T49" fmla="*/ 66 h 185"/>
                <a:gd name="T50" fmla="*/ 188 w 493"/>
                <a:gd name="T51" fmla="*/ 61 h 185"/>
                <a:gd name="T52" fmla="*/ 220 w 493"/>
                <a:gd name="T53" fmla="*/ 81 h 185"/>
                <a:gd name="T54" fmla="*/ 268 w 493"/>
                <a:gd name="T55" fmla="*/ 79 h 185"/>
                <a:gd name="T56" fmla="*/ 263 w 493"/>
                <a:gd name="T57" fmla="*/ 96 h 185"/>
                <a:gd name="T58" fmla="*/ 303 w 493"/>
                <a:gd name="T59" fmla="*/ 113 h 185"/>
                <a:gd name="T60" fmla="*/ 319 w 493"/>
                <a:gd name="T61" fmla="*/ 136 h 185"/>
                <a:gd name="T62" fmla="*/ 335 w 493"/>
                <a:gd name="T63" fmla="*/ 150 h 185"/>
                <a:gd name="T64" fmla="*/ 316 w 493"/>
                <a:gd name="T65" fmla="*/ 172 h 185"/>
                <a:gd name="T66" fmla="*/ 356 w 493"/>
                <a:gd name="T67" fmla="*/ 163 h 185"/>
                <a:gd name="T68" fmla="*/ 367 w 493"/>
                <a:gd name="T69" fmla="*/ 168 h 185"/>
                <a:gd name="T70" fmla="*/ 375 w 493"/>
                <a:gd name="T71" fmla="*/ 180 h 185"/>
                <a:gd name="T72" fmla="*/ 426 w 493"/>
                <a:gd name="T73" fmla="*/ 178 h 185"/>
                <a:gd name="T74" fmla="*/ 493 w 493"/>
                <a:gd name="T75" fmla="*/ 163 h 185"/>
                <a:gd name="T76" fmla="*/ 475 w 493"/>
                <a:gd name="T77" fmla="*/ 151 h 185"/>
                <a:gd name="T78" fmla="*/ 78 w 493"/>
                <a:gd name="T79" fmla="*/ 84 h 185"/>
                <a:gd name="T80" fmla="*/ 104 w 493"/>
                <a:gd name="T81" fmla="*/ 84 h 185"/>
                <a:gd name="T82" fmla="*/ 78 w 493"/>
                <a:gd name="T83" fmla="*/ 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3" h="185">
                  <a:moveTo>
                    <a:pt x="475" y="151"/>
                  </a:moveTo>
                  <a:cubicBezTo>
                    <a:pt x="456" y="148"/>
                    <a:pt x="445" y="148"/>
                    <a:pt x="445" y="148"/>
                  </a:cubicBezTo>
                  <a:cubicBezTo>
                    <a:pt x="445" y="148"/>
                    <a:pt x="453" y="131"/>
                    <a:pt x="434" y="129"/>
                  </a:cubicBezTo>
                  <a:cubicBezTo>
                    <a:pt x="416" y="126"/>
                    <a:pt x="399" y="128"/>
                    <a:pt x="399" y="128"/>
                  </a:cubicBezTo>
                  <a:cubicBezTo>
                    <a:pt x="416" y="114"/>
                    <a:pt x="416" y="114"/>
                    <a:pt x="416" y="114"/>
                  </a:cubicBezTo>
                  <a:cubicBezTo>
                    <a:pt x="416" y="114"/>
                    <a:pt x="386" y="106"/>
                    <a:pt x="378" y="106"/>
                  </a:cubicBezTo>
                  <a:cubicBezTo>
                    <a:pt x="370" y="106"/>
                    <a:pt x="349" y="96"/>
                    <a:pt x="349" y="96"/>
                  </a:cubicBezTo>
                  <a:cubicBezTo>
                    <a:pt x="349" y="96"/>
                    <a:pt x="359" y="79"/>
                    <a:pt x="351" y="79"/>
                  </a:cubicBezTo>
                  <a:cubicBezTo>
                    <a:pt x="343" y="79"/>
                    <a:pt x="338" y="77"/>
                    <a:pt x="338" y="77"/>
                  </a:cubicBezTo>
                  <a:cubicBezTo>
                    <a:pt x="338" y="77"/>
                    <a:pt x="298" y="37"/>
                    <a:pt x="290" y="45"/>
                  </a:cubicBezTo>
                  <a:cubicBezTo>
                    <a:pt x="282" y="52"/>
                    <a:pt x="300" y="64"/>
                    <a:pt x="300" y="64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5" y="42"/>
                    <a:pt x="231" y="17"/>
                    <a:pt x="220" y="12"/>
                  </a:cubicBezTo>
                  <a:cubicBezTo>
                    <a:pt x="209" y="7"/>
                    <a:pt x="180" y="12"/>
                    <a:pt x="180" y="12"/>
                  </a:cubicBezTo>
                  <a:cubicBezTo>
                    <a:pt x="180" y="12"/>
                    <a:pt x="156" y="0"/>
                    <a:pt x="118" y="0"/>
                  </a:cubicBezTo>
                  <a:cubicBezTo>
                    <a:pt x="81" y="0"/>
                    <a:pt x="64" y="12"/>
                    <a:pt x="48" y="26"/>
                  </a:cubicBezTo>
                  <a:cubicBezTo>
                    <a:pt x="32" y="41"/>
                    <a:pt x="0" y="51"/>
                    <a:pt x="0" y="51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42" y="27"/>
                    <a:pt x="150" y="34"/>
                  </a:cubicBezTo>
                  <a:cubicBezTo>
                    <a:pt x="158" y="42"/>
                    <a:pt x="126" y="46"/>
                    <a:pt x="126" y="46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37" y="54"/>
                    <a:pt x="155" y="61"/>
                    <a:pt x="172" y="66"/>
                  </a:cubicBezTo>
                  <a:cubicBezTo>
                    <a:pt x="188" y="71"/>
                    <a:pt x="188" y="61"/>
                    <a:pt x="188" y="61"/>
                  </a:cubicBezTo>
                  <a:cubicBezTo>
                    <a:pt x="188" y="61"/>
                    <a:pt x="204" y="74"/>
                    <a:pt x="220" y="81"/>
                  </a:cubicBezTo>
                  <a:cubicBezTo>
                    <a:pt x="236" y="89"/>
                    <a:pt x="268" y="79"/>
                    <a:pt x="268" y="79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303" y="113"/>
                    <a:pt x="303" y="113"/>
                    <a:pt x="303" y="113"/>
                  </a:cubicBezTo>
                  <a:cubicBezTo>
                    <a:pt x="319" y="136"/>
                    <a:pt x="319" y="136"/>
                    <a:pt x="319" y="136"/>
                  </a:cubicBezTo>
                  <a:cubicBezTo>
                    <a:pt x="319" y="136"/>
                    <a:pt x="335" y="143"/>
                    <a:pt x="335" y="150"/>
                  </a:cubicBezTo>
                  <a:cubicBezTo>
                    <a:pt x="335" y="158"/>
                    <a:pt x="308" y="165"/>
                    <a:pt x="316" y="172"/>
                  </a:cubicBezTo>
                  <a:cubicBezTo>
                    <a:pt x="324" y="180"/>
                    <a:pt x="348" y="163"/>
                    <a:pt x="356" y="163"/>
                  </a:cubicBezTo>
                  <a:cubicBezTo>
                    <a:pt x="364" y="163"/>
                    <a:pt x="381" y="165"/>
                    <a:pt x="367" y="168"/>
                  </a:cubicBezTo>
                  <a:cubicBezTo>
                    <a:pt x="354" y="170"/>
                    <a:pt x="375" y="180"/>
                    <a:pt x="375" y="180"/>
                  </a:cubicBezTo>
                  <a:cubicBezTo>
                    <a:pt x="375" y="180"/>
                    <a:pt x="397" y="185"/>
                    <a:pt x="426" y="178"/>
                  </a:cubicBezTo>
                  <a:cubicBezTo>
                    <a:pt x="456" y="170"/>
                    <a:pt x="493" y="163"/>
                    <a:pt x="493" y="163"/>
                  </a:cubicBezTo>
                  <a:cubicBezTo>
                    <a:pt x="493" y="163"/>
                    <a:pt x="493" y="153"/>
                    <a:pt x="475" y="151"/>
                  </a:cubicBezTo>
                  <a:close/>
                  <a:moveTo>
                    <a:pt x="78" y="84"/>
                  </a:moveTo>
                  <a:cubicBezTo>
                    <a:pt x="75" y="97"/>
                    <a:pt x="102" y="99"/>
                    <a:pt x="104" y="84"/>
                  </a:cubicBezTo>
                  <a:cubicBezTo>
                    <a:pt x="107" y="70"/>
                    <a:pt x="78" y="84"/>
                    <a:pt x="78" y="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7D604C1-9C07-45A9-A4F6-A2A8A47770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9163" y="3419475"/>
              <a:ext cx="60325" cy="23813"/>
            </a:xfrm>
            <a:custGeom>
              <a:avLst/>
              <a:gdLst>
                <a:gd name="T0" fmla="*/ 72 w 108"/>
                <a:gd name="T1" fmla="*/ 42 h 42"/>
                <a:gd name="T2" fmla="*/ 79 w 108"/>
                <a:gd name="T3" fmla="*/ 28 h 42"/>
                <a:gd name="T4" fmla="*/ 108 w 108"/>
                <a:gd name="T5" fmla="*/ 34 h 42"/>
                <a:gd name="T6" fmla="*/ 85 w 108"/>
                <a:gd name="T7" fmla="*/ 9 h 42"/>
                <a:gd name="T8" fmla="*/ 48 w 108"/>
                <a:gd name="T9" fmla="*/ 6 h 42"/>
                <a:gd name="T10" fmla="*/ 19 w 108"/>
                <a:gd name="T11" fmla="*/ 4 h 42"/>
                <a:gd name="T12" fmla="*/ 0 w 108"/>
                <a:gd name="T13" fmla="*/ 9 h 42"/>
                <a:gd name="T14" fmla="*/ 17 w 108"/>
                <a:gd name="T15" fmla="*/ 26 h 42"/>
                <a:gd name="T16" fmla="*/ 43 w 108"/>
                <a:gd name="T17" fmla="*/ 32 h 42"/>
                <a:gd name="T18" fmla="*/ 54 w 108"/>
                <a:gd name="T19" fmla="*/ 38 h 42"/>
                <a:gd name="T20" fmla="*/ 72 w 108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42">
                  <a:moveTo>
                    <a:pt x="72" y="42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4"/>
                    <a:pt x="95" y="9"/>
                    <a:pt x="85" y="9"/>
                  </a:cubicBezTo>
                  <a:cubicBezTo>
                    <a:pt x="75" y="9"/>
                    <a:pt x="58" y="7"/>
                    <a:pt x="48" y="6"/>
                  </a:cubicBezTo>
                  <a:cubicBezTo>
                    <a:pt x="37" y="4"/>
                    <a:pt x="27" y="0"/>
                    <a:pt x="19" y="4"/>
                  </a:cubicBezTo>
                  <a:cubicBezTo>
                    <a:pt x="11" y="7"/>
                    <a:pt x="0" y="9"/>
                    <a:pt x="0" y="9"/>
                  </a:cubicBezTo>
                  <a:cubicBezTo>
                    <a:pt x="0" y="9"/>
                    <a:pt x="8" y="20"/>
                    <a:pt x="17" y="26"/>
                  </a:cubicBezTo>
                  <a:cubicBezTo>
                    <a:pt x="25" y="32"/>
                    <a:pt x="43" y="32"/>
                    <a:pt x="43" y="32"/>
                  </a:cubicBezTo>
                  <a:cubicBezTo>
                    <a:pt x="54" y="38"/>
                    <a:pt x="54" y="38"/>
                    <a:pt x="54" y="38"/>
                  </a:cubicBezTo>
                  <a:lnTo>
                    <a:pt x="72" y="4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34F1AA-13BF-4A25-A613-B1E1F5D9D6E7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025" y="3421063"/>
              <a:ext cx="53975" cy="22225"/>
            </a:xfrm>
            <a:custGeom>
              <a:avLst/>
              <a:gdLst>
                <a:gd name="T0" fmla="*/ 60 w 97"/>
                <a:gd name="T1" fmla="*/ 9 h 40"/>
                <a:gd name="T2" fmla="*/ 15 w 97"/>
                <a:gd name="T3" fmla="*/ 0 h 40"/>
                <a:gd name="T4" fmla="*/ 2 w 97"/>
                <a:gd name="T5" fmla="*/ 32 h 40"/>
                <a:gd name="T6" fmla="*/ 27 w 97"/>
                <a:gd name="T7" fmla="*/ 40 h 40"/>
                <a:gd name="T8" fmla="*/ 33 w 97"/>
                <a:gd name="T9" fmla="*/ 34 h 40"/>
                <a:gd name="T10" fmla="*/ 64 w 97"/>
                <a:gd name="T11" fmla="*/ 34 h 40"/>
                <a:gd name="T12" fmla="*/ 95 w 97"/>
                <a:gd name="T13" fmla="*/ 10 h 40"/>
                <a:gd name="T14" fmla="*/ 60 w 97"/>
                <a:gd name="T15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40">
                  <a:moveTo>
                    <a:pt x="60" y="9"/>
                  </a:moveTo>
                  <a:cubicBezTo>
                    <a:pt x="52" y="9"/>
                    <a:pt x="29" y="0"/>
                    <a:pt x="15" y="0"/>
                  </a:cubicBezTo>
                  <a:cubicBezTo>
                    <a:pt x="0" y="0"/>
                    <a:pt x="2" y="32"/>
                    <a:pt x="2" y="3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48" y="36"/>
                    <a:pt x="64" y="34"/>
                  </a:cubicBezTo>
                  <a:cubicBezTo>
                    <a:pt x="81" y="32"/>
                    <a:pt x="97" y="17"/>
                    <a:pt x="95" y="10"/>
                  </a:cubicBezTo>
                  <a:cubicBezTo>
                    <a:pt x="93" y="2"/>
                    <a:pt x="68" y="10"/>
                    <a:pt x="60" y="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8443453-CA66-4376-907C-C5314E4DAB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9725" y="2432050"/>
              <a:ext cx="163512" cy="146050"/>
            </a:xfrm>
            <a:custGeom>
              <a:avLst/>
              <a:gdLst>
                <a:gd name="T0" fmla="*/ 180 w 291"/>
                <a:gd name="T1" fmla="*/ 17 h 260"/>
                <a:gd name="T2" fmla="*/ 226 w 291"/>
                <a:gd name="T3" fmla="*/ 5 h 260"/>
                <a:gd name="T4" fmla="*/ 229 w 291"/>
                <a:gd name="T5" fmla="*/ 20 h 260"/>
                <a:gd name="T6" fmla="*/ 215 w 291"/>
                <a:gd name="T7" fmla="*/ 29 h 260"/>
                <a:gd name="T8" fmla="*/ 198 w 291"/>
                <a:gd name="T9" fmla="*/ 60 h 260"/>
                <a:gd name="T10" fmla="*/ 171 w 291"/>
                <a:gd name="T11" fmla="*/ 72 h 260"/>
                <a:gd name="T12" fmla="*/ 147 w 291"/>
                <a:gd name="T13" fmla="*/ 101 h 260"/>
                <a:gd name="T14" fmla="*/ 145 w 291"/>
                <a:gd name="T15" fmla="*/ 119 h 260"/>
                <a:gd name="T16" fmla="*/ 162 w 291"/>
                <a:gd name="T17" fmla="*/ 106 h 260"/>
                <a:gd name="T18" fmla="*/ 180 w 291"/>
                <a:gd name="T19" fmla="*/ 76 h 260"/>
                <a:gd name="T20" fmla="*/ 194 w 291"/>
                <a:gd name="T21" fmla="*/ 88 h 260"/>
                <a:gd name="T22" fmla="*/ 210 w 291"/>
                <a:gd name="T23" fmla="*/ 94 h 260"/>
                <a:gd name="T24" fmla="*/ 202 w 291"/>
                <a:gd name="T25" fmla="*/ 115 h 260"/>
                <a:gd name="T26" fmla="*/ 222 w 291"/>
                <a:gd name="T27" fmla="*/ 113 h 260"/>
                <a:gd name="T28" fmla="*/ 228 w 291"/>
                <a:gd name="T29" fmla="*/ 132 h 260"/>
                <a:gd name="T30" fmla="*/ 262 w 291"/>
                <a:gd name="T31" fmla="*/ 111 h 260"/>
                <a:gd name="T32" fmla="*/ 275 w 291"/>
                <a:gd name="T33" fmla="*/ 120 h 260"/>
                <a:gd name="T34" fmla="*/ 256 w 291"/>
                <a:gd name="T35" fmla="*/ 138 h 260"/>
                <a:gd name="T36" fmla="*/ 280 w 291"/>
                <a:gd name="T37" fmla="*/ 144 h 260"/>
                <a:gd name="T38" fmla="*/ 242 w 291"/>
                <a:gd name="T39" fmla="*/ 197 h 260"/>
                <a:gd name="T40" fmla="*/ 266 w 291"/>
                <a:gd name="T41" fmla="*/ 198 h 260"/>
                <a:gd name="T42" fmla="*/ 244 w 291"/>
                <a:gd name="T43" fmla="*/ 212 h 260"/>
                <a:gd name="T44" fmla="*/ 264 w 291"/>
                <a:gd name="T45" fmla="*/ 213 h 260"/>
                <a:gd name="T46" fmla="*/ 286 w 291"/>
                <a:gd name="T47" fmla="*/ 204 h 260"/>
                <a:gd name="T48" fmla="*/ 291 w 291"/>
                <a:gd name="T49" fmla="*/ 219 h 260"/>
                <a:gd name="T50" fmla="*/ 244 w 291"/>
                <a:gd name="T51" fmla="*/ 260 h 260"/>
                <a:gd name="T52" fmla="*/ 216 w 291"/>
                <a:gd name="T53" fmla="*/ 256 h 260"/>
                <a:gd name="T54" fmla="*/ 232 w 291"/>
                <a:gd name="T55" fmla="*/ 240 h 260"/>
                <a:gd name="T56" fmla="*/ 210 w 291"/>
                <a:gd name="T57" fmla="*/ 242 h 260"/>
                <a:gd name="T58" fmla="*/ 205 w 291"/>
                <a:gd name="T59" fmla="*/ 237 h 260"/>
                <a:gd name="T60" fmla="*/ 158 w 291"/>
                <a:gd name="T61" fmla="*/ 243 h 260"/>
                <a:gd name="T62" fmla="*/ 133 w 291"/>
                <a:gd name="T63" fmla="*/ 239 h 260"/>
                <a:gd name="T64" fmla="*/ 131 w 291"/>
                <a:gd name="T65" fmla="*/ 236 h 260"/>
                <a:gd name="T66" fmla="*/ 159 w 291"/>
                <a:gd name="T67" fmla="*/ 228 h 260"/>
                <a:gd name="T68" fmla="*/ 152 w 291"/>
                <a:gd name="T69" fmla="*/ 217 h 260"/>
                <a:gd name="T70" fmla="*/ 64 w 291"/>
                <a:gd name="T71" fmla="*/ 199 h 260"/>
                <a:gd name="T72" fmla="*/ 12 w 291"/>
                <a:gd name="T73" fmla="*/ 201 h 260"/>
                <a:gd name="T74" fmla="*/ 34 w 291"/>
                <a:gd name="T75" fmla="*/ 186 h 260"/>
                <a:gd name="T76" fmla="*/ 8 w 291"/>
                <a:gd name="T77" fmla="*/ 176 h 260"/>
                <a:gd name="T78" fmla="*/ 50 w 291"/>
                <a:gd name="T79" fmla="*/ 153 h 260"/>
                <a:gd name="T80" fmla="*/ 106 w 291"/>
                <a:gd name="T81" fmla="*/ 101 h 260"/>
                <a:gd name="T82" fmla="*/ 143 w 291"/>
                <a:gd name="T83" fmla="*/ 65 h 260"/>
                <a:gd name="T84" fmla="*/ 180 w 291"/>
                <a:gd name="T85" fmla="*/ 1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1" h="260">
                  <a:moveTo>
                    <a:pt x="180" y="17"/>
                  </a:moveTo>
                  <a:cubicBezTo>
                    <a:pt x="180" y="17"/>
                    <a:pt x="209" y="0"/>
                    <a:pt x="226" y="5"/>
                  </a:cubicBezTo>
                  <a:cubicBezTo>
                    <a:pt x="244" y="10"/>
                    <a:pt x="229" y="20"/>
                    <a:pt x="229" y="20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5" y="29"/>
                    <a:pt x="210" y="49"/>
                    <a:pt x="198" y="60"/>
                  </a:cubicBezTo>
                  <a:cubicBezTo>
                    <a:pt x="186" y="71"/>
                    <a:pt x="171" y="72"/>
                    <a:pt x="171" y="72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210" y="94"/>
                    <a:pt x="210" y="94"/>
                    <a:pt x="210" y="94"/>
                  </a:cubicBezTo>
                  <a:cubicBezTo>
                    <a:pt x="202" y="115"/>
                    <a:pt x="202" y="115"/>
                    <a:pt x="202" y="115"/>
                  </a:cubicBezTo>
                  <a:cubicBezTo>
                    <a:pt x="222" y="113"/>
                    <a:pt x="222" y="113"/>
                    <a:pt x="222" y="113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62" y="111"/>
                    <a:pt x="262" y="111"/>
                    <a:pt x="262" y="11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5" y="120"/>
                    <a:pt x="265" y="135"/>
                    <a:pt x="256" y="138"/>
                  </a:cubicBezTo>
                  <a:cubicBezTo>
                    <a:pt x="248" y="141"/>
                    <a:pt x="274" y="144"/>
                    <a:pt x="280" y="144"/>
                  </a:cubicBezTo>
                  <a:cubicBezTo>
                    <a:pt x="286" y="145"/>
                    <a:pt x="242" y="197"/>
                    <a:pt x="242" y="197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44" y="212"/>
                    <a:pt x="244" y="212"/>
                    <a:pt x="244" y="212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86" y="204"/>
                    <a:pt x="286" y="204"/>
                    <a:pt x="286" y="204"/>
                  </a:cubicBezTo>
                  <a:cubicBezTo>
                    <a:pt x="291" y="219"/>
                    <a:pt x="291" y="219"/>
                    <a:pt x="291" y="219"/>
                  </a:cubicBezTo>
                  <a:cubicBezTo>
                    <a:pt x="244" y="260"/>
                    <a:pt x="244" y="260"/>
                    <a:pt x="244" y="260"/>
                  </a:cubicBezTo>
                  <a:cubicBezTo>
                    <a:pt x="216" y="256"/>
                    <a:pt x="216" y="256"/>
                    <a:pt x="216" y="256"/>
                  </a:cubicBezTo>
                  <a:cubicBezTo>
                    <a:pt x="232" y="240"/>
                    <a:pt x="232" y="240"/>
                    <a:pt x="232" y="240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05" y="237"/>
                    <a:pt x="205" y="237"/>
                    <a:pt x="205" y="237"/>
                  </a:cubicBezTo>
                  <a:cubicBezTo>
                    <a:pt x="158" y="243"/>
                    <a:pt x="158" y="243"/>
                    <a:pt x="158" y="243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31" y="236"/>
                    <a:pt x="131" y="236"/>
                    <a:pt x="131" y="236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59" y="228"/>
                    <a:pt x="168" y="217"/>
                    <a:pt x="152" y="217"/>
                  </a:cubicBezTo>
                  <a:cubicBezTo>
                    <a:pt x="136" y="216"/>
                    <a:pt x="64" y="199"/>
                    <a:pt x="64" y="199"/>
                  </a:cubicBezTo>
                  <a:cubicBezTo>
                    <a:pt x="64" y="199"/>
                    <a:pt x="24" y="213"/>
                    <a:pt x="12" y="201"/>
                  </a:cubicBezTo>
                  <a:cubicBezTo>
                    <a:pt x="0" y="189"/>
                    <a:pt x="34" y="186"/>
                    <a:pt x="34" y="186"/>
                  </a:cubicBezTo>
                  <a:cubicBezTo>
                    <a:pt x="34" y="186"/>
                    <a:pt x="6" y="183"/>
                    <a:pt x="8" y="176"/>
                  </a:cubicBezTo>
                  <a:cubicBezTo>
                    <a:pt x="10" y="170"/>
                    <a:pt x="50" y="153"/>
                    <a:pt x="50" y="153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43" y="65"/>
                    <a:pt x="143" y="65"/>
                    <a:pt x="143" y="65"/>
                  </a:cubicBezTo>
                  <a:lnTo>
                    <a:pt x="180" y="1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EAD5BC5-C30D-45E6-A1A4-2B1607316C8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5313" y="3541713"/>
              <a:ext cx="65087" cy="41275"/>
            </a:xfrm>
            <a:custGeom>
              <a:avLst/>
              <a:gdLst>
                <a:gd name="T0" fmla="*/ 116 w 117"/>
                <a:gd name="T1" fmla="*/ 57 h 74"/>
                <a:gd name="T2" fmla="*/ 115 w 117"/>
                <a:gd name="T3" fmla="*/ 28 h 74"/>
                <a:gd name="T4" fmla="*/ 100 w 117"/>
                <a:gd name="T5" fmla="*/ 26 h 74"/>
                <a:gd name="T6" fmla="*/ 84 w 117"/>
                <a:gd name="T7" fmla="*/ 32 h 74"/>
                <a:gd name="T8" fmla="*/ 76 w 117"/>
                <a:gd name="T9" fmla="*/ 16 h 74"/>
                <a:gd name="T10" fmla="*/ 61 w 117"/>
                <a:gd name="T11" fmla="*/ 16 h 74"/>
                <a:gd name="T12" fmla="*/ 48 w 117"/>
                <a:gd name="T13" fmla="*/ 0 h 74"/>
                <a:gd name="T14" fmla="*/ 33 w 117"/>
                <a:gd name="T15" fmla="*/ 4 h 74"/>
                <a:gd name="T16" fmla="*/ 32 w 117"/>
                <a:gd name="T17" fmla="*/ 12 h 74"/>
                <a:gd name="T18" fmla="*/ 19 w 117"/>
                <a:gd name="T19" fmla="*/ 24 h 74"/>
                <a:gd name="T20" fmla="*/ 0 w 117"/>
                <a:gd name="T21" fmla="*/ 39 h 74"/>
                <a:gd name="T22" fmla="*/ 20 w 117"/>
                <a:gd name="T23" fmla="*/ 52 h 74"/>
                <a:gd name="T24" fmla="*/ 48 w 117"/>
                <a:gd name="T25" fmla="*/ 53 h 74"/>
                <a:gd name="T26" fmla="*/ 64 w 117"/>
                <a:gd name="T27" fmla="*/ 66 h 74"/>
                <a:gd name="T28" fmla="*/ 86 w 117"/>
                <a:gd name="T29" fmla="*/ 64 h 74"/>
                <a:gd name="T30" fmla="*/ 98 w 117"/>
                <a:gd name="T31" fmla="*/ 74 h 74"/>
                <a:gd name="T32" fmla="*/ 110 w 117"/>
                <a:gd name="T33" fmla="*/ 55 h 74"/>
                <a:gd name="T34" fmla="*/ 117 w 117"/>
                <a:gd name="T35" fmla="*/ 57 h 74"/>
                <a:gd name="T36" fmla="*/ 116 w 117"/>
                <a:gd name="T37" fmla="*/ 5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74">
                  <a:moveTo>
                    <a:pt x="116" y="57"/>
                  </a:move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05" y="27"/>
                    <a:pt x="100" y="26"/>
                  </a:cubicBezTo>
                  <a:cubicBezTo>
                    <a:pt x="95" y="25"/>
                    <a:pt x="93" y="30"/>
                    <a:pt x="84" y="32"/>
                  </a:cubicBezTo>
                  <a:cubicBezTo>
                    <a:pt x="75" y="34"/>
                    <a:pt x="76" y="16"/>
                    <a:pt x="76" y="16"/>
                  </a:cubicBezTo>
                  <a:cubicBezTo>
                    <a:pt x="76" y="16"/>
                    <a:pt x="70" y="16"/>
                    <a:pt x="61" y="16"/>
                  </a:cubicBezTo>
                  <a:cubicBezTo>
                    <a:pt x="54" y="16"/>
                    <a:pt x="50" y="5"/>
                    <a:pt x="48" y="0"/>
                  </a:cubicBezTo>
                  <a:cubicBezTo>
                    <a:pt x="41" y="3"/>
                    <a:pt x="33" y="4"/>
                    <a:pt x="33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27" y="22"/>
                    <a:pt x="19" y="24"/>
                  </a:cubicBezTo>
                  <a:cubicBezTo>
                    <a:pt x="13" y="25"/>
                    <a:pt x="5" y="34"/>
                    <a:pt x="0" y="39"/>
                  </a:cubicBezTo>
                  <a:cubicBezTo>
                    <a:pt x="7" y="44"/>
                    <a:pt x="16" y="50"/>
                    <a:pt x="20" y="52"/>
                  </a:cubicBezTo>
                  <a:cubicBezTo>
                    <a:pt x="28" y="55"/>
                    <a:pt x="48" y="53"/>
                    <a:pt x="48" y="53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7" y="57"/>
                    <a:pt x="117" y="57"/>
                    <a:pt x="117" y="57"/>
                  </a:cubicBezTo>
                  <a:lnTo>
                    <a:pt x="116" y="5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FF73BCB-745A-4059-B4E4-A1B9CB918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8650" y="3419475"/>
              <a:ext cx="41275" cy="77788"/>
            </a:xfrm>
            <a:custGeom>
              <a:avLst/>
              <a:gdLst>
                <a:gd name="T0" fmla="*/ 72 w 72"/>
                <a:gd name="T1" fmla="*/ 22 h 140"/>
                <a:gd name="T2" fmla="*/ 54 w 72"/>
                <a:gd name="T3" fmla="*/ 11 h 140"/>
                <a:gd name="T4" fmla="*/ 51 w 72"/>
                <a:gd name="T5" fmla="*/ 0 h 140"/>
                <a:gd name="T6" fmla="*/ 33 w 72"/>
                <a:gd name="T7" fmla="*/ 33 h 140"/>
                <a:gd name="T8" fmla="*/ 23 w 72"/>
                <a:gd name="T9" fmla="*/ 26 h 140"/>
                <a:gd name="T10" fmla="*/ 16 w 72"/>
                <a:gd name="T11" fmla="*/ 36 h 140"/>
                <a:gd name="T12" fmla="*/ 0 w 72"/>
                <a:gd name="T13" fmla="*/ 140 h 140"/>
                <a:gd name="T14" fmla="*/ 18 w 72"/>
                <a:gd name="T15" fmla="*/ 140 h 140"/>
                <a:gd name="T16" fmla="*/ 28 w 72"/>
                <a:gd name="T17" fmla="*/ 114 h 140"/>
                <a:gd name="T18" fmla="*/ 39 w 72"/>
                <a:gd name="T19" fmla="*/ 118 h 140"/>
                <a:gd name="T20" fmla="*/ 55 w 72"/>
                <a:gd name="T21" fmla="*/ 93 h 140"/>
                <a:gd name="T22" fmla="*/ 55 w 72"/>
                <a:gd name="T23" fmla="*/ 60 h 140"/>
                <a:gd name="T24" fmla="*/ 72 w 72"/>
                <a:gd name="T25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40">
                  <a:moveTo>
                    <a:pt x="72" y="22"/>
                  </a:moveTo>
                  <a:cubicBezTo>
                    <a:pt x="72" y="17"/>
                    <a:pt x="54" y="11"/>
                    <a:pt x="54" y="1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44" y="32"/>
                    <a:pt x="33" y="33"/>
                  </a:cubicBezTo>
                  <a:cubicBezTo>
                    <a:pt x="22" y="34"/>
                    <a:pt x="28" y="26"/>
                    <a:pt x="23" y="26"/>
                  </a:cubicBezTo>
                  <a:cubicBezTo>
                    <a:pt x="18" y="26"/>
                    <a:pt x="16" y="36"/>
                    <a:pt x="16" y="3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55" y="104"/>
                    <a:pt x="55" y="93"/>
                  </a:cubicBezTo>
                  <a:cubicBezTo>
                    <a:pt x="55" y="82"/>
                    <a:pt x="51" y="70"/>
                    <a:pt x="55" y="60"/>
                  </a:cubicBezTo>
                  <a:cubicBezTo>
                    <a:pt x="59" y="50"/>
                    <a:pt x="72" y="27"/>
                    <a:pt x="72" y="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D57A5CA-DEE6-4DB9-A6A5-D8F740F63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4513" y="3438525"/>
              <a:ext cx="111125" cy="123825"/>
            </a:xfrm>
            <a:custGeom>
              <a:avLst/>
              <a:gdLst>
                <a:gd name="T0" fmla="*/ 190 w 199"/>
                <a:gd name="T1" fmla="*/ 103 h 222"/>
                <a:gd name="T2" fmla="*/ 179 w 199"/>
                <a:gd name="T3" fmla="*/ 110 h 222"/>
                <a:gd name="T4" fmla="*/ 170 w 199"/>
                <a:gd name="T5" fmla="*/ 105 h 222"/>
                <a:gd name="T6" fmla="*/ 152 w 199"/>
                <a:gd name="T7" fmla="*/ 105 h 222"/>
                <a:gd name="T8" fmla="*/ 168 w 199"/>
                <a:gd name="T9" fmla="*/ 1 h 222"/>
                <a:gd name="T10" fmla="*/ 81 w 199"/>
                <a:gd name="T11" fmla="*/ 0 h 222"/>
                <a:gd name="T12" fmla="*/ 82 w 199"/>
                <a:gd name="T13" fmla="*/ 30 h 222"/>
                <a:gd name="T14" fmla="*/ 54 w 199"/>
                <a:gd name="T15" fmla="*/ 34 h 222"/>
                <a:gd name="T16" fmla="*/ 64 w 199"/>
                <a:gd name="T17" fmla="*/ 38 h 222"/>
                <a:gd name="T18" fmla="*/ 75 w 199"/>
                <a:gd name="T19" fmla="*/ 56 h 222"/>
                <a:gd name="T20" fmla="*/ 87 w 199"/>
                <a:gd name="T21" fmla="*/ 57 h 222"/>
                <a:gd name="T22" fmla="*/ 91 w 199"/>
                <a:gd name="T23" fmla="*/ 73 h 222"/>
                <a:gd name="T24" fmla="*/ 103 w 199"/>
                <a:gd name="T25" fmla="*/ 79 h 222"/>
                <a:gd name="T26" fmla="*/ 94 w 199"/>
                <a:gd name="T27" fmla="*/ 86 h 222"/>
                <a:gd name="T28" fmla="*/ 94 w 199"/>
                <a:gd name="T29" fmla="*/ 97 h 222"/>
                <a:gd name="T30" fmla="*/ 35 w 199"/>
                <a:gd name="T31" fmla="*/ 96 h 222"/>
                <a:gd name="T32" fmla="*/ 14 w 199"/>
                <a:gd name="T33" fmla="*/ 127 h 222"/>
                <a:gd name="T34" fmla="*/ 14 w 199"/>
                <a:gd name="T35" fmla="*/ 165 h 222"/>
                <a:gd name="T36" fmla="*/ 0 w 199"/>
                <a:gd name="T37" fmla="*/ 179 h 222"/>
                <a:gd name="T38" fmla="*/ 14 w 199"/>
                <a:gd name="T39" fmla="*/ 192 h 222"/>
                <a:gd name="T40" fmla="*/ 47 w 199"/>
                <a:gd name="T41" fmla="*/ 213 h 222"/>
                <a:gd name="T42" fmla="*/ 80 w 199"/>
                <a:gd name="T43" fmla="*/ 213 h 222"/>
                <a:gd name="T44" fmla="*/ 92 w 199"/>
                <a:gd name="T45" fmla="*/ 222 h 222"/>
                <a:gd name="T46" fmla="*/ 111 w 199"/>
                <a:gd name="T47" fmla="*/ 207 h 222"/>
                <a:gd name="T48" fmla="*/ 124 w 199"/>
                <a:gd name="T49" fmla="*/ 195 h 222"/>
                <a:gd name="T50" fmla="*/ 125 w 199"/>
                <a:gd name="T51" fmla="*/ 187 h 222"/>
                <a:gd name="T52" fmla="*/ 149 w 199"/>
                <a:gd name="T53" fmla="*/ 176 h 222"/>
                <a:gd name="T54" fmla="*/ 151 w 199"/>
                <a:gd name="T55" fmla="*/ 155 h 222"/>
                <a:gd name="T56" fmla="*/ 179 w 199"/>
                <a:gd name="T57" fmla="*/ 131 h 222"/>
                <a:gd name="T58" fmla="*/ 199 w 199"/>
                <a:gd name="T59" fmla="*/ 112 h 222"/>
                <a:gd name="T60" fmla="*/ 190 w 199"/>
                <a:gd name="T61" fmla="*/ 10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9" h="222">
                  <a:moveTo>
                    <a:pt x="190" y="103"/>
                  </a:moveTo>
                  <a:cubicBezTo>
                    <a:pt x="179" y="110"/>
                    <a:pt x="179" y="110"/>
                    <a:pt x="179" y="110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4" y="24"/>
                    <a:pt x="82" y="30"/>
                  </a:cubicBezTo>
                  <a:cubicBezTo>
                    <a:pt x="80" y="36"/>
                    <a:pt x="54" y="34"/>
                    <a:pt x="54" y="3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5" y="54"/>
                    <a:pt x="75" y="56"/>
                  </a:cubicBezTo>
                  <a:cubicBezTo>
                    <a:pt x="85" y="58"/>
                    <a:pt x="87" y="57"/>
                    <a:pt x="87" y="57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103" y="69"/>
                    <a:pt x="103" y="79"/>
                  </a:cubicBezTo>
                  <a:cubicBezTo>
                    <a:pt x="103" y="89"/>
                    <a:pt x="94" y="86"/>
                    <a:pt x="94" y="86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4" y="127"/>
                    <a:pt x="14" y="149"/>
                    <a:pt x="14" y="165"/>
                  </a:cubicBezTo>
                  <a:cubicBezTo>
                    <a:pt x="14" y="181"/>
                    <a:pt x="0" y="179"/>
                    <a:pt x="0" y="179"/>
                  </a:cubicBezTo>
                  <a:cubicBezTo>
                    <a:pt x="3" y="185"/>
                    <a:pt x="7" y="189"/>
                    <a:pt x="14" y="192"/>
                  </a:cubicBezTo>
                  <a:cubicBezTo>
                    <a:pt x="33" y="199"/>
                    <a:pt x="36" y="209"/>
                    <a:pt x="47" y="213"/>
                  </a:cubicBezTo>
                  <a:cubicBezTo>
                    <a:pt x="58" y="217"/>
                    <a:pt x="80" y="213"/>
                    <a:pt x="80" y="213"/>
                  </a:cubicBezTo>
                  <a:cubicBezTo>
                    <a:pt x="80" y="213"/>
                    <a:pt x="86" y="217"/>
                    <a:pt x="92" y="222"/>
                  </a:cubicBezTo>
                  <a:cubicBezTo>
                    <a:pt x="97" y="217"/>
                    <a:pt x="105" y="208"/>
                    <a:pt x="111" y="207"/>
                  </a:cubicBezTo>
                  <a:cubicBezTo>
                    <a:pt x="119" y="205"/>
                    <a:pt x="124" y="195"/>
                    <a:pt x="124" y="195"/>
                  </a:cubicBezTo>
                  <a:cubicBezTo>
                    <a:pt x="125" y="187"/>
                    <a:pt x="125" y="187"/>
                    <a:pt x="125" y="187"/>
                  </a:cubicBezTo>
                  <a:cubicBezTo>
                    <a:pt x="125" y="187"/>
                    <a:pt x="146" y="185"/>
                    <a:pt x="149" y="176"/>
                  </a:cubicBezTo>
                  <a:cubicBezTo>
                    <a:pt x="152" y="167"/>
                    <a:pt x="151" y="155"/>
                    <a:pt x="151" y="155"/>
                  </a:cubicBezTo>
                  <a:cubicBezTo>
                    <a:pt x="151" y="155"/>
                    <a:pt x="164" y="139"/>
                    <a:pt x="179" y="131"/>
                  </a:cubicBezTo>
                  <a:cubicBezTo>
                    <a:pt x="194" y="123"/>
                    <a:pt x="199" y="112"/>
                    <a:pt x="199" y="112"/>
                  </a:cubicBezTo>
                  <a:lnTo>
                    <a:pt x="190" y="10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485C4D7-EA4B-4D18-AC1B-E27254B23983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2225" y="2994025"/>
              <a:ext cx="696912" cy="546100"/>
            </a:xfrm>
            <a:custGeom>
              <a:avLst/>
              <a:gdLst>
                <a:gd name="T0" fmla="*/ 968 w 1247"/>
                <a:gd name="T1" fmla="*/ 891 h 976"/>
                <a:gd name="T2" fmla="*/ 1036 w 1247"/>
                <a:gd name="T3" fmla="*/ 874 h 976"/>
                <a:gd name="T4" fmla="*/ 1008 w 1247"/>
                <a:gd name="T5" fmla="*/ 851 h 976"/>
                <a:gd name="T6" fmla="*/ 1015 w 1247"/>
                <a:gd name="T7" fmla="*/ 825 h 976"/>
                <a:gd name="T8" fmla="*/ 1108 w 1247"/>
                <a:gd name="T9" fmla="*/ 786 h 976"/>
                <a:gd name="T10" fmla="*/ 1139 w 1247"/>
                <a:gd name="T11" fmla="*/ 771 h 976"/>
                <a:gd name="T12" fmla="*/ 1162 w 1247"/>
                <a:gd name="T13" fmla="*/ 767 h 976"/>
                <a:gd name="T14" fmla="*/ 1182 w 1247"/>
                <a:gd name="T15" fmla="*/ 717 h 976"/>
                <a:gd name="T16" fmla="*/ 1184 w 1247"/>
                <a:gd name="T17" fmla="*/ 701 h 976"/>
                <a:gd name="T18" fmla="*/ 1234 w 1247"/>
                <a:gd name="T19" fmla="*/ 632 h 976"/>
                <a:gd name="T20" fmla="*/ 1172 w 1247"/>
                <a:gd name="T21" fmla="*/ 594 h 976"/>
                <a:gd name="T22" fmla="*/ 1060 w 1247"/>
                <a:gd name="T23" fmla="*/ 655 h 976"/>
                <a:gd name="T24" fmla="*/ 1043 w 1247"/>
                <a:gd name="T25" fmla="*/ 716 h 976"/>
                <a:gd name="T26" fmla="*/ 974 w 1247"/>
                <a:gd name="T27" fmla="*/ 749 h 976"/>
                <a:gd name="T28" fmla="*/ 836 w 1247"/>
                <a:gd name="T29" fmla="*/ 753 h 976"/>
                <a:gd name="T30" fmla="*/ 777 w 1247"/>
                <a:gd name="T31" fmla="*/ 708 h 976"/>
                <a:gd name="T32" fmla="*/ 750 w 1247"/>
                <a:gd name="T33" fmla="*/ 616 h 976"/>
                <a:gd name="T34" fmla="*/ 752 w 1247"/>
                <a:gd name="T35" fmla="*/ 507 h 976"/>
                <a:gd name="T36" fmla="*/ 768 w 1247"/>
                <a:gd name="T37" fmla="*/ 434 h 976"/>
                <a:gd name="T38" fmla="*/ 806 w 1247"/>
                <a:gd name="T39" fmla="*/ 364 h 976"/>
                <a:gd name="T40" fmla="*/ 780 w 1247"/>
                <a:gd name="T41" fmla="*/ 355 h 976"/>
                <a:gd name="T42" fmla="*/ 720 w 1247"/>
                <a:gd name="T43" fmla="*/ 332 h 976"/>
                <a:gd name="T44" fmla="*/ 714 w 1247"/>
                <a:gd name="T45" fmla="*/ 280 h 976"/>
                <a:gd name="T46" fmla="*/ 700 w 1247"/>
                <a:gd name="T47" fmla="*/ 241 h 976"/>
                <a:gd name="T48" fmla="*/ 661 w 1247"/>
                <a:gd name="T49" fmla="*/ 154 h 976"/>
                <a:gd name="T50" fmla="*/ 621 w 1247"/>
                <a:gd name="T51" fmla="*/ 154 h 976"/>
                <a:gd name="T52" fmla="*/ 519 w 1247"/>
                <a:gd name="T53" fmla="*/ 161 h 976"/>
                <a:gd name="T54" fmla="*/ 491 w 1247"/>
                <a:gd name="T55" fmla="*/ 76 h 976"/>
                <a:gd name="T56" fmla="*/ 390 w 1247"/>
                <a:gd name="T57" fmla="*/ 45 h 976"/>
                <a:gd name="T58" fmla="*/ 378 w 1247"/>
                <a:gd name="T59" fmla="*/ 72 h 976"/>
                <a:gd name="T60" fmla="*/ 106 w 1247"/>
                <a:gd name="T61" fmla="*/ 0 h 976"/>
                <a:gd name="T62" fmla="*/ 0 w 1247"/>
                <a:gd name="T63" fmla="*/ 25 h 976"/>
                <a:gd name="T64" fmla="*/ 10 w 1247"/>
                <a:gd name="T65" fmla="*/ 76 h 976"/>
                <a:gd name="T66" fmla="*/ 5 w 1247"/>
                <a:gd name="T67" fmla="*/ 117 h 976"/>
                <a:gd name="T68" fmla="*/ 42 w 1247"/>
                <a:gd name="T69" fmla="*/ 176 h 976"/>
                <a:gd name="T70" fmla="*/ 58 w 1247"/>
                <a:gd name="T71" fmla="*/ 267 h 976"/>
                <a:gd name="T72" fmla="*/ 7 w 1247"/>
                <a:gd name="T73" fmla="*/ 261 h 976"/>
                <a:gd name="T74" fmla="*/ 43 w 1247"/>
                <a:gd name="T75" fmla="*/ 296 h 976"/>
                <a:gd name="T76" fmla="*/ 91 w 1247"/>
                <a:gd name="T77" fmla="*/ 337 h 976"/>
                <a:gd name="T78" fmla="*/ 142 w 1247"/>
                <a:gd name="T79" fmla="*/ 459 h 976"/>
                <a:gd name="T80" fmla="*/ 210 w 1247"/>
                <a:gd name="T81" fmla="*/ 506 h 976"/>
                <a:gd name="T82" fmla="*/ 172 w 1247"/>
                <a:gd name="T83" fmla="*/ 452 h 976"/>
                <a:gd name="T84" fmla="*/ 162 w 1247"/>
                <a:gd name="T85" fmla="*/ 387 h 976"/>
                <a:gd name="T86" fmla="*/ 131 w 1247"/>
                <a:gd name="T87" fmla="*/ 319 h 976"/>
                <a:gd name="T88" fmla="*/ 116 w 1247"/>
                <a:gd name="T89" fmla="*/ 227 h 976"/>
                <a:gd name="T90" fmla="*/ 66 w 1247"/>
                <a:gd name="T91" fmla="*/ 128 h 976"/>
                <a:gd name="T92" fmla="*/ 84 w 1247"/>
                <a:gd name="T93" fmla="*/ 42 h 976"/>
                <a:gd name="T94" fmla="*/ 138 w 1247"/>
                <a:gd name="T95" fmla="*/ 73 h 976"/>
                <a:gd name="T96" fmla="*/ 160 w 1247"/>
                <a:gd name="T97" fmla="*/ 180 h 976"/>
                <a:gd name="T98" fmla="*/ 208 w 1247"/>
                <a:gd name="T99" fmla="*/ 284 h 976"/>
                <a:gd name="T100" fmla="*/ 257 w 1247"/>
                <a:gd name="T101" fmla="*/ 318 h 976"/>
                <a:gd name="T102" fmla="*/ 255 w 1247"/>
                <a:gd name="T103" fmla="*/ 375 h 976"/>
                <a:gd name="T104" fmla="*/ 294 w 1247"/>
                <a:gd name="T105" fmla="*/ 418 h 976"/>
                <a:gd name="T106" fmla="*/ 313 w 1247"/>
                <a:gd name="T107" fmla="*/ 456 h 976"/>
                <a:gd name="T108" fmla="*/ 371 w 1247"/>
                <a:gd name="T109" fmla="*/ 575 h 976"/>
                <a:gd name="T110" fmla="*/ 375 w 1247"/>
                <a:gd name="T111" fmla="*/ 645 h 976"/>
                <a:gd name="T112" fmla="*/ 423 w 1247"/>
                <a:gd name="T113" fmla="*/ 740 h 976"/>
                <a:gd name="T114" fmla="*/ 556 w 1247"/>
                <a:gd name="T115" fmla="*/ 838 h 976"/>
                <a:gd name="T116" fmla="*/ 677 w 1247"/>
                <a:gd name="T117" fmla="*/ 899 h 976"/>
                <a:gd name="T118" fmla="*/ 840 w 1247"/>
                <a:gd name="T119" fmla="*/ 878 h 976"/>
                <a:gd name="T120" fmla="*/ 947 w 1247"/>
                <a:gd name="T121" fmla="*/ 96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7" h="976">
                  <a:moveTo>
                    <a:pt x="947" y="960"/>
                  </a:moveTo>
                  <a:cubicBezTo>
                    <a:pt x="947" y="944"/>
                    <a:pt x="947" y="922"/>
                    <a:pt x="947" y="922"/>
                  </a:cubicBezTo>
                  <a:cubicBezTo>
                    <a:pt x="968" y="891"/>
                    <a:pt x="968" y="891"/>
                    <a:pt x="968" y="891"/>
                  </a:cubicBezTo>
                  <a:cubicBezTo>
                    <a:pt x="1027" y="892"/>
                    <a:pt x="1027" y="892"/>
                    <a:pt x="1027" y="892"/>
                  </a:cubicBezTo>
                  <a:cubicBezTo>
                    <a:pt x="1027" y="881"/>
                    <a:pt x="1027" y="881"/>
                    <a:pt x="1027" y="881"/>
                  </a:cubicBezTo>
                  <a:cubicBezTo>
                    <a:pt x="1027" y="881"/>
                    <a:pt x="1036" y="884"/>
                    <a:pt x="1036" y="874"/>
                  </a:cubicBezTo>
                  <a:cubicBezTo>
                    <a:pt x="1036" y="864"/>
                    <a:pt x="1024" y="868"/>
                    <a:pt x="1024" y="868"/>
                  </a:cubicBezTo>
                  <a:cubicBezTo>
                    <a:pt x="1020" y="852"/>
                    <a:pt x="1020" y="852"/>
                    <a:pt x="1020" y="852"/>
                  </a:cubicBezTo>
                  <a:cubicBezTo>
                    <a:pt x="1020" y="852"/>
                    <a:pt x="1018" y="853"/>
                    <a:pt x="1008" y="851"/>
                  </a:cubicBezTo>
                  <a:cubicBezTo>
                    <a:pt x="998" y="849"/>
                    <a:pt x="997" y="833"/>
                    <a:pt x="997" y="833"/>
                  </a:cubicBezTo>
                  <a:cubicBezTo>
                    <a:pt x="987" y="829"/>
                    <a:pt x="987" y="829"/>
                    <a:pt x="987" y="829"/>
                  </a:cubicBezTo>
                  <a:cubicBezTo>
                    <a:pt x="987" y="829"/>
                    <a:pt x="1013" y="831"/>
                    <a:pt x="1015" y="825"/>
                  </a:cubicBezTo>
                  <a:cubicBezTo>
                    <a:pt x="1017" y="819"/>
                    <a:pt x="1014" y="795"/>
                    <a:pt x="1014" y="795"/>
                  </a:cubicBezTo>
                  <a:cubicBezTo>
                    <a:pt x="1101" y="796"/>
                    <a:pt x="1101" y="796"/>
                    <a:pt x="1101" y="796"/>
                  </a:cubicBezTo>
                  <a:cubicBezTo>
                    <a:pt x="1101" y="796"/>
                    <a:pt x="1103" y="786"/>
                    <a:pt x="1108" y="786"/>
                  </a:cubicBezTo>
                  <a:cubicBezTo>
                    <a:pt x="1113" y="786"/>
                    <a:pt x="1107" y="794"/>
                    <a:pt x="1118" y="793"/>
                  </a:cubicBezTo>
                  <a:cubicBezTo>
                    <a:pt x="1129" y="792"/>
                    <a:pt x="1136" y="760"/>
                    <a:pt x="1136" y="760"/>
                  </a:cubicBezTo>
                  <a:cubicBezTo>
                    <a:pt x="1139" y="771"/>
                    <a:pt x="1139" y="771"/>
                    <a:pt x="1139" y="771"/>
                  </a:cubicBezTo>
                  <a:cubicBezTo>
                    <a:pt x="1150" y="761"/>
                    <a:pt x="1150" y="761"/>
                    <a:pt x="1150" y="761"/>
                  </a:cubicBezTo>
                  <a:cubicBezTo>
                    <a:pt x="1164" y="745"/>
                    <a:pt x="1164" y="745"/>
                    <a:pt x="1164" y="745"/>
                  </a:cubicBezTo>
                  <a:cubicBezTo>
                    <a:pt x="1164" y="745"/>
                    <a:pt x="1158" y="764"/>
                    <a:pt x="1162" y="767"/>
                  </a:cubicBezTo>
                  <a:cubicBezTo>
                    <a:pt x="1166" y="770"/>
                    <a:pt x="1173" y="770"/>
                    <a:pt x="1173" y="770"/>
                  </a:cubicBezTo>
                  <a:cubicBezTo>
                    <a:pt x="1188" y="725"/>
                    <a:pt x="1188" y="725"/>
                    <a:pt x="1188" y="725"/>
                  </a:cubicBezTo>
                  <a:cubicBezTo>
                    <a:pt x="1182" y="717"/>
                    <a:pt x="1182" y="717"/>
                    <a:pt x="1182" y="717"/>
                  </a:cubicBezTo>
                  <a:cubicBezTo>
                    <a:pt x="1195" y="713"/>
                    <a:pt x="1195" y="713"/>
                    <a:pt x="1195" y="713"/>
                  </a:cubicBezTo>
                  <a:cubicBezTo>
                    <a:pt x="1196" y="705"/>
                    <a:pt x="1196" y="705"/>
                    <a:pt x="1196" y="705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96" y="688"/>
                    <a:pt x="1196" y="688"/>
                    <a:pt x="1196" y="688"/>
                  </a:cubicBezTo>
                  <a:cubicBezTo>
                    <a:pt x="1200" y="672"/>
                    <a:pt x="1200" y="672"/>
                    <a:pt x="1200" y="672"/>
                  </a:cubicBezTo>
                  <a:cubicBezTo>
                    <a:pt x="1200" y="672"/>
                    <a:pt x="1230" y="641"/>
                    <a:pt x="1234" y="632"/>
                  </a:cubicBezTo>
                  <a:cubicBezTo>
                    <a:pt x="1238" y="623"/>
                    <a:pt x="1247" y="600"/>
                    <a:pt x="1236" y="597"/>
                  </a:cubicBezTo>
                  <a:cubicBezTo>
                    <a:pt x="1225" y="594"/>
                    <a:pt x="1203" y="601"/>
                    <a:pt x="1203" y="601"/>
                  </a:cubicBezTo>
                  <a:cubicBezTo>
                    <a:pt x="1203" y="601"/>
                    <a:pt x="1179" y="594"/>
                    <a:pt x="1172" y="594"/>
                  </a:cubicBezTo>
                  <a:cubicBezTo>
                    <a:pt x="1165" y="594"/>
                    <a:pt x="1137" y="602"/>
                    <a:pt x="1123" y="606"/>
                  </a:cubicBezTo>
                  <a:cubicBezTo>
                    <a:pt x="1109" y="610"/>
                    <a:pt x="1084" y="606"/>
                    <a:pt x="1078" y="612"/>
                  </a:cubicBezTo>
                  <a:cubicBezTo>
                    <a:pt x="1072" y="618"/>
                    <a:pt x="1061" y="639"/>
                    <a:pt x="1060" y="655"/>
                  </a:cubicBezTo>
                  <a:cubicBezTo>
                    <a:pt x="1059" y="671"/>
                    <a:pt x="1059" y="686"/>
                    <a:pt x="1059" y="686"/>
                  </a:cubicBezTo>
                  <a:cubicBezTo>
                    <a:pt x="1049" y="690"/>
                    <a:pt x="1049" y="690"/>
                    <a:pt x="1049" y="690"/>
                  </a:cubicBezTo>
                  <a:cubicBezTo>
                    <a:pt x="1049" y="690"/>
                    <a:pt x="1049" y="710"/>
                    <a:pt x="1043" y="716"/>
                  </a:cubicBezTo>
                  <a:cubicBezTo>
                    <a:pt x="1037" y="722"/>
                    <a:pt x="1016" y="728"/>
                    <a:pt x="1011" y="737"/>
                  </a:cubicBezTo>
                  <a:cubicBezTo>
                    <a:pt x="1006" y="746"/>
                    <a:pt x="1009" y="765"/>
                    <a:pt x="996" y="766"/>
                  </a:cubicBezTo>
                  <a:cubicBezTo>
                    <a:pt x="983" y="767"/>
                    <a:pt x="990" y="749"/>
                    <a:pt x="974" y="749"/>
                  </a:cubicBezTo>
                  <a:cubicBezTo>
                    <a:pt x="958" y="749"/>
                    <a:pt x="932" y="761"/>
                    <a:pt x="912" y="761"/>
                  </a:cubicBezTo>
                  <a:cubicBezTo>
                    <a:pt x="892" y="761"/>
                    <a:pt x="864" y="784"/>
                    <a:pt x="855" y="780"/>
                  </a:cubicBezTo>
                  <a:cubicBezTo>
                    <a:pt x="846" y="776"/>
                    <a:pt x="847" y="755"/>
                    <a:pt x="836" y="753"/>
                  </a:cubicBezTo>
                  <a:cubicBezTo>
                    <a:pt x="825" y="751"/>
                    <a:pt x="797" y="748"/>
                    <a:pt x="797" y="748"/>
                  </a:cubicBezTo>
                  <a:cubicBezTo>
                    <a:pt x="797" y="748"/>
                    <a:pt x="795" y="731"/>
                    <a:pt x="790" y="724"/>
                  </a:cubicBezTo>
                  <a:cubicBezTo>
                    <a:pt x="785" y="717"/>
                    <a:pt x="777" y="708"/>
                    <a:pt x="777" y="708"/>
                  </a:cubicBezTo>
                  <a:cubicBezTo>
                    <a:pt x="777" y="685"/>
                    <a:pt x="777" y="685"/>
                    <a:pt x="777" y="685"/>
                  </a:cubicBezTo>
                  <a:cubicBezTo>
                    <a:pt x="751" y="644"/>
                    <a:pt x="751" y="644"/>
                    <a:pt x="751" y="644"/>
                  </a:cubicBezTo>
                  <a:cubicBezTo>
                    <a:pt x="750" y="616"/>
                    <a:pt x="750" y="616"/>
                    <a:pt x="750" y="616"/>
                  </a:cubicBezTo>
                  <a:cubicBezTo>
                    <a:pt x="739" y="596"/>
                    <a:pt x="739" y="596"/>
                    <a:pt x="739" y="596"/>
                  </a:cubicBezTo>
                  <a:cubicBezTo>
                    <a:pt x="736" y="539"/>
                    <a:pt x="736" y="539"/>
                    <a:pt x="736" y="539"/>
                  </a:cubicBezTo>
                  <a:cubicBezTo>
                    <a:pt x="736" y="539"/>
                    <a:pt x="752" y="518"/>
                    <a:pt x="752" y="507"/>
                  </a:cubicBezTo>
                  <a:cubicBezTo>
                    <a:pt x="752" y="496"/>
                    <a:pt x="754" y="466"/>
                    <a:pt x="754" y="466"/>
                  </a:cubicBezTo>
                  <a:cubicBezTo>
                    <a:pt x="752" y="439"/>
                    <a:pt x="752" y="439"/>
                    <a:pt x="752" y="439"/>
                  </a:cubicBezTo>
                  <a:cubicBezTo>
                    <a:pt x="768" y="434"/>
                    <a:pt x="768" y="434"/>
                    <a:pt x="768" y="434"/>
                  </a:cubicBezTo>
                  <a:cubicBezTo>
                    <a:pt x="768" y="434"/>
                    <a:pt x="767" y="394"/>
                    <a:pt x="775" y="392"/>
                  </a:cubicBezTo>
                  <a:cubicBezTo>
                    <a:pt x="783" y="390"/>
                    <a:pt x="791" y="401"/>
                    <a:pt x="793" y="392"/>
                  </a:cubicBezTo>
                  <a:cubicBezTo>
                    <a:pt x="795" y="383"/>
                    <a:pt x="806" y="364"/>
                    <a:pt x="806" y="364"/>
                  </a:cubicBezTo>
                  <a:cubicBezTo>
                    <a:pt x="806" y="363"/>
                    <a:pt x="806" y="363"/>
                    <a:pt x="806" y="363"/>
                  </a:cubicBezTo>
                  <a:cubicBezTo>
                    <a:pt x="803" y="364"/>
                    <a:pt x="799" y="365"/>
                    <a:pt x="794" y="365"/>
                  </a:cubicBezTo>
                  <a:cubicBezTo>
                    <a:pt x="783" y="365"/>
                    <a:pt x="785" y="355"/>
                    <a:pt x="780" y="355"/>
                  </a:cubicBezTo>
                  <a:cubicBezTo>
                    <a:pt x="775" y="355"/>
                    <a:pt x="756" y="355"/>
                    <a:pt x="756" y="355"/>
                  </a:cubicBezTo>
                  <a:cubicBezTo>
                    <a:pt x="750" y="344"/>
                    <a:pt x="750" y="344"/>
                    <a:pt x="750" y="344"/>
                  </a:cubicBezTo>
                  <a:cubicBezTo>
                    <a:pt x="750" y="344"/>
                    <a:pt x="720" y="343"/>
                    <a:pt x="720" y="332"/>
                  </a:cubicBezTo>
                  <a:cubicBezTo>
                    <a:pt x="720" y="321"/>
                    <a:pt x="722" y="313"/>
                    <a:pt x="722" y="313"/>
                  </a:cubicBezTo>
                  <a:cubicBezTo>
                    <a:pt x="714" y="307"/>
                    <a:pt x="714" y="307"/>
                    <a:pt x="714" y="307"/>
                  </a:cubicBezTo>
                  <a:cubicBezTo>
                    <a:pt x="714" y="280"/>
                    <a:pt x="714" y="280"/>
                    <a:pt x="714" y="280"/>
                  </a:cubicBezTo>
                  <a:cubicBezTo>
                    <a:pt x="714" y="280"/>
                    <a:pt x="724" y="277"/>
                    <a:pt x="717" y="270"/>
                  </a:cubicBezTo>
                  <a:cubicBezTo>
                    <a:pt x="710" y="263"/>
                    <a:pt x="701" y="262"/>
                    <a:pt x="701" y="254"/>
                  </a:cubicBezTo>
                  <a:cubicBezTo>
                    <a:pt x="701" y="247"/>
                    <a:pt x="700" y="241"/>
                    <a:pt x="700" y="241"/>
                  </a:cubicBezTo>
                  <a:cubicBezTo>
                    <a:pt x="700" y="241"/>
                    <a:pt x="689" y="234"/>
                    <a:pt x="689" y="225"/>
                  </a:cubicBezTo>
                  <a:cubicBezTo>
                    <a:pt x="689" y="216"/>
                    <a:pt x="697" y="201"/>
                    <a:pt x="689" y="193"/>
                  </a:cubicBezTo>
                  <a:cubicBezTo>
                    <a:pt x="681" y="185"/>
                    <a:pt x="661" y="154"/>
                    <a:pt x="661" y="154"/>
                  </a:cubicBezTo>
                  <a:cubicBezTo>
                    <a:pt x="632" y="153"/>
                    <a:pt x="632" y="153"/>
                    <a:pt x="632" y="153"/>
                  </a:cubicBezTo>
                  <a:cubicBezTo>
                    <a:pt x="622" y="148"/>
                    <a:pt x="622" y="148"/>
                    <a:pt x="622" y="148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21" y="154"/>
                    <a:pt x="609" y="153"/>
                    <a:pt x="605" y="157"/>
                  </a:cubicBezTo>
                  <a:cubicBezTo>
                    <a:pt x="601" y="161"/>
                    <a:pt x="588" y="195"/>
                    <a:pt x="569" y="195"/>
                  </a:cubicBezTo>
                  <a:cubicBezTo>
                    <a:pt x="550" y="195"/>
                    <a:pt x="519" y="161"/>
                    <a:pt x="519" y="161"/>
                  </a:cubicBezTo>
                  <a:cubicBezTo>
                    <a:pt x="519" y="161"/>
                    <a:pt x="529" y="119"/>
                    <a:pt x="519" y="109"/>
                  </a:cubicBezTo>
                  <a:cubicBezTo>
                    <a:pt x="508" y="98"/>
                    <a:pt x="497" y="97"/>
                    <a:pt x="497" y="9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73" y="68"/>
                    <a:pt x="473" y="68"/>
                    <a:pt x="473" y="68"/>
                  </a:cubicBezTo>
                  <a:cubicBezTo>
                    <a:pt x="473" y="68"/>
                    <a:pt x="478" y="60"/>
                    <a:pt x="463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83" y="49"/>
                    <a:pt x="383" y="55"/>
                  </a:cubicBezTo>
                  <a:cubicBezTo>
                    <a:pt x="383" y="61"/>
                    <a:pt x="385" y="65"/>
                    <a:pt x="382" y="69"/>
                  </a:cubicBezTo>
                  <a:cubicBezTo>
                    <a:pt x="378" y="72"/>
                    <a:pt x="378" y="72"/>
                    <a:pt x="378" y="72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96" y="10"/>
                    <a:pt x="106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2"/>
                    <a:pt x="0" y="20"/>
                    <a:pt x="0" y="25"/>
                  </a:cubicBezTo>
                  <a:cubicBezTo>
                    <a:pt x="0" y="36"/>
                    <a:pt x="13" y="54"/>
                    <a:pt x="13" y="54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1"/>
                    <a:pt x="11" y="162"/>
                    <a:pt x="20" y="171"/>
                  </a:cubicBezTo>
                  <a:cubicBezTo>
                    <a:pt x="29" y="180"/>
                    <a:pt x="42" y="176"/>
                    <a:pt x="42" y="176"/>
                  </a:cubicBezTo>
                  <a:cubicBezTo>
                    <a:pt x="42" y="176"/>
                    <a:pt x="66" y="219"/>
                    <a:pt x="66" y="227"/>
                  </a:cubicBezTo>
                  <a:cubicBezTo>
                    <a:pt x="66" y="235"/>
                    <a:pt x="47" y="260"/>
                    <a:pt x="47" y="260"/>
                  </a:cubicBezTo>
                  <a:cubicBezTo>
                    <a:pt x="58" y="267"/>
                    <a:pt x="58" y="267"/>
                    <a:pt x="58" y="267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41" y="264"/>
                    <a:pt x="41" y="264"/>
                    <a:pt x="41" y="264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23" y="279"/>
                    <a:pt x="23" y="279"/>
                    <a:pt x="23" y="279"/>
                  </a:cubicBezTo>
                  <a:cubicBezTo>
                    <a:pt x="29" y="295"/>
                    <a:pt x="29" y="295"/>
                    <a:pt x="29" y="295"/>
                  </a:cubicBezTo>
                  <a:cubicBezTo>
                    <a:pt x="43" y="296"/>
                    <a:pt x="43" y="296"/>
                    <a:pt x="43" y="296"/>
                  </a:cubicBezTo>
                  <a:cubicBezTo>
                    <a:pt x="43" y="296"/>
                    <a:pt x="60" y="319"/>
                    <a:pt x="65" y="317"/>
                  </a:cubicBezTo>
                  <a:cubicBezTo>
                    <a:pt x="70" y="315"/>
                    <a:pt x="85" y="305"/>
                    <a:pt x="85" y="305"/>
                  </a:cubicBezTo>
                  <a:cubicBezTo>
                    <a:pt x="85" y="305"/>
                    <a:pt x="84" y="328"/>
                    <a:pt x="91" y="337"/>
                  </a:cubicBezTo>
                  <a:cubicBezTo>
                    <a:pt x="98" y="346"/>
                    <a:pt x="113" y="358"/>
                    <a:pt x="113" y="368"/>
                  </a:cubicBezTo>
                  <a:cubicBezTo>
                    <a:pt x="113" y="378"/>
                    <a:pt x="96" y="398"/>
                    <a:pt x="102" y="412"/>
                  </a:cubicBezTo>
                  <a:cubicBezTo>
                    <a:pt x="108" y="426"/>
                    <a:pt x="128" y="442"/>
                    <a:pt x="142" y="459"/>
                  </a:cubicBezTo>
                  <a:cubicBezTo>
                    <a:pt x="156" y="476"/>
                    <a:pt x="175" y="497"/>
                    <a:pt x="175" y="497"/>
                  </a:cubicBezTo>
                  <a:cubicBezTo>
                    <a:pt x="175" y="497"/>
                    <a:pt x="162" y="524"/>
                    <a:pt x="178" y="525"/>
                  </a:cubicBezTo>
                  <a:cubicBezTo>
                    <a:pt x="194" y="526"/>
                    <a:pt x="210" y="506"/>
                    <a:pt x="210" y="506"/>
                  </a:cubicBezTo>
                  <a:cubicBezTo>
                    <a:pt x="206" y="493"/>
                    <a:pt x="206" y="493"/>
                    <a:pt x="206" y="493"/>
                  </a:cubicBezTo>
                  <a:cubicBezTo>
                    <a:pt x="206" y="493"/>
                    <a:pt x="198" y="457"/>
                    <a:pt x="190" y="453"/>
                  </a:cubicBezTo>
                  <a:cubicBezTo>
                    <a:pt x="182" y="449"/>
                    <a:pt x="172" y="452"/>
                    <a:pt x="172" y="452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435"/>
                    <a:pt x="164" y="422"/>
                    <a:pt x="162" y="414"/>
                  </a:cubicBezTo>
                  <a:cubicBezTo>
                    <a:pt x="160" y="406"/>
                    <a:pt x="162" y="387"/>
                    <a:pt x="162" y="387"/>
                  </a:cubicBezTo>
                  <a:cubicBezTo>
                    <a:pt x="150" y="365"/>
                    <a:pt x="150" y="365"/>
                    <a:pt x="150" y="365"/>
                  </a:cubicBezTo>
                  <a:cubicBezTo>
                    <a:pt x="150" y="365"/>
                    <a:pt x="160" y="341"/>
                    <a:pt x="156" y="329"/>
                  </a:cubicBezTo>
                  <a:cubicBezTo>
                    <a:pt x="152" y="317"/>
                    <a:pt x="131" y="319"/>
                    <a:pt x="131" y="319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116" y="227"/>
                    <a:pt x="102" y="207"/>
                    <a:pt x="97" y="201"/>
                  </a:cubicBezTo>
                  <a:cubicBezTo>
                    <a:pt x="92" y="195"/>
                    <a:pt x="89" y="170"/>
                    <a:pt x="89" y="170"/>
                  </a:cubicBezTo>
                  <a:cubicBezTo>
                    <a:pt x="89" y="170"/>
                    <a:pt x="63" y="132"/>
                    <a:pt x="66" y="128"/>
                  </a:cubicBezTo>
                  <a:cubicBezTo>
                    <a:pt x="69" y="124"/>
                    <a:pt x="79" y="107"/>
                    <a:pt x="75" y="95"/>
                  </a:cubicBezTo>
                  <a:cubicBezTo>
                    <a:pt x="71" y="83"/>
                    <a:pt x="85" y="67"/>
                    <a:pt x="85" y="67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104" y="62"/>
                    <a:pt x="113" y="62"/>
                  </a:cubicBezTo>
                  <a:cubicBezTo>
                    <a:pt x="122" y="62"/>
                    <a:pt x="134" y="58"/>
                    <a:pt x="134" y="58"/>
                  </a:cubicBezTo>
                  <a:cubicBezTo>
                    <a:pt x="134" y="58"/>
                    <a:pt x="131" y="69"/>
                    <a:pt x="138" y="73"/>
                  </a:cubicBezTo>
                  <a:cubicBezTo>
                    <a:pt x="145" y="77"/>
                    <a:pt x="155" y="77"/>
                    <a:pt x="155" y="77"/>
                  </a:cubicBezTo>
                  <a:cubicBezTo>
                    <a:pt x="155" y="77"/>
                    <a:pt x="152" y="88"/>
                    <a:pt x="152" y="106"/>
                  </a:cubicBezTo>
                  <a:cubicBezTo>
                    <a:pt x="152" y="124"/>
                    <a:pt x="160" y="180"/>
                    <a:pt x="160" y="180"/>
                  </a:cubicBezTo>
                  <a:cubicBezTo>
                    <a:pt x="160" y="180"/>
                    <a:pt x="181" y="255"/>
                    <a:pt x="189" y="257"/>
                  </a:cubicBezTo>
                  <a:cubicBezTo>
                    <a:pt x="197" y="259"/>
                    <a:pt x="217" y="257"/>
                    <a:pt x="217" y="257"/>
                  </a:cubicBezTo>
                  <a:cubicBezTo>
                    <a:pt x="217" y="257"/>
                    <a:pt x="199" y="268"/>
                    <a:pt x="208" y="284"/>
                  </a:cubicBezTo>
                  <a:cubicBezTo>
                    <a:pt x="217" y="300"/>
                    <a:pt x="234" y="302"/>
                    <a:pt x="234" y="302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57" y="318"/>
                    <a:pt x="257" y="318"/>
                    <a:pt x="257" y="318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28" y="359"/>
                    <a:pt x="238" y="374"/>
                  </a:cubicBezTo>
                  <a:cubicBezTo>
                    <a:pt x="248" y="389"/>
                    <a:pt x="255" y="375"/>
                    <a:pt x="255" y="375"/>
                  </a:cubicBezTo>
                  <a:cubicBezTo>
                    <a:pt x="255" y="375"/>
                    <a:pt x="264" y="395"/>
                    <a:pt x="270" y="397"/>
                  </a:cubicBezTo>
                  <a:cubicBezTo>
                    <a:pt x="276" y="399"/>
                    <a:pt x="294" y="401"/>
                    <a:pt x="294" y="404"/>
                  </a:cubicBezTo>
                  <a:cubicBezTo>
                    <a:pt x="294" y="407"/>
                    <a:pt x="294" y="418"/>
                    <a:pt x="294" y="418"/>
                  </a:cubicBezTo>
                  <a:cubicBezTo>
                    <a:pt x="294" y="418"/>
                    <a:pt x="279" y="437"/>
                    <a:pt x="290" y="438"/>
                  </a:cubicBezTo>
                  <a:cubicBezTo>
                    <a:pt x="301" y="439"/>
                    <a:pt x="313" y="437"/>
                    <a:pt x="313" y="437"/>
                  </a:cubicBezTo>
                  <a:cubicBezTo>
                    <a:pt x="313" y="456"/>
                    <a:pt x="313" y="456"/>
                    <a:pt x="313" y="456"/>
                  </a:cubicBezTo>
                  <a:cubicBezTo>
                    <a:pt x="313" y="456"/>
                    <a:pt x="335" y="481"/>
                    <a:pt x="345" y="495"/>
                  </a:cubicBezTo>
                  <a:cubicBezTo>
                    <a:pt x="355" y="509"/>
                    <a:pt x="373" y="538"/>
                    <a:pt x="373" y="547"/>
                  </a:cubicBezTo>
                  <a:cubicBezTo>
                    <a:pt x="373" y="556"/>
                    <a:pt x="370" y="562"/>
                    <a:pt x="371" y="575"/>
                  </a:cubicBezTo>
                  <a:cubicBezTo>
                    <a:pt x="372" y="588"/>
                    <a:pt x="386" y="595"/>
                    <a:pt x="384" y="606"/>
                  </a:cubicBezTo>
                  <a:cubicBezTo>
                    <a:pt x="382" y="617"/>
                    <a:pt x="364" y="625"/>
                    <a:pt x="364" y="632"/>
                  </a:cubicBezTo>
                  <a:cubicBezTo>
                    <a:pt x="364" y="639"/>
                    <a:pt x="375" y="645"/>
                    <a:pt x="375" y="645"/>
                  </a:cubicBezTo>
                  <a:cubicBezTo>
                    <a:pt x="375" y="645"/>
                    <a:pt x="351" y="642"/>
                    <a:pt x="351" y="659"/>
                  </a:cubicBezTo>
                  <a:cubicBezTo>
                    <a:pt x="351" y="676"/>
                    <a:pt x="350" y="717"/>
                    <a:pt x="373" y="719"/>
                  </a:cubicBezTo>
                  <a:cubicBezTo>
                    <a:pt x="396" y="721"/>
                    <a:pt x="416" y="727"/>
                    <a:pt x="423" y="740"/>
                  </a:cubicBezTo>
                  <a:cubicBezTo>
                    <a:pt x="430" y="753"/>
                    <a:pt x="437" y="779"/>
                    <a:pt x="453" y="781"/>
                  </a:cubicBezTo>
                  <a:cubicBezTo>
                    <a:pt x="469" y="783"/>
                    <a:pt x="496" y="777"/>
                    <a:pt x="507" y="788"/>
                  </a:cubicBezTo>
                  <a:cubicBezTo>
                    <a:pt x="518" y="799"/>
                    <a:pt x="525" y="825"/>
                    <a:pt x="556" y="838"/>
                  </a:cubicBezTo>
                  <a:cubicBezTo>
                    <a:pt x="587" y="851"/>
                    <a:pt x="632" y="851"/>
                    <a:pt x="639" y="861"/>
                  </a:cubicBezTo>
                  <a:cubicBezTo>
                    <a:pt x="646" y="871"/>
                    <a:pt x="649" y="881"/>
                    <a:pt x="659" y="881"/>
                  </a:cubicBezTo>
                  <a:cubicBezTo>
                    <a:pt x="669" y="881"/>
                    <a:pt x="677" y="899"/>
                    <a:pt x="677" y="899"/>
                  </a:cubicBezTo>
                  <a:cubicBezTo>
                    <a:pt x="677" y="899"/>
                    <a:pt x="720" y="894"/>
                    <a:pt x="722" y="897"/>
                  </a:cubicBezTo>
                  <a:cubicBezTo>
                    <a:pt x="724" y="900"/>
                    <a:pt x="731" y="921"/>
                    <a:pt x="745" y="917"/>
                  </a:cubicBezTo>
                  <a:cubicBezTo>
                    <a:pt x="759" y="913"/>
                    <a:pt x="829" y="875"/>
                    <a:pt x="840" y="878"/>
                  </a:cubicBezTo>
                  <a:cubicBezTo>
                    <a:pt x="851" y="881"/>
                    <a:pt x="921" y="938"/>
                    <a:pt x="924" y="946"/>
                  </a:cubicBezTo>
                  <a:cubicBezTo>
                    <a:pt x="926" y="951"/>
                    <a:pt x="927" y="964"/>
                    <a:pt x="933" y="974"/>
                  </a:cubicBezTo>
                  <a:cubicBezTo>
                    <a:pt x="933" y="974"/>
                    <a:pt x="947" y="976"/>
                    <a:pt x="947" y="96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666C968-D7F4-4877-A528-C74970C5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2300" y="3492500"/>
              <a:ext cx="165100" cy="93663"/>
            </a:xfrm>
            <a:custGeom>
              <a:avLst/>
              <a:gdLst>
                <a:gd name="T0" fmla="*/ 103 w 296"/>
                <a:gd name="T1" fmla="*/ 162 h 166"/>
                <a:gd name="T2" fmla="*/ 105 w 296"/>
                <a:gd name="T3" fmla="*/ 151 h 166"/>
                <a:gd name="T4" fmla="*/ 114 w 296"/>
                <a:gd name="T5" fmla="*/ 149 h 166"/>
                <a:gd name="T6" fmla="*/ 115 w 296"/>
                <a:gd name="T7" fmla="*/ 122 h 166"/>
                <a:gd name="T8" fmla="*/ 135 w 296"/>
                <a:gd name="T9" fmla="*/ 123 h 166"/>
                <a:gd name="T10" fmla="*/ 148 w 296"/>
                <a:gd name="T11" fmla="*/ 109 h 166"/>
                <a:gd name="T12" fmla="*/ 162 w 296"/>
                <a:gd name="T13" fmla="*/ 118 h 166"/>
                <a:gd name="T14" fmla="*/ 189 w 296"/>
                <a:gd name="T15" fmla="*/ 95 h 166"/>
                <a:gd name="T16" fmla="*/ 190 w 296"/>
                <a:gd name="T17" fmla="*/ 85 h 166"/>
                <a:gd name="T18" fmla="*/ 203 w 296"/>
                <a:gd name="T19" fmla="*/ 84 h 166"/>
                <a:gd name="T20" fmla="*/ 213 w 296"/>
                <a:gd name="T21" fmla="*/ 65 h 166"/>
                <a:gd name="T22" fmla="*/ 238 w 296"/>
                <a:gd name="T23" fmla="*/ 76 h 166"/>
                <a:gd name="T24" fmla="*/ 251 w 296"/>
                <a:gd name="T25" fmla="*/ 66 h 166"/>
                <a:gd name="T26" fmla="*/ 262 w 296"/>
                <a:gd name="T27" fmla="*/ 66 h 166"/>
                <a:gd name="T28" fmla="*/ 281 w 296"/>
                <a:gd name="T29" fmla="*/ 65 h 166"/>
                <a:gd name="T30" fmla="*/ 294 w 296"/>
                <a:gd name="T31" fmla="*/ 55 h 166"/>
                <a:gd name="T32" fmla="*/ 283 w 296"/>
                <a:gd name="T33" fmla="*/ 41 h 166"/>
                <a:gd name="T34" fmla="*/ 268 w 296"/>
                <a:gd name="T35" fmla="*/ 35 h 166"/>
                <a:gd name="T36" fmla="*/ 248 w 296"/>
                <a:gd name="T37" fmla="*/ 18 h 166"/>
                <a:gd name="T38" fmla="*/ 230 w 296"/>
                <a:gd name="T39" fmla="*/ 13 h 166"/>
                <a:gd name="T40" fmla="*/ 214 w 296"/>
                <a:gd name="T41" fmla="*/ 1 h 166"/>
                <a:gd name="T42" fmla="*/ 192 w 296"/>
                <a:gd name="T43" fmla="*/ 9 h 166"/>
                <a:gd name="T44" fmla="*/ 171 w 296"/>
                <a:gd name="T45" fmla="*/ 0 h 166"/>
                <a:gd name="T46" fmla="*/ 148 w 296"/>
                <a:gd name="T47" fmla="*/ 18 h 166"/>
                <a:gd name="T48" fmla="*/ 125 w 296"/>
                <a:gd name="T49" fmla="*/ 17 h 166"/>
                <a:gd name="T50" fmla="*/ 109 w 296"/>
                <a:gd name="T51" fmla="*/ 11 h 166"/>
                <a:gd name="T52" fmla="*/ 89 w 296"/>
                <a:gd name="T53" fmla="*/ 16 h 166"/>
                <a:gd name="T54" fmla="*/ 81 w 296"/>
                <a:gd name="T55" fmla="*/ 2 h 166"/>
                <a:gd name="T56" fmla="*/ 59 w 296"/>
                <a:gd name="T57" fmla="*/ 15 h 166"/>
                <a:gd name="T58" fmla="*/ 39 w 296"/>
                <a:gd name="T59" fmla="*/ 34 h 166"/>
                <a:gd name="T60" fmla="*/ 11 w 296"/>
                <a:gd name="T61" fmla="*/ 58 h 166"/>
                <a:gd name="T62" fmla="*/ 9 w 296"/>
                <a:gd name="T63" fmla="*/ 79 h 166"/>
                <a:gd name="T64" fmla="*/ 0 w 296"/>
                <a:gd name="T65" fmla="*/ 86 h 166"/>
                <a:gd name="T66" fmla="*/ 13 w 296"/>
                <a:gd name="T67" fmla="*/ 102 h 166"/>
                <a:gd name="T68" fmla="*/ 28 w 296"/>
                <a:gd name="T69" fmla="*/ 102 h 166"/>
                <a:gd name="T70" fmla="*/ 36 w 296"/>
                <a:gd name="T71" fmla="*/ 118 h 166"/>
                <a:gd name="T72" fmla="*/ 52 w 296"/>
                <a:gd name="T73" fmla="*/ 112 h 166"/>
                <a:gd name="T74" fmla="*/ 67 w 296"/>
                <a:gd name="T75" fmla="*/ 114 h 166"/>
                <a:gd name="T76" fmla="*/ 68 w 296"/>
                <a:gd name="T77" fmla="*/ 143 h 166"/>
                <a:gd name="T78" fmla="*/ 85 w 296"/>
                <a:gd name="T79" fmla="*/ 148 h 166"/>
                <a:gd name="T80" fmla="*/ 89 w 296"/>
                <a:gd name="T81" fmla="*/ 166 h 166"/>
                <a:gd name="T82" fmla="*/ 103 w 296"/>
                <a:gd name="T83" fmla="*/ 16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6" h="166">
                  <a:moveTo>
                    <a:pt x="103" y="162"/>
                  </a:moveTo>
                  <a:cubicBezTo>
                    <a:pt x="109" y="160"/>
                    <a:pt x="105" y="151"/>
                    <a:pt x="105" y="151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00" y="122"/>
                    <a:pt x="115" y="122"/>
                  </a:cubicBezTo>
                  <a:cubicBezTo>
                    <a:pt x="130" y="122"/>
                    <a:pt x="135" y="123"/>
                    <a:pt x="135" y="123"/>
                  </a:cubicBezTo>
                  <a:cubicBezTo>
                    <a:pt x="135" y="123"/>
                    <a:pt x="140" y="108"/>
                    <a:pt x="148" y="109"/>
                  </a:cubicBezTo>
                  <a:cubicBezTo>
                    <a:pt x="156" y="110"/>
                    <a:pt x="147" y="118"/>
                    <a:pt x="162" y="118"/>
                  </a:cubicBezTo>
                  <a:cubicBezTo>
                    <a:pt x="177" y="118"/>
                    <a:pt x="189" y="95"/>
                    <a:pt x="189" y="95"/>
                  </a:cubicBezTo>
                  <a:cubicBezTo>
                    <a:pt x="190" y="85"/>
                    <a:pt x="190" y="85"/>
                    <a:pt x="190" y="85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4" y="64"/>
                    <a:pt x="213" y="65"/>
                  </a:cubicBezTo>
                  <a:cubicBezTo>
                    <a:pt x="222" y="66"/>
                    <a:pt x="228" y="77"/>
                    <a:pt x="238" y="76"/>
                  </a:cubicBezTo>
                  <a:cubicBezTo>
                    <a:pt x="248" y="75"/>
                    <a:pt x="247" y="66"/>
                    <a:pt x="251" y="66"/>
                  </a:cubicBezTo>
                  <a:cubicBezTo>
                    <a:pt x="255" y="66"/>
                    <a:pt x="262" y="66"/>
                    <a:pt x="262" y="66"/>
                  </a:cubicBezTo>
                  <a:cubicBezTo>
                    <a:pt x="281" y="65"/>
                    <a:pt x="281" y="65"/>
                    <a:pt x="281" y="65"/>
                  </a:cubicBezTo>
                  <a:cubicBezTo>
                    <a:pt x="282" y="61"/>
                    <a:pt x="296" y="62"/>
                    <a:pt x="294" y="55"/>
                  </a:cubicBezTo>
                  <a:cubicBezTo>
                    <a:pt x="292" y="48"/>
                    <a:pt x="283" y="41"/>
                    <a:pt x="283" y="41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8" y="35"/>
                    <a:pt x="257" y="27"/>
                    <a:pt x="248" y="18"/>
                  </a:cubicBezTo>
                  <a:cubicBezTo>
                    <a:pt x="239" y="9"/>
                    <a:pt x="230" y="13"/>
                    <a:pt x="230" y="13"/>
                  </a:cubicBezTo>
                  <a:cubicBezTo>
                    <a:pt x="230" y="13"/>
                    <a:pt x="226" y="1"/>
                    <a:pt x="214" y="1"/>
                  </a:cubicBezTo>
                  <a:cubicBezTo>
                    <a:pt x="202" y="1"/>
                    <a:pt x="192" y="9"/>
                    <a:pt x="192" y="9"/>
                  </a:cubicBezTo>
                  <a:cubicBezTo>
                    <a:pt x="192" y="9"/>
                    <a:pt x="178" y="0"/>
                    <a:pt x="171" y="0"/>
                  </a:cubicBezTo>
                  <a:cubicBezTo>
                    <a:pt x="164" y="0"/>
                    <a:pt x="148" y="18"/>
                    <a:pt x="148" y="18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25" y="17"/>
                    <a:pt x="112" y="11"/>
                    <a:pt x="109" y="11"/>
                  </a:cubicBezTo>
                  <a:cubicBezTo>
                    <a:pt x="106" y="11"/>
                    <a:pt x="89" y="16"/>
                    <a:pt x="89" y="16"/>
                  </a:cubicBezTo>
                  <a:cubicBezTo>
                    <a:pt x="89" y="16"/>
                    <a:pt x="84" y="2"/>
                    <a:pt x="81" y="2"/>
                  </a:cubicBezTo>
                  <a:cubicBezTo>
                    <a:pt x="78" y="2"/>
                    <a:pt x="59" y="15"/>
                    <a:pt x="59" y="15"/>
                  </a:cubicBezTo>
                  <a:cubicBezTo>
                    <a:pt x="59" y="15"/>
                    <a:pt x="54" y="26"/>
                    <a:pt x="39" y="34"/>
                  </a:cubicBezTo>
                  <a:cubicBezTo>
                    <a:pt x="24" y="42"/>
                    <a:pt x="11" y="58"/>
                    <a:pt x="11" y="58"/>
                  </a:cubicBezTo>
                  <a:cubicBezTo>
                    <a:pt x="11" y="58"/>
                    <a:pt x="12" y="70"/>
                    <a:pt x="9" y="79"/>
                  </a:cubicBezTo>
                  <a:cubicBezTo>
                    <a:pt x="8" y="82"/>
                    <a:pt x="4" y="85"/>
                    <a:pt x="0" y="86"/>
                  </a:cubicBezTo>
                  <a:cubicBezTo>
                    <a:pt x="2" y="91"/>
                    <a:pt x="6" y="102"/>
                    <a:pt x="13" y="102"/>
                  </a:cubicBezTo>
                  <a:cubicBezTo>
                    <a:pt x="22" y="102"/>
                    <a:pt x="28" y="102"/>
                    <a:pt x="28" y="102"/>
                  </a:cubicBezTo>
                  <a:cubicBezTo>
                    <a:pt x="28" y="102"/>
                    <a:pt x="27" y="120"/>
                    <a:pt x="36" y="118"/>
                  </a:cubicBezTo>
                  <a:cubicBezTo>
                    <a:pt x="45" y="116"/>
                    <a:pt x="47" y="111"/>
                    <a:pt x="52" y="112"/>
                  </a:cubicBezTo>
                  <a:cubicBezTo>
                    <a:pt x="57" y="113"/>
                    <a:pt x="67" y="114"/>
                    <a:pt x="67" y="114"/>
                  </a:cubicBezTo>
                  <a:cubicBezTo>
                    <a:pt x="68" y="143"/>
                    <a:pt x="68" y="143"/>
                    <a:pt x="68" y="143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92" y="158"/>
                    <a:pt x="89" y="166"/>
                    <a:pt x="89" y="166"/>
                  </a:cubicBezTo>
                  <a:cubicBezTo>
                    <a:pt x="89" y="166"/>
                    <a:pt x="97" y="164"/>
                    <a:pt x="103" y="1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B6769EE-9ECE-4680-8FED-8483A53431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750" y="3795713"/>
              <a:ext cx="111125" cy="127000"/>
            </a:xfrm>
            <a:custGeom>
              <a:avLst/>
              <a:gdLst>
                <a:gd name="T0" fmla="*/ 43 w 199"/>
                <a:gd name="T1" fmla="*/ 52 h 228"/>
                <a:gd name="T2" fmla="*/ 10 w 199"/>
                <a:gd name="T3" fmla="*/ 61 h 228"/>
                <a:gd name="T4" fmla="*/ 11 w 199"/>
                <a:gd name="T5" fmla="*/ 89 h 228"/>
                <a:gd name="T6" fmla="*/ 1 w 199"/>
                <a:gd name="T7" fmla="*/ 107 h 228"/>
                <a:gd name="T8" fmla="*/ 12 w 199"/>
                <a:gd name="T9" fmla="*/ 122 h 228"/>
                <a:gd name="T10" fmla="*/ 26 w 199"/>
                <a:gd name="T11" fmla="*/ 144 h 228"/>
                <a:gd name="T12" fmla="*/ 40 w 199"/>
                <a:gd name="T13" fmla="*/ 137 h 228"/>
                <a:gd name="T14" fmla="*/ 40 w 199"/>
                <a:gd name="T15" fmla="*/ 173 h 228"/>
                <a:gd name="T16" fmla="*/ 65 w 199"/>
                <a:gd name="T17" fmla="*/ 212 h 228"/>
                <a:gd name="T18" fmla="*/ 103 w 199"/>
                <a:gd name="T19" fmla="*/ 224 h 228"/>
                <a:gd name="T20" fmla="*/ 95 w 199"/>
                <a:gd name="T21" fmla="*/ 204 h 228"/>
                <a:gd name="T22" fmla="*/ 102 w 199"/>
                <a:gd name="T23" fmla="*/ 187 h 228"/>
                <a:gd name="T24" fmla="*/ 107 w 199"/>
                <a:gd name="T25" fmla="*/ 195 h 228"/>
                <a:gd name="T26" fmla="*/ 125 w 199"/>
                <a:gd name="T27" fmla="*/ 195 h 228"/>
                <a:gd name="T28" fmla="*/ 142 w 199"/>
                <a:gd name="T29" fmla="*/ 183 h 228"/>
                <a:gd name="T30" fmla="*/ 154 w 199"/>
                <a:gd name="T31" fmla="*/ 193 h 228"/>
                <a:gd name="T32" fmla="*/ 167 w 199"/>
                <a:gd name="T33" fmla="*/ 199 h 228"/>
                <a:gd name="T34" fmla="*/ 174 w 199"/>
                <a:gd name="T35" fmla="*/ 182 h 228"/>
                <a:gd name="T36" fmla="*/ 186 w 199"/>
                <a:gd name="T37" fmla="*/ 175 h 228"/>
                <a:gd name="T38" fmla="*/ 184 w 199"/>
                <a:gd name="T39" fmla="*/ 147 h 228"/>
                <a:gd name="T40" fmla="*/ 195 w 199"/>
                <a:gd name="T41" fmla="*/ 132 h 228"/>
                <a:gd name="T42" fmla="*/ 174 w 199"/>
                <a:gd name="T43" fmla="*/ 105 h 228"/>
                <a:gd name="T44" fmla="*/ 173 w 199"/>
                <a:gd name="T45" fmla="*/ 55 h 228"/>
                <a:gd name="T46" fmla="*/ 195 w 199"/>
                <a:gd name="T47" fmla="*/ 32 h 228"/>
                <a:gd name="T48" fmla="*/ 199 w 199"/>
                <a:gd name="T49" fmla="*/ 11 h 228"/>
                <a:gd name="T50" fmla="*/ 199 w 199"/>
                <a:gd name="T51" fmla="*/ 11 h 228"/>
                <a:gd name="T52" fmla="*/ 197 w 199"/>
                <a:gd name="T53" fmla="*/ 9 h 228"/>
                <a:gd name="T54" fmla="*/ 143 w 199"/>
                <a:gd name="T55" fmla="*/ 0 h 228"/>
                <a:gd name="T56" fmla="*/ 139 w 199"/>
                <a:gd name="T57" fmla="*/ 9 h 228"/>
                <a:gd name="T58" fmla="*/ 109 w 199"/>
                <a:gd name="T59" fmla="*/ 4 h 228"/>
                <a:gd name="T60" fmla="*/ 108 w 199"/>
                <a:gd name="T61" fmla="*/ 15 h 228"/>
                <a:gd name="T62" fmla="*/ 69 w 199"/>
                <a:gd name="T63" fmla="*/ 1 h 228"/>
                <a:gd name="T64" fmla="*/ 50 w 199"/>
                <a:gd name="T65" fmla="*/ 7 h 228"/>
                <a:gd name="T66" fmla="*/ 39 w 199"/>
                <a:gd name="T67" fmla="*/ 29 h 228"/>
                <a:gd name="T68" fmla="*/ 43 w 199"/>
                <a:gd name="T69" fmla="*/ 5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" h="228">
                  <a:moveTo>
                    <a:pt x="43" y="52"/>
                  </a:moveTo>
                  <a:cubicBezTo>
                    <a:pt x="31" y="55"/>
                    <a:pt x="13" y="52"/>
                    <a:pt x="10" y="61"/>
                  </a:cubicBezTo>
                  <a:cubicBezTo>
                    <a:pt x="7" y="70"/>
                    <a:pt x="11" y="89"/>
                    <a:pt x="11" y="89"/>
                  </a:cubicBezTo>
                  <a:cubicBezTo>
                    <a:pt x="11" y="89"/>
                    <a:pt x="0" y="96"/>
                    <a:pt x="1" y="107"/>
                  </a:cubicBezTo>
                  <a:cubicBezTo>
                    <a:pt x="2" y="117"/>
                    <a:pt x="12" y="115"/>
                    <a:pt x="12" y="122"/>
                  </a:cubicBezTo>
                  <a:cubicBezTo>
                    <a:pt x="12" y="129"/>
                    <a:pt x="22" y="143"/>
                    <a:pt x="26" y="144"/>
                  </a:cubicBezTo>
                  <a:cubicBezTo>
                    <a:pt x="30" y="145"/>
                    <a:pt x="39" y="130"/>
                    <a:pt x="40" y="137"/>
                  </a:cubicBezTo>
                  <a:cubicBezTo>
                    <a:pt x="41" y="144"/>
                    <a:pt x="31" y="165"/>
                    <a:pt x="40" y="173"/>
                  </a:cubicBezTo>
                  <a:cubicBezTo>
                    <a:pt x="49" y="181"/>
                    <a:pt x="65" y="212"/>
                    <a:pt x="65" y="212"/>
                  </a:cubicBezTo>
                  <a:cubicBezTo>
                    <a:pt x="65" y="212"/>
                    <a:pt x="94" y="228"/>
                    <a:pt x="103" y="224"/>
                  </a:cubicBezTo>
                  <a:cubicBezTo>
                    <a:pt x="112" y="220"/>
                    <a:pt x="98" y="210"/>
                    <a:pt x="95" y="204"/>
                  </a:cubicBezTo>
                  <a:cubicBezTo>
                    <a:pt x="92" y="198"/>
                    <a:pt x="96" y="188"/>
                    <a:pt x="102" y="187"/>
                  </a:cubicBezTo>
                  <a:cubicBezTo>
                    <a:pt x="108" y="186"/>
                    <a:pt x="107" y="195"/>
                    <a:pt x="107" y="195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5" y="195"/>
                    <a:pt x="134" y="184"/>
                    <a:pt x="142" y="183"/>
                  </a:cubicBezTo>
                  <a:cubicBezTo>
                    <a:pt x="150" y="182"/>
                    <a:pt x="154" y="193"/>
                    <a:pt x="154" y="193"/>
                  </a:cubicBezTo>
                  <a:cubicBezTo>
                    <a:pt x="167" y="199"/>
                    <a:pt x="167" y="199"/>
                    <a:pt x="167" y="199"/>
                  </a:cubicBezTo>
                  <a:cubicBezTo>
                    <a:pt x="167" y="199"/>
                    <a:pt x="173" y="185"/>
                    <a:pt x="174" y="182"/>
                  </a:cubicBezTo>
                  <a:cubicBezTo>
                    <a:pt x="175" y="179"/>
                    <a:pt x="186" y="175"/>
                    <a:pt x="186" y="175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4" y="147"/>
                    <a:pt x="196" y="142"/>
                    <a:pt x="195" y="132"/>
                  </a:cubicBezTo>
                  <a:cubicBezTo>
                    <a:pt x="194" y="122"/>
                    <a:pt x="175" y="117"/>
                    <a:pt x="174" y="105"/>
                  </a:cubicBezTo>
                  <a:cubicBezTo>
                    <a:pt x="173" y="92"/>
                    <a:pt x="163" y="71"/>
                    <a:pt x="173" y="55"/>
                  </a:cubicBezTo>
                  <a:cubicBezTo>
                    <a:pt x="184" y="38"/>
                    <a:pt x="195" y="39"/>
                    <a:pt x="195" y="32"/>
                  </a:cubicBezTo>
                  <a:cubicBezTo>
                    <a:pt x="195" y="27"/>
                    <a:pt x="195" y="18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8" y="10"/>
                    <a:pt x="197" y="10"/>
                    <a:pt x="197" y="9"/>
                  </a:cubicBezTo>
                  <a:cubicBezTo>
                    <a:pt x="190" y="0"/>
                    <a:pt x="143" y="0"/>
                    <a:pt x="143" y="0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39" y="21"/>
                    <a:pt x="39" y="29"/>
                  </a:cubicBezTo>
                  <a:cubicBezTo>
                    <a:pt x="39" y="37"/>
                    <a:pt x="55" y="49"/>
                    <a:pt x="43" y="5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5A80E4D-A718-4E25-814C-B404ED6FAE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438" y="3722688"/>
              <a:ext cx="125412" cy="217488"/>
            </a:xfrm>
            <a:custGeom>
              <a:avLst/>
              <a:gdLst>
                <a:gd name="T0" fmla="*/ 62 w 225"/>
                <a:gd name="T1" fmla="*/ 28 h 388"/>
                <a:gd name="T2" fmla="*/ 42 w 225"/>
                <a:gd name="T3" fmla="*/ 44 h 388"/>
                <a:gd name="T4" fmla="*/ 46 w 225"/>
                <a:gd name="T5" fmla="*/ 64 h 388"/>
                <a:gd name="T6" fmla="*/ 57 w 225"/>
                <a:gd name="T7" fmla="*/ 67 h 388"/>
                <a:gd name="T8" fmla="*/ 47 w 225"/>
                <a:gd name="T9" fmla="*/ 85 h 388"/>
                <a:gd name="T10" fmla="*/ 11 w 225"/>
                <a:gd name="T11" fmla="*/ 93 h 388"/>
                <a:gd name="T12" fmla="*/ 22 w 225"/>
                <a:gd name="T13" fmla="*/ 116 h 388"/>
                <a:gd name="T14" fmla="*/ 4 w 225"/>
                <a:gd name="T15" fmla="*/ 134 h 388"/>
                <a:gd name="T16" fmla="*/ 35 w 225"/>
                <a:gd name="T17" fmla="*/ 172 h 388"/>
                <a:gd name="T18" fmla="*/ 51 w 225"/>
                <a:gd name="T19" fmla="*/ 174 h 388"/>
                <a:gd name="T20" fmla="*/ 56 w 225"/>
                <a:gd name="T21" fmla="*/ 167 h 388"/>
                <a:gd name="T22" fmla="*/ 68 w 225"/>
                <a:gd name="T23" fmla="*/ 182 h 388"/>
                <a:gd name="T24" fmla="*/ 59 w 225"/>
                <a:gd name="T25" fmla="*/ 208 h 388"/>
                <a:gd name="T26" fmla="*/ 81 w 225"/>
                <a:gd name="T27" fmla="*/ 211 h 388"/>
                <a:gd name="T28" fmla="*/ 80 w 225"/>
                <a:gd name="T29" fmla="*/ 230 h 388"/>
                <a:gd name="T30" fmla="*/ 88 w 225"/>
                <a:gd name="T31" fmla="*/ 240 h 388"/>
                <a:gd name="T32" fmla="*/ 74 w 225"/>
                <a:gd name="T33" fmla="*/ 258 h 388"/>
                <a:gd name="T34" fmla="*/ 69 w 225"/>
                <a:gd name="T35" fmla="*/ 286 h 388"/>
                <a:gd name="T36" fmla="*/ 61 w 225"/>
                <a:gd name="T37" fmla="*/ 312 h 388"/>
                <a:gd name="T38" fmla="*/ 78 w 225"/>
                <a:gd name="T39" fmla="*/ 333 h 388"/>
                <a:gd name="T40" fmla="*/ 78 w 225"/>
                <a:gd name="T41" fmla="*/ 353 h 388"/>
                <a:gd name="T42" fmla="*/ 99 w 225"/>
                <a:gd name="T43" fmla="*/ 377 h 388"/>
                <a:gd name="T44" fmla="*/ 108 w 225"/>
                <a:gd name="T45" fmla="*/ 377 h 388"/>
                <a:gd name="T46" fmla="*/ 112 w 225"/>
                <a:gd name="T47" fmla="*/ 388 h 388"/>
                <a:gd name="T48" fmla="*/ 132 w 225"/>
                <a:gd name="T49" fmla="*/ 387 h 388"/>
                <a:gd name="T50" fmla="*/ 143 w 225"/>
                <a:gd name="T51" fmla="*/ 369 h 388"/>
                <a:gd name="T52" fmla="*/ 161 w 225"/>
                <a:gd name="T53" fmla="*/ 368 h 388"/>
                <a:gd name="T54" fmla="*/ 162 w 225"/>
                <a:gd name="T55" fmla="*/ 360 h 388"/>
                <a:gd name="T56" fmla="*/ 183 w 225"/>
                <a:gd name="T57" fmla="*/ 359 h 388"/>
                <a:gd name="T58" fmla="*/ 197 w 225"/>
                <a:gd name="T59" fmla="*/ 342 h 388"/>
                <a:gd name="T60" fmla="*/ 217 w 225"/>
                <a:gd name="T61" fmla="*/ 350 h 388"/>
                <a:gd name="T62" fmla="*/ 221 w 225"/>
                <a:gd name="T63" fmla="*/ 341 h 388"/>
                <a:gd name="T64" fmla="*/ 196 w 225"/>
                <a:gd name="T65" fmla="*/ 302 h 388"/>
                <a:gd name="T66" fmla="*/ 196 w 225"/>
                <a:gd name="T67" fmla="*/ 266 h 388"/>
                <a:gd name="T68" fmla="*/ 182 w 225"/>
                <a:gd name="T69" fmla="*/ 273 h 388"/>
                <a:gd name="T70" fmla="*/ 168 w 225"/>
                <a:gd name="T71" fmla="*/ 251 h 388"/>
                <a:gd name="T72" fmla="*/ 157 w 225"/>
                <a:gd name="T73" fmla="*/ 236 h 388"/>
                <a:gd name="T74" fmla="*/ 167 w 225"/>
                <a:gd name="T75" fmla="*/ 218 h 388"/>
                <a:gd name="T76" fmla="*/ 166 w 225"/>
                <a:gd name="T77" fmla="*/ 190 h 388"/>
                <a:gd name="T78" fmla="*/ 199 w 225"/>
                <a:gd name="T79" fmla="*/ 181 h 388"/>
                <a:gd name="T80" fmla="*/ 195 w 225"/>
                <a:gd name="T81" fmla="*/ 158 h 388"/>
                <a:gd name="T82" fmla="*/ 206 w 225"/>
                <a:gd name="T83" fmla="*/ 136 h 388"/>
                <a:gd name="T84" fmla="*/ 203 w 225"/>
                <a:gd name="T85" fmla="*/ 117 h 388"/>
                <a:gd name="T86" fmla="*/ 185 w 225"/>
                <a:gd name="T87" fmla="*/ 117 h 388"/>
                <a:gd name="T88" fmla="*/ 183 w 225"/>
                <a:gd name="T89" fmla="*/ 102 h 388"/>
                <a:gd name="T90" fmla="*/ 153 w 225"/>
                <a:gd name="T91" fmla="*/ 85 h 388"/>
                <a:gd name="T92" fmla="*/ 133 w 225"/>
                <a:gd name="T93" fmla="*/ 109 h 388"/>
                <a:gd name="T94" fmla="*/ 144 w 225"/>
                <a:gd name="T95" fmla="*/ 61 h 388"/>
                <a:gd name="T96" fmla="*/ 126 w 225"/>
                <a:gd name="T97" fmla="*/ 22 h 388"/>
                <a:gd name="T98" fmla="*/ 83 w 225"/>
                <a:gd name="T99" fmla="*/ 0 h 388"/>
                <a:gd name="T100" fmla="*/ 76 w 225"/>
                <a:gd name="T101" fmla="*/ 12 h 388"/>
                <a:gd name="T102" fmla="*/ 62 w 225"/>
                <a:gd name="T103" fmla="*/ 2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5" h="388">
                  <a:moveTo>
                    <a:pt x="62" y="28"/>
                  </a:moveTo>
                  <a:cubicBezTo>
                    <a:pt x="56" y="30"/>
                    <a:pt x="40" y="35"/>
                    <a:pt x="42" y="44"/>
                  </a:cubicBezTo>
                  <a:cubicBezTo>
                    <a:pt x="44" y="53"/>
                    <a:pt x="42" y="64"/>
                    <a:pt x="46" y="64"/>
                  </a:cubicBezTo>
                  <a:cubicBezTo>
                    <a:pt x="50" y="64"/>
                    <a:pt x="57" y="64"/>
                    <a:pt x="57" y="67"/>
                  </a:cubicBezTo>
                  <a:cubicBezTo>
                    <a:pt x="57" y="71"/>
                    <a:pt x="58" y="81"/>
                    <a:pt x="47" y="85"/>
                  </a:cubicBezTo>
                  <a:cubicBezTo>
                    <a:pt x="36" y="89"/>
                    <a:pt x="11" y="88"/>
                    <a:pt x="11" y="93"/>
                  </a:cubicBezTo>
                  <a:cubicBezTo>
                    <a:pt x="11" y="98"/>
                    <a:pt x="31" y="109"/>
                    <a:pt x="22" y="116"/>
                  </a:cubicBezTo>
                  <a:cubicBezTo>
                    <a:pt x="13" y="124"/>
                    <a:pt x="0" y="123"/>
                    <a:pt x="4" y="134"/>
                  </a:cubicBezTo>
                  <a:cubicBezTo>
                    <a:pt x="8" y="145"/>
                    <a:pt x="35" y="172"/>
                    <a:pt x="35" y="172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6" y="167"/>
                    <a:pt x="56" y="167"/>
                    <a:pt x="56" y="167"/>
                  </a:cubicBezTo>
                  <a:cubicBezTo>
                    <a:pt x="56" y="167"/>
                    <a:pt x="65" y="168"/>
                    <a:pt x="68" y="182"/>
                  </a:cubicBezTo>
                  <a:cubicBezTo>
                    <a:pt x="71" y="196"/>
                    <a:pt x="59" y="208"/>
                    <a:pt x="59" y="208"/>
                  </a:cubicBezTo>
                  <a:cubicBezTo>
                    <a:pt x="59" y="217"/>
                    <a:pt x="81" y="211"/>
                    <a:pt x="81" y="211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0" y="230"/>
                    <a:pt x="89" y="234"/>
                    <a:pt x="88" y="240"/>
                  </a:cubicBezTo>
                  <a:cubicBezTo>
                    <a:pt x="87" y="246"/>
                    <a:pt x="74" y="258"/>
                    <a:pt x="74" y="258"/>
                  </a:cubicBezTo>
                  <a:cubicBezTo>
                    <a:pt x="69" y="286"/>
                    <a:pt x="69" y="286"/>
                    <a:pt x="69" y="286"/>
                  </a:cubicBezTo>
                  <a:cubicBezTo>
                    <a:pt x="69" y="286"/>
                    <a:pt x="61" y="302"/>
                    <a:pt x="61" y="312"/>
                  </a:cubicBezTo>
                  <a:cubicBezTo>
                    <a:pt x="61" y="322"/>
                    <a:pt x="78" y="325"/>
                    <a:pt x="78" y="333"/>
                  </a:cubicBezTo>
                  <a:cubicBezTo>
                    <a:pt x="78" y="341"/>
                    <a:pt x="78" y="353"/>
                    <a:pt x="78" y="353"/>
                  </a:cubicBezTo>
                  <a:cubicBezTo>
                    <a:pt x="99" y="377"/>
                    <a:pt x="99" y="377"/>
                    <a:pt x="99" y="377"/>
                  </a:cubicBezTo>
                  <a:cubicBezTo>
                    <a:pt x="108" y="377"/>
                    <a:pt x="108" y="377"/>
                    <a:pt x="108" y="377"/>
                  </a:cubicBezTo>
                  <a:cubicBezTo>
                    <a:pt x="112" y="388"/>
                    <a:pt x="112" y="388"/>
                    <a:pt x="112" y="388"/>
                  </a:cubicBezTo>
                  <a:cubicBezTo>
                    <a:pt x="112" y="388"/>
                    <a:pt x="122" y="388"/>
                    <a:pt x="132" y="387"/>
                  </a:cubicBezTo>
                  <a:cubicBezTo>
                    <a:pt x="142" y="386"/>
                    <a:pt x="137" y="373"/>
                    <a:pt x="143" y="369"/>
                  </a:cubicBezTo>
                  <a:cubicBezTo>
                    <a:pt x="149" y="365"/>
                    <a:pt x="161" y="368"/>
                    <a:pt x="161" y="368"/>
                  </a:cubicBezTo>
                  <a:cubicBezTo>
                    <a:pt x="162" y="360"/>
                    <a:pt x="162" y="360"/>
                    <a:pt x="162" y="360"/>
                  </a:cubicBezTo>
                  <a:cubicBezTo>
                    <a:pt x="183" y="359"/>
                    <a:pt x="183" y="359"/>
                    <a:pt x="183" y="359"/>
                  </a:cubicBezTo>
                  <a:cubicBezTo>
                    <a:pt x="183" y="359"/>
                    <a:pt x="187" y="343"/>
                    <a:pt x="197" y="342"/>
                  </a:cubicBezTo>
                  <a:cubicBezTo>
                    <a:pt x="207" y="341"/>
                    <a:pt x="209" y="352"/>
                    <a:pt x="217" y="350"/>
                  </a:cubicBezTo>
                  <a:cubicBezTo>
                    <a:pt x="225" y="348"/>
                    <a:pt x="221" y="341"/>
                    <a:pt x="221" y="341"/>
                  </a:cubicBezTo>
                  <a:cubicBezTo>
                    <a:pt x="221" y="341"/>
                    <a:pt x="205" y="310"/>
                    <a:pt x="196" y="302"/>
                  </a:cubicBezTo>
                  <a:cubicBezTo>
                    <a:pt x="187" y="294"/>
                    <a:pt x="197" y="273"/>
                    <a:pt x="196" y="266"/>
                  </a:cubicBezTo>
                  <a:cubicBezTo>
                    <a:pt x="195" y="259"/>
                    <a:pt x="186" y="274"/>
                    <a:pt x="182" y="273"/>
                  </a:cubicBezTo>
                  <a:cubicBezTo>
                    <a:pt x="178" y="272"/>
                    <a:pt x="168" y="258"/>
                    <a:pt x="168" y="251"/>
                  </a:cubicBezTo>
                  <a:cubicBezTo>
                    <a:pt x="168" y="244"/>
                    <a:pt x="158" y="246"/>
                    <a:pt x="157" y="236"/>
                  </a:cubicBezTo>
                  <a:cubicBezTo>
                    <a:pt x="156" y="225"/>
                    <a:pt x="167" y="218"/>
                    <a:pt x="167" y="218"/>
                  </a:cubicBezTo>
                  <a:cubicBezTo>
                    <a:pt x="167" y="218"/>
                    <a:pt x="163" y="199"/>
                    <a:pt x="166" y="190"/>
                  </a:cubicBezTo>
                  <a:cubicBezTo>
                    <a:pt x="169" y="181"/>
                    <a:pt x="187" y="184"/>
                    <a:pt x="199" y="181"/>
                  </a:cubicBezTo>
                  <a:cubicBezTo>
                    <a:pt x="211" y="178"/>
                    <a:pt x="195" y="166"/>
                    <a:pt x="195" y="158"/>
                  </a:cubicBezTo>
                  <a:cubicBezTo>
                    <a:pt x="195" y="150"/>
                    <a:pt x="206" y="136"/>
                    <a:pt x="206" y="136"/>
                  </a:cubicBezTo>
                  <a:cubicBezTo>
                    <a:pt x="206" y="136"/>
                    <a:pt x="206" y="125"/>
                    <a:pt x="203" y="117"/>
                  </a:cubicBezTo>
                  <a:cubicBezTo>
                    <a:pt x="200" y="109"/>
                    <a:pt x="185" y="117"/>
                    <a:pt x="185" y="117"/>
                  </a:cubicBezTo>
                  <a:cubicBezTo>
                    <a:pt x="183" y="102"/>
                    <a:pt x="183" y="102"/>
                    <a:pt x="183" y="102"/>
                  </a:cubicBezTo>
                  <a:cubicBezTo>
                    <a:pt x="183" y="102"/>
                    <a:pt x="166" y="87"/>
                    <a:pt x="153" y="85"/>
                  </a:cubicBezTo>
                  <a:cubicBezTo>
                    <a:pt x="140" y="83"/>
                    <a:pt x="133" y="109"/>
                    <a:pt x="133" y="109"/>
                  </a:cubicBezTo>
                  <a:cubicBezTo>
                    <a:pt x="133" y="109"/>
                    <a:pt x="142" y="69"/>
                    <a:pt x="144" y="61"/>
                  </a:cubicBezTo>
                  <a:cubicBezTo>
                    <a:pt x="146" y="53"/>
                    <a:pt x="132" y="30"/>
                    <a:pt x="126" y="22"/>
                  </a:cubicBezTo>
                  <a:cubicBezTo>
                    <a:pt x="120" y="14"/>
                    <a:pt x="83" y="0"/>
                    <a:pt x="83" y="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69" y="26"/>
                    <a:pt x="62" y="2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8E1E1C9-304C-4B8B-9BBE-48257F66FB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98700" y="3608388"/>
              <a:ext cx="358775" cy="349250"/>
            </a:xfrm>
            <a:custGeom>
              <a:avLst/>
              <a:gdLst>
                <a:gd name="T0" fmla="*/ 175 w 642"/>
                <a:gd name="T1" fmla="*/ 3 h 625"/>
                <a:gd name="T2" fmla="*/ 165 w 642"/>
                <a:gd name="T3" fmla="*/ 34 h 625"/>
                <a:gd name="T4" fmla="*/ 630 w 642"/>
                <a:gd name="T5" fmla="*/ 190 h 625"/>
                <a:gd name="T6" fmla="*/ 595 w 642"/>
                <a:gd name="T7" fmla="*/ 194 h 625"/>
                <a:gd name="T8" fmla="*/ 553 w 642"/>
                <a:gd name="T9" fmla="*/ 194 h 625"/>
                <a:gd name="T10" fmla="*/ 586 w 642"/>
                <a:gd name="T11" fmla="*/ 167 h 625"/>
                <a:gd name="T12" fmla="*/ 572 w 642"/>
                <a:gd name="T13" fmla="*/ 143 h 625"/>
                <a:gd name="T14" fmla="*/ 556 w 642"/>
                <a:gd name="T15" fmla="*/ 143 h 625"/>
                <a:gd name="T16" fmla="*/ 536 w 642"/>
                <a:gd name="T17" fmla="*/ 123 h 625"/>
                <a:gd name="T18" fmla="*/ 522 w 642"/>
                <a:gd name="T19" fmla="*/ 129 h 625"/>
                <a:gd name="T20" fmla="*/ 498 w 642"/>
                <a:gd name="T21" fmla="*/ 117 h 625"/>
                <a:gd name="T22" fmla="*/ 501 w 642"/>
                <a:gd name="T23" fmla="*/ 93 h 625"/>
                <a:gd name="T24" fmla="*/ 457 w 642"/>
                <a:gd name="T25" fmla="*/ 84 h 625"/>
                <a:gd name="T26" fmla="*/ 435 w 642"/>
                <a:gd name="T27" fmla="*/ 99 h 625"/>
                <a:gd name="T28" fmla="*/ 346 w 642"/>
                <a:gd name="T29" fmla="*/ 88 h 625"/>
                <a:gd name="T30" fmla="*/ 242 w 642"/>
                <a:gd name="T31" fmla="*/ 68 h 625"/>
                <a:gd name="T32" fmla="*/ 147 w 642"/>
                <a:gd name="T33" fmla="*/ 56 h 625"/>
                <a:gd name="T34" fmla="*/ 113 w 642"/>
                <a:gd name="T35" fmla="*/ 136 h 625"/>
                <a:gd name="T36" fmla="*/ 89 w 642"/>
                <a:gd name="T37" fmla="*/ 154 h 625"/>
                <a:gd name="T38" fmla="*/ 82 w 642"/>
                <a:gd name="T39" fmla="*/ 102 h 625"/>
                <a:gd name="T40" fmla="*/ 77 w 642"/>
                <a:gd name="T41" fmla="*/ 38 h 625"/>
                <a:gd name="T42" fmla="*/ 38 w 642"/>
                <a:gd name="T43" fmla="*/ 77 h 625"/>
                <a:gd name="T44" fmla="*/ 24 w 642"/>
                <a:gd name="T45" fmla="*/ 115 h 625"/>
                <a:gd name="T46" fmla="*/ 5 w 642"/>
                <a:gd name="T47" fmla="*/ 162 h 625"/>
                <a:gd name="T48" fmla="*/ 35 w 642"/>
                <a:gd name="T49" fmla="*/ 180 h 625"/>
                <a:gd name="T50" fmla="*/ 50 w 642"/>
                <a:gd name="T51" fmla="*/ 216 h 625"/>
                <a:gd name="T52" fmla="*/ 41 w 642"/>
                <a:gd name="T53" fmla="*/ 259 h 625"/>
                <a:gd name="T54" fmla="*/ 59 w 642"/>
                <a:gd name="T55" fmla="*/ 280 h 625"/>
                <a:gd name="T56" fmla="*/ 111 w 642"/>
                <a:gd name="T57" fmla="*/ 284 h 625"/>
                <a:gd name="T58" fmla="*/ 136 w 642"/>
                <a:gd name="T59" fmla="*/ 284 h 625"/>
                <a:gd name="T60" fmla="*/ 181 w 642"/>
                <a:gd name="T61" fmla="*/ 330 h 625"/>
                <a:gd name="T62" fmla="*/ 203 w 642"/>
                <a:gd name="T63" fmla="*/ 322 h 625"/>
                <a:gd name="T64" fmla="*/ 232 w 642"/>
                <a:gd name="T65" fmla="*/ 324 h 625"/>
                <a:gd name="T66" fmla="*/ 276 w 642"/>
                <a:gd name="T67" fmla="*/ 323 h 625"/>
                <a:gd name="T68" fmla="*/ 263 w 642"/>
                <a:gd name="T69" fmla="*/ 362 h 625"/>
                <a:gd name="T70" fmla="*/ 254 w 642"/>
                <a:gd name="T71" fmla="*/ 404 h 625"/>
                <a:gd name="T72" fmla="*/ 261 w 642"/>
                <a:gd name="T73" fmla="*/ 440 h 625"/>
                <a:gd name="T74" fmla="*/ 278 w 642"/>
                <a:gd name="T75" fmla="*/ 476 h 625"/>
                <a:gd name="T76" fmla="*/ 259 w 642"/>
                <a:gd name="T77" fmla="*/ 507 h 625"/>
                <a:gd name="T78" fmla="*/ 284 w 642"/>
                <a:gd name="T79" fmla="*/ 549 h 625"/>
                <a:gd name="T80" fmla="*/ 299 w 642"/>
                <a:gd name="T81" fmla="*/ 594 h 625"/>
                <a:gd name="T82" fmla="*/ 326 w 642"/>
                <a:gd name="T83" fmla="*/ 619 h 625"/>
                <a:gd name="T84" fmla="*/ 362 w 642"/>
                <a:gd name="T85" fmla="*/ 624 h 625"/>
                <a:gd name="T86" fmla="*/ 400 w 642"/>
                <a:gd name="T87" fmla="*/ 593 h 625"/>
                <a:gd name="T88" fmla="*/ 420 w 642"/>
                <a:gd name="T89" fmla="*/ 579 h 625"/>
                <a:gd name="T90" fmla="*/ 457 w 642"/>
                <a:gd name="T91" fmla="*/ 547 h 625"/>
                <a:gd name="T92" fmla="*/ 432 w 642"/>
                <a:gd name="T93" fmla="*/ 524 h 625"/>
                <a:gd name="T94" fmla="*/ 419 w 642"/>
                <a:gd name="T95" fmla="*/ 490 h 625"/>
                <a:gd name="T96" fmla="*/ 400 w 642"/>
                <a:gd name="T97" fmla="*/ 425 h 625"/>
                <a:gd name="T98" fmla="*/ 429 w 642"/>
                <a:gd name="T99" fmla="*/ 433 h 625"/>
                <a:gd name="T100" fmla="*/ 450 w 642"/>
                <a:gd name="T101" fmla="*/ 444 h 625"/>
                <a:gd name="T102" fmla="*/ 469 w 642"/>
                <a:gd name="T103" fmla="*/ 446 h 625"/>
                <a:gd name="T104" fmla="*/ 507 w 642"/>
                <a:gd name="T105" fmla="*/ 432 h 625"/>
                <a:gd name="T106" fmla="*/ 551 w 642"/>
                <a:gd name="T107" fmla="*/ 424 h 625"/>
                <a:gd name="T108" fmla="*/ 583 w 642"/>
                <a:gd name="T109" fmla="*/ 414 h 625"/>
                <a:gd name="T110" fmla="*/ 596 w 642"/>
                <a:gd name="T111" fmla="*/ 399 h 625"/>
                <a:gd name="T112" fmla="*/ 563 w 642"/>
                <a:gd name="T113" fmla="*/ 340 h 625"/>
                <a:gd name="T114" fmla="*/ 570 w 642"/>
                <a:gd name="T115" fmla="*/ 299 h 625"/>
                <a:gd name="T116" fmla="*/ 616 w 642"/>
                <a:gd name="T117" fmla="*/ 273 h 625"/>
                <a:gd name="T118" fmla="*/ 601 w 642"/>
                <a:gd name="T119" fmla="*/ 250 h 625"/>
                <a:gd name="T120" fmla="*/ 635 w 642"/>
                <a:gd name="T121" fmla="*/ 218 h 625"/>
                <a:gd name="T122" fmla="*/ 630 w 642"/>
                <a:gd name="T123" fmla="*/ 19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2" h="625">
                  <a:moveTo>
                    <a:pt x="182" y="33"/>
                  </a:moveTo>
                  <a:cubicBezTo>
                    <a:pt x="182" y="33"/>
                    <a:pt x="187" y="6"/>
                    <a:pt x="175" y="3"/>
                  </a:cubicBezTo>
                  <a:cubicBezTo>
                    <a:pt x="164" y="0"/>
                    <a:pt x="158" y="7"/>
                    <a:pt x="158" y="13"/>
                  </a:cubicBezTo>
                  <a:cubicBezTo>
                    <a:pt x="158" y="18"/>
                    <a:pt x="165" y="34"/>
                    <a:pt x="165" y="34"/>
                  </a:cubicBezTo>
                  <a:lnTo>
                    <a:pt x="182" y="33"/>
                  </a:lnTo>
                  <a:close/>
                  <a:moveTo>
                    <a:pt x="630" y="190"/>
                  </a:moveTo>
                  <a:cubicBezTo>
                    <a:pt x="626" y="184"/>
                    <a:pt x="611" y="201"/>
                    <a:pt x="611" y="201"/>
                  </a:cubicBezTo>
                  <a:cubicBezTo>
                    <a:pt x="611" y="201"/>
                    <a:pt x="601" y="197"/>
                    <a:pt x="595" y="194"/>
                  </a:cubicBezTo>
                  <a:cubicBezTo>
                    <a:pt x="589" y="191"/>
                    <a:pt x="575" y="208"/>
                    <a:pt x="575" y="208"/>
                  </a:cubicBezTo>
                  <a:cubicBezTo>
                    <a:pt x="553" y="194"/>
                    <a:pt x="553" y="194"/>
                    <a:pt x="553" y="194"/>
                  </a:cubicBezTo>
                  <a:cubicBezTo>
                    <a:pt x="553" y="194"/>
                    <a:pt x="579" y="194"/>
                    <a:pt x="583" y="187"/>
                  </a:cubicBezTo>
                  <a:cubicBezTo>
                    <a:pt x="587" y="180"/>
                    <a:pt x="586" y="167"/>
                    <a:pt x="586" y="167"/>
                  </a:cubicBezTo>
                  <a:cubicBezTo>
                    <a:pt x="586" y="167"/>
                    <a:pt x="596" y="166"/>
                    <a:pt x="598" y="153"/>
                  </a:cubicBezTo>
                  <a:cubicBezTo>
                    <a:pt x="600" y="140"/>
                    <a:pt x="572" y="143"/>
                    <a:pt x="572" y="143"/>
                  </a:cubicBezTo>
                  <a:cubicBezTo>
                    <a:pt x="572" y="143"/>
                    <a:pt x="568" y="129"/>
                    <a:pt x="561" y="128"/>
                  </a:cubicBezTo>
                  <a:cubicBezTo>
                    <a:pt x="554" y="127"/>
                    <a:pt x="556" y="143"/>
                    <a:pt x="556" y="143"/>
                  </a:cubicBezTo>
                  <a:cubicBezTo>
                    <a:pt x="556" y="143"/>
                    <a:pt x="550" y="134"/>
                    <a:pt x="550" y="128"/>
                  </a:cubicBezTo>
                  <a:cubicBezTo>
                    <a:pt x="550" y="122"/>
                    <a:pt x="536" y="123"/>
                    <a:pt x="536" y="123"/>
                  </a:cubicBezTo>
                  <a:cubicBezTo>
                    <a:pt x="532" y="143"/>
                    <a:pt x="532" y="143"/>
                    <a:pt x="532" y="143"/>
                  </a:cubicBezTo>
                  <a:cubicBezTo>
                    <a:pt x="532" y="143"/>
                    <a:pt x="524" y="135"/>
                    <a:pt x="522" y="129"/>
                  </a:cubicBezTo>
                  <a:cubicBezTo>
                    <a:pt x="520" y="123"/>
                    <a:pt x="519" y="109"/>
                    <a:pt x="519" y="109"/>
                  </a:cubicBezTo>
                  <a:cubicBezTo>
                    <a:pt x="498" y="117"/>
                    <a:pt x="498" y="117"/>
                    <a:pt x="498" y="117"/>
                  </a:cubicBezTo>
                  <a:cubicBezTo>
                    <a:pt x="498" y="117"/>
                    <a:pt x="514" y="108"/>
                    <a:pt x="514" y="103"/>
                  </a:cubicBezTo>
                  <a:cubicBezTo>
                    <a:pt x="514" y="98"/>
                    <a:pt x="501" y="98"/>
                    <a:pt x="501" y="93"/>
                  </a:cubicBezTo>
                  <a:cubicBezTo>
                    <a:pt x="501" y="88"/>
                    <a:pt x="543" y="88"/>
                    <a:pt x="547" y="82"/>
                  </a:cubicBezTo>
                  <a:cubicBezTo>
                    <a:pt x="551" y="76"/>
                    <a:pt x="457" y="84"/>
                    <a:pt x="457" y="84"/>
                  </a:cubicBezTo>
                  <a:cubicBezTo>
                    <a:pt x="466" y="94"/>
                    <a:pt x="466" y="94"/>
                    <a:pt x="466" y="94"/>
                  </a:cubicBezTo>
                  <a:cubicBezTo>
                    <a:pt x="466" y="94"/>
                    <a:pt x="444" y="96"/>
                    <a:pt x="435" y="99"/>
                  </a:cubicBezTo>
                  <a:cubicBezTo>
                    <a:pt x="426" y="102"/>
                    <a:pt x="402" y="119"/>
                    <a:pt x="402" y="119"/>
                  </a:cubicBezTo>
                  <a:cubicBezTo>
                    <a:pt x="378" y="120"/>
                    <a:pt x="346" y="88"/>
                    <a:pt x="346" y="88"/>
                  </a:cubicBezTo>
                  <a:cubicBezTo>
                    <a:pt x="346" y="88"/>
                    <a:pt x="265" y="93"/>
                    <a:pt x="255" y="92"/>
                  </a:cubicBezTo>
                  <a:cubicBezTo>
                    <a:pt x="245" y="91"/>
                    <a:pt x="242" y="82"/>
                    <a:pt x="242" y="68"/>
                  </a:cubicBezTo>
                  <a:cubicBezTo>
                    <a:pt x="242" y="54"/>
                    <a:pt x="236" y="44"/>
                    <a:pt x="210" y="39"/>
                  </a:cubicBezTo>
                  <a:cubicBezTo>
                    <a:pt x="184" y="34"/>
                    <a:pt x="147" y="56"/>
                    <a:pt x="147" y="56"/>
                  </a:cubicBezTo>
                  <a:cubicBezTo>
                    <a:pt x="147" y="56"/>
                    <a:pt x="120" y="62"/>
                    <a:pt x="104" y="76"/>
                  </a:cubicBezTo>
                  <a:cubicBezTo>
                    <a:pt x="88" y="90"/>
                    <a:pt x="111" y="116"/>
                    <a:pt x="113" y="136"/>
                  </a:cubicBezTo>
                  <a:cubicBezTo>
                    <a:pt x="115" y="156"/>
                    <a:pt x="88" y="172"/>
                    <a:pt x="88" y="17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89" y="154"/>
                    <a:pt x="71" y="149"/>
                    <a:pt x="65" y="139"/>
                  </a:cubicBezTo>
                  <a:cubicBezTo>
                    <a:pt x="59" y="129"/>
                    <a:pt x="75" y="111"/>
                    <a:pt x="82" y="102"/>
                  </a:cubicBezTo>
                  <a:cubicBezTo>
                    <a:pt x="89" y="93"/>
                    <a:pt x="88" y="77"/>
                    <a:pt x="88" y="65"/>
                  </a:cubicBezTo>
                  <a:cubicBezTo>
                    <a:pt x="88" y="53"/>
                    <a:pt x="77" y="38"/>
                    <a:pt x="77" y="38"/>
                  </a:cubicBezTo>
                  <a:cubicBezTo>
                    <a:pt x="77" y="38"/>
                    <a:pt x="76" y="53"/>
                    <a:pt x="65" y="56"/>
                  </a:cubicBezTo>
                  <a:cubicBezTo>
                    <a:pt x="54" y="60"/>
                    <a:pt x="45" y="64"/>
                    <a:pt x="38" y="77"/>
                  </a:cubicBezTo>
                  <a:cubicBezTo>
                    <a:pt x="30" y="90"/>
                    <a:pt x="30" y="110"/>
                    <a:pt x="30" y="110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54"/>
                    <a:pt x="5" y="162"/>
                  </a:cubicBezTo>
                  <a:cubicBezTo>
                    <a:pt x="10" y="171"/>
                    <a:pt x="14" y="157"/>
                    <a:pt x="21" y="157"/>
                  </a:cubicBezTo>
                  <a:cubicBezTo>
                    <a:pt x="28" y="157"/>
                    <a:pt x="35" y="171"/>
                    <a:pt x="35" y="180"/>
                  </a:cubicBezTo>
                  <a:cubicBezTo>
                    <a:pt x="35" y="189"/>
                    <a:pt x="36" y="195"/>
                    <a:pt x="36" y="195"/>
                  </a:cubicBezTo>
                  <a:cubicBezTo>
                    <a:pt x="36" y="195"/>
                    <a:pt x="52" y="204"/>
                    <a:pt x="50" y="216"/>
                  </a:cubicBezTo>
                  <a:cubicBezTo>
                    <a:pt x="48" y="229"/>
                    <a:pt x="42" y="232"/>
                    <a:pt x="42" y="23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51" y="259"/>
                    <a:pt x="51" y="259"/>
                    <a:pt x="51" y="259"/>
                  </a:cubicBezTo>
                  <a:cubicBezTo>
                    <a:pt x="51" y="259"/>
                    <a:pt x="50" y="277"/>
                    <a:pt x="59" y="280"/>
                  </a:cubicBezTo>
                  <a:cubicBezTo>
                    <a:pt x="68" y="283"/>
                    <a:pt x="79" y="278"/>
                    <a:pt x="83" y="278"/>
                  </a:cubicBezTo>
                  <a:cubicBezTo>
                    <a:pt x="88" y="278"/>
                    <a:pt x="106" y="285"/>
                    <a:pt x="111" y="284"/>
                  </a:cubicBezTo>
                  <a:cubicBezTo>
                    <a:pt x="116" y="283"/>
                    <a:pt x="117" y="277"/>
                    <a:pt x="122" y="277"/>
                  </a:cubicBezTo>
                  <a:cubicBezTo>
                    <a:pt x="127" y="277"/>
                    <a:pt x="136" y="284"/>
                    <a:pt x="136" y="284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4" y="285"/>
                    <a:pt x="173" y="327"/>
                    <a:pt x="181" y="330"/>
                  </a:cubicBezTo>
                  <a:cubicBezTo>
                    <a:pt x="189" y="332"/>
                    <a:pt x="197" y="329"/>
                    <a:pt x="197" y="329"/>
                  </a:cubicBezTo>
                  <a:cubicBezTo>
                    <a:pt x="197" y="329"/>
                    <a:pt x="195" y="322"/>
                    <a:pt x="203" y="322"/>
                  </a:cubicBezTo>
                  <a:cubicBezTo>
                    <a:pt x="211" y="322"/>
                    <a:pt x="213" y="329"/>
                    <a:pt x="221" y="330"/>
                  </a:cubicBezTo>
                  <a:cubicBezTo>
                    <a:pt x="229" y="331"/>
                    <a:pt x="232" y="324"/>
                    <a:pt x="232" y="324"/>
                  </a:cubicBezTo>
                  <a:cubicBezTo>
                    <a:pt x="251" y="326"/>
                    <a:pt x="251" y="326"/>
                    <a:pt x="251" y="326"/>
                  </a:cubicBezTo>
                  <a:cubicBezTo>
                    <a:pt x="251" y="326"/>
                    <a:pt x="270" y="311"/>
                    <a:pt x="276" y="323"/>
                  </a:cubicBezTo>
                  <a:cubicBezTo>
                    <a:pt x="282" y="336"/>
                    <a:pt x="265" y="344"/>
                    <a:pt x="265" y="344"/>
                  </a:cubicBezTo>
                  <a:cubicBezTo>
                    <a:pt x="265" y="344"/>
                    <a:pt x="266" y="359"/>
                    <a:pt x="263" y="362"/>
                  </a:cubicBezTo>
                  <a:cubicBezTo>
                    <a:pt x="260" y="365"/>
                    <a:pt x="250" y="370"/>
                    <a:pt x="251" y="375"/>
                  </a:cubicBezTo>
                  <a:cubicBezTo>
                    <a:pt x="252" y="380"/>
                    <a:pt x="254" y="398"/>
                    <a:pt x="254" y="404"/>
                  </a:cubicBezTo>
                  <a:cubicBezTo>
                    <a:pt x="254" y="410"/>
                    <a:pt x="252" y="433"/>
                    <a:pt x="252" y="433"/>
                  </a:cubicBezTo>
                  <a:cubicBezTo>
                    <a:pt x="252" y="433"/>
                    <a:pt x="261" y="437"/>
                    <a:pt x="261" y="440"/>
                  </a:cubicBezTo>
                  <a:cubicBezTo>
                    <a:pt x="261" y="443"/>
                    <a:pt x="262" y="452"/>
                    <a:pt x="262" y="452"/>
                  </a:cubicBezTo>
                  <a:cubicBezTo>
                    <a:pt x="262" y="452"/>
                    <a:pt x="278" y="466"/>
                    <a:pt x="278" y="476"/>
                  </a:cubicBezTo>
                  <a:cubicBezTo>
                    <a:pt x="278" y="486"/>
                    <a:pt x="249" y="504"/>
                    <a:pt x="249" y="504"/>
                  </a:cubicBezTo>
                  <a:cubicBezTo>
                    <a:pt x="259" y="507"/>
                    <a:pt x="259" y="507"/>
                    <a:pt x="259" y="507"/>
                  </a:cubicBezTo>
                  <a:cubicBezTo>
                    <a:pt x="259" y="507"/>
                    <a:pt x="281" y="521"/>
                    <a:pt x="281" y="525"/>
                  </a:cubicBezTo>
                  <a:cubicBezTo>
                    <a:pt x="281" y="529"/>
                    <a:pt x="284" y="549"/>
                    <a:pt x="284" y="549"/>
                  </a:cubicBezTo>
                  <a:cubicBezTo>
                    <a:pt x="284" y="549"/>
                    <a:pt x="295" y="575"/>
                    <a:pt x="294" y="580"/>
                  </a:cubicBezTo>
                  <a:cubicBezTo>
                    <a:pt x="293" y="585"/>
                    <a:pt x="299" y="594"/>
                    <a:pt x="299" y="594"/>
                  </a:cubicBezTo>
                  <a:cubicBezTo>
                    <a:pt x="299" y="594"/>
                    <a:pt x="306" y="607"/>
                    <a:pt x="310" y="612"/>
                  </a:cubicBezTo>
                  <a:cubicBezTo>
                    <a:pt x="314" y="617"/>
                    <a:pt x="326" y="619"/>
                    <a:pt x="326" y="619"/>
                  </a:cubicBezTo>
                  <a:cubicBezTo>
                    <a:pt x="336" y="625"/>
                    <a:pt x="347" y="603"/>
                    <a:pt x="356" y="605"/>
                  </a:cubicBezTo>
                  <a:cubicBezTo>
                    <a:pt x="365" y="607"/>
                    <a:pt x="354" y="624"/>
                    <a:pt x="362" y="624"/>
                  </a:cubicBezTo>
                  <a:cubicBezTo>
                    <a:pt x="370" y="624"/>
                    <a:pt x="376" y="599"/>
                    <a:pt x="382" y="595"/>
                  </a:cubicBezTo>
                  <a:cubicBezTo>
                    <a:pt x="388" y="591"/>
                    <a:pt x="400" y="593"/>
                    <a:pt x="400" y="593"/>
                  </a:cubicBezTo>
                  <a:cubicBezTo>
                    <a:pt x="402" y="587"/>
                    <a:pt x="402" y="587"/>
                    <a:pt x="402" y="587"/>
                  </a:cubicBezTo>
                  <a:cubicBezTo>
                    <a:pt x="402" y="587"/>
                    <a:pt x="407" y="583"/>
                    <a:pt x="420" y="579"/>
                  </a:cubicBezTo>
                  <a:cubicBezTo>
                    <a:pt x="433" y="575"/>
                    <a:pt x="432" y="550"/>
                    <a:pt x="432" y="550"/>
                  </a:cubicBezTo>
                  <a:cubicBezTo>
                    <a:pt x="432" y="550"/>
                    <a:pt x="445" y="553"/>
                    <a:pt x="457" y="547"/>
                  </a:cubicBezTo>
                  <a:cubicBezTo>
                    <a:pt x="469" y="541"/>
                    <a:pt x="462" y="527"/>
                    <a:pt x="462" y="527"/>
                  </a:cubicBezTo>
                  <a:cubicBezTo>
                    <a:pt x="432" y="524"/>
                    <a:pt x="432" y="524"/>
                    <a:pt x="432" y="524"/>
                  </a:cubicBezTo>
                  <a:cubicBezTo>
                    <a:pt x="432" y="524"/>
                    <a:pt x="432" y="515"/>
                    <a:pt x="432" y="508"/>
                  </a:cubicBezTo>
                  <a:cubicBezTo>
                    <a:pt x="432" y="501"/>
                    <a:pt x="419" y="490"/>
                    <a:pt x="419" y="490"/>
                  </a:cubicBezTo>
                  <a:cubicBezTo>
                    <a:pt x="419" y="490"/>
                    <a:pt x="434" y="466"/>
                    <a:pt x="412" y="455"/>
                  </a:cubicBezTo>
                  <a:cubicBezTo>
                    <a:pt x="390" y="444"/>
                    <a:pt x="400" y="425"/>
                    <a:pt x="400" y="425"/>
                  </a:cubicBezTo>
                  <a:cubicBezTo>
                    <a:pt x="400" y="425"/>
                    <a:pt x="403" y="431"/>
                    <a:pt x="406" y="434"/>
                  </a:cubicBezTo>
                  <a:cubicBezTo>
                    <a:pt x="409" y="437"/>
                    <a:pt x="418" y="429"/>
                    <a:pt x="429" y="433"/>
                  </a:cubicBezTo>
                  <a:cubicBezTo>
                    <a:pt x="440" y="437"/>
                    <a:pt x="434" y="446"/>
                    <a:pt x="436" y="449"/>
                  </a:cubicBezTo>
                  <a:cubicBezTo>
                    <a:pt x="438" y="452"/>
                    <a:pt x="450" y="444"/>
                    <a:pt x="450" y="444"/>
                  </a:cubicBezTo>
                  <a:cubicBezTo>
                    <a:pt x="460" y="450"/>
                    <a:pt x="460" y="450"/>
                    <a:pt x="460" y="450"/>
                  </a:cubicBezTo>
                  <a:cubicBezTo>
                    <a:pt x="460" y="450"/>
                    <a:pt x="465" y="442"/>
                    <a:pt x="469" y="446"/>
                  </a:cubicBezTo>
                  <a:cubicBezTo>
                    <a:pt x="473" y="450"/>
                    <a:pt x="484" y="469"/>
                    <a:pt x="493" y="469"/>
                  </a:cubicBezTo>
                  <a:cubicBezTo>
                    <a:pt x="502" y="469"/>
                    <a:pt x="499" y="435"/>
                    <a:pt x="507" y="432"/>
                  </a:cubicBezTo>
                  <a:cubicBezTo>
                    <a:pt x="515" y="429"/>
                    <a:pt x="521" y="437"/>
                    <a:pt x="528" y="437"/>
                  </a:cubicBezTo>
                  <a:cubicBezTo>
                    <a:pt x="535" y="437"/>
                    <a:pt x="549" y="430"/>
                    <a:pt x="551" y="424"/>
                  </a:cubicBezTo>
                  <a:cubicBezTo>
                    <a:pt x="553" y="418"/>
                    <a:pt x="565" y="413"/>
                    <a:pt x="565" y="413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1" y="404"/>
                    <a:pt x="581" y="404"/>
                    <a:pt x="581" y="404"/>
                  </a:cubicBezTo>
                  <a:cubicBezTo>
                    <a:pt x="581" y="404"/>
                    <a:pt x="592" y="406"/>
                    <a:pt x="596" y="399"/>
                  </a:cubicBezTo>
                  <a:cubicBezTo>
                    <a:pt x="600" y="392"/>
                    <a:pt x="594" y="378"/>
                    <a:pt x="594" y="378"/>
                  </a:cubicBezTo>
                  <a:cubicBezTo>
                    <a:pt x="594" y="378"/>
                    <a:pt x="567" y="351"/>
                    <a:pt x="563" y="340"/>
                  </a:cubicBezTo>
                  <a:cubicBezTo>
                    <a:pt x="559" y="329"/>
                    <a:pt x="572" y="330"/>
                    <a:pt x="581" y="322"/>
                  </a:cubicBezTo>
                  <a:cubicBezTo>
                    <a:pt x="590" y="315"/>
                    <a:pt x="570" y="304"/>
                    <a:pt x="570" y="299"/>
                  </a:cubicBezTo>
                  <a:cubicBezTo>
                    <a:pt x="570" y="294"/>
                    <a:pt x="595" y="295"/>
                    <a:pt x="606" y="291"/>
                  </a:cubicBezTo>
                  <a:cubicBezTo>
                    <a:pt x="617" y="287"/>
                    <a:pt x="616" y="277"/>
                    <a:pt x="616" y="273"/>
                  </a:cubicBezTo>
                  <a:cubicBezTo>
                    <a:pt x="616" y="270"/>
                    <a:pt x="609" y="270"/>
                    <a:pt x="605" y="270"/>
                  </a:cubicBezTo>
                  <a:cubicBezTo>
                    <a:pt x="601" y="270"/>
                    <a:pt x="603" y="259"/>
                    <a:pt x="601" y="250"/>
                  </a:cubicBezTo>
                  <a:cubicBezTo>
                    <a:pt x="599" y="241"/>
                    <a:pt x="615" y="236"/>
                    <a:pt x="621" y="234"/>
                  </a:cubicBezTo>
                  <a:cubicBezTo>
                    <a:pt x="628" y="232"/>
                    <a:pt x="635" y="218"/>
                    <a:pt x="635" y="218"/>
                  </a:cubicBezTo>
                  <a:cubicBezTo>
                    <a:pt x="642" y="206"/>
                    <a:pt x="642" y="206"/>
                    <a:pt x="642" y="206"/>
                  </a:cubicBezTo>
                  <a:cubicBezTo>
                    <a:pt x="642" y="206"/>
                    <a:pt x="634" y="196"/>
                    <a:pt x="630" y="19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2BB6C07-18BA-4EB9-BA52-D0368335E5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525" y="3684588"/>
              <a:ext cx="155575" cy="79375"/>
            </a:xfrm>
            <a:custGeom>
              <a:avLst/>
              <a:gdLst>
                <a:gd name="T0" fmla="*/ 209 w 279"/>
                <a:gd name="T1" fmla="*/ 47 h 141"/>
                <a:gd name="T2" fmla="*/ 224 w 279"/>
                <a:gd name="T3" fmla="*/ 66 h 141"/>
                <a:gd name="T4" fmla="*/ 232 w 279"/>
                <a:gd name="T5" fmla="*/ 63 h 141"/>
                <a:gd name="T6" fmla="*/ 254 w 279"/>
                <a:gd name="T7" fmla="*/ 81 h 141"/>
                <a:gd name="T8" fmla="*/ 232 w 279"/>
                <a:gd name="T9" fmla="*/ 71 h 141"/>
                <a:gd name="T10" fmla="*/ 229 w 279"/>
                <a:gd name="T11" fmla="*/ 106 h 141"/>
                <a:gd name="T12" fmla="*/ 243 w 279"/>
                <a:gd name="T13" fmla="*/ 128 h 141"/>
                <a:gd name="T14" fmla="*/ 243 w 279"/>
                <a:gd name="T15" fmla="*/ 128 h 141"/>
                <a:gd name="T16" fmla="*/ 253 w 279"/>
                <a:gd name="T17" fmla="*/ 107 h 141"/>
                <a:gd name="T18" fmla="*/ 269 w 279"/>
                <a:gd name="T19" fmla="*/ 109 h 141"/>
                <a:gd name="T20" fmla="*/ 279 w 279"/>
                <a:gd name="T21" fmla="*/ 84 h 141"/>
                <a:gd name="T22" fmla="*/ 266 w 279"/>
                <a:gd name="T23" fmla="*/ 70 h 141"/>
                <a:gd name="T24" fmla="*/ 270 w 279"/>
                <a:gd name="T25" fmla="*/ 58 h 141"/>
                <a:gd name="T26" fmla="*/ 255 w 279"/>
                <a:gd name="T27" fmla="*/ 46 h 141"/>
                <a:gd name="T28" fmla="*/ 236 w 279"/>
                <a:gd name="T29" fmla="*/ 18 h 141"/>
                <a:gd name="T30" fmla="*/ 196 w 279"/>
                <a:gd name="T31" fmla="*/ 13 h 141"/>
                <a:gd name="T32" fmla="*/ 195 w 279"/>
                <a:gd name="T33" fmla="*/ 4 h 141"/>
                <a:gd name="T34" fmla="*/ 163 w 279"/>
                <a:gd name="T35" fmla="*/ 7 h 141"/>
                <a:gd name="T36" fmla="*/ 144 w 279"/>
                <a:gd name="T37" fmla="*/ 27 h 141"/>
                <a:gd name="T38" fmla="*/ 126 w 279"/>
                <a:gd name="T39" fmla="*/ 25 h 141"/>
                <a:gd name="T40" fmla="*/ 94 w 279"/>
                <a:gd name="T41" fmla="*/ 50 h 141"/>
                <a:gd name="T42" fmla="*/ 75 w 279"/>
                <a:gd name="T43" fmla="*/ 43 h 141"/>
                <a:gd name="T44" fmla="*/ 65 w 279"/>
                <a:gd name="T45" fmla="*/ 32 h 141"/>
                <a:gd name="T46" fmla="*/ 59 w 279"/>
                <a:gd name="T47" fmla="*/ 39 h 141"/>
                <a:gd name="T48" fmla="*/ 40 w 279"/>
                <a:gd name="T49" fmla="*/ 35 h 141"/>
                <a:gd name="T50" fmla="*/ 35 w 279"/>
                <a:gd name="T51" fmla="*/ 10 h 141"/>
                <a:gd name="T52" fmla="*/ 27 w 279"/>
                <a:gd name="T53" fmla="*/ 5 h 141"/>
                <a:gd name="T54" fmla="*/ 10 w 279"/>
                <a:gd name="T55" fmla="*/ 11 h 141"/>
                <a:gd name="T56" fmla="*/ 10 w 279"/>
                <a:gd name="T57" fmla="*/ 33 h 141"/>
                <a:gd name="T58" fmla="*/ 24 w 279"/>
                <a:gd name="T59" fmla="*/ 40 h 141"/>
                <a:gd name="T60" fmla="*/ 11 w 279"/>
                <a:gd name="T61" fmla="*/ 51 h 141"/>
                <a:gd name="T62" fmla="*/ 10 w 279"/>
                <a:gd name="T63" fmla="*/ 65 h 141"/>
                <a:gd name="T64" fmla="*/ 6 w 279"/>
                <a:gd name="T65" fmla="*/ 70 h 141"/>
                <a:gd name="T66" fmla="*/ 11 w 279"/>
                <a:gd name="T67" fmla="*/ 75 h 141"/>
                <a:gd name="T68" fmla="*/ 39 w 279"/>
                <a:gd name="T69" fmla="*/ 69 h 141"/>
                <a:gd name="T70" fmla="*/ 44 w 279"/>
                <a:gd name="T71" fmla="*/ 81 h 141"/>
                <a:gd name="T72" fmla="*/ 64 w 279"/>
                <a:gd name="T73" fmla="*/ 80 h 141"/>
                <a:gd name="T74" fmla="*/ 67 w 279"/>
                <a:gd name="T75" fmla="*/ 107 h 141"/>
                <a:gd name="T76" fmla="*/ 86 w 279"/>
                <a:gd name="T77" fmla="*/ 102 h 141"/>
                <a:gd name="T78" fmla="*/ 86 w 279"/>
                <a:gd name="T79" fmla="*/ 89 h 141"/>
                <a:gd name="T80" fmla="*/ 97 w 279"/>
                <a:gd name="T81" fmla="*/ 88 h 141"/>
                <a:gd name="T82" fmla="*/ 115 w 279"/>
                <a:gd name="T83" fmla="*/ 134 h 141"/>
                <a:gd name="T84" fmla="*/ 143 w 279"/>
                <a:gd name="T85" fmla="*/ 118 h 141"/>
                <a:gd name="T86" fmla="*/ 116 w 279"/>
                <a:gd name="T87" fmla="*/ 81 h 141"/>
                <a:gd name="T88" fmla="*/ 147 w 279"/>
                <a:gd name="T89" fmla="*/ 62 h 141"/>
                <a:gd name="T90" fmla="*/ 177 w 279"/>
                <a:gd name="T91" fmla="*/ 36 h 141"/>
                <a:gd name="T92" fmla="*/ 209 w 279"/>
                <a:gd name="T93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9" h="141">
                  <a:moveTo>
                    <a:pt x="209" y="47"/>
                  </a:moveTo>
                  <a:cubicBezTo>
                    <a:pt x="215" y="51"/>
                    <a:pt x="224" y="66"/>
                    <a:pt x="224" y="66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32" y="71"/>
                    <a:pt x="232" y="71"/>
                    <a:pt x="232" y="71"/>
                  </a:cubicBezTo>
                  <a:cubicBezTo>
                    <a:pt x="232" y="71"/>
                    <a:pt x="229" y="100"/>
                    <a:pt x="229" y="106"/>
                  </a:cubicBezTo>
                  <a:cubicBezTo>
                    <a:pt x="229" y="111"/>
                    <a:pt x="240" y="124"/>
                    <a:pt x="243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53" y="107"/>
                    <a:pt x="253" y="107"/>
                    <a:pt x="253" y="107"/>
                  </a:cubicBezTo>
                  <a:cubicBezTo>
                    <a:pt x="253" y="107"/>
                    <a:pt x="260" y="117"/>
                    <a:pt x="269" y="109"/>
                  </a:cubicBezTo>
                  <a:cubicBezTo>
                    <a:pt x="279" y="101"/>
                    <a:pt x="279" y="84"/>
                    <a:pt x="279" y="84"/>
                  </a:cubicBezTo>
                  <a:cubicBezTo>
                    <a:pt x="279" y="84"/>
                    <a:pt x="266" y="77"/>
                    <a:pt x="266" y="70"/>
                  </a:cubicBezTo>
                  <a:cubicBezTo>
                    <a:pt x="266" y="64"/>
                    <a:pt x="269" y="59"/>
                    <a:pt x="270" y="58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6"/>
                    <a:pt x="251" y="24"/>
                    <a:pt x="236" y="18"/>
                  </a:cubicBezTo>
                  <a:cubicBezTo>
                    <a:pt x="221" y="12"/>
                    <a:pt x="196" y="13"/>
                    <a:pt x="196" y="13"/>
                  </a:cubicBezTo>
                  <a:cubicBezTo>
                    <a:pt x="195" y="4"/>
                    <a:pt x="195" y="4"/>
                    <a:pt x="195" y="4"/>
                  </a:cubicBezTo>
                  <a:cubicBezTo>
                    <a:pt x="195" y="4"/>
                    <a:pt x="169" y="0"/>
                    <a:pt x="163" y="7"/>
                  </a:cubicBezTo>
                  <a:cubicBezTo>
                    <a:pt x="157" y="14"/>
                    <a:pt x="144" y="27"/>
                    <a:pt x="144" y="27"/>
                  </a:cubicBezTo>
                  <a:cubicBezTo>
                    <a:pt x="144" y="27"/>
                    <a:pt x="134" y="18"/>
                    <a:pt x="126" y="25"/>
                  </a:cubicBezTo>
                  <a:cubicBezTo>
                    <a:pt x="118" y="32"/>
                    <a:pt x="104" y="50"/>
                    <a:pt x="94" y="50"/>
                  </a:cubicBezTo>
                  <a:cubicBezTo>
                    <a:pt x="84" y="50"/>
                    <a:pt x="75" y="43"/>
                    <a:pt x="75" y="43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45" y="44"/>
                    <a:pt x="40" y="35"/>
                  </a:cubicBezTo>
                  <a:cubicBezTo>
                    <a:pt x="35" y="26"/>
                    <a:pt x="42" y="16"/>
                    <a:pt x="35" y="10"/>
                  </a:cubicBezTo>
                  <a:cubicBezTo>
                    <a:pt x="33" y="8"/>
                    <a:pt x="30" y="7"/>
                    <a:pt x="27" y="5"/>
                  </a:cubicBezTo>
                  <a:cubicBezTo>
                    <a:pt x="23" y="6"/>
                    <a:pt x="16" y="9"/>
                    <a:pt x="10" y="11"/>
                  </a:cubicBezTo>
                  <a:cubicBezTo>
                    <a:pt x="0" y="14"/>
                    <a:pt x="10" y="33"/>
                    <a:pt x="10" y="33"/>
                  </a:cubicBezTo>
                  <a:cubicBezTo>
                    <a:pt x="10" y="33"/>
                    <a:pt x="24" y="35"/>
                    <a:pt x="24" y="40"/>
                  </a:cubicBezTo>
                  <a:cubicBezTo>
                    <a:pt x="24" y="45"/>
                    <a:pt x="11" y="51"/>
                    <a:pt x="11" y="51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4" y="80"/>
                    <a:pt x="59" y="102"/>
                    <a:pt x="67" y="107"/>
                  </a:cubicBezTo>
                  <a:cubicBezTo>
                    <a:pt x="75" y="112"/>
                    <a:pt x="86" y="102"/>
                    <a:pt x="86" y="102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101" y="141"/>
                    <a:pt x="115" y="134"/>
                  </a:cubicBezTo>
                  <a:cubicBezTo>
                    <a:pt x="129" y="127"/>
                    <a:pt x="143" y="118"/>
                    <a:pt x="143" y="118"/>
                  </a:cubicBezTo>
                  <a:cubicBezTo>
                    <a:pt x="143" y="118"/>
                    <a:pt x="105" y="91"/>
                    <a:pt x="116" y="81"/>
                  </a:cubicBezTo>
                  <a:cubicBezTo>
                    <a:pt x="127" y="71"/>
                    <a:pt x="138" y="70"/>
                    <a:pt x="147" y="62"/>
                  </a:cubicBezTo>
                  <a:cubicBezTo>
                    <a:pt x="156" y="54"/>
                    <a:pt x="167" y="34"/>
                    <a:pt x="177" y="36"/>
                  </a:cubicBezTo>
                  <a:cubicBezTo>
                    <a:pt x="187" y="38"/>
                    <a:pt x="203" y="43"/>
                    <a:pt x="209" y="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B2C2A1-5079-4301-AAA8-B9D92330AC8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39950" y="3595688"/>
              <a:ext cx="325437" cy="506413"/>
            </a:xfrm>
            <a:custGeom>
              <a:avLst/>
              <a:gdLst>
                <a:gd name="T0" fmla="*/ 65 w 581"/>
                <a:gd name="T1" fmla="*/ 635 h 902"/>
                <a:gd name="T2" fmla="*/ 120 w 581"/>
                <a:gd name="T3" fmla="*/ 665 h 902"/>
                <a:gd name="T4" fmla="*/ 185 w 581"/>
                <a:gd name="T5" fmla="*/ 680 h 902"/>
                <a:gd name="T6" fmla="*/ 238 w 581"/>
                <a:gd name="T7" fmla="*/ 732 h 902"/>
                <a:gd name="T8" fmla="*/ 264 w 581"/>
                <a:gd name="T9" fmla="*/ 772 h 902"/>
                <a:gd name="T10" fmla="*/ 329 w 581"/>
                <a:gd name="T11" fmla="*/ 813 h 902"/>
                <a:gd name="T12" fmla="*/ 388 w 581"/>
                <a:gd name="T13" fmla="*/ 797 h 902"/>
                <a:gd name="T14" fmla="*/ 415 w 581"/>
                <a:gd name="T15" fmla="*/ 846 h 902"/>
                <a:gd name="T16" fmla="*/ 427 w 581"/>
                <a:gd name="T17" fmla="*/ 898 h 902"/>
                <a:gd name="T18" fmla="*/ 444 w 581"/>
                <a:gd name="T19" fmla="*/ 831 h 902"/>
                <a:gd name="T20" fmla="*/ 464 w 581"/>
                <a:gd name="T21" fmla="*/ 749 h 902"/>
                <a:gd name="T22" fmla="*/ 425 w 581"/>
                <a:gd name="T23" fmla="*/ 688 h 902"/>
                <a:gd name="T24" fmla="*/ 471 w 581"/>
                <a:gd name="T25" fmla="*/ 643 h 902"/>
                <a:gd name="T26" fmla="*/ 442 w 581"/>
                <a:gd name="T27" fmla="*/ 616 h 902"/>
                <a:gd name="T28" fmla="*/ 510 w 581"/>
                <a:gd name="T29" fmla="*/ 586 h 902"/>
                <a:gd name="T30" fmla="*/ 555 w 581"/>
                <a:gd name="T31" fmla="*/ 563 h 902"/>
                <a:gd name="T32" fmla="*/ 564 w 581"/>
                <a:gd name="T33" fmla="*/ 614 h 902"/>
                <a:gd name="T34" fmla="*/ 566 w 581"/>
                <a:gd name="T35" fmla="*/ 569 h 902"/>
                <a:gd name="T36" fmla="*/ 531 w 581"/>
                <a:gd name="T37" fmla="*/ 524 h 902"/>
                <a:gd name="T38" fmla="*/ 543 w 581"/>
                <a:gd name="T39" fmla="*/ 460 h 902"/>
                <a:gd name="T40" fmla="*/ 533 w 581"/>
                <a:gd name="T41" fmla="*/ 395 h 902"/>
                <a:gd name="T42" fmla="*/ 558 w 581"/>
                <a:gd name="T43" fmla="*/ 343 h 902"/>
                <a:gd name="T44" fmla="*/ 503 w 581"/>
                <a:gd name="T45" fmla="*/ 350 h 902"/>
                <a:gd name="T46" fmla="*/ 463 w 581"/>
                <a:gd name="T47" fmla="*/ 350 h 902"/>
                <a:gd name="T48" fmla="*/ 404 w 581"/>
                <a:gd name="T49" fmla="*/ 297 h 902"/>
                <a:gd name="T50" fmla="*/ 341 w 581"/>
                <a:gd name="T51" fmla="*/ 300 h 902"/>
                <a:gd name="T52" fmla="*/ 324 w 581"/>
                <a:gd name="T53" fmla="*/ 252 h 902"/>
                <a:gd name="T54" fmla="*/ 317 w 581"/>
                <a:gd name="T55" fmla="*/ 200 h 902"/>
                <a:gd name="T56" fmla="*/ 306 w 581"/>
                <a:gd name="T57" fmla="*/ 153 h 902"/>
                <a:gd name="T58" fmla="*/ 320 w 581"/>
                <a:gd name="T59" fmla="*/ 97 h 902"/>
                <a:gd name="T60" fmla="*/ 381 w 581"/>
                <a:gd name="T61" fmla="*/ 47 h 902"/>
                <a:gd name="T62" fmla="*/ 342 w 581"/>
                <a:gd name="T63" fmla="*/ 45 h 902"/>
                <a:gd name="T64" fmla="*/ 271 w 581"/>
                <a:gd name="T65" fmla="*/ 74 h 902"/>
                <a:gd name="T66" fmla="*/ 239 w 581"/>
                <a:gd name="T67" fmla="*/ 101 h 902"/>
                <a:gd name="T68" fmla="*/ 207 w 581"/>
                <a:gd name="T69" fmla="*/ 94 h 902"/>
                <a:gd name="T70" fmla="*/ 177 w 581"/>
                <a:gd name="T71" fmla="*/ 155 h 902"/>
                <a:gd name="T72" fmla="*/ 147 w 581"/>
                <a:gd name="T73" fmla="*/ 198 h 902"/>
                <a:gd name="T74" fmla="*/ 123 w 581"/>
                <a:gd name="T75" fmla="*/ 229 h 902"/>
                <a:gd name="T76" fmla="*/ 93 w 581"/>
                <a:gd name="T77" fmla="*/ 215 h 902"/>
                <a:gd name="T78" fmla="*/ 92 w 581"/>
                <a:gd name="T79" fmla="*/ 267 h 902"/>
                <a:gd name="T80" fmla="*/ 74 w 581"/>
                <a:gd name="T81" fmla="*/ 301 h 902"/>
                <a:gd name="T82" fmla="*/ 77 w 581"/>
                <a:gd name="T83" fmla="*/ 338 h 902"/>
                <a:gd name="T84" fmla="*/ 77 w 581"/>
                <a:gd name="T85" fmla="*/ 378 h 902"/>
                <a:gd name="T86" fmla="*/ 74 w 581"/>
                <a:gd name="T87" fmla="*/ 454 h 902"/>
                <a:gd name="T88" fmla="*/ 74 w 581"/>
                <a:gd name="T89" fmla="*/ 522 h 902"/>
                <a:gd name="T90" fmla="*/ 26 w 581"/>
                <a:gd name="T91" fmla="*/ 580 h 902"/>
                <a:gd name="T92" fmla="*/ 23 w 581"/>
                <a:gd name="T93" fmla="*/ 614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1" h="902">
                  <a:moveTo>
                    <a:pt x="23" y="614"/>
                  </a:moveTo>
                  <a:cubicBezTo>
                    <a:pt x="34" y="620"/>
                    <a:pt x="42" y="632"/>
                    <a:pt x="42" y="632"/>
                  </a:cubicBezTo>
                  <a:cubicBezTo>
                    <a:pt x="42" y="632"/>
                    <a:pt x="55" y="627"/>
                    <a:pt x="65" y="635"/>
                  </a:cubicBezTo>
                  <a:cubicBezTo>
                    <a:pt x="75" y="643"/>
                    <a:pt x="68" y="650"/>
                    <a:pt x="77" y="656"/>
                  </a:cubicBezTo>
                  <a:cubicBezTo>
                    <a:pt x="86" y="662"/>
                    <a:pt x="97" y="657"/>
                    <a:pt x="97" y="657"/>
                  </a:cubicBezTo>
                  <a:cubicBezTo>
                    <a:pt x="97" y="657"/>
                    <a:pt x="113" y="667"/>
                    <a:pt x="120" y="665"/>
                  </a:cubicBezTo>
                  <a:cubicBezTo>
                    <a:pt x="127" y="663"/>
                    <a:pt x="115" y="650"/>
                    <a:pt x="132" y="653"/>
                  </a:cubicBezTo>
                  <a:cubicBezTo>
                    <a:pt x="149" y="656"/>
                    <a:pt x="141" y="674"/>
                    <a:pt x="154" y="675"/>
                  </a:cubicBezTo>
                  <a:cubicBezTo>
                    <a:pt x="166" y="676"/>
                    <a:pt x="178" y="676"/>
                    <a:pt x="185" y="680"/>
                  </a:cubicBezTo>
                  <a:cubicBezTo>
                    <a:pt x="192" y="684"/>
                    <a:pt x="222" y="708"/>
                    <a:pt x="222" y="708"/>
                  </a:cubicBezTo>
                  <a:cubicBezTo>
                    <a:pt x="230" y="732"/>
                    <a:pt x="230" y="732"/>
                    <a:pt x="230" y="732"/>
                  </a:cubicBezTo>
                  <a:cubicBezTo>
                    <a:pt x="238" y="732"/>
                    <a:pt x="238" y="732"/>
                    <a:pt x="238" y="732"/>
                  </a:cubicBezTo>
                  <a:cubicBezTo>
                    <a:pt x="249" y="745"/>
                    <a:pt x="249" y="745"/>
                    <a:pt x="249" y="745"/>
                  </a:cubicBezTo>
                  <a:cubicBezTo>
                    <a:pt x="249" y="745"/>
                    <a:pt x="257" y="742"/>
                    <a:pt x="259" y="748"/>
                  </a:cubicBezTo>
                  <a:cubicBezTo>
                    <a:pt x="262" y="754"/>
                    <a:pt x="264" y="772"/>
                    <a:pt x="264" y="772"/>
                  </a:cubicBezTo>
                  <a:cubicBezTo>
                    <a:pt x="264" y="772"/>
                    <a:pt x="282" y="773"/>
                    <a:pt x="283" y="781"/>
                  </a:cubicBezTo>
                  <a:cubicBezTo>
                    <a:pt x="284" y="788"/>
                    <a:pt x="269" y="803"/>
                    <a:pt x="288" y="808"/>
                  </a:cubicBezTo>
                  <a:cubicBezTo>
                    <a:pt x="307" y="813"/>
                    <a:pt x="329" y="813"/>
                    <a:pt x="329" y="813"/>
                  </a:cubicBezTo>
                  <a:cubicBezTo>
                    <a:pt x="329" y="813"/>
                    <a:pt x="330" y="792"/>
                    <a:pt x="344" y="795"/>
                  </a:cubicBezTo>
                  <a:cubicBezTo>
                    <a:pt x="358" y="798"/>
                    <a:pt x="359" y="805"/>
                    <a:pt x="367" y="805"/>
                  </a:cubicBezTo>
                  <a:cubicBezTo>
                    <a:pt x="376" y="805"/>
                    <a:pt x="384" y="796"/>
                    <a:pt x="388" y="797"/>
                  </a:cubicBezTo>
                  <a:cubicBezTo>
                    <a:pt x="392" y="798"/>
                    <a:pt x="400" y="810"/>
                    <a:pt x="400" y="810"/>
                  </a:cubicBezTo>
                  <a:cubicBezTo>
                    <a:pt x="400" y="810"/>
                    <a:pt x="428" y="809"/>
                    <a:pt x="428" y="823"/>
                  </a:cubicBezTo>
                  <a:cubicBezTo>
                    <a:pt x="428" y="838"/>
                    <a:pt x="420" y="846"/>
                    <a:pt x="415" y="846"/>
                  </a:cubicBezTo>
                  <a:cubicBezTo>
                    <a:pt x="410" y="846"/>
                    <a:pt x="401" y="876"/>
                    <a:pt x="404" y="881"/>
                  </a:cubicBezTo>
                  <a:cubicBezTo>
                    <a:pt x="407" y="887"/>
                    <a:pt x="421" y="882"/>
                    <a:pt x="421" y="882"/>
                  </a:cubicBezTo>
                  <a:cubicBezTo>
                    <a:pt x="427" y="898"/>
                    <a:pt x="427" y="898"/>
                    <a:pt x="427" y="898"/>
                  </a:cubicBezTo>
                  <a:cubicBezTo>
                    <a:pt x="438" y="902"/>
                    <a:pt x="438" y="902"/>
                    <a:pt x="438" y="902"/>
                  </a:cubicBezTo>
                  <a:cubicBezTo>
                    <a:pt x="441" y="893"/>
                    <a:pt x="442" y="881"/>
                    <a:pt x="442" y="881"/>
                  </a:cubicBezTo>
                  <a:cubicBezTo>
                    <a:pt x="444" y="831"/>
                    <a:pt x="444" y="831"/>
                    <a:pt x="444" y="831"/>
                  </a:cubicBezTo>
                  <a:cubicBezTo>
                    <a:pt x="455" y="801"/>
                    <a:pt x="455" y="801"/>
                    <a:pt x="455" y="801"/>
                  </a:cubicBezTo>
                  <a:cubicBezTo>
                    <a:pt x="453" y="767"/>
                    <a:pt x="453" y="767"/>
                    <a:pt x="453" y="767"/>
                  </a:cubicBezTo>
                  <a:cubicBezTo>
                    <a:pt x="453" y="767"/>
                    <a:pt x="463" y="756"/>
                    <a:pt x="464" y="749"/>
                  </a:cubicBezTo>
                  <a:cubicBezTo>
                    <a:pt x="465" y="742"/>
                    <a:pt x="451" y="727"/>
                    <a:pt x="451" y="727"/>
                  </a:cubicBezTo>
                  <a:cubicBezTo>
                    <a:pt x="451" y="727"/>
                    <a:pt x="450" y="715"/>
                    <a:pt x="448" y="706"/>
                  </a:cubicBezTo>
                  <a:cubicBezTo>
                    <a:pt x="446" y="697"/>
                    <a:pt x="425" y="688"/>
                    <a:pt x="425" y="688"/>
                  </a:cubicBezTo>
                  <a:cubicBezTo>
                    <a:pt x="427" y="646"/>
                    <a:pt x="427" y="646"/>
                    <a:pt x="427" y="646"/>
                  </a:cubicBezTo>
                  <a:cubicBezTo>
                    <a:pt x="449" y="641"/>
                    <a:pt x="449" y="641"/>
                    <a:pt x="449" y="641"/>
                  </a:cubicBezTo>
                  <a:cubicBezTo>
                    <a:pt x="449" y="641"/>
                    <a:pt x="458" y="645"/>
                    <a:pt x="471" y="643"/>
                  </a:cubicBezTo>
                  <a:cubicBezTo>
                    <a:pt x="484" y="641"/>
                    <a:pt x="465" y="621"/>
                    <a:pt x="465" y="621"/>
                  </a:cubicBezTo>
                  <a:cubicBezTo>
                    <a:pt x="458" y="623"/>
                    <a:pt x="458" y="623"/>
                    <a:pt x="458" y="623"/>
                  </a:cubicBezTo>
                  <a:cubicBezTo>
                    <a:pt x="442" y="616"/>
                    <a:pt x="442" y="616"/>
                    <a:pt x="442" y="616"/>
                  </a:cubicBezTo>
                  <a:cubicBezTo>
                    <a:pt x="442" y="616"/>
                    <a:pt x="434" y="587"/>
                    <a:pt x="443" y="582"/>
                  </a:cubicBezTo>
                  <a:cubicBezTo>
                    <a:pt x="452" y="577"/>
                    <a:pt x="466" y="590"/>
                    <a:pt x="466" y="590"/>
                  </a:cubicBezTo>
                  <a:cubicBezTo>
                    <a:pt x="510" y="586"/>
                    <a:pt x="510" y="586"/>
                    <a:pt x="510" y="586"/>
                  </a:cubicBezTo>
                  <a:cubicBezTo>
                    <a:pt x="510" y="586"/>
                    <a:pt x="510" y="569"/>
                    <a:pt x="516" y="569"/>
                  </a:cubicBezTo>
                  <a:cubicBezTo>
                    <a:pt x="522" y="569"/>
                    <a:pt x="527" y="585"/>
                    <a:pt x="533" y="584"/>
                  </a:cubicBezTo>
                  <a:cubicBezTo>
                    <a:pt x="539" y="583"/>
                    <a:pt x="548" y="560"/>
                    <a:pt x="555" y="563"/>
                  </a:cubicBezTo>
                  <a:cubicBezTo>
                    <a:pt x="562" y="566"/>
                    <a:pt x="557" y="573"/>
                    <a:pt x="557" y="573"/>
                  </a:cubicBezTo>
                  <a:cubicBezTo>
                    <a:pt x="557" y="573"/>
                    <a:pt x="560" y="574"/>
                    <a:pt x="562" y="580"/>
                  </a:cubicBezTo>
                  <a:cubicBezTo>
                    <a:pt x="564" y="586"/>
                    <a:pt x="564" y="614"/>
                    <a:pt x="564" y="614"/>
                  </a:cubicBezTo>
                  <a:cubicBezTo>
                    <a:pt x="581" y="614"/>
                    <a:pt x="581" y="614"/>
                    <a:pt x="581" y="614"/>
                  </a:cubicBezTo>
                  <a:cubicBezTo>
                    <a:pt x="581" y="614"/>
                    <a:pt x="575" y="605"/>
                    <a:pt x="576" y="600"/>
                  </a:cubicBezTo>
                  <a:cubicBezTo>
                    <a:pt x="577" y="595"/>
                    <a:pt x="566" y="569"/>
                    <a:pt x="566" y="569"/>
                  </a:cubicBezTo>
                  <a:cubicBezTo>
                    <a:pt x="566" y="569"/>
                    <a:pt x="563" y="549"/>
                    <a:pt x="563" y="545"/>
                  </a:cubicBezTo>
                  <a:cubicBezTo>
                    <a:pt x="563" y="541"/>
                    <a:pt x="541" y="527"/>
                    <a:pt x="541" y="527"/>
                  </a:cubicBezTo>
                  <a:cubicBezTo>
                    <a:pt x="531" y="524"/>
                    <a:pt x="531" y="524"/>
                    <a:pt x="531" y="524"/>
                  </a:cubicBezTo>
                  <a:cubicBezTo>
                    <a:pt x="531" y="524"/>
                    <a:pt x="560" y="506"/>
                    <a:pt x="560" y="496"/>
                  </a:cubicBezTo>
                  <a:cubicBezTo>
                    <a:pt x="560" y="486"/>
                    <a:pt x="544" y="472"/>
                    <a:pt x="544" y="472"/>
                  </a:cubicBezTo>
                  <a:cubicBezTo>
                    <a:pt x="544" y="472"/>
                    <a:pt x="543" y="463"/>
                    <a:pt x="543" y="460"/>
                  </a:cubicBezTo>
                  <a:cubicBezTo>
                    <a:pt x="543" y="457"/>
                    <a:pt x="534" y="453"/>
                    <a:pt x="534" y="453"/>
                  </a:cubicBezTo>
                  <a:cubicBezTo>
                    <a:pt x="534" y="453"/>
                    <a:pt x="536" y="430"/>
                    <a:pt x="536" y="424"/>
                  </a:cubicBezTo>
                  <a:cubicBezTo>
                    <a:pt x="536" y="418"/>
                    <a:pt x="534" y="400"/>
                    <a:pt x="533" y="395"/>
                  </a:cubicBezTo>
                  <a:cubicBezTo>
                    <a:pt x="532" y="390"/>
                    <a:pt x="542" y="385"/>
                    <a:pt x="545" y="382"/>
                  </a:cubicBezTo>
                  <a:cubicBezTo>
                    <a:pt x="548" y="379"/>
                    <a:pt x="547" y="364"/>
                    <a:pt x="547" y="364"/>
                  </a:cubicBezTo>
                  <a:cubicBezTo>
                    <a:pt x="547" y="364"/>
                    <a:pt x="564" y="356"/>
                    <a:pt x="558" y="343"/>
                  </a:cubicBezTo>
                  <a:cubicBezTo>
                    <a:pt x="552" y="331"/>
                    <a:pt x="533" y="346"/>
                    <a:pt x="533" y="346"/>
                  </a:cubicBezTo>
                  <a:cubicBezTo>
                    <a:pt x="514" y="344"/>
                    <a:pt x="514" y="344"/>
                    <a:pt x="514" y="344"/>
                  </a:cubicBezTo>
                  <a:cubicBezTo>
                    <a:pt x="514" y="344"/>
                    <a:pt x="511" y="351"/>
                    <a:pt x="503" y="350"/>
                  </a:cubicBezTo>
                  <a:cubicBezTo>
                    <a:pt x="495" y="349"/>
                    <a:pt x="493" y="342"/>
                    <a:pt x="485" y="342"/>
                  </a:cubicBezTo>
                  <a:cubicBezTo>
                    <a:pt x="477" y="342"/>
                    <a:pt x="479" y="349"/>
                    <a:pt x="479" y="349"/>
                  </a:cubicBezTo>
                  <a:cubicBezTo>
                    <a:pt x="479" y="349"/>
                    <a:pt x="471" y="352"/>
                    <a:pt x="463" y="350"/>
                  </a:cubicBezTo>
                  <a:cubicBezTo>
                    <a:pt x="455" y="347"/>
                    <a:pt x="436" y="305"/>
                    <a:pt x="436" y="305"/>
                  </a:cubicBezTo>
                  <a:cubicBezTo>
                    <a:pt x="418" y="304"/>
                    <a:pt x="418" y="304"/>
                    <a:pt x="418" y="304"/>
                  </a:cubicBezTo>
                  <a:cubicBezTo>
                    <a:pt x="418" y="304"/>
                    <a:pt x="409" y="297"/>
                    <a:pt x="404" y="297"/>
                  </a:cubicBezTo>
                  <a:cubicBezTo>
                    <a:pt x="399" y="297"/>
                    <a:pt x="398" y="303"/>
                    <a:pt x="393" y="304"/>
                  </a:cubicBezTo>
                  <a:cubicBezTo>
                    <a:pt x="388" y="305"/>
                    <a:pt x="370" y="298"/>
                    <a:pt x="365" y="298"/>
                  </a:cubicBezTo>
                  <a:cubicBezTo>
                    <a:pt x="361" y="298"/>
                    <a:pt x="350" y="303"/>
                    <a:pt x="341" y="300"/>
                  </a:cubicBezTo>
                  <a:cubicBezTo>
                    <a:pt x="332" y="297"/>
                    <a:pt x="333" y="279"/>
                    <a:pt x="333" y="279"/>
                  </a:cubicBezTo>
                  <a:cubicBezTo>
                    <a:pt x="323" y="279"/>
                    <a:pt x="323" y="279"/>
                    <a:pt x="323" y="279"/>
                  </a:cubicBezTo>
                  <a:cubicBezTo>
                    <a:pt x="324" y="252"/>
                    <a:pt x="324" y="252"/>
                    <a:pt x="324" y="252"/>
                  </a:cubicBezTo>
                  <a:cubicBezTo>
                    <a:pt x="324" y="252"/>
                    <a:pt x="330" y="249"/>
                    <a:pt x="332" y="236"/>
                  </a:cubicBezTo>
                  <a:cubicBezTo>
                    <a:pt x="334" y="224"/>
                    <a:pt x="318" y="215"/>
                    <a:pt x="318" y="215"/>
                  </a:cubicBezTo>
                  <a:cubicBezTo>
                    <a:pt x="318" y="215"/>
                    <a:pt x="317" y="209"/>
                    <a:pt x="317" y="200"/>
                  </a:cubicBezTo>
                  <a:cubicBezTo>
                    <a:pt x="317" y="191"/>
                    <a:pt x="310" y="177"/>
                    <a:pt x="303" y="177"/>
                  </a:cubicBezTo>
                  <a:cubicBezTo>
                    <a:pt x="296" y="177"/>
                    <a:pt x="292" y="191"/>
                    <a:pt x="287" y="182"/>
                  </a:cubicBezTo>
                  <a:cubicBezTo>
                    <a:pt x="282" y="174"/>
                    <a:pt x="306" y="153"/>
                    <a:pt x="306" y="153"/>
                  </a:cubicBezTo>
                  <a:cubicBezTo>
                    <a:pt x="306" y="135"/>
                    <a:pt x="306" y="135"/>
                    <a:pt x="306" y="135"/>
                  </a:cubicBezTo>
                  <a:cubicBezTo>
                    <a:pt x="312" y="130"/>
                    <a:pt x="312" y="130"/>
                    <a:pt x="312" y="130"/>
                  </a:cubicBezTo>
                  <a:cubicBezTo>
                    <a:pt x="312" y="130"/>
                    <a:pt x="312" y="110"/>
                    <a:pt x="320" y="97"/>
                  </a:cubicBezTo>
                  <a:cubicBezTo>
                    <a:pt x="327" y="84"/>
                    <a:pt x="336" y="80"/>
                    <a:pt x="347" y="76"/>
                  </a:cubicBezTo>
                  <a:cubicBezTo>
                    <a:pt x="358" y="73"/>
                    <a:pt x="359" y="58"/>
                    <a:pt x="359" y="58"/>
                  </a:cubicBezTo>
                  <a:cubicBezTo>
                    <a:pt x="359" y="58"/>
                    <a:pt x="376" y="48"/>
                    <a:pt x="381" y="47"/>
                  </a:cubicBezTo>
                  <a:cubicBezTo>
                    <a:pt x="386" y="46"/>
                    <a:pt x="401" y="42"/>
                    <a:pt x="402" y="21"/>
                  </a:cubicBezTo>
                  <a:cubicBezTo>
                    <a:pt x="403" y="0"/>
                    <a:pt x="361" y="16"/>
                    <a:pt x="355" y="17"/>
                  </a:cubicBezTo>
                  <a:cubicBezTo>
                    <a:pt x="349" y="18"/>
                    <a:pt x="349" y="38"/>
                    <a:pt x="342" y="45"/>
                  </a:cubicBezTo>
                  <a:cubicBezTo>
                    <a:pt x="335" y="52"/>
                    <a:pt x="324" y="45"/>
                    <a:pt x="317" y="46"/>
                  </a:cubicBezTo>
                  <a:cubicBezTo>
                    <a:pt x="310" y="47"/>
                    <a:pt x="296" y="70"/>
                    <a:pt x="296" y="70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65" y="65"/>
                    <a:pt x="258" y="69"/>
                  </a:cubicBezTo>
                  <a:cubicBezTo>
                    <a:pt x="251" y="74"/>
                    <a:pt x="251" y="86"/>
                    <a:pt x="251" y="86"/>
                  </a:cubicBezTo>
                  <a:cubicBezTo>
                    <a:pt x="251" y="86"/>
                    <a:pt x="246" y="100"/>
                    <a:pt x="239" y="101"/>
                  </a:cubicBezTo>
                  <a:cubicBezTo>
                    <a:pt x="232" y="103"/>
                    <a:pt x="240" y="92"/>
                    <a:pt x="240" y="92"/>
                  </a:cubicBezTo>
                  <a:cubicBezTo>
                    <a:pt x="240" y="92"/>
                    <a:pt x="234" y="87"/>
                    <a:pt x="230" y="87"/>
                  </a:cubicBezTo>
                  <a:cubicBezTo>
                    <a:pt x="227" y="87"/>
                    <a:pt x="212" y="91"/>
                    <a:pt x="207" y="94"/>
                  </a:cubicBezTo>
                  <a:cubicBezTo>
                    <a:pt x="202" y="98"/>
                    <a:pt x="187" y="112"/>
                    <a:pt x="183" y="119"/>
                  </a:cubicBezTo>
                  <a:cubicBezTo>
                    <a:pt x="180" y="126"/>
                    <a:pt x="188" y="135"/>
                    <a:pt x="188" y="135"/>
                  </a:cubicBezTo>
                  <a:cubicBezTo>
                    <a:pt x="177" y="155"/>
                    <a:pt x="177" y="155"/>
                    <a:pt x="177" y="155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4" y="171"/>
                    <a:pt x="168" y="172"/>
                    <a:pt x="162" y="175"/>
                  </a:cubicBezTo>
                  <a:cubicBezTo>
                    <a:pt x="156" y="177"/>
                    <a:pt x="150" y="191"/>
                    <a:pt x="147" y="198"/>
                  </a:cubicBezTo>
                  <a:cubicBezTo>
                    <a:pt x="143" y="205"/>
                    <a:pt x="129" y="207"/>
                    <a:pt x="129" y="207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23" y="229"/>
                    <a:pt x="123" y="229"/>
                    <a:pt x="123" y="229"/>
                  </a:cubicBezTo>
                  <a:cubicBezTo>
                    <a:pt x="123" y="229"/>
                    <a:pt x="126" y="252"/>
                    <a:pt x="118" y="254"/>
                  </a:cubicBezTo>
                  <a:cubicBezTo>
                    <a:pt x="110" y="256"/>
                    <a:pt x="116" y="246"/>
                    <a:pt x="115" y="236"/>
                  </a:cubicBezTo>
                  <a:cubicBezTo>
                    <a:pt x="113" y="227"/>
                    <a:pt x="93" y="215"/>
                    <a:pt x="93" y="215"/>
                  </a:cubicBezTo>
                  <a:cubicBezTo>
                    <a:pt x="93" y="215"/>
                    <a:pt x="89" y="221"/>
                    <a:pt x="89" y="228"/>
                  </a:cubicBezTo>
                  <a:cubicBezTo>
                    <a:pt x="89" y="235"/>
                    <a:pt x="102" y="242"/>
                    <a:pt x="102" y="242"/>
                  </a:cubicBezTo>
                  <a:cubicBezTo>
                    <a:pt x="102" y="242"/>
                    <a:pt x="102" y="259"/>
                    <a:pt x="92" y="267"/>
                  </a:cubicBezTo>
                  <a:cubicBezTo>
                    <a:pt x="83" y="275"/>
                    <a:pt x="76" y="265"/>
                    <a:pt x="76" y="265"/>
                  </a:cubicBezTo>
                  <a:cubicBezTo>
                    <a:pt x="66" y="286"/>
                    <a:pt x="66" y="286"/>
                    <a:pt x="66" y="286"/>
                  </a:cubicBezTo>
                  <a:cubicBezTo>
                    <a:pt x="74" y="301"/>
                    <a:pt x="74" y="301"/>
                    <a:pt x="74" y="301"/>
                  </a:cubicBezTo>
                  <a:cubicBezTo>
                    <a:pt x="74" y="308"/>
                    <a:pt x="74" y="308"/>
                    <a:pt x="74" y="308"/>
                  </a:cubicBezTo>
                  <a:cubicBezTo>
                    <a:pt x="74" y="308"/>
                    <a:pt x="81" y="313"/>
                    <a:pt x="87" y="325"/>
                  </a:cubicBezTo>
                  <a:cubicBezTo>
                    <a:pt x="93" y="337"/>
                    <a:pt x="77" y="338"/>
                    <a:pt x="77" y="338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92" y="375"/>
                    <a:pt x="92" y="375"/>
                    <a:pt x="92" y="375"/>
                  </a:cubicBezTo>
                  <a:cubicBezTo>
                    <a:pt x="77" y="378"/>
                    <a:pt x="77" y="378"/>
                    <a:pt x="77" y="378"/>
                  </a:cubicBezTo>
                  <a:cubicBezTo>
                    <a:pt x="87" y="391"/>
                    <a:pt x="87" y="391"/>
                    <a:pt x="87" y="391"/>
                  </a:cubicBezTo>
                  <a:cubicBezTo>
                    <a:pt x="87" y="431"/>
                    <a:pt x="87" y="431"/>
                    <a:pt x="87" y="431"/>
                  </a:cubicBezTo>
                  <a:cubicBezTo>
                    <a:pt x="87" y="431"/>
                    <a:pt x="74" y="441"/>
                    <a:pt x="74" y="454"/>
                  </a:cubicBezTo>
                  <a:cubicBezTo>
                    <a:pt x="74" y="467"/>
                    <a:pt x="91" y="467"/>
                    <a:pt x="92" y="482"/>
                  </a:cubicBezTo>
                  <a:cubicBezTo>
                    <a:pt x="93" y="497"/>
                    <a:pt x="65" y="514"/>
                    <a:pt x="65" y="514"/>
                  </a:cubicBezTo>
                  <a:cubicBezTo>
                    <a:pt x="74" y="522"/>
                    <a:pt x="74" y="522"/>
                    <a:pt x="74" y="522"/>
                  </a:cubicBezTo>
                  <a:cubicBezTo>
                    <a:pt x="55" y="539"/>
                    <a:pt x="55" y="539"/>
                    <a:pt x="55" y="539"/>
                  </a:cubicBezTo>
                  <a:cubicBezTo>
                    <a:pt x="55" y="539"/>
                    <a:pt x="34" y="539"/>
                    <a:pt x="26" y="548"/>
                  </a:cubicBezTo>
                  <a:cubicBezTo>
                    <a:pt x="18" y="558"/>
                    <a:pt x="26" y="580"/>
                    <a:pt x="26" y="580"/>
                  </a:cubicBezTo>
                  <a:cubicBezTo>
                    <a:pt x="26" y="580"/>
                    <a:pt x="1" y="572"/>
                    <a:pt x="0" y="586"/>
                  </a:cubicBezTo>
                  <a:cubicBezTo>
                    <a:pt x="0" y="588"/>
                    <a:pt x="0" y="590"/>
                    <a:pt x="0" y="592"/>
                  </a:cubicBezTo>
                  <a:cubicBezTo>
                    <a:pt x="5" y="598"/>
                    <a:pt x="15" y="611"/>
                    <a:pt x="23" y="6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70E6C48-B85D-4E95-954B-662DCEDF85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6200" y="4554538"/>
              <a:ext cx="227012" cy="254000"/>
            </a:xfrm>
            <a:custGeom>
              <a:avLst/>
              <a:gdLst>
                <a:gd name="T0" fmla="*/ 326 w 407"/>
                <a:gd name="T1" fmla="*/ 441 h 452"/>
                <a:gd name="T2" fmla="*/ 333 w 407"/>
                <a:gd name="T3" fmla="*/ 452 h 452"/>
                <a:gd name="T4" fmla="*/ 342 w 407"/>
                <a:gd name="T5" fmla="*/ 435 h 452"/>
                <a:gd name="T6" fmla="*/ 356 w 407"/>
                <a:gd name="T7" fmla="*/ 439 h 452"/>
                <a:gd name="T8" fmla="*/ 369 w 407"/>
                <a:gd name="T9" fmla="*/ 415 h 452"/>
                <a:gd name="T10" fmla="*/ 399 w 407"/>
                <a:gd name="T11" fmla="*/ 390 h 452"/>
                <a:gd name="T12" fmla="*/ 399 w 407"/>
                <a:gd name="T13" fmla="*/ 344 h 452"/>
                <a:gd name="T14" fmla="*/ 396 w 407"/>
                <a:gd name="T15" fmla="*/ 331 h 452"/>
                <a:gd name="T16" fmla="*/ 399 w 407"/>
                <a:gd name="T17" fmla="*/ 311 h 452"/>
                <a:gd name="T18" fmla="*/ 405 w 407"/>
                <a:gd name="T19" fmla="*/ 276 h 452"/>
                <a:gd name="T20" fmla="*/ 388 w 407"/>
                <a:gd name="T21" fmla="*/ 244 h 452"/>
                <a:gd name="T22" fmla="*/ 358 w 407"/>
                <a:gd name="T23" fmla="*/ 254 h 452"/>
                <a:gd name="T24" fmla="*/ 338 w 407"/>
                <a:gd name="T25" fmla="*/ 211 h 452"/>
                <a:gd name="T26" fmla="*/ 333 w 407"/>
                <a:gd name="T27" fmla="*/ 166 h 452"/>
                <a:gd name="T28" fmla="*/ 296 w 407"/>
                <a:gd name="T29" fmla="*/ 161 h 452"/>
                <a:gd name="T30" fmla="*/ 221 w 407"/>
                <a:gd name="T31" fmla="*/ 148 h 452"/>
                <a:gd name="T32" fmla="*/ 220 w 407"/>
                <a:gd name="T33" fmla="*/ 94 h 452"/>
                <a:gd name="T34" fmla="*/ 211 w 407"/>
                <a:gd name="T35" fmla="*/ 86 h 452"/>
                <a:gd name="T36" fmla="*/ 211 w 407"/>
                <a:gd name="T37" fmla="*/ 66 h 452"/>
                <a:gd name="T38" fmla="*/ 200 w 407"/>
                <a:gd name="T39" fmla="*/ 51 h 452"/>
                <a:gd name="T40" fmla="*/ 187 w 407"/>
                <a:gd name="T41" fmla="*/ 28 h 452"/>
                <a:gd name="T42" fmla="*/ 152 w 407"/>
                <a:gd name="T43" fmla="*/ 0 h 452"/>
                <a:gd name="T44" fmla="*/ 99 w 407"/>
                <a:gd name="T45" fmla="*/ 9 h 452"/>
                <a:gd name="T46" fmla="*/ 30 w 407"/>
                <a:gd name="T47" fmla="*/ 21 h 452"/>
                <a:gd name="T48" fmla="*/ 26 w 407"/>
                <a:gd name="T49" fmla="*/ 40 h 452"/>
                <a:gd name="T50" fmla="*/ 7 w 407"/>
                <a:gd name="T51" fmla="*/ 56 h 452"/>
                <a:gd name="T52" fmla="*/ 16 w 407"/>
                <a:gd name="T53" fmla="*/ 89 h 452"/>
                <a:gd name="T54" fmla="*/ 10 w 407"/>
                <a:gd name="T55" fmla="*/ 163 h 452"/>
                <a:gd name="T56" fmla="*/ 23 w 407"/>
                <a:gd name="T57" fmla="*/ 175 h 452"/>
                <a:gd name="T58" fmla="*/ 48 w 407"/>
                <a:gd name="T59" fmla="*/ 209 h 452"/>
                <a:gd name="T60" fmla="*/ 84 w 407"/>
                <a:gd name="T61" fmla="*/ 231 h 452"/>
                <a:gd name="T62" fmla="*/ 88 w 407"/>
                <a:gd name="T63" fmla="*/ 245 h 452"/>
                <a:gd name="T64" fmla="*/ 133 w 407"/>
                <a:gd name="T65" fmla="*/ 261 h 452"/>
                <a:gd name="T66" fmla="*/ 164 w 407"/>
                <a:gd name="T67" fmla="*/ 277 h 452"/>
                <a:gd name="T68" fmla="*/ 220 w 407"/>
                <a:gd name="T69" fmla="*/ 306 h 452"/>
                <a:gd name="T70" fmla="*/ 258 w 407"/>
                <a:gd name="T71" fmla="*/ 322 h 452"/>
                <a:gd name="T72" fmla="*/ 246 w 407"/>
                <a:gd name="T73" fmla="*/ 347 h 452"/>
                <a:gd name="T74" fmla="*/ 255 w 407"/>
                <a:gd name="T75" fmla="*/ 362 h 452"/>
                <a:gd name="T76" fmla="*/ 239 w 407"/>
                <a:gd name="T77" fmla="*/ 369 h 452"/>
                <a:gd name="T78" fmla="*/ 239 w 407"/>
                <a:gd name="T79" fmla="*/ 391 h 452"/>
                <a:gd name="T80" fmla="*/ 224 w 407"/>
                <a:gd name="T81" fmla="*/ 425 h 452"/>
                <a:gd name="T82" fmla="*/ 254 w 407"/>
                <a:gd name="T83" fmla="*/ 425 h 452"/>
                <a:gd name="T84" fmla="*/ 287 w 407"/>
                <a:gd name="T85" fmla="*/ 439 h 452"/>
                <a:gd name="T86" fmla="*/ 326 w 407"/>
                <a:gd name="T87" fmla="*/ 44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7" h="452">
                  <a:moveTo>
                    <a:pt x="326" y="441"/>
                  </a:moveTo>
                  <a:cubicBezTo>
                    <a:pt x="333" y="452"/>
                    <a:pt x="333" y="452"/>
                    <a:pt x="333" y="452"/>
                  </a:cubicBezTo>
                  <a:cubicBezTo>
                    <a:pt x="333" y="452"/>
                    <a:pt x="333" y="433"/>
                    <a:pt x="342" y="435"/>
                  </a:cubicBezTo>
                  <a:cubicBezTo>
                    <a:pt x="351" y="437"/>
                    <a:pt x="352" y="446"/>
                    <a:pt x="356" y="439"/>
                  </a:cubicBezTo>
                  <a:cubicBezTo>
                    <a:pt x="360" y="432"/>
                    <a:pt x="362" y="415"/>
                    <a:pt x="369" y="415"/>
                  </a:cubicBezTo>
                  <a:cubicBezTo>
                    <a:pt x="376" y="415"/>
                    <a:pt x="397" y="401"/>
                    <a:pt x="399" y="390"/>
                  </a:cubicBezTo>
                  <a:cubicBezTo>
                    <a:pt x="401" y="379"/>
                    <a:pt x="399" y="344"/>
                    <a:pt x="399" y="344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1"/>
                    <a:pt x="397" y="316"/>
                    <a:pt x="399" y="311"/>
                  </a:cubicBezTo>
                  <a:cubicBezTo>
                    <a:pt x="401" y="306"/>
                    <a:pt x="403" y="296"/>
                    <a:pt x="405" y="276"/>
                  </a:cubicBezTo>
                  <a:cubicBezTo>
                    <a:pt x="407" y="256"/>
                    <a:pt x="403" y="248"/>
                    <a:pt x="388" y="244"/>
                  </a:cubicBezTo>
                  <a:cubicBezTo>
                    <a:pt x="373" y="240"/>
                    <a:pt x="369" y="256"/>
                    <a:pt x="358" y="254"/>
                  </a:cubicBezTo>
                  <a:cubicBezTo>
                    <a:pt x="347" y="252"/>
                    <a:pt x="343" y="231"/>
                    <a:pt x="338" y="211"/>
                  </a:cubicBezTo>
                  <a:cubicBezTo>
                    <a:pt x="333" y="191"/>
                    <a:pt x="337" y="174"/>
                    <a:pt x="333" y="166"/>
                  </a:cubicBezTo>
                  <a:cubicBezTo>
                    <a:pt x="329" y="158"/>
                    <a:pt x="311" y="158"/>
                    <a:pt x="296" y="161"/>
                  </a:cubicBezTo>
                  <a:cubicBezTo>
                    <a:pt x="281" y="164"/>
                    <a:pt x="237" y="157"/>
                    <a:pt x="221" y="148"/>
                  </a:cubicBezTo>
                  <a:cubicBezTo>
                    <a:pt x="205" y="139"/>
                    <a:pt x="220" y="103"/>
                    <a:pt x="220" y="94"/>
                  </a:cubicBezTo>
                  <a:cubicBezTo>
                    <a:pt x="220" y="85"/>
                    <a:pt x="215" y="90"/>
                    <a:pt x="211" y="86"/>
                  </a:cubicBezTo>
                  <a:cubicBezTo>
                    <a:pt x="207" y="82"/>
                    <a:pt x="213" y="73"/>
                    <a:pt x="211" y="66"/>
                  </a:cubicBezTo>
                  <a:cubicBezTo>
                    <a:pt x="209" y="59"/>
                    <a:pt x="200" y="57"/>
                    <a:pt x="200" y="51"/>
                  </a:cubicBezTo>
                  <a:cubicBezTo>
                    <a:pt x="187" y="28"/>
                    <a:pt x="187" y="28"/>
                    <a:pt x="187" y="28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14" y="52"/>
                    <a:pt x="7" y="56"/>
                  </a:cubicBezTo>
                  <a:cubicBezTo>
                    <a:pt x="0" y="60"/>
                    <a:pt x="15" y="82"/>
                    <a:pt x="16" y="89"/>
                  </a:cubicBezTo>
                  <a:cubicBezTo>
                    <a:pt x="18" y="95"/>
                    <a:pt x="10" y="163"/>
                    <a:pt x="10" y="163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39" y="204"/>
                    <a:pt x="48" y="209"/>
                  </a:cubicBezTo>
                  <a:cubicBezTo>
                    <a:pt x="57" y="214"/>
                    <a:pt x="84" y="231"/>
                    <a:pt x="84" y="231"/>
                  </a:cubicBezTo>
                  <a:cubicBezTo>
                    <a:pt x="88" y="245"/>
                    <a:pt x="88" y="245"/>
                    <a:pt x="88" y="245"/>
                  </a:cubicBezTo>
                  <a:cubicBezTo>
                    <a:pt x="88" y="245"/>
                    <a:pt x="123" y="265"/>
                    <a:pt x="133" y="261"/>
                  </a:cubicBezTo>
                  <a:cubicBezTo>
                    <a:pt x="143" y="257"/>
                    <a:pt x="164" y="277"/>
                    <a:pt x="164" y="277"/>
                  </a:cubicBezTo>
                  <a:cubicBezTo>
                    <a:pt x="164" y="277"/>
                    <a:pt x="214" y="305"/>
                    <a:pt x="220" y="306"/>
                  </a:cubicBezTo>
                  <a:cubicBezTo>
                    <a:pt x="226" y="307"/>
                    <a:pt x="260" y="314"/>
                    <a:pt x="258" y="322"/>
                  </a:cubicBezTo>
                  <a:cubicBezTo>
                    <a:pt x="256" y="330"/>
                    <a:pt x="246" y="347"/>
                    <a:pt x="246" y="347"/>
                  </a:cubicBezTo>
                  <a:cubicBezTo>
                    <a:pt x="246" y="347"/>
                    <a:pt x="259" y="355"/>
                    <a:pt x="255" y="362"/>
                  </a:cubicBezTo>
                  <a:cubicBezTo>
                    <a:pt x="251" y="369"/>
                    <a:pt x="239" y="369"/>
                    <a:pt x="239" y="369"/>
                  </a:cubicBezTo>
                  <a:cubicBezTo>
                    <a:pt x="239" y="391"/>
                    <a:pt x="239" y="391"/>
                    <a:pt x="239" y="391"/>
                  </a:cubicBezTo>
                  <a:cubicBezTo>
                    <a:pt x="239" y="391"/>
                    <a:pt x="219" y="418"/>
                    <a:pt x="224" y="425"/>
                  </a:cubicBezTo>
                  <a:cubicBezTo>
                    <a:pt x="229" y="432"/>
                    <a:pt x="245" y="422"/>
                    <a:pt x="254" y="425"/>
                  </a:cubicBezTo>
                  <a:cubicBezTo>
                    <a:pt x="263" y="428"/>
                    <a:pt x="270" y="435"/>
                    <a:pt x="287" y="439"/>
                  </a:cubicBezTo>
                  <a:cubicBezTo>
                    <a:pt x="304" y="443"/>
                    <a:pt x="326" y="441"/>
                    <a:pt x="326" y="44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8BD8BFA-8A67-463B-84E6-C1242FD021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6538" y="4881562"/>
              <a:ext cx="136525" cy="144463"/>
            </a:xfrm>
            <a:custGeom>
              <a:avLst/>
              <a:gdLst>
                <a:gd name="T0" fmla="*/ 92 w 246"/>
                <a:gd name="T1" fmla="*/ 249 h 258"/>
                <a:gd name="T2" fmla="*/ 152 w 246"/>
                <a:gd name="T3" fmla="*/ 253 h 258"/>
                <a:gd name="T4" fmla="*/ 220 w 246"/>
                <a:gd name="T5" fmla="*/ 244 h 258"/>
                <a:gd name="T6" fmla="*/ 243 w 246"/>
                <a:gd name="T7" fmla="*/ 196 h 258"/>
                <a:gd name="T8" fmla="*/ 233 w 246"/>
                <a:gd name="T9" fmla="*/ 197 h 258"/>
                <a:gd name="T10" fmla="*/ 234 w 246"/>
                <a:gd name="T11" fmla="*/ 176 h 258"/>
                <a:gd name="T12" fmla="*/ 227 w 246"/>
                <a:gd name="T13" fmla="*/ 169 h 258"/>
                <a:gd name="T14" fmla="*/ 241 w 246"/>
                <a:gd name="T15" fmla="*/ 140 h 258"/>
                <a:gd name="T16" fmla="*/ 219 w 246"/>
                <a:gd name="T17" fmla="*/ 127 h 258"/>
                <a:gd name="T18" fmla="*/ 201 w 246"/>
                <a:gd name="T19" fmla="*/ 98 h 258"/>
                <a:gd name="T20" fmla="*/ 182 w 246"/>
                <a:gd name="T21" fmla="*/ 95 h 258"/>
                <a:gd name="T22" fmla="*/ 164 w 246"/>
                <a:gd name="T23" fmla="*/ 76 h 258"/>
                <a:gd name="T24" fmla="*/ 152 w 246"/>
                <a:gd name="T25" fmla="*/ 67 h 258"/>
                <a:gd name="T26" fmla="*/ 140 w 246"/>
                <a:gd name="T27" fmla="*/ 65 h 258"/>
                <a:gd name="T28" fmla="*/ 116 w 246"/>
                <a:gd name="T29" fmla="*/ 43 h 258"/>
                <a:gd name="T30" fmla="*/ 101 w 246"/>
                <a:gd name="T31" fmla="*/ 54 h 258"/>
                <a:gd name="T32" fmla="*/ 85 w 246"/>
                <a:gd name="T33" fmla="*/ 31 h 258"/>
                <a:gd name="T34" fmla="*/ 48 w 246"/>
                <a:gd name="T35" fmla="*/ 2 h 258"/>
                <a:gd name="T36" fmla="*/ 30 w 246"/>
                <a:gd name="T37" fmla="*/ 10 h 258"/>
                <a:gd name="T38" fmla="*/ 14 w 246"/>
                <a:gd name="T39" fmla="*/ 9 h 258"/>
                <a:gd name="T40" fmla="*/ 0 w 246"/>
                <a:gd name="T41" fmla="*/ 24 h 258"/>
                <a:gd name="T42" fmla="*/ 21 w 246"/>
                <a:gd name="T43" fmla="*/ 41 h 258"/>
                <a:gd name="T44" fmla="*/ 3 w 246"/>
                <a:gd name="T45" fmla="*/ 48 h 258"/>
                <a:gd name="T46" fmla="*/ 3 w 246"/>
                <a:gd name="T47" fmla="*/ 75 h 258"/>
                <a:gd name="T48" fmla="*/ 20 w 246"/>
                <a:gd name="T49" fmla="*/ 85 h 258"/>
                <a:gd name="T50" fmla="*/ 2 w 246"/>
                <a:gd name="T51" fmla="*/ 93 h 258"/>
                <a:gd name="T52" fmla="*/ 16 w 246"/>
                <a:gd name="T53" fmla="*/ 114 h 258"/>
                <a:gd name="T54" fmla="*/ 9 w 246"/>
                <a:gd name="T55" fmla="*/ 124 h 258"/>
                <a:gd name="T56" fmla="*/ 28 w 246"/>
                <a:gd name="T57" fmla="*/ 152 h 258"/>
                <a:gd name="T58" fmla="*/ 4 w 246"/>
                <a:gd name="T59" fmla="*/ 158 h 258"/>
                <a:gd name="T60" fmla="*/ 4 w 246"/>
                <a:gd name="T61" fmla="*/ 190 h 258"/>
                <a:gd name="T62" fmla="*/ 24 w 246"/>
                <a:gd name="T63" fmla="*/ 215 h 258"/>
                <a:gd name="T64" fmla="*/ 51 w 246"/>
                <a:gd name="T65" fmla="*/ 234 h 258"/>
                <a:gd name="T66" fmla="*/ 58 w 246"/>
                <a:gd name="T67" fmla="*/ 238 h 258"/>
                <a:gd name="T68" fmla="*/ 85 w 246"/>
                <a:gd name="T69" fmla="*/ 238 h 258"/>
                <a:gd name="T70" fmla="*/ 92 w 246"/>
                <a:gd name="T71" fmla="*/ 2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258">
                  <a:moveTo>
                    <a:pt x="92" y="249"/>
                  </a:moveTo>
                  <a:cubicBezTo>
                    <a:pt x="92" y="249"/>
                    <a:pt x="119" y="248"/>
                    <a:pt x="152" y="253"/>
                  </a:cubicBezTo>
                  <a:cubicBezTo>
                    <a:pt x="185" y="258"/>
                    <a:pt x="204" y="257"/>
                    <a:pt x="220" y="244"/>
                  </a:cubicBezTo>
                  <a:cubicBezTo>
                    <a:pt x="234" y="233"/>
                    <a:pt x="241" y="203"/>
                    <a:pt x="24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28" y="176"/>
                    <a:pt x="227" y="169"/>
                  </a:cubicBezTo>
                  <a:cubicBezTo>
                    <a:pt x="226" y="162"/>
                    <a:pt x="236" y="149"/>
                    <a:pt x="241" y="140"/>
                  </a:cubicBezTo>
                  <a:cubicBezTo>
                    <a:pt x="246" y="131"/>
                    <a:pt x="227" y="132"/>
                    <a:pt x="219" y="127"/>
                  </a:cubicBezTo>
                  <a:cubicBezTo>
                    <a:pt x="211" y="122"/>
                    <a:pt x="201" y="98"/>
                    <a:pt x="201" y="98"/>
                  </a:cubicBezTo>
                  <a:cubicBezTo>
                    <a:pt x="201" y="98"/>
                    <a:pt x="194" y="99"/>
                    <a:pt x="182" y="95"/>
                  </a:cubicBezTo>
                  <a:cubicBezTo>
                    <a:pt x="170" y="91"/>
                    <a:pt x="168" y="78"/>
                    <a:pt x="164" y="76"/>
                  </a:cubicBezTo>
                  <a:cubicBezTo>
                    <a:pt x="160" y="74"/>
                    <a:pt x="152" y="67"/>
                    <a:pt x="152" y="67"/>
                  </a:cubicBezTo>
                  <a:cubicBezTo>
                    <a:pt x="152" y="67"/>
                    <a:pt x="145" y="68"/>
                    <a:pt x="140" y="65"/>
                  </a:cubicBezTo>
                  <a:cubicBezTo>
                    <a:pt x="135" y="62"/>
                    <a:pt x="126" y="46"/>
                    <a:pt x="116" y="43"/>
                  </a:cubicBezTo>
                  <a:cubicBezTo>
                    <a:pt x="106" y="40"/>
                    <a:pt x="107" y="54"/>
                    <a:pt x="101" y="54"/>
                  </a:cubicBezTo>
                  <a:cubicBezTo>
                    <a:pt x="95" y="54"/>
                    <a:pt x="85" y="31"/>
                    <a:pt x="85" y="31"/>
                  </a:cubicBezTo>
                  <a:cubicBezTo>
                    <a:pt x="85" y="31"/>
                    <a:pt x="60" y="4"/>
                    <a:pt x="48" y="2"/>
                  </a:cubicBezTo>
                  <a:cubicBezTo>
                    <a:pt x="36" y="0"/>
                    <a:pt x="30" y="10"/>
                    <a:pt x="30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0" y="20"/>
                    <a:pt x="0" y="24"/>
                  </a:cubicBezTo>
                  <a:cubicBezTo>
                    <a:pt x="0" y="28"/>
                    <a:pt x="21" y="41"/>
                    <a:pt x="21" y="41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1" y="84"/>
                    <a:pt x="2" y="93"/>
                  </a:cubicBezTo>
                  <a:cubicBezTo>
                    <a:pt x="3" y="102"/>
                    <a:pt x="16" y="114"/>
                    <a:pt x="16" y="11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29" y="147"/>
                    <a:pt x="28" y="152"/>
                  </a:cubicBezTo>
                  <a:cubicBezTo>
                    <a:pt x="27" y="157"/>
                    <a:pt x="4" y="158"/>
                    <a:pt x="4" y="158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32" y="209"/>
                    <a:pt x="46" y="227"/>
                    <a:pt x="51" y="234"/>
                  </a:cubicBezTo>
                  <a:cubicBezTo>
                    <a:pt x="58" y="238"/>
                    <a:pt x="58" y="238"/>
                    <a:pt x="58" y="238"/>
                  </a:cubicBezTo>
                  <a:cubicBezTo>
                    <a:pt x="85" y="238"/>
                    <a:pt x="85" y="238"/>
                    <a:pt x="85" y="238"/>
                  </a:cubicBezTo>
                  <a:lnTo>
                    <a:pt x="92" y="24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820BBA9-09E4-4C7A-AE16-897D68663B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59038" y="4633913"/>
              <a:ext cx="409575" cy="911225"/>
            </a:xfrm>
            <a:custGeom>
              <a:avLst/>
              <a:gdLst>
                <a:gd name="T0" fmla="*/ 659 w 732"/>
                <a:gd name="T1" fmla="*/ 333 h 1628"/>
                <a:gd name="T2" fmla="*/ 726 w 732"/>
                <a:gd name="T3" fmla="*/ 284 h 1628"/>
                <a:gd name="T4" fmla="*/ 679 w 732"/>
                <a:gd name="T5" fmla="*/ 205 h 1628"/>
                <a:gd name="T6" fmla="*/ 622 w 732"/>
                <a:gd name="T7" fmla="*/ 296 h 1628"/>
                <a:gd name="T8" fmla="*/ 534 w 732"/>
                <a:gd name="T9" fmla="*/ 286 h 1628"/>
                <a:gd name="T10" fmla="*/ 535 w 732"/>
                <a:gd name="T11" fmla="*/ 223 h 1628"/>
                <a:gd name="T12" fmla="*/ 444 w 732"/>
                <a:gd name="T13" fmla="*/ 138 h 1628"/>
                <a:gd name="T14" fmla="*/ 328 w 732"/>
                <a:gd name="T15" fmla="*/ 70 h 1628"/>
                <a:gd name="T16" fmla="*/ 216 w 732"/>
                <a:gd name="T17" fmla="*/ 13 h 1628"/>
                <a:gd name="T18" fmla="*/ 115 w 732"/>
                <a:gd name="T19" fmla="*/ 0 h 1628"/>
                <a:gd name="T20" fmla="*/ 81 w 732"/>
                <a:gd name="T21" fmla="*/ 32 h 1628"/>
                <a:gd name="T22" fmla="*/ 82 w 732"/>
                <a:gd name="T23" fmla="*/ 63 h 1628"/>
                <a:gd name="T24" fmla="*/ 27 w 732"/>
                <a:gd name="T25" fmla="*/ 199 h 1628"/>
                <a:gd name="T26" fmla="*/ 35 w 732"/>
                <a:gd name="T27" fmla="*/ 280 h 1628"/>
                <a:gd name="T28" fmla="*/ 2 w 732"/>
                <a:gd name="T29" fmla="*/ 401 h 1628"/>
                <a:gd name="T30" fmla="*/ 0 w 732"/>
                <a:gd name="T31" fmla="*/ 500 h 1628"/>
                <a:gd name="T32" fmla="*/ 32 w 732"/>
                <a:gd name="T33" fmla="*/ 564 h 1628"/>
                <a:gd name="T34" fmla="*/ 63 w 732"/>
                <a:gd name="T35" fmla="*/ 614 h 1628"/>
                <a:gd name="T36" fmla="*/ 64 w 732"/>
                <a:gd name="T37" fmla="*/ 724 h 1628"/>
                <a:gd name="T38" fmla="*/ 68 w 732"/>
                <a:gd name="T39" fmla="*/ 786 h 1628"/>
                <a:gd name="T40" fmla="*/ 83 w 732"/>
                <a:gd name="T41" fmla="*/ 872 h 1628"/>
                <a:gd name="T42" fmla="*/ 87 w 732"/>
                <a:gd name="T43" fmla="*/ 944 h 1628"/>
                <a:gd name="T44" fmla="*/ 95 w 732"/>
                <a:gd name="T45" fmla="*/ 990 h 1628"/>
                <a:gd name="T46" fmla="*/ 129 w 732"/>
                <a:gd name="T47" fmla="*/ 1082 h 1628"/>
                <a:gd name="T48" fmla="*/ 143 w 732"/>
                <a:gd name="T49" fmla="*/ 1145 h 1628"/>
                <a:gd name="T50" fmla="*/ 170 w 732"/>
                <a:gd name="T51" fmla="*/ 1213 h 1628"/>
                <a:gd name="T52" fmla="*/ 205 w 732"/>
                <a:gd name="T53" fmla="*/ 1257 h 1628"/>
                <a:gd name="T54" fmla="*/ 217 w 732"/>
                <a:gd name="T55" fmla="*/ 1321 h 1628"/>
                <a:gd name="T56" fmla="*/ 210 w 732"/>
                <a:gd name="T57" fmla="*/ 1394 h 1628"/>
                <a:gd name="T58" fmla="*/ 214 w 732"/>
                <a:gd name="T59" fmla="*/ 1450 h 1628"/>
                <a:gd name="T60" fmla="*/ 216 w 732"/>
                <a:gd name="T61" fmla="*/ 1513 h 1628"/>
                <a:gd name="T62" fmla="*/ 290 w 732"/>
                <a:gd name="T63" fmla="*/ 1562 h 1628"/>
                <a:gd name="T64" fmla="*/ 347 w 732"/>
                <a:gd name="T65" fmla="*/ 1612 h 1628"/>
                <a:gd name="T66" fmla="*/ 437 w 732"/>
                <a:gd name="T67" fmla="*/ 1628 h 1628"/>
                <a:gd name="T68" fmla="*/ 438 w 732"/>
                <a:gd name="T69" fmla="*/ 1589 h 1628"/>
                <a:gd name="T70" fmla="*/ 409 w 732"/>
                <a:gd name="T71" fmla="*/ 1534 h 1628"/>
                <a:gd name="T72" fmla="*/ 412 w 732"/>
                <a:gd name="T73" fmla="*/ 1501 h 1628"/>
                <a:gd name="T74" fmla="*/ 441 w 732"/>
                <a:gd name="T75" fmla="*/ 1451 h 1628"/>
                <a:gd name="T76" fmla="*/ 476 w 732"/>
                <a:gd name="T77" fmla="*/ 1359 h 1628"/>
                <a:gd name="T78" fmla="*/ 379 w 732"/>
                <a:gd name="T79" fmla="*/ 1301 h 1628"/>
                <a:gd name="T80" fmla="*/ 407 w 732"/>
                <a:gd name="T81" fmla="*/ 1240 h 1628"/>
                <a:gd name="T82" fmla="*/ 443 w 732"/>
                <a:gd name="T83" fmla="*/ 1217 h 1628"/>
                <a:gd name="T84" fmla="*/ 456 w 732"/>
                <a:gd name="T85" fmla="*/ 1130 h 1628"/>
                <a:gd name="T86" fmla="*/ 486 w 732"/>
                <a:gd name="T87" fmla="*/ 1113 h 1628"/>
                <a:gd name="T88" fmla="*/ 404 w 732"/>
                <a:gd name="T89" fmla="*/ 1089 h 1628"/>
                <a:gd name="T90" fmla="*/ 465 w 732"/>
                <a:gd name="T91" fmla="*/ 1039 h 1628"/>
                <a:gd name="T92" fmla="*/ 501 w 732"/>
                <a:gd name="T93" fmla="*/ 948 h 1628"/>
                <a:gd name="T94" fmla="*/ 494 w 732"/>
                <a:gd name="T95" fmla="*/ 934 h 1628"/>
                <a:gd name="T96" fmla="*/ 554 w 732"/>
                <a:gd name="T97" fmla="*/ 920 h 1628"/>
                <a:gd name="T98" fmla="*/ 688 w 732"/>
                <a:gd name="T99" fmla="*/ 847 h 1628"/>
                <a:gd name="T100" fmla="*/ 667 w 732"/>
                <a:gd name="T101" fmla="*/ 766 h 1628"/>
                <a:gd name="T102" fmla="*/ 601 w 732"/>
                <a:gd name="T103" fmla="*/ 696 h 1628"/>
                <a:gd name="T104" fmla="*/ 570 w 732"/>
                <a:gd name="T105" fmla="*/ 601 h 1628"/>
                <a:gd name="T106" fmla="*/ 568 w 732"/>
                <a:gd name="T107" fmla="*/ 536 h 1628"/>
                <a:gd name="T108" fmla="*/ 587 w 732"/>
                <a:gd name="T109" fmla="*/ 484 h 1628"/>
                <a:gd name="T110" fmla="*/ 604 w 732"/>
                <a:gd name="T111" fmla="*/ 419 h 1628"/>
                <a:gd name="T112" fmla="*/ 619 w 732"/>
                <a:gd name="T113" fmla="*/ 681 h 1628"/>
                <a:gd name="T114" fmla="*/ 619 w 732"/>
                <a:gd name="T115" fmla="*/ 681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2" h="1628">
                  <a:moveTo>
                    <a:pt x="634" y="355"/>
                  </a:moveTo>
                  <a:cubicBezTo>
                    <a:pt x="650" y="351"/>
                    <a:pt x="650" y="351"/>
                    <a:pt x="650" y="351"/>
                  </a:cubicBezTo>
                  <a:cubicBezTo>
                    <a:pt x="653" y="335"/>
                    <a:pt x="653" y="335"/>
                    <a:pt x="653" y="335"/>
                  </a:cubicBezTo>
                  <a:cubicBezTo>
                    <a:pt x="659" y="333"/>
                    <a:pt x="659" y="333"/>
                    <a:pt x="659" y="333"/>
                  </a:cubicBezTo>
                  <a:cubicBezTo>
                    <a:pt x="660" y="322"/>
                    <a:pt x="660" y="322"/>
                    <a:pt x="660" y="322"/>
                  </a:cubicBezTo>
                  <a:cubicBezTo>
                    <a:pt x="681" y="320"/>
                    <a:pt x="681" y="320"/>
                    <a:pt x="681" y="320"/>
                  </a:cubicBezTo>
                  <a:cubicBezTo>
                    <a:pt x="681" y="320"/>
                    <a:pt x="681" y="302"/>
                    <a:pt x="692" y="297"/>
                  </a:cubicBezTo>
                  <a:cubicBezTo>
                    <a:pt x="703" y="292"/>
                    <a:pt x="720" y="290"/>
                    <a:pt x="726" y="284"/>
                  </a:cubicBezTo>
                  <a:cubicBezTo>
                    <a:pt x="732" y="278"/>
                    <a:pt x="724" y="240"/>
                    <a:pt x="724" y="231"/>
                  </a:cubicBezTo>
                  <a:cubicBezTo>
                    <a:pt x="724" y="222"/>
                    <a:pt x="713" y="223"/>
                    <a:pt x="713" y="223"/>
                  </a:cubicBezTo>
                  <a:cubicBezTo>
                    <a:pt x="713" y="223"/>
                    <a:pt x="709" y="202"/>
                    <a:pt x="702" y="198"/>
                  </a:cubicBezTo>
                  <a:cubicBezTo>
                    <a:pt x="695" y="194"/>
                    <a:pt x="679" y="205"/>
                    <a:pt x="679" y="205"/>
                  </a:cubicBezTo>
                  <a:cubicBezTo>
                    <a:pt x="679" y="205"/>
                    <a:pt x="681" y="240"/>
                    <a:pt x="679" y="251"/>
                  </a:cubicBezTo>
                  <a:cubicBezTo>
                    <a:pt x="677" y="262"/>
                    <a:pt x="656" y="276"/>
                    <a:pt x="649" y="276"/>
                  </a:cubicBezTo>
                  <a:cubicBezTo>
                    <a:pt x="642" y="276"/>
                    <a:pt x="640" y="293"/>
                    <a:pt x="636" y="300"/>
                  </a:cubicBezTo>
                  <a:cubicBezTo>
                    <a:pt x="632" y="307"/>
                    <a:pt x="631" y="298"/>
                    <a:pt x="622" y="296"/>
                  </a:cubicBezTo>
                  <a:cubicBezTo>
                    <a:pt x="613" y="294"/>
                    <a:pt x="613" y="313"/>
                    <a:pt x="613" y="313"/>
                  </a:cubicBezTo>
                  <a:cubicBezTo>
                    <a:pt x="606" y="302"/>
                    <a:pt x="606" y="302"/>
                    <a:pt x="606" y="302"/>
                  </a:cubicBezTo>
                  <a:cubicBezTo>
                    <a:pt x="606" y="302"/>
                    <a:pt x="584" y="304"/>
                    <a:pt x="567" y="300"/>
                  </a:cubicBezTo>
                  <a:cubicBezTo>
                    <a:pt x="550" y="296"/>
                    <a:pt x="543" y="289"/>
                    <a:pt x="534" y="286"/>
                  </a:cubicBezTo>
                  <a:cubicBezTo>
                    <a:pt x="525" y="283"/>
                    <a:pt x="509" y="293"/>
                    <a:pt x="504" y="286"/>
                  </a:cubicBezTo>
                  <a:cubicBezTo>
                    <a:pt x="499" y="279"/>
                    <a:pt x="519" y="252"/>
                    <a:pt x="519" y="252"/>
                  </a:cubicBezTo>
                  <a:cubicBezTo>
                    <a:pt x="519" y="230"/>
                    <a:pt x="519" y="230"/>
                    <a:pt x="519" y="230"/>
                  </a:cubicBezTo>
                  <a:cubicBezTo>
                    <a:pt x="519" y="230"/>
                    <a:pt x="531" y="230"/>
                    <a:pt x="535" y="223"/>
                  </a:cubicBezTo>
                  <a:cubicBezTo>
                    <a:pt x="539" y="216"/>
                    <a:pt x="526" y="208"/>
                    <a:pt x="526" y="208"/>
                  </a:cubicBezTo>
                  <a:cubicBezTo>
                    <a:pt x="526" y="208"/>
                    <a:pt x="536" y="191"/>
                    <a:pt x="538" y="183"/>
                  </a:cubicBezTo>
                  <a:cubicBezTo>
                    <a:pt x="540" y="175"/>
                    <a:pt x="506" y="168"/>
                    <a:pt x="500" y="167"/>
                  </a:cubicBezTo>
                  <a:cubicBezTo>
                    <a:pt x="494" y="166"/>
                    <a:pt x="444" y="138"/>
                    <a:pt x="444" y="138"/>
                  </a:cubicBezTo>
                  <a:cubicBezTo>
                    <a:pt x="444" y="138"/>
                    <a:pt x="423" y="118"/>
                    <a:pt x="413" y="122"/>
                  </a:cubicBezTo>
                  <a:cubicBezTo>
                    <a:pt x="403" y="126"/>
                    <a:pt x="368" y="106"/>
                    <a:pt x="368" y="106"/>
                  </a:cubicBezTo>
                  <a:cubicBezTo>
                    <a:pt x="364" y="92"/>
                    <a:pt x="364" y="92"/>
                    <a:pt x="364" y="92"/>
                  </a:cubicBezTo>
                  <a:cubicBezTo>
                    <a:pt x="364" y="92"/>
                    <a:pt x="337" y="75"/>
                    <a:pt x="328" y="70"/>
                  </a:cubicBezTo>
                  <a:cubicBezTo>
                    <a:pt x="319" y="65"/>
                    <a:pt x="303" y="36"/>
                    <a:pt x="303" y="3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47" y="17"/>
                    <a:pt x="134" y="13"/>
                  </a:cubicBezTo>
                  <a:cubicBezTo>
                    <a:pt x="120" y="9"/>
                    <a:pt x="115" y="0"/>
                    <a:pt x="115" y="0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78" y="52"/>
                    <a:pt x="74" y="52"/>
                  </a:cubicBezTo>
                  <a:cubicBezTo>
                    <a:pt x="74" y="52"/>
                    <a:pt x="75" y="52"/>
                    <a:pt x="75" y="52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6" y="119"/>
                    <a:pt x="21" y="143"/>
                    <a:pt x="22" y="157"/>
                  </a:cubicBezTo>
                  <a:cubicBezTo>
                    <a:pt x="23" y="171"/>
                    <a:pt x="50" y="165"/>
                    <a:pt x="41" y="174"/>
                  </a:cubicBezTo>
                  <a:cubicBezTo>
                    <a:pt x="32" y="183"/>
                    <a:pt x="22" y="192"/>
                    <a:pt x="27" y="199"/>
                  </a:cubicBezTo>
                  <a:cubicBezTo>
                    <a:pt x="32" y="206"/>
                    <a:pt x="51" y="214"/>
                    <a:pt x="50" y="224"/>
                  </a:cubicBezTo>
                  <a:cubicBezTo>
                    <a:pt x="49" y="234"/>
                    <a:pt x="32" y="246"/>
                    <a:pt x="32" y="246"/>
                  </a:cubicBezTo>
                  <a:cubicBezTo>
                    <a:pt x="32" y="246"/>
                    <a:pt x="63" y="257"/>
                    <a:pt x="60" y="268"/>
                  </a:cubicBezTo>
                  <a:cubicBezTo>
                    <a:pt x="57" y="279"/>
                    <a:pt x="35" y="280"/>
                    <a:pt x="35" y="280"/>
                  </a:cubicBezTo>
                  <a:cubicBezTo>
                    <a:pt x="35" y="280"/>
                    <a:pt x="29" y="318"/>
                    <a:pt x="28" y="323"/>
                  </a:cubicBezTo>
                  <a:cubicBezTo>
                    <a:pt x="27" y="328"/>
                    <a:pt x="9" y="336"/>
                    <a:pt x="9" y="346"/>
                  </a:cubicBezTo>
                  <a:cubicBezTo>
                    <a:pt x="9" y="356"/>
                    <a:pt x="14" y="381"/>
                    <a:pt x="12" y="385"/>
                  </a:cubicBezTo>
                  <a:cubicBezTo>
                    <a:pt x="10" y="389"/>
                    <a:pt x="1" y="397"/>
                    <a:pt x="2" y="401"/>
                  </a:cubicBezTo>
                  <a:cubicBezTo>
                    <a:pt x="3" y="405"/>
                    <a:pt x="26" y="450"/>
                    <a:pt x="21" y="455"/>
                  </a:cubicBezTo>
                  <a:cubicBezTo>
                    <a:pt x="16" y="460"/>
                    <a:pt x="7" y="455"/>
                    <a:pt x="7" y="455"/>
                  </a:cubicBezTo>
                  <a:cubicBezTo>
                    <a:pt x="10" y="494"/>
                    <a:pt x="10" y="494"/>
                    <a:pt x="10" y="494"/>
                  </a:cubicBezTo>
                  <a:cubicBezTo>
                    <a:pt x="10" y="494"/>
                    <a:pt x="0" y="495"/>
                    <a:pt x="0" y="500"/>
                  </a:cubicBezTo>
                  <a:cubicBezTo>
                    <a:pt x="0" y="505"/>
                    <a:pt x="2" y="522"/>
                    <a:pt x="2" y="522"/>
                  </a:cubicBezTo>
                  <a:cubicBezTo>
                    <a:pt x="2" y="522"/>
                    <a:pt x="25" y="537"/>
                    <a:pt x="23" y="541"/>
                  </a:cubicBezTo>
                  <a:cubicBezTo>
                    <a:pt x="21" y="545"/>
                    <a:pt x="19" y="554"/>
                    <a:pt x="19" y="554"/>
                  </a:cubicBezTo>
                  <a:cubicBezTo>
                    <a:pt x="32" y="564"/>
                    <a:pt x="32" y="564"/>
                    <a:pt x="32" y="564"/>
                  </a:cubicBezTo>
                  <a:cubicBezTo>
                    <a:pt x="40" y="585"/>
                    <a:pt x="40" y="585"/>
                    <a:pt x="40" y="585"/>
                  </a:cubicBezTo>
                  <a:cubicBezTo>
                    <a:pt x="43" y="591"/>
                    <a:pt x="43" y="591"/>
                    <a:pt x="43" y="591"/>
                  </a:cubicBezTo>
                  <a:cubicBezTo>
                    <a:pt x="43" y="591"/>
                    <a:pt x="35" y="610"/>
                    <a:pt x="47" y="613"/>
                  </a:cubicBezTo>
                  <a:cubicBezTo>
                    <a:pt x="59" y="616"/>
                    <a:pt x="63" y="614"/>
                    <a:pt x="63" y="614"/>
                  </a:cubicBezTo>
                  <a:cubicBezTo>
                    <a:pt x="65" y="639"/>
                    <a:pt x="65" y="639"/>
                    <a:pt x="65" y="639"/>
                  </a:cubicBezTo>
                  <a:cubicBezTo>
                    <a:pt x="65" y="639"/>
                    <a:pt x="80" y="658"/>
                    <a:pt x="77" y="664"/>
                  </a:cubicBezTo>
                  <a:cubicBezTo>
                    <a:pt x="74" y="670"/>
                    <a:pt x="65" y="677"/>
                    <a:pt x="65" y="681"/>
                  </a:cubicBezTo>
                  <a:cubicBezTo>
                    <a:pt x="65" y="685"/>
                    <a:pt x="64" y="724"/>
                    <a:pt x="64" y="724"/>
                  </a:cubicBezTo>
                  <a:cubicBezTo>
                    <a:pt x="55" y="725"/>
                    <a:pt x="55" y="725"/>
                    <a:pt x="55" y="725"/>
                  </a:cubicBezTo>
                  <a:cubicBezTo>
                    <a:pt x="55" y="725"/>
                    <a:pt x="72" y="743"/>
                    <a:pt x="73" y="753"/>
                  </a:cubicBezTo>
                  <a:cubicBezTo>
                    <a:pt x="74" y="763"/>
                    <a:pt x="70" y="774"/>
                    <a:pt x="70" y="774"/>
                  </a:cubicBezTo>
                  <a:cubicBezTo>
                    <a:pt x="68" y="786"/>
                    <a:pt x="68" y="786"/>
                    <a:pt x="68" y="786"/>
                  </a:cubicBezTo>
                  <a:cubicBezTo>
                    <a:pt x="51" y="787"/>
                    <a:pt x="51" y="787"/>
                    <a:pt x="51" y="787"/>
                  </a:cubicBezTo>
                  <a:cubicBezTo>
                    <a:pt x="51" y="787"/>
                    <a:pt x="63" y="820"/>
                    <a:pt x="63" y="827"/>
                  </a:cubicBezTo>
                  <a:cubicBezTo>
                    <a:pt x="63" y="834"/>
                    <a:pt x="63" y="855"/>
                    <a:pt x="63" y="855"/>
                  </a:cubicBezTo>
                  <a:cubicBezTo>
                    <a:pt x="83" y="872"/>
                    <a:pt x="83" y="872"/>
                    <a:pt x="83" y="872"/>
                  </a:cubicBezTo>
                  <a:cubicBezTo>
                    <a:pt x="84" y="884"/>
                    <a:pt x="84" y="884"/>
                    <a:pt x="84" y="884"/>
                  </a:cubicBezTo>
                  <a:cubicBezTo>
                    <a:pt x="84" y="884"/>
                    <a:pt x="103" y="893"/>
                    <a:pt x="98" y="902"/>
                  </a:cubicBezTo>
                  <a:cubicBezTo>
                    <a:pt x="93" y="911"/>
                    <a:pt x="79" y="916"/>
                    <a:pt x="79" y="916"/>
                  </a:cubicBezTo>
                  <a:cubicBezTo>
                    <a:pt x="87" y="944"/>
                    <a:pt x="87" y="944"/>
                    <a:pt x="87" y="944"/>
                  </a:cubicBezTo>
                  <a:cubicBezTo>
                    <a:pt x="74" y="953"/>
                    <a:pt x="74" y="953"/>
                    <a:pt x="74" y="953"/>
                  </a:cubicBezTo>
                  <a:cubicBezTo>
                    <a:pt x="74" y="953"/>
                    <a:pt x="84" y="958"/>
                    <a:pt x="85" y="966"/>
                  </a:cubicBezTo>
                  <a:cubicBezTo>
                    <a:pt x="86" y="974"/>
                    <a:pt x="81" y="982"/>
                    <a:pt x="81" y="982"/>
                  </a:cubicBezTo>
                  <a:cubicBezTo>
                    <a:pt x="95" y="990"/>
                    <a:pt x="95" y="990"/>
                    <a:pt x="95" y="990"/>
                  </a:cubicBezTo>
                  <a:cubicBezTo>
                    <a:pt x="95" y="990"/>
                    <a:pt x="90" y="1008"/>
                    <a:pt x="91" y="1014"/>
                  </a:cubicBezTo>
                  <a:cubicBezTo>
                    <a:pt x="92" y="1020"/>
                    <a:pt x="99" y="1031"/>
                    <a:pt x="99" y="1031"/>
                  </a:cubicBezTo>
                  <a:cubicBezTo>
                    <a:pt x="99" y="1031"/>
                    <a:pt x="99" y="1050"/>
                    <a:pt x="102" y="1056"/>
                  </a:cubicBezTo>
                  <a:cubicBezTo>
                    <a:pt x="105" y="1062"/>
                    <a:pt x="134" y="1083"/>
                    <a:pt x="129" y="1082"/>
                  </a:cubicBezTo>
                  <a:cubicBezTo>
                    <a:pt x="124" y="1081"/>
                    <a:pt x="113" y="1090"/>
                    <a:pt x="113" y="1090"/>
                  </a:cubicBezTo>
                  <a:cubicBezTo>
                    <a:pt x="113" y="1090"/>
                    <a:pt x="118" y="1120"/>
                    <a:pt x="121" y="1128"/>
                  </a:cubicBezTo>
                  <a:cubicBezTo>
                    <a:pt x="124" y="1136"/>
                    <a:pt x="133" y="1140"/>
                    <a:pt x="133" y="1140"/>
                  </a:cubicBezTo>
                  <a:cubicBezTo>
                    <a:pt x="143" y="1145"/>
                    <a:pt x="143" y="1145"/>
                    <a:pt x="143" y="1145"/>
                  </a:cubicBezTo>
                  <a:cubicBezTo>
                    <a:pt x="139" y="1163"/>
                    <a:pt x="139" y="1163"/>
                    <a:pt x="139" y="1163"/>
                  </a:cubicBezTo>
                  <a:cubicBezTo>
                    <a:pt x="139" y="1163"/>
                    <a:pt x="155" y="1164"/>
                    <a:pt x="156" y="1175"/>
                  </a:cubicBezTo>
                  <a:cubicBezTo>
                    <a:pt x="157" y="1186"/>
                    <a:pt x="158" y="1203"/>
                    <a:pt x="158" y="1203"/>
                  </a:cubicBezTo>
                  <a:cubicBezTo>
                    <a:pt x="158" y="1203"/>
                    <a:pt x="163" y="1213"/>
                    <a:pt x="170" y="1213"/>
                  </a:cubicBezTo>
                  <a:cubicBezTo>
                    <a:pt x="177" y="1213"/>
                    <a:pt x="196" y="1208"/>
                    <a:pt x="194" y="1219"/>
                  </a:cubicBezTo>
                  <a:cubicBezTo>
                    <a:pt x="192" y="1230"/>
                    <a:pt x="160" y="1227"/>
                    <a:pt x="161" y="1230"/>
                  </a:cubicBezTo>
                  <a:cubicBezTo>
                    <a:pt x="162" y="1233"/>
                    <a:pt x="185" y="1240"/>
                    <a:pt x="185" y="1240"/>
                  </a:cubicBezTo>
                  <a:cubicBezTo>
                    <a:pt x="185" y="1240"/>
                    <a:pt x="208" y="1249"/>
                    <a:pt x="205" y="1257"/>
                  </a:cubicBezTo>
                  <a:cubicBezTo>
                    <a:pt x="202" y="1265"/>
                    <a:pt x="189" y="1276"/>
                    <a:pt x="189" y="1276"/>
                  </a:cubicBezTo>
                  <a:cubicBezTo>
                    <a:pt x="205" y="1288"/>
                    <a:pt x="205" y="1288"/>
                    <a:pt x="205" y="1288"/>
                  </a:cubicBezTo>
                  <a:cubicBezTo>
                    <a:pt x="202" y="1303"/>
                    <a:pt x="202" y="1303"/>
                    <a:pt x="202" y="1303"/>
                  </a:cubicBezTo>
                  <a:cubicBezTo>
                    <a:pt x="217" y="1321"/>
                    <a:pt x="217" y="1321"/>
                    <a:pt x="217" y="1321"/>
                  </a:cubicBezTo>
                  <a:cubicBezTo>
                    <a:pt x="214" y="1343"/>
                    <a:pt x="214" y="1343"/>
                    <a:pt x="214" y="1343"/>
                  </a:cubicBezTo>
                  <a:cubicBezTo>
                    <a:pt x="224" y="1360"/>
                    <a:pt x="224" y="1360"/>
                    <a:pt x="224" y="1360"/>
                  </a:cubicBezTo>
                  <a:cubicBezTo>
                    <a:pt x="213" y="1364"/>
                    <a:pt x="213" y="1364"/>
                    <a:pt x="213" y="1364"/>
                  </a:cubicBezTo>
                  <a:cubicBezTo>
                    <a:pt x="210" y="1394"/>
                    <a:pt x="210" y="1394"/>
                    <a:pt x="210" y="1394"/>
                  </a:cubicBezTo>
                  <a:cubicBezTo>
                    <a:pt x="210" y="1394"/>
                    <a:pt x="229" y="1405"/>
                    <a:pt x="230" y="1408"/>
                  </a:cubicBezTo>
                  <a:cubicBezTo>
                    <a:pt x="231" y="1411"/>
                    <a:pt x="215" y="1420"/>
                    <a:pt x="215" y="1420"/>
                  </a:cubicBezTo>
                  <a:cubicBezTo>
                    <a:pt x="215" y="1420"/>
                    <a:pt x="235" y="1435"/>
                    <a:pt x="232" y="1440"/>
                  </a:cubicBezTo>
                  <a:cubicBezTo>
                    <a:pt x="229" y="1445"/>
                    <a:pt x="214" y="1450"/>
                    <a:pt x="214" y="1450"/>
                  </a:cubicBezTo>
                  <a:cubicBezTo>
                    <a:pt x="213" y="1463"/>
                    <a:pt x="213" y="1463"/>
                    <a:pt x="213" y="1463"/>
                  </a:cubicBezTo>
                  <a:cubicBezTo>
                    <a:pt x="206" y="1467"/>
                    <a:pt x="206" y="1467"/>
                    <a:pt x="206" y="1467"/>
                  </a:cubicBezTo>
                  <a:cubicBezTo>
                    <a:pt x="206" y="1467"/>
                    <a:pt x="208" y="1483"/>
                    <a:pt x="213" y="1488"/>
                  </a:cubicBezTo>
                  <a:cubicBezTo>
                    <a:pt x="218" y="1493"/>
                    <a:pt x="216" y="1513"/>
                    <a:pt x="216" y="1513"/>
                  </a:cubicBezTo>
                  <a:cubicBezTo>
                    <a:pt x="236" y="1517"/>
                    <a:pt x="236" y="1517"/>
                    <a:pt x="236" y="1517"/>
                  </a:cubicBezTo>
                  <a:cubicBezTo>
                    <a:pt x="236" y="1517"/>
                    <a:pt x="240" y="1542"/>
                    <a:pt x="250" y="1542"/>
                  </a:cubicBezTo>
                  <a:cubicBezTo>
                    <a:pt x="260" y="1542"/>
                    <a:pt x="266" y="1524"/>
                    <a:pt x="281" y="1537"/>
                  </a:cubicBezTo>
                  <a:cubicBezTo>
                    <a:pt x="296" y="1550"/>
                    <a:pt x="290" y="1562"/>
                    <a:pt x="290" y="1562"/>
                  </a:cubicBezTo>
                  <a:cubicBezTo>
                    <a:pt x="304" y="1578"/>
                    <a:pt x="304" y="1578"/>
                    <a:pt x="304" y="1578"/>
                  </a:cubicBezTo>
                  <a:cubicBezTo>
                    <a:pt x="311" y="1589"/>
                    <a:pt x="311" y="1589"/>
                    <a:pt x="311" y="1589"/>
                  </a:cubicBezTo>
                  <a:cubicBezTo>
                    <a:pt x="335" y="1600"/>
                    <a:pt x="335" y="1600"/>
                    <a:pt x="335" y="1600"/>
                  </a:cubicBezTo>
                  <a:cubicBezTo>
                    <a:pt x="347" y="1612"/>
                    <a:pt x="347" y="1612"/>
                    <a:pt x="347" y="1612"/>
                  </a:cubicBezTo>
                  <a:cubicBezTo>
                    <a:pt x="347" y="1612"/>
                    <a:pt x="373" y="1605"/>
                    <a:pt x="389" y="1607"/>
                  </a:cubicBezTo>
                  <a:cubicBezTo>
                    <a:pt x="405" y="1609"/>
                    <a:pt x="425" y="1608"/>
                    <a:pt x="425" y="1608"/>
                  </a:cubicBezTo>
                  <a:cubicBezTo>
                    <a:pt x="440" y="1620"/>
                    <a:pt x="440" y="1620"/>
                    <a:pt x="440" y="1620"/>
                  </a:cubicBezTo>
                  <a:cubicBezTo>
                    <a:pt x="437" y="1628"/>
                    <a:pt x="437" y="1628"/>
                    <a:pt x="437" y="1628"/>
                  </a:cubicBezTo>
                  <a:cubicBezTo>
                    <a:pt x="442" y="1616"/>
                    <a:pt x="442" y="1616"/>
                    <a:pt x="442" y="1616"/>
                  </a:cubicBezTo>
                  <a:cubicBezTo>
                    <a:pt x="449" y="1606"/>
                    <a:pt x="478" y="1625"/>
                    <a:pt x="478" y="1625"/>
                  </a:cubicBezTo>
                  <a:cubicBezTo>
                    <a:pt x="451" y="1588"/>
                    <a:pt x="451" y="1588"/>
                    <a:pt x="451" y="1588"/>
                  </a:cubicBezTo>
                  <a:cubicBezTo>
                    <a:pt x="438" y="1589"/>
                    <a:pt x="438" y="1589"/>
                    <a:pt x="438" y="1589"/>
                  </a:cubicBezTo>
                  <a:cubicBezTo>
                    <a:pt x="441" y="1579"/>
                    <a:pt x="441" y="1579"/>
                    <a:pt x="441" y="1579"/>
                  </a:cubicBezTo>
                  <a:cubicBezTo>
                    <a:pt x="417" y="1562"/>
                    <a:pt x="417" y="1562"/>
                    <a:pt x="417" y="1562"/>
                  </a:cubicBezTo>
                  <a:cubicBezTo>
                    <a:pt x="418" y="1538"/>
                    <a:pt x="418" y="1538"/>
                    <a:pt x="418" y="1538"/>
                  </a:cubicBezTo>
                  <a:cubicBezTo>
                    <a:pt x="409" y="1534"/>
                    <a:pt x="409" y="1534"/>
                    <a:pt x="409" y="1534"/>
                  </a:cubicBezTo>
                  <a:cubicBezTo>
                    <a:pt x="414" y="1522"/>
                    <a:pt x="414" y="1522"/>
                    <a:pt x="414" y="1522"/>
                  </a:cubicBezTo>
                  <a:cubicBezTo>
                    <a:pt x="414" y="1522"/>
                    <a:pt x="423" y="1522"/>
                    <a:pt x="426" y="1514"/>
                  </a:cubicBezTo>
                  <a:cubicBezTo>
                    <a:pt x="430" y="1506"/>
                    <a:pt x="400" y="1506"/>
                    <a:pt x="400" y="1506"/>
                  </a:cubicBezTo>
                  <a:cubicBezTo>
                    <a:pt x="412" y="1501"/>
                    <a:pt x="412" y="1501"/>
                    <a:pt x="412" y="1501"/>
                  </a:cubicBezTo>
                  <a:cubicBezTo>
                    <a:pt x="408" y="1488"/>
                    <a:pt x="408" y="1488"/>
                    <a:pt x="408" y="1488"/>
                  </a:cubicBezTo>
                  <a:cubicBezTo>
                    <a:pt x="424" y="1505"/>
                    <a:pt x="424" y="1505"/>
                    <a:pt x="424" y="1505"/>
                  </a:cubicBezTo>
                  <a:cubicBezTo>
                    <a:pt x="424" y="1505"/>
                    <a:pt x="438" y="1515"/>
                    <a:pt x="448" y="1503"/>
                  </a:cubicBezTo>
                  <a:cubicBezTo>
                    <a:pt x="458" y="1491"/>
                    <a:pt x="440" y="1465"/>
                    <a:pt x="441" y="1451"/>
                  </a:cubicBezTo>
                  <a:cubicBezTo>
                    <a:pt x="442" y="1438"/>
                    <a:pt x="485" y="1409"/>
                    <a:pt x="488" y="1400"/>
                  </a:cubicBezTo>
                  <a:cubicBezTo>
                    <a:pt x="492" y="1391"/>
                    <a:pt x="467" y="1391"/>
                    <a:pt x="467" y="1391"/>
                  </a:cubicBezTo>
                  <a:cubicBezTo>
                    <a:pt x="483" y="1389"/>
                    <a:pt x="483" y="1389"/>
                    <a:pt x="483" y="1389"/>
                  </a:cubicBezTo>
                  <a:cubicBezTo>
                    <a:pt x="483" y="1389"/>
                    <a:pt x="484" y="1369"/>
                    <a:pt x="476" y="1359"/>
                  </a:cubicBezTo>
                  <a:cubicBezTo>
                    <a:pt x="468" y="1349"/>
                    <a:pt x="456" y="1354"/>
                    <a:pt x="456" y="1354"/>
                  </a:cubicBezTo>
                  <a:cubicBezTo>
                    <a:pt x="444" y="1345"/>
                    <a:pt x="444" y="1345"/>
                    <a:pt x="444" y="1345"/>
                  </a:cubicBezTo>
                  <a:cubicBezTo>
                    <a:pt x="431" y="1345"/>
                    <a:pt x="431" y="1345"/>
                    <a:pt x="431" y="1345"/>
                  </a:cubicBezTo>
                  <a:cubicBezTo>
                    <a:pt x="431" y="1345"/>
                    <a:pt x="391" y="1328"/>
                    <a:pt x="379" y="1301"/>
                  </a:cubicBezTo>
                  <a:cubicBezTo>
                    <a:pt x="366" y="1274"/>
                    <a:pt x="386" y="1269"/>
                    <a:pt x="386" y="1269"/>
                  </a:cubicBezTo>
                  <a:cubicBezTo>
                    <a:pt x="392" y="1252"/>
                    <a:pt x="392" y="1252"/>
                    <a:pt x="392" y="1252"/>
                  </a:cubicBezTo>
                  <a:cubicBezTo>
                    <a:pt x="401" y="1252"/>
                    <a:pt x="401" y="1252"/>
                    <a:pt x="401" y="1252"/>
                  </a:cubicBezTo>
                  <a:cubicBezTo>
                    <a:pt x="407" y="1240"/>
                    <a:pt x="407" y="1240"/>
                    <a:pt x="407" y="1240"/>
                  </a:cubicBezTo>
                  <a:cubicBezTo>
                    <a:pt x="443" y="1239"/>
                    <a:pt x="443" y="1239"/>
                    <a:pt x="443" y="1239"/>
                  </a:cubicBezTo>
                  <a:cubicBezTo>
                    <a:pt x="435" y="1232"/>
                    <a:pt x="435" y="1232"/>
                    <a:pt x="435" y="1232"/>
                  </a:cubicBezTo>
                  <a:cubicBezTo>
                    <a:pt x="434" y="1218"/>
                    <a:pt x="434" y="1218"/>
                    <a:pt x="434" y="1218"/>
                  </a:cubicBezTo>
                  <a:cubicBezTo>
                    <a:pt x="443" y="1217"/>
                    <a:pt x="443" y="1217"/>
                    <a:pt x="443" y="1217"/>
                  </a:cubicBezTo>
                  <a:cubicBezTo>
                    <a:pt x="443" y="1217"/>
                    <a:pt x="448" y="1198"/>
                    <a:pt x="440" y="1191"/>
                  </a:cubicBezTo>
                  <a:cubicBezTo>
                    <a:pt x="432" y="1184"/>
                    <a:pt x="423" y="1168"/>
                    <a:pt x="430" y="1152"/>
                  </a:cubicBezTo>
                  <a:cubicBezTo>
                    <a:pt x="436" y="1137"/>
                    <a:pt x="456" y="1137"/>
                    <a:pt x="456" y="1137"/>
                  </a:cubicBezTo>
                  <a:cubicBezTo>
                    <a:pt x="456" y="1130"/>
                    <a:pt x="456" y="1130"/>
                    <a:pt x="456" y="1130"/>
                  </a:cubicBezTo>
                  <a:cubicBezTo>
                    <a:pt x="456" y="1130"/>
                    <a:pt x="439" y="1130"/>
                    <a:pt x="431" y="1125"/>
                  </a:cubicBezTo>
                  <a:cubicBezTo>
                    <a:pt x="423" y="1121"/>
                    <a:pt x="432" y="1112"/>
                    <a:pt x="440" y="1111"/>
                  </a:cubicBezTo>
                  <a:cubicBezTo>
                    <a:pt x="448" y="1110"/>
                    <a:pt x="462" y="1127"/>
                    <a:pt x="469" y="1127"/>
                  </a:cubicBezTo>
                  <a:cubicBezTo>
                    <a:pt x="476" y="1127"/>
                    <a:pt x="485" y="1123"/>
                    <a:pt x="486" y="1113"/>
                  </a:cubicBezTo>
                  <a:cubicBezTo>
                    <a:pt x="487" y="1103"/>
                    <a:pt x="474" y="1080"/>
                    <a:pt x="461" y="1085"/>
                  </a:cubicBezTo>
                  <a:cubicBezTo>
                    <a:pt x="449" y="1089"/>
                    <a:pt x="468" y="1099"/>
                    <a:pt x="456" y="1105"/>
                  </a:cubicBezTo>
                  <a:cubicBezTo>
                    <a:pt x="443" y="1111"/>
                    <a:pt x="431" y="1094"/>
                    <a:pt x="431" y="1094"/>
                  </a:cubicBezTo>
                  <a:cubicBezTo>
                    <a:pt x="431" y="1094"/>
                    <a:pt x="407" y="1096"/>
                    <a:pt x="404" y="1089"/>
                  </a:cubicBezTo>
                  <a:cubicBezTo>
                    <a:pt x="400" y="1083"/>
                    <a:pt x="404" y="1055"/>
                    <a:pt x="404" y="1052"/>
                  </a:cubicBezTo>
                  <a:cubicBezTo>
                    <a:pt x="404" y="1049"/>
                    <a:pt x="387" y="1032"/>
                    <a:pt x="391" y="1017"/>
                  </a:cubicBezTo>
                  <a:cubicBezTo>
                    <a:pt x="396" y="1003"/>
                    <a:pt x="409" y="1019"/>
                    <a:pt x="424" y="1023"/>
                  </a:cubicBezTo>
                  <a:cubicBezTo>
                    <a:pt x="439" y="1026"/>
                    <a:pt x="456" y="1039"/>
                    <a:pt x="465" y="1039"/>
                  </a:cubicBezTo>
                  <a:cubicBezTo>
                    <a:pt x="474" y="1039"/>
                    <a:pt x="507" y="1021"/>
                    <a:pt x="515" y="1015"/>
                  </a:cubicBezTo>
                  <a:cubicBezTo>
                    <a:pt x="523" y="1009"/>
                    <a:pt x="490" y="991"/>
                    <a:pt x="490" y="991"/>
                  </a:cubicBezTo>
                  <a:cubicBezTo>
                    <a:pt x="489" y="975"/>
                    <a:pt x="489" y="975"/>
                    <a:pt x="489" y="975"/>
                  </a:cubicBezTo>
                  <a:cubicBezTo>
                    <a:pt x="489" y="975"/>
                    <a:pt x="498" y="959"/>
                    <a:pt x="501" y="948"/>
                  </a:cubicBezTo>
                  <a:cubicBezTo>
                    <a:pt x="503" y="938"/>
                    <a:pt x="480" y="938"/>
                    <a:pt x="480" y="938"/>
                  </a:cubicBezTo>
                  <a:cubicBezTo>
                    <a:pt x="478" y="924"/>
                    <a:pt x="478" y="924"/>
                    <a:pt x="478" y="924"/>
                  </a:cubicBezTo>
                  <a:cubicBezTo>
                    <a:pt x="478" y="924"/>
                    <a:pt x="470" y="915"/>
                    <a:pt x="477" y="907"/>
                  </a:cubicBezTo>
                  <a:cubicBezTo>
                    <a:pt x="484" y="899"/>
                    <a:pt x="494" y="934"/>
                    <a:pt x="494" y="934"/>
                  </a:cubicBezTo>
                  <a:cubicBezTo>
                    <a:pt x="502" y="933"/>
                    <a:pt x="502" y="933"/>
                    <a:pt x="502" y="933"/>
                  </a:cubicBezTo>
                  <a:cubicBezTo>
                    <a:pt x="497" y="919"/>
                    <a:pt x="497" y="919"/>
                    <a:pt x="497" y="919"/>
                  </a:cubicBezTo>
                  <a:cubicBezTo>
                    <a:pt x="551" y="926"/>
                    <a:pt x="551" y="926"/>
                    <a:pt x="551" y="926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67" y="912"/>
                    <a:pt x="595" y="909"/>
                  </a:cubicBezTo>
                  <a:cubicBezTo>
                    <a:pt x="624" y="906"/>
                    <a:pt x="676" y="881"/>
                    <a:pt x="676" y="881"/>
                  </a:cubicBezTo>
                  <a:cubicBezTo>
                    <a:pt x="673" y="855"/>
                    <a:pt x="673" y="855"/>
                    <a:pt x="673" y="855"/>
                  </a:cubicBezTo>
                  <a:cubicBezTo>
                    <a:pt x="688" y="847"/>
                    <a:pt x="688" y="847"/>
                    <a:pt x="688" y="847"/>
                  </a:cubicBezTo>
                  <a:cubicBezTo>
                    <a:pt x="696" y="814"/>
                    <a:pt x="696" y="814"/>
                    <a:pt x="696" y="814"/>
                  </a:cubicBezTo>
                  <a:cubicBezTo>
                    <a:pt x="689" y="797"/>
                    <a:pt x="689" y="797"/>
                    <a:pt x="689" y="797"/>
                  </a:cubicBezTo>
                  <a:cubicBezTo>
                    <a:pt x="689" y="779"/>
                    <a:pt x="689" y="779"/>
                    <a:pt x="689" y="779"/>
                  </a:cubicBezTo>
                  <a:cubicBezTo>
                    <a:pt x="689" y="779"/>
                    <a:pt x="678" y="770"/>
                    <a:pt x="667" y="766"/>
                  </a:cubicBezTo>
                  <a:cubicBezTo>
                    <a:pt x="661" y="764"/>
                    <a:pt x="654" y="769"/>
                    <a:pt x="649" y="765"/>
                  </a:cubicBezTo>
                  <a:cubicBezTo>
                    <a:pt x="641" y="759"/>
                    <a:pt x="655" y="753"/>
                    <a:pt x="658" y="748"/>
                  </a:cubicBezTo>
                  <a:cubicBezTo>
                    <a:pt x="662" y="741"/>
                    <a:pt x="657" y="735"/>
                    <a:pt x="657" y="727"/>
                  </a:cubicBezTo>
                  <a:cubicBezTo>
                    <a:pt x="657" y="712"/>
                    <a:pt x="624" y="707"/>
                    <a:pt x="601" y="696"/>
                  </a:cubicBezTo>
                  <a:cubicBezTo>
                    <a:pt x="578" y="685"/>
                    <a:pt x="578" y="674"/>
                    <a:pt x="588" y="660"/>
                  </a:cubicBezTo>
                  <a:cubicBezTo>
                    <a:pt x="589" y="659"/>
                    <a:pt x="589" y="658"/>
                    <a:pt x="590" y="658"/>
                  </a:cubicBezTo>
                  <a:cubicBezTo>
                    <a:pt x="570" y="633"/>
                    <a:pt x="570" y="633"/>
                    <a:pt x="570" y="633"/>
                  </a:cubicBezTo>
                  <a:cubicBezTo>
                    <a:pt x="570" y="601"/>
                    <a:pt x="570" y="601"/>
                    <a:pt x="570" y="601"/>
                  </a:cubicBezTo>
                  <a:cubicBezTo>
                    <a:pt x="570" y="601"/>
                    <a:pt x="593" y="600"/>
                    <a:pt x="594" y="595"/>
                  </a:cubicBezTo>
                  <a:cubicBezTo>
                    <a:pt x="595" y="590"/>
                    <a:pt x="575" y="567"/>
                    <a:pt x="575" y="567"/>
                  </a:cubicBezTo>
                  <a:cubicBezTo>
                    <a:pt x="582" y="557"/>
                    <a:pt x="582" y="557"/>
                    <a:pt x="582" y="557"/>
                  </a:cubicBezTo>
                  <a:cubicBezTo>
                    <a:pt x="582" y="557"/>
                    <a:pt x="569" y="545"/>
                    <a:pt x="568" y="536"/>
                  </a:cubicBezTo>
                  <a:cubicBezTo>
                    <a:pt x="567" y="527"/>
                    <a:pt x="586" y="528"/>
                    <a:pt x="586" y="528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9" y="491"/>
                    <a:pt x="569" y="491"/>
                    <a:pt x="569" y="491"/>
                  </a:cubicBezTo>
                  <a:cubicBezTo>
                    <a:pt x="587" y="484"/>
                    <a:pt x="587" y="484"/>
                    <a:pt x="587" y="484"/>
                  </a:cubicBezTo>
                  <a:cubicBezTo>
                    <a:pt x="587" y="484"/>
                    <a:pt x="566" y="471"/>
                    <a:pt x="566" y="467"/>
                  </a:cubicBezTo>
                  <a:cubicBezTo>
                    <a:pt x="566" y="463"/>
                    <a:pt x="580" y="452"/>
                    <a:pt x="580" y="452"/>
                  </a:cubicBezTo>
                  <a:cubicBezTo>
                    <a:pt x="580" y="452"/>
                    <a:pt x="584" y="435"/>
                    <a:pt x="584" y="429"/>
                  </a:cubicBezTo>
                  <a:cubicBezTo>
                    <a:pt x="584" y="423"/>
                    <a:pt x="599" y="424"/>
                    <a:pt x="604" y="419"/>
                  </a:cubicBezTo>
                  <a:cubicBezTo>
                    <a:pt x="609" y="414"/>
                    <a:pt x="612" y="399"/>
                    <a:pt x="612" y="396"/>
                  </a:cubicBezTo>
                  <a:cubicBezTo>
                    <a:pt x="612" y="393"/>
                    <a:pt x="621" y="388"/>
                    <a:pt x="626" y="383"/>
                  </a:cubicBezTo>
                  <a:cubicBezTo>
                    <a:pt x="631" y="378"/>
                    <a:pt x="634" y="355"/>
                    <a:pt x="634" y="355"/>
                  </a:cubicBezTo>
                  <a:close/>
                  <a:moveTo>
                    <a:pt x="619" y="681"/>
                  </a:moveTo>
                  <a:cubicBezTo>
                    <a:pt x="624" y="681"/>
                    <a:pt x="624" y="681"/>
                    <a:pt x="624" y="681"/>
                  </a:cubicBezTo>
                  <a:cubicBezTo>
                    <a:pt x="617" y="677"/>
                    <a:pt x="617" y="677"/>
                    <a:pt x="617" y="677"/>
                  </a:cubicBezTo>
                  <a:cubicBezTo>
                    <a:pt x="617" y="677"/>
                    <a:pt x="617" y="677"/>
                    <a:pt x="617" y="677"/>
                  </a:cubicBezTo>
                  <a:cubicBezTo>
                    <a:pt x="618" y="679"/>
                    <a:pt x="619" y="681"/>
                    <a:pt x="619" y="6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E512E7B8-B1A9-4089-9903-C17E9CA62AD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85975" y="3927475"/>
              <a:ext cx="155575" cy="198438"/>
            </a:xfrm>
            <a:custGeom>
              <a:avLst/>
              <a:gdLst>
                <a:gd name="T0" fmla="*/ 42 w 280"/>
                <a:gd name="T1" fmla="*/ 249 h 353"/>
                <a:gd name="T2" fmla="*/ 49 w 280"/>
                <a:gd name="T3" fmla="*/ 229 h 353"/>
                <a:gd name="T4" fmla="*/ 42 w 280"/>
                <a:gd name="T5" fmla="*/ 249 h 353"/>
                <a:gd name="T6" fmla="*/ 277 w 280"/>
                <a:gd name="T7" fmla="*/ 114 h 353"/>
                <a:gd name="T8" fmla="*/ 261 w 280"/>
                <a:gd name="T9" fmla="*/ 102 h 353"/>
                <a:gd name="T10" fmla="*/ 271 w 280"/>
                <a:gd name="T11" fmla="*/ 84 h 353"/>
                <a:gd name="T12" fmla="*/ 252 w 280"/>
                <a:gd name="T13" fmla="*/ 83 h 353"/>
                <a:gd name="T14" fmla="*/ 230 w 280"/>
                <a:gd name="T15" fmla="*/ 61 h 353"/>
                <a:gd name="T16" fmla="*/ 218 w 280"/>
                <a:gd name="T17" fmla="*/ 73 h 353"/>
                <a:gd name="T18" fmla="*/ 195 w 280"/>
                <a:gd name="T19" fmla="*/ 65 h 353"/>
                <a:gd name="T20" fmla="*/ 175 w 280"/>
                <a:gd name="T21" fmla="*/ 64 h 353"/>
                <a:gd name="T22" fmla="*/ 163 w 280"/>
                <a:gd name="T23" fmla="*/ 43 h 353"/>
                <a:gd name="T24" fmla="*/ 140 w 280"/>
                <a:gd name="T25" fmla="*/ 40 h 353"/>
                <a:gd name="T26" fmla="*/ 121 w 280"/>
                <a:gd name="T27" fmla="*/ 22 h 353"/>
                <a:gd name="T28" fmla="*/ 98 w 280"/>
                <a:gd name="T29" fmla="*/ 0 h 353"/>
                <a:gd name="T30" fmla="*/ 101 w 280"/>
                <a:gd name="T31" fmla="*/ 23 h 353"/>
                <a:gd name="T32" fmla="*/ 68 w 280"/>
                <a:gd name="T33" fmla="*/ 37 h 353"/>
                <a:gd name="T34" fmla="*/ 66 w 280"/>
                <a:gd name="T35" fmla="*/ 27 h 353"/>
                <a:gd name="T36" fmla="*/ 44 w 280"/>
                <a:gd name="T37" fmla="*/ 46 h 353"/>
                <a:gd name="T38" fmla="*/ 49 w 280"/>
                <a:gd name="T39" fmla="*/ 77 h 353"/>
                <a:gd name="T40" fmla="*/ 31 w 280"/>
                <a:gd name="T41" fmla="*/ 97 h 353"/>
                <a:gd name="T42" fmla="*/ 39 w 280"/>
                <a:gd name="T43" fmla="*/ 119 h 353"/>
                <a:gd name="T44" fmla="*/ 27 w 280"/>
                <a:gd name="T45" fmla="*/ 119 h 353"/>
                <a:gd name="T46" fmla="*/ 26 w 280"/>
                <a:gd name="T47" fmla="*/ 130 h 353"/>
                <a:gd name="T48" fmla="*/ 3 w 280"/>
                <a:gd name="T49" fmla="*/ 144 h 353"/>
                <a:gd name="T50" fmla="*/ 19 w 280"/>
                <a:gd name="T51" fmla="*/ 154 h 353"/>
                <a:gd name="T52" fmla="*/ 8 w 280"/>
                <a:gd name="T53" fmla="*/ 173 h 353"/>
                <a:gd name="T54" fmla="*/ 18 w 280"/>
                <a:gd name="T55" fmla="*/ 187 h 353"/>
                <a:gd name="T56" fmla="*/ 3 w 280"/>
                <a:gd name="T57" fmla="*/ 201 h 353"/>
                <a:gd name="T58" fmla="*/ 12 w 280"/>
                <a:gd name="T59" fmla="*/ 207 h 353"/>
                <a:gd name="T60" fmla="*/ 22 w 280"/>
                <a:gd name="T61" fmla="*/ 228 h 353"/>
                <a:gd name="T62" fmla="*/ 48 w 280"/>
                <a:gd name="T63" fmla="*/ 214 h 353"/>
                <a:gd name="T64" fmla="*/ 65 w 280"/>
                <a:gd name="T65" fmla="*/ 219 h 353"/>
                <a:gd name="T66" fmla="*/ 61 w 280"/>
                <a:gd name="T67" fmla="*/ 258 h 353"/>
                <a:gd name="T68" fmla="*/ 36 w 280"/>
                <a:gd name="T69" fmla="*/ 271 h 353"/>
                <a:gd name="T70" fmla="*/ 51 w 280"/>
                <a:gd name="T71" fmla="*/ 286 h 353"/>
                <a:gd name="T72" fmla="*/ 30 w 280"/>
                <a:gd name="T73" fmla="*/ 307 h 353"/>
                <a:gd name="T74" fmla="*/ 40 w 280"/>
                <a:gd name="T75" fmla="*/ 315 h 353"/>
                <a:gd name="T76" fmla="*/ 33 w 280"/>
                <a:gd name="T77" fmla="*/ 329 h 353"/>
                <a:gd name="T78" fmla="*/ 53 w 280"/>
                <a:gd name="T79" fmla="*/ 315 h 353"/>
                <a:gd name="T80" fmla="*/ 62 w 280"/>
                <a:gd name="T81" fmla="*/ 326 h 353"/>
                <a:gd name="T82" fmla="*/ 81 w 280"/>
                <a:gd name="T83" fmla="*/ 324 h 353"/>
                <a:gd name="T84" fmla="*/ 96 w 280"/>
                <a:gd name="T85" fmla="*/ 353 h 353"/>
                <a:gd name="T86" fmla="*/ 108 w 280"/>
                <a:gd name="T87" fmla="*/ 339 h 353"/>
                <a:gd name="T88" fmla="*/ 121 w 280"/>
                <a:gd name="T89" fmla="*/ 335 h 353"/>
                <a:gd name="T90" fmla="*/ 125 w 280"/>
                <a:gd name="T91" fmla="*/ 299 h 353"/>
                <a:gd name="T92" fmla="*/ 135 w 280"/>
                <a:gd name="T93" fmla="*/ 284 h 353"/>
                <a:gd name="T94" fmla="*/ 132 w 280"/>
                <a:gd name="T95" fmla="*/ 272 h 353"/>
                <a:gd name="T96" fmla="*/ 140 w 280"/>
                <a:gd name="T97" fmla="*/ 269 h 353"/>
                <a:gd name="T98" fmla="*/ 154 w 280"/>
                <a:gd name="T99" fmla="*/ 251 h 353"/>
                <a:gd name="T100" fmla="*/ 211 w 280"/>
                <a:gd name="T101" fmla="*/ 226 h 353"/>
                <a:gd name="T102" fmla="*/ 262 w 280"/>
                <a:gd name="T103" fmla="*/ 170 h 353"/>
                <a:gd name="T104" fmla="*/ 270 w 280"/>
                <a:gd name="T105" fmla="*/ 141 h 353"/>
                <a:gd name="T106" fmla="*/ 280 w 280"/>
                <a:gd name="T107" fmla="*/ 136 h 353"/>
                <a:gd name="T108" fmla="*/ 277 w 280"/>
                <a:gd name="T109" fmla="*/ 11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0" h="353">
                  <a:moveTo>
                    <a:pt x="42" y="249"/>
                  </a:moveTo>
                  <a:cubicBezTo>
                    <a:pt x="57" y="245"/>
                    <a:pt x="59" y="225"/>
                    <a:pt x="49" y="229"/>
                  </a:cubicBezTo>
                  <a:cubicBezTo>
                    <a:pt x="40" y="233"/>
                    <a:pt x="34" y="250"/>
                    <a:pt x="42" y="249"/>
                  </a:cubicBezTo>
                  <a:close/>
                  <a:moveTo>
                    <a:pt x="277" y="114"/>
                  </a:moveTo>
                  <a:cubicBezTo>
                    <a:pt x="261" y="102"/>
                    <a:pt x="261" y="102"/>
                    <a:pt x="261" y="102"/>
                  </a:cubicBezTo>
                  <a:cubicBezTo>
                    <a:pt x="261" y="102"/>
                    <a:pt x="272" y="102"/>
                    <a:pt x="271" y="84"/>
                  </a:cubicBezTo>
                  <a:cubicBezTo>
                    <a:pt x="265" y="83"/>
                    <a:pt x="258" y="83"/>
                    <a:pt x="252" y="83"/>
                  </a:cubicBezTo>
                  <a:cubicBezTo>
                    <a:pt x="239" y="82"/>
                    <a:pt x="247" y="64"/>
                    <a:pt x="230" y="61"/>
                  </a:cubicBezTo>
                  <a:cubicBezTo>
                    <a:pt x="213" y="58"/>
                    <a:pt x="225" y="71"/>
                    <a:pt x="218" y="73"/>
                  </a:cubicBezTo>
                  <a:cubicBezTo>
                    <a:pt x="211" y="75"/>
                    <a:pt x="195" y="65"/>
                    <a:pt x="195" y="65"/>
                  </a:cubicBezTo>
                  <a:cubicBezTo>
                    <a:pt x="195" y="65"/>
                    <a:pt x="184" y="70"/>
                    <a:pt x="175" y="64"/>
                  </a:cubicBezTo>
                  <a:cubicBezTo>
                    <a:pt x="166" y="58"/>
                    <a:pt x="173" y="51"/>
                    <a:pt x="163" y="43"/>
                  </a:cubicBezTo>
                  <a:cubicBezTo>
                    <a:pt x="153" y="35"/>
                    <a:pt x="140" y="40"/>
                    <a:pt x="140" y="40"/>
                  </a:cubicBezTo>
                  <a:cubicBezTo>
                    <a:pt x="140" y="40"/>
                    <a:pt x="132" y="28"/>
                    <a:pt x="121" y="22"/>
                  </a:cubicBezTo>
                  <a:cubicBezTo>
                    <a:pt x="113" y="19"/>
                    <a:pt x="103" y="6"/>
                    <a:pt x="98" y="0"/>
                  </a:cubicBezTo>
                  <a:cubicBezTo>
                    <a:pt x="99" y="10"/>
                    <a:pt x="105" y="14"/>
                    <a:pt x="101" y="23"/>
                  </a:cubicBezTo>
                  <a:cubicBezTo>
                    <a:pt x="98" y="32"/>
                    <a:pt x="68" y="37"/>
                    <a:pt x="68" y="3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27"/>
                    <a:pt x="46" y="38"/>
                    <a:pt x="44" y="46"/>
                  </a:cubicBezTo>
                  <a:cubicBezTo>
                    <a:pt x="41" y="54"/>
                    <a:pt x="51" y="64"/>
                    <a:pt x="49" y="77"/>
                  </a:cubicBezTo>
                  <a:cubicBezTo>
                    <a:pt x="48" y="90"/>
                    <a:pt x="35" y="89"/>
                    <a:pt x="31" y="97"/>
                  </a:cubicBezTo>
                  <a:cubicBezTo>
                    <a:pt x="26" y="105"/>
                    <a:pt x="39" y="119"/>
                    <a:pt x="39" y="11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3" y="144"/>
                    <a:pt x="3" y="144"/>
                    <a:pt x="3" y="14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3"/>
                    <a:pt x="19" y="176"/>
                    <a:pt x="18" y="187"/>
                  </a:cubicBezTo>
                  <a:cubicBezTo>
                    <a:pt x="16" y="198"/>
                    <a:pt x="3" y="201"/>
                    <a:pt x="3" y="201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2" y="207"/>
                    <a:pt x="0" y="221"/>
                    <a:pt x="22" y="228"/>
                  </a:cubicBezTo>
                  <a:cubicBezTo>
                    <a:pt x="45" y="235"/>
                    <a:pt x="48" y="214"/>
                    <a:pt x="48" y="214"/>
                  </a:cubicBezTo>
                  <a:cubicBezTo>
                    <a:pt x="65" y="219"/>
                    <a:pt x="65" y="219"/>
                    <a:pt x="65" y="219"/>
                  </a:cubicBezTo>
                  <a:cubicBezTo>
                    <a:pt x="73" y="227"/>
                    <a:pt x="64" y="246"/>
                    <a:pt x="61" y="258"/>
                  </a:cubicBezTo>
                  <a:cubicBezTo>
                    <a:pt x="59" y="270"/>
                    <a:pt x="36" y="271"/>
                    <a:pt x="36" y="271"/>
                  </a:cubicBezTo>
                  <a:cubicBezTo>
                    <a:pt x="36" y="271"/>
                    <a:pt x="60" y="277"/>
                    <a:pt x="51" y="286"/>
                  </a:cubicBezTo>
                  <a:cubicBezTo>
                    <a:pt x="43" y="295"/>
                    <a:pt x="30" y="307"/>
                    <a:pt x="30" y="307"/>
                  </a:cubicBezTo>
                  <a:cubicBezTo>
                    <a:pt x="40" y="315"/>
                    <a:pt x="40" y="315"/>
                    <a:pt x="40" y="315"/>
                  </a:cubicBezTo>
                  <a:cubicBezTo>
                    <a:pt x="40" y="315"/>
                    <a:pt x="24" y="324"/>
                    <a:pt x="33" y="329"/>
                  </a:cubicBezTo>
                  <a:cubicBezTo>
                    <a:pt x="43" y="333"/>
                    <a:pt x="53" y="315"/>
                    <a:pt x="53" y="315"/>
                  </a:cubicBezTo>
                  <a:cubicBezTo>
                    <a:pt x="62" y="326"/>
                    <a:pt x="62" y="326"/>
                    <a:pt x="62" y="326"/>
                  </a:cubicBezTo>
                  <a:cubicBezTo>
                    <a:pt x="62" y="326"/>
                    <a:pt x="75" y="320"/>
                    <a:pt x="81" y="324"/>
                  </a:cubicBezTo>
                  <a:cubicBezTo>
                    <a:pt x="86" y="329"/>
                    <a:pt x="82" y="353"/>
                    <a:pt x="96" y="353"/>
                  </a:cubicBezTo>
                  <a:cubicBezTo>
                    <a:pt x="109" y="353"/>
                    <a:pt x="104" y="342"/>
                    <a:pt x="108" y="339"/>
                  </a:cubicBezTo>
                  <a:cubicBezTo>
                    <a:pt x="112" y="337"/>
                    <a:pt x="121" y="335"/>
                    <a:pt x="121" y="335"/>
                  </a:cubicBezTo>
                  <a:cubicBezTo>
                    <a:pt x="121" y="335"/>
                    <a:pt x="124" y="308"/>
                    <a:pt x="125" y="299"/>
                  </a:cubicBezTo>
                  <a:cubicBezTo>
                    <a:pt x="127" y="289"/>
                    <a:pt x="135" y="284"/>
                    <a:pt x="135" y="284"/>
                  </a:cubicBezTo>
                  <a:cubicBezTo>
                    <a:pt x="132" y="272"/>
                    <a:pt x="132" y="272"/>
                    <a:pt x="132" y="272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40" y="269"/>
                    <a:pt x="140" y="262"/>
                    <a:pt x="154" y="251"/>
                  </a:cubicBezTo>
                  <a:cubicBezTo>
                    <a:pt x="167" y="240"/>
                    <a:pt x="188" y="240"/>
                    <a:pt x="211" y="226"/>
                  </a:cubicBezTo>
                  <a:cubicBezTo>
                    <a:pt x="234" y="211"/>
                    <a:pt x="262" y="170"/>
                    <a:pt x="262" y="170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80" y="136"/>
                    <a:pt x="280" y="136"/>
                    <a:pt x="280" y="136"/>
                  </a:cubicBezTo>
                  <a:lnTo>
                    <a:pt x="277" y="11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899CDC5-353C-4757-91C0-004E4F6ABD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0000" y="3681413"/>
              <a:ext cx="76200" cy="128588"/>
            </a:xfrm>
            <a:custGeom>
              <a:avLst/>
              <a:gdLst>
                <a:gd name="T0" fmla="*/ 19 w 136"/>
                <a:gd name="T1" fmla="*/ 9 h 228"/>
                <a:gd name="T2" fmla="*/ 62 w 136"/>
                <a:gd name="T3" fmla="*/ 29 h 228"/>
                <a:gd name="T4" fmla="*/ 91 w 136"/>
                <a:gd name="T5" fmla="*/ 65 h 228"/>
                <a:gd name="T6" fmla="*/ 87 w 136"/>
                <a:gd name="T7" fmla="*/ 86 h 228"/>
                <a:gd name="T8" fmla="*/ 104 w 136"/>
                <a:gd name="T9" fmla="*/ 82 h 228"/>
                <a:gd name="T10" fmla="*/ 105 w 136"/>
                <a:gd name="T11" fmla="*/ 120 h 228"/>
                <a:gd name="T12" fmla="*/ 105 w 136"/>
                <a:gd name="T13" fmla="*/ 190 h 228"/>
                <a:gd name="T14" fmla="*/ 19 w 136"/>
                <a:gd name="T15" fmla="*/ 194 h 228"/>
                <a:gd name="T16" fmla="*/ 10 w 136"/>
                <a:gd name="T17" fmla="*/ 99 h 228"/>
                <a:gd name="T18" fmla="*/ 25 w 136"/>
                <a:gd name="T19" fmla="*/ 59 h 228"/>
                <a:gd name="T20" fmla="*/ 5 w 136"/>
                <a:gd name="T21" fmla="*/ 32 h 228"/>
                <a:gd name="T22" fmla="*/ 18 w 136"/>
                <a:gd name="T23" fmla="*/ 32 h 228"/>
                <a:gd name="T24" fmla="*/ 19 w 136"/>
                <a:gd name="T25" fmla="*/ 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28">
                  <a:moveTo>
                    <a:pt x="19" y="9"/>
                  </a:moveTo>
                  <a:cubicBezTo>
                    <a:pt x="35" y="0"/>
                    <a:pt x="46" y="7"/>
                    <a:pt x="62" y="29"/>
                  </a:cubicBezTo>
                  <a:cubicBezTo>
                    <a:pt x="78" y="50"/>
                    <a:pt x="91" y="65"/>
                    <a:pt x="91" y="6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105" y="120"/>
                    <a:pt x="136" y="176"/>
                    <a:pt x="105" y="190"/>
                  </a:cubicBezTo>
                  <a:cubicBezTo>
                    <a:pt x="75" y="204"/>
                    <a:pt x="37" y="228"/>
                    <a:pt x="19" y="194"/>
                  </a:cubicBezTo>
                  <a:cubicBezTo>
                    <a:pt x="1" y="160"/>
                    <a:pt x="0" y="106"/>
                    <a:pt x="10" y="99"/>
                  </a:cubicBezTo>
                  <a:cubicBezTo>
                    <a:pt x="21" y="91"/>
                    <a:pt x="25" y="59"/>
                    <a:pt x="25" y="5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8" y="32"/>
                    <a:pt x="18" y="32"/>
                    <a:pt x="18" y="32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2771D7F3-1877-49E0-A85C-CDB10FDF6AD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39013" y="3411538"/>
              <a:ext cx="273050" cy="449263"/>
            </a:xfrm>
            <a:custGeom>
              <a:avLst/>
              <a:gdLst>
                <a:gd name="T0" fmla="*/ 475 w 487"/>
                <a:gd name="T1" fmla="*/ 801 h 801"/>
                <a:gd name="T2" fmla="*/ 476 w 487"/>
                <a:gd name="T3" fmla="*/ 763 h 801"/>
                <a:gd name="T4" fmla="*/ 395 w 487"/>
                <a:gd name="T5" fmla="*/ 758 h 801"/>
                <a:gd name="T6" fmla="*/ 187 w 487"/>
                <a:gd name="T7" fmla="*/ 700 h 801"/>
                <a:gd name="T8" fmla="*/ 175 w 487"/>
                <a:gd name="T9" fmla="*/ 693 h 801"/>
                <a:gd name="T10" fmla="*/ 346 w 487"/>
                <a:gd name="T11" fmla="*/ 393 h 801"/>
                <a:gd name="T12" fmla="*/ 408 w 487"/>
                <a:gd name="T13" fmla="*/ 418 h 801"/>
                <a:gd name="T14" fmla="*/ 321 w 487"/>
                <a:gd name="T15" fmla="*/ 337 h 801"/>
                <a:gd name="T16" fmla="*/ 325 w 487"/>
                <a:gd name="T17" fmla="*/ 499 h 801"/>
                <a:gd name="T18" fmla="*/ 301 w 487"/>
                <a:gd name="T19" fmla="*/ 414 h 801"/>
                <a:gd name="T20" fmla="*/ 358 w 487"/>
                <a:gd name="T21" fmla="*/ 492 h 801"/>
                <a:gd name="T22" fmla="*/ 337 w 487"/>
                <a:gd name="T23" fmla="*/ 494 h 801"/>
                <a:gd name="T24" fmla="*/ 360 w 487"/>
                <a:gd name="T25" fmla="*/ 416 h 801"/>
                <a:gd name="T26" fmla="*/ 352 w 487"/>
                <a:gd name="T27" fmla="*/ 436 h 801"/>
                <a:gd name="T28" fmla="*/ 391 w 487"/>
                <a:gd name="T29" fmla="*/ 441 h 801"/>
                <a:gd name="T30" fmla="*/ 103 w 487"/>
                <a:gd name="T31" fmla="*/ 405 h 801"/>
                <a:gd name="T32" fmla="*/ 79 w 487"/>
                <a:gd name="T33" fmla="*/ 472 h 801"/>
                <a:gd name="T34" fmla="*/ 55 w 487"/>
                <a:gd name="T35" fmla="*/ 514 h 801"/>
                <a:gd name="T36" fmla="*/ 31 w 487"/>
                <a:gd name="T37" fmla="*/ 557 h 801"/>
                <a:gd name="T38" fmla="*/ 71 w 487"/>
                <a:gd name="T39" fmla="*/ 503 h 801"/>
                <a:gd name="T40" fmla="*/ 117 w 487"/>
                <a:gd name="T41" fmla="*/ 403 h 801"/>
                <a:gd name="T42" fmla="*/ 259 w 487"/>
                <a:gd name="T43" fmla="*/ 679 h 801"/>
                <a:gd name="T44" fmla="*/ 451 w 487"/>
                <a:gd name="T45" fmla="*/ 560 h 801"/>
                <a:gd name="T46" fmla="*/ 413 w 487"/>
                <a:gd name="T47" fmla="*/ 526 h 801"/>
                <a:gd name="T48" fmla="*/ 362 w 487"/>
                <a:gd name="T49" fmla="*/ 552 h 801"/>
                <a:gd name="T50" fmla="*/ 307 w 487"/>
                <a:gd name="T51" fmla="*/ 568 h 801"/>
                <a:gd name="T52" fmla="*/ 251 w 487"/>
                <a:gd name="T53" fmla="*/ 627 h 801"/>
                <a:gd name="T54" fmla="*/ 287 w 487"/>
                <a:gd name="T55" fmla="*/ 643 h 801"/>
                <a:gd name="T56" fmla="*/ 340 w 487"/>
                <a:gd name="T57" fmla="*/ 657 h 801"/>
                <a:gd name="T58" fmla="*/ 413 w 487"/>
                <a:gd name="T59" fmla="*/ 701 h 801"/>
                <a:gd name="T60" fmla="*/ 430 w 487"/>
                <a:gd name="T61" fmla="*/ 693 h 801"/>
                <a:gd name="T62" fmla="*/ 444 w 487"/>
                <a:gd name="T63" fmla="*/ 676 h 801"/>
                <a:gd name="T64" fmla="*/ 451 w 487"/>
                <a:gd name="T65" fmla="*/ 560 h 801"/>
                <a:gd name="T66" fmla="*/ 286 w 487"/>
                <a:gd name="T67" fmla="*/ 309 h 801"/>
                <a:gd name="T68" fmla="*/ 259 w 487"/>
                <a:gd name="T69" fmla="*/ 240 h 801"/>
                <a:gd name="T70" fmla="*/ 184 w 487"/>
                <a:gd name="T71" fmla="*/ 201 h 801"/>
                <a:gd name="T72" fmla="*/ 193 w 487"/>
                <a:gd name="T73" fmla="*/ 93 h 801"/>
                <a:gd name="T74" fmla="*/ 184 w 487"/>
                <a:gd name="T75" fmla="*/ 16 h 801"/>
                <a:gd name="T76" fmla="*/ 126 w 487"/>
                <a:gd name="T77" fmla="*/ 10 h 801"/>
                <a:gd name="T78" fmla="*/ 100 w 487"/>
                <a:gd name="T79" fmla="*/ 53 h 801"/>
                <a:gd name="T80" fmla="*/ 112 w 487"/>
                <a:gd name="T81" fmla="*/ 109 h 801"/>
                <a:gd name="T82" fmla="*/ 92 w 487"/>
                <a:gd name="T83" fmla="*/ 152 h 801"/>
                <a:gd name="T84" fmla="*/ 135 w 487"/>
                <a:gd name="T85" fmla="*/ 233 h 801"/>
                <a:gd name="T86" fmla="*/ 219 w 487"/>
                <a:gd name="T87" fmla="*/ 274 h 801"/>
                <a:gd name="T88" fmla="*/ 146 w 487"/>
                <a:gd name="T89" fmla="*/ 285 h 801"/>
                <a:gd name="T90" fmla="*/ 197 w 487"/>
                <a:gd name="T91" fmla="*/ 339 h 801"/>
                <a:gd name="T92" fmla="*/ 232 w 487"/>
                <a:gd name="T93" fmla="*/ 434 h 801"/>
                <a:gd name="T94" fmla="*/ 271 w 487"/>
                <a:gd name="T95" fmla="*/ 463 h 801"/>
                <a:gd name="T96" fmla="*/ 273 w 487"/>
                <a:gd name="T97" fmla="*/ 535 h 801"/>
                <a:gd name="T98" fmla="*/ 295 w 487"/>
                <a:gd name="T99" fmla="*/ 431 h 801"/>
                <a:gd name="T100" fmla="*/ 249 w 487"/>
                <a:gd name="T101" fmla="*/ 378 h 801"/>
                <a:gd name="T102" fmla="*/ 232 w 487"/>
                <a:gd name="T103" fmla="*/ 434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7" h="801">
                  <a:moveTo>
                    <a:pt x="476" y="763"/>
                  </a:moveTo>
                  <a:cubicBezTo>
                    <a:pt x="472" y="782"/>
                    <a:pt x="472" y="782"/>
                    <a:pt x="472" y="782"/>
                  </a:cubicBezTo>
                  <a:cubicBezTo>
                    <a:pt x="475" y="801"/>
                    <a:pt x="475" y="801"/>
                    <a:pt x="475" y="801"/>
                  </a:cubicBezTo>
                  <a:cubicBezTo>
                    <a:pt x="487" y="791"/>
                    <a:pt x="487" y="791"/>
                    <a:pt x="487" y="791"/>
                  </a:cubicBezTo>
                  <a:cubicBezTo>
                    <a:pt x="487" y="763"/>
                    <a:pt x="487" y="763"/>
                    <a:pt x="487" y="763"/>
                  </a:cubicBezTo>
                  <a:lnTo>
                    <a:pt x="476" y="763"/>
                  </a:lnTo>
                  <a:close/>
                  <a:moveTo>
                    <a:pt x="399" y="785"/>
                  </a:moveTo>
                  <a:cubicBezTo>
                    <a:pt x="410" y="763"/>
                    <a:pt x="410" y="763"/>
                    <a:pt x="410" y="763"/>
                  </a:cubicBezTo>
                  <a:cubicBezTo>
                    <a:pt x="395" y="758"/>
                    <a:pt x="395" y="758"/>
                    <a:pt x="395" y="758"/>
                  </a:cubicBezTo>
                  <a:lnTo>
                    <a:pt x="399" y="785"/>
                  </a:lnTo>
                  <a:close/>
                  <a:moveTo>
                    <a:pt x="175" y="693"/>
                  </a:moveTo>
                  <a:cubicBezTo>
                    <a:pt x="187" y="700"/>
                    <a:pt x="187" y="700"/>
                    <a:pt x="187" y="700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82" y="672"/>
                    <a:pt x="182" y="672"/>
                    <a:pt x="182" y="672"/>
                  </a:cubicBezTo>
                  <a:lnTo>
                    <a:pt x="175" y="693"/>
                  </a:lnTo>
                  <a:close/>
                  <a:moveTo>
                    <a:pt x="345" y="372"/>
                  </a:moveTo>
                  <a:cubicBezTo>
                    <a:pt x="370" y="385"/>
                    <a:pt x="370" y="385"/>
                    <a:pt x="370" y="385"/>
                  </a:cubicBezTo>
                  <a:cubicBezTo>
                    <a:pt x="370" y="401"/>
                    <a:pt x="346" y="393"/>
                    <a:pt x="346" y="393"/>
                  </a:cubicBezTo>
                  <a:cubicBezTo>
                    <a:pt x="389" y="427"/>
                    <a:pt x="389" y="427"/>
                    <a:pt x="389" y="427"/>
                  </a:cubicBezTo>
                  <a:cubicBezTo>
                    <a:pt x="391" y="413"/>
                    <a:pt x="391" y="413"/>
                    <a:pt x="391" y="413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394" y="395"/>
                    <a:pt x="394" y="395"/>
                    <a:pt x="394" y="395"/>
                  </a:cubicBezTo>
                  <a:cubicBezTo>
                    <a:pt x="394" y="395"/>
                    <a:pt x="391" y="370"/>
                    <a:pt x="379" y="357"/>
                  </a:cubicBezTo>
                  <a:cubicBezTo>
                    <a:pt x="367" y="344"/>
                    <a:pt x="328" y="321"/>
                    <a:pt x="321" y="337"/>
                  </a:cubicBezTo>
                  <a:cubicBezTo>
                    <a:pt x="312" y="357"/>
                    <a:pt x="345" y="372"/>
                    <a:pt x="345" y="372"/>
                  </a:cubicBezTo>
                  <a:close/>
                  <a:moveTo>
                    <a:pt x="318" y="445"/>
                  </a:moveTo>
                  <a:cubicBezTo>
                    <a:pt x="325" y="499"/>
                    <a:pt x="325" y="499"/>
                    <a:pt x="325" y="499"/>
                  </a:cubicBezTo>
                  <a:cubicBezTo>
                    <a:pt x="333" y="449"/>
                    <a:pt x="333" y="449"/>
                    <a:pt x="333" y="449"/>
                  </a:cubicBezTo>
                  <a:cubicBezTo>
                    <a:pt x="316" y="414"/>
                    <a:pt x="316" y="414"/>
                    <a:pt x="316" y="414"/>
                  </a:cubicBezTo>
                  <a:cubicBezTo>
                    <a:pt x="301" y="414"/>
                    <a:pt x="301" y="414"/>
                    <a:pt x="301" y="414"/>
                  </a:cubicBezTo>
                  <a:lnTo>
                    <a:pt x="318" y="445"/>
                  </a:lnTo>
                  <a:close/>
                  <a:moveTo>
                    <a:pt x="337" y="494"/>
                  </a:moveTo>
                  <a:cubicBezTo>
                    <a:pt x="358" y="492"/>
                    <a:pt x="358" y="492"/>
                    <a:pt x="358" y="492"/>
                  </a:cubicBezTo>
                  <a:cubicBezTo>
                    <a:pt x="361" y="475"/>
                    <a:pt x="361" y="475"/>
                    <a:pt x="361" y="475"/>
                  </a:cubicBezTo>
                  <a:cubicBezTo>
                    <a:pt x="343" y="469"/>
                    <a:pt x="343" y="469"/>
                    <a:pt x="343" y="469"/>
                  </a:cubicBezTo>
                  <a:lnTo>
                    <a:pt x="337" y="494"/>
                  </a:lnTo>
                  <a:close/>
                  <a:moveTo>
                    <a:pt x="391" y="441"/>
                  </a:moveTo>
                  <a:cubicBezTo>
                    <a:pt x="372" y="434"/>
                    <a:pt x="372" y="434"/>
                    <a:pt x="372" y="434"/>
                  </a:cubicBezTo>
                  <a:cubicBezTo>
                    <a:pt x="372" y="434"/>
                    <a:pt x="364" y="424"/>
                    <a:pt x="360" y="416"/>
                  </a:cubicBezTo>
                  <a:cubicBezTo>
                    <a:pt x="357" y="408"/>
                    <a:pt x="333" y="413"/>
                    <a:pt x="333" y="413"/>
                  </a:cubicBezTo>
                  <a:cubicBezTo>
                    <a:pt x="336" y="442"/>
                    <a:pt x="336" y="442"/>
                    <a:pt x="336" y="442"/>
                  </a:cubicBezTo>
                  <a:cubicBezTo>
                    <a:pt x="352" y="436"/>
                    <a:pt x="352" y="436"/>
                    <a:pt x="352" y="436"/>
                  </a:cubicBezTo>
                  <a:cubicBezTo>
                    <a:pt x="358" y="452"/>
                    <a:pt x="358" y="452"/>
                    <a:pt x="358" y="452"/>
                  </a:cubicBezTo>
                  <a:cubicBezTo>
                    <a:pt x="391" y="477"/>
                    <a:pt x="391" y="477"/>
                    <a:pt x="391" y="477"/>
                  </a:cubicBezTo>
                  <a:lnTo>
                    <a:pt x="391" y="441"/>
                  </a:lnTo>
                  <a:close/>
                  <a:moveTo>
                    <a:pt x="117" y="403"/>
                  </a:moveTo>
                  <a:cubicBezTo>
                    <a:pt x="107" y="388"/>
                    <a:pt x="107" y="388"/>
                    <a:pt x="107" y="388"/>
                  </a:cubicBezTo>
                  <a:cubicBezTo>
                    <a:pt x="103" y="405"/>
                    <a:pt x="103" y="405"/>
                    <a:pt x="103" y="405"/>
                  </a:cubicBezTo>
                  <a:cubicBezTo>
                    <a:pt x="103" y="405"/>
                    <a:pt x="84" y="421"/>
                    <a:pt x="91" y="436"/>
                  </a:cubicBezTo>
                  <a:cubicBezTo>
                    <a:pt x="98" y="450"/>
                    <a:pt x="115" y="450"/>
                    <a:pt x="105" y="457"/>
                  </a:cubicBezTo>
                  <a:cubicBezTo>
                    <a:pt x="95" y="463"/>
                    <a:pt x="79" y="472"/>
                    <a:pt x="79" y="472"/>
                  </a:cubicBezTo>
                  <a:cubicBezTo>
                    <a:pt x="72" y="490"/>
                    <a:pt x="72" y="490"/>
                    <a:pt x="72" y="490"/>
                  </a:cubicBezTo>
                  <a:cubicBezTo>
                    <a:pt x="57" y="499"/>
                    <a:pt x="57" y="499"/>
                    <a:pt x="57" y="499"/>
                  </a:cubicBezTo>
                  <a:cubicBezTo>
                    <a:pt x="57" y="499"/>
                    <a:pt x="62" y="508"/>
                    <a:pt x="55" y="514"/>
                  </a:cubicBezTo>
                  <a:cubicBezTo>
                    <a:pt x="48" y="521"/>
                    <a:pt x="23" y="532"/>
                    <a:pt x="23" y="532"/>
                  </a:cubicBezTo>
                  <a:cubicBezTo>
                    <a:pt x="23" y="532"/>
                    <a:pt x="0" y="568"/>
                    <a:pt x="11" y="576"/>
                  </a:cubicBezTo>
                  <a:cubicBezTo>
                    <a:pt x="31" y="557"/>
                    <a:pt x="31" y="557"/>
                    <a:pt x="31" y="557"/>
                  </a:cubicBezTo>
                  <a:cubicBezTo>
                    <a:pt x="31" y="557"/>
                    <a:pt x="28" y="542"/>
                    <a:pt x="36" y="542"/>
                  </a:cubicBezTo>
                  <a:cubicBezTo>
                    <a:pt x="45" y="542"/>
                    <a:pt x="55" y="539"/>
                    <a:pt x="62" y="534"/>
                  </a:cubicBezTo>
                  <a:cubicBezTo>
                    <a:pt x="69" y="529"/>
                    <a:pt x="62" y="513"/>
                    <a:pt x="71" y="503"/>
                  </a:cubicBezTo>
                  <a:cubicBezTo>
                    <a:pt x="79" y="493"/>
                    <a:pt x="127" y="478"/>
                    <a:pt x="127" y="467"/>
                  </a:cubicBezTo>
                  <a:cubicBezTo>
                    <a:pt x="127" y="455"/>
                    <a:pt x="117" y="444"/>
                    <a:pt x="115" y="434"/>
                  </a:cubicBezTo>
                  <a:cubicBezTo>
                    <a:pt x="114" y="424"/>
                    <a:pt x="117" y="403"/>
                    <a:pt x="117" y="403"/>
                  </a:cubicBezTo>
                  <a:close/>
                  <a:moveTo>
                    <a:pt x="232" y="684"/>
                  </a:moveTo>
                  <a:cubicBezTo>
                    <a:pt x="257" y="706"/>
                    <a:pt x="257" y="706"/>
                    <a:pt x="257" y="706"/>
                  </a:cubicBezTo>
                  <a:cubicBezTo>
                    <a:pt x="259" y="679"/>
                    <a:pt x="259" y="679"/>
                    <a:pt x="259" y="679"/>
                  </a:cubicBezTo>
                  <a:cubicBezTo>
                    <a:pt x="244" y="668"/>
                    <a:pt x="244" y="668"/>
                    <a:pt x="244" y="668"/>
                  </a:cubicBezTo>
                  <a:lnTo>
                    <a:pt x="232" y="684"/>
                  </a:lnTo>
                  <a:close/>
                  <a:moveTo>
                    <a:pt x="451" y="560"/>
                  </a:moveTo>
                  <a:cubicBezTo>
                    <a:pt x="451" y="560"/>
                    <a:pt x="451" y="529"/>
                    <a:pt x="441" y="524"/>
                  </a:cubicBezTo>
                  <a:cubicBezTo>
                    <a:pt x="430" y="519"/>
                    <a:pt x="405" y="483"/>
                    <a:pt x="396" y="491"/>
                  </a:cubicBezTo>
                  <a:cubicBezTo>
                    <a:pt x="388" y="499"/>
                    <a:pt x="420" y="522"/>
                    <a:pt x="413" y="526"/>
                  </a:cubicBezTo>
                  <a:cubicBezTo>
                    <a:pt x="406" y="529"/>
                    <a:pt x="376" y="532"/>
                    <a:pt x="376" y="532"/>
                  </a:cubicBezTo>
                  <a:cubicBezTo>
                    <a:pt x="376" y="553"/>
                    <a:pt x="376" y="553"/>
                    <a:pt x="376" y="553"/>
                  </a:cubicBezTo>
                  <a:cubicBezTo>
                    <a:pt x="362" y="552"/>
                    <a:pt x="362" y="552"/>
                    <a:pt x="362" y="552"/>
                  </a:cubicBezTo>
                  <a:cubicBezTo>
                    <a:pt x="358" y="567"/>
                    <a:pt x="358" y="567"/>
                    <a:pt x="358" y="567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341" y="576"/>
                    <a:pt x="316" y="560"/>
                    <a:pt x="307" y="568"/>
                  </a:cubicBezTo>
                  <a:cubicBezTo>
                    <a:pt x="299" y="576"/>
                    <a:pt x="283" y="604"/>
                    <a:pt x="283" y="604"/>
                  </a:cubicBezTo>
                  <a:cubicBezTo>
                    <a:pt x="283" y="604"/>
                    <a:pt x="273" y="585"/>
                    <a:pt x="268" y="594"/>
                  </a:cubicBezTo>
                  <a:cubicBezTo>
                    <a:pt x="263" y="604"/>
                    <a:pt x="251" y="627"/>
                    <a:pt x="251" y="627"/>
                  </a:cubicBezTo>
                  <a:cubicBezTo>
                    <a:pt x="264" y="640"/>
                    <a:pt x="264" y="640"/>
                    <a:pt x="264" y="640"/>
                  </a:cubicBezTo>
                  <a:cubicBezTo>
                    <a:pt x="278" y="627"/>
                    <a:pt x="278" y="627"/>
                    <a:pt x="278" y="627"/>
                  </a:cubicBezTo>
                  <a:cubicBezTo>
                    <a:pt x="287" y="643"/>
                    <a:pt x="287" y="643"/>
                    <a:pt x="287" y="643"/>
                  </a:cubicBezTo>
                  <a:cubicBezTo>
                    <a:pt x="287" y="643"/>
                    <a:pt x="314" y="621"/>
                    <a:pt x="321" y="621"/>
                  </a:cubicBezTo>
                  <a:cubicBezTo>
                    <a:pt x="328" y="621"/>
                    <a:pt x="350" y="642"/>
                    <a:pt x="350" y="642"/>
                  </a:cubicBezTo>
                  <a:cubicBezTo>
                    <a:pt x="350" y="642"/>
                    <a:pt x="340" y="648"/>
                    <a:pt x="340" y="657"/>
                  </a:cubicBezTo>
                  <a:cubicBezTo>
                    <a:pt x="340" y="665"/>
                    <a:pt x="358" y="701"/>
                    <a:pt x="367" y="704"/>
                  </a:cubicBezTo>
                  <a:cubicBezTo>
                    <a:pt x="376" y="707"/>
                    <a:pt x="400" y="714"/>
                    <a:pt x="400" y="714"/>
                  </a:cubicBezTo>
                  <a:cubicBezTo>
                    <a:pt x="413" y="701"/>
                    <a:pt x="413" y="701"/>
                    <a:pt x="413" y="701"/>
                  </a:cubicBezTo>
                  <a:cubicBezTo>
                    <a:pt x="415" y="717"/>
                    <a:pt x="415" y="717"/>
                    <a:pt x="415" y="717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30" y="693"/>
                    <a:pt x="410" y="671"/>
                    <a:pt x="415" y="658"/>
                  </a:cubicBezTo>
                  <a:cubicBezTo>
                    <a:pt x="420" y="645"/>
                    <a:pt x="427" y="642"/>
                    <a:pt x="427" y="642"/>
                  </a:cubicBezTo>
                  <a:cubicBezTo>
                    <a:pt x="444" y="676"/>
                    <a:pt x="444" y="676"/>
                    <a:pt x="444" y="676"/>
                  </a:cubicBezTo>
                  <a:cubicBezTo>
                    <a:pt x="444" y="676"/>
                    <a:pt x="463" y="650"/>
                    <a:pt x="463" y="634"/>
                  </a:cubicBezTo>
                  <a:cubicBezTo>
                    <a:pt x="463" y="617"/>
                    <a:pt x="451" y="599"/>
                    <a:pt x="451" y="599"/>
                  </a:cubicBezTo>
                  <a:lnTo>
                    <a:pt x="451" y="560"/>
                  </a:lnTo>
                  <a:close/>
                  <a:moveTo>
                    <a:pt x="230" y="258"/>
                  </a:moveTo>
                  <a:cubicBezTo>
                    <a:pt x="248" y="256"/>
                    <a:pt x="255" y="265"/>
                    <a:pt x="259" y="279"/>
                  </a:cubicBezTo>
                  <a:cubicBezTo>
                    <a:pt x="262" y="291"/>
                    <a:pt x="272" y="303"/>
                    <a:pt x="286" y="309"/>
                  </a:cubicBezTo>
                  <a:cubicBezTo>
                    <a:pt x="311" y="322"/>
                    <a:pt x="313" y="261"/>
                    <a:pt x="282" y="264"/>
                  </a:cubicBezTo>
                  <a:cubicBezTo>
                    <a:pt x="281" y="258"/>
                    <a:pt x="286" y="256"/>
                    <a:pt x="288" y="251"/>
                  </a:cubicBezTo>
                  <a:cubicBezTo>
                    <a:pt x="276" y="250"/>
                    <a:pt x="272" y="236"/>
                    <a:pt x="259" y="240"/>
                  </a:cubicBezTo>
                  <a:cubicBezTo>
                    <a:pt x="251" y="257"/>
                    <a:pt x="236" y="236"/>
                    <a:pt x="224" y="236"/>
                  </a:cubicBezTo>
                  <a:cubicBezTo>
                    <a:pt x="208" y="235"/>
                    <a:pt x="201" y="259"/>
                    <a:pt x="188" y="239"/>
                  </a:cubicBezTo>
                  <a:cubicBezTo>
                    <a:pt x="181" y="228"/>
                    <a:pt x="184" y="213"/>
                    <a:pt x="184" y="201"/>
                  </a:cubicBezTo>
                  <a:cubicBezTo>
                    <a:pt x="184" y="189"/>
                    <a:pt x="180" y="170"/>
                    <a:pt x="185" y="159"/>
                  </a:cubicBezTo>
                  <a:cubicBezTo>
                    <a:pt x="192" y="143"/>
                    <a:pt x="203" y="148"/>
                    <a:pt x="202" y="128"/>
                  </a:cubicBezTo>
                  <a:cubicBezTo>
                    <a:pt x="202" y="114"/>
                    <a:pt x="191" y="105"/>
                    <a:pt x="193" y="93"/>
                  </a:cubicBezTo>
                  <a:cubicBezTo>
                    <a:pt x="194" y="80"/>
                    <a:pt x="202" y="64"/>
                    <a:pt x="198" y="50"/>
                  </a:cubicBezTo>
                  <a:cubicBezTo>
                    <a:pt x="195" y="44"/>
                    <a:pt x="188" y="41"/>
                    <a:pt x="185" y="35"/>
                  </a:cubicBezTo>
                  <a:cubicBezTo>
                    <a:pt x="182" y="29"/>
                    <a:pt x="185" y="22"/>
                    <a:pt x="184" y="16"/>
                  </a:cubicBezTo>
                  <a:cubicBezTo>
                    <a:pt x="183" y="11"/>
                    <a:pt x="181" y="0"/>
                    <a:pt x="172" y="0"/>
                  </a:cubicBezTo>
                  <a:cubicBezTo>
                    <a:pt x="167" y="1"/>
                    <a:pt x="165" y="9"/>
                    <a:pt x="162" y="12"/>
                  </a:cubicBezTo>
                  <a:cubicBezTo>
                    <a:pt x="145" y="26"/>
                    <a:pt x="142" y="9"/>
                    <a:pt x="126" y="10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4" y="20"/>
                    <a:pt x="117" y="27"/>
                    <a:pt x="115" y="34"/>
                  </a:cubicBezTo>
                  <a:cubicBezTo>
                    <a:pt x="113" y="41"/>
                    <a:pt x="104" y="47"/>
                    <a:pt x="100" y="53"/>
                  </a:cubicBezTo>
                  <a:cubicBezTo>
                    <a:pt x="92" y="65"/>
                    <a:pt x="94" y="57"/>
                    <a:pt x="101" y="69"/>
                  </a:cubicBezTo>
                  <a:cubicBezTo>
                    <a:pt x="104" y="74"/>
                    <a:pt x="108" y="83"/>
                    <a:pt x="110" y="89"/>
                  </a:cubicBezTo>
                  <a:cubicBezTo>
                    <a:pt x="112" y="95"/>
                    <a:pt x="113" y="102"/>
                    <a:pt x="112" y="109"/>
                  </a:cubicBezTo>
                  <a:cubicBezTo>
                    <a:pt x="111" y="116"/>
                    <a:pt x="103" y="122"/>
                    <a:pt x="103" y="127"/>
                  </a:cubicBezTo>
                  <a:cubicBezTo>
                    <a:pt x="103" y="135"/>
                    <a:pt x="114" y="137"/>
                    <a:pt x="110" y="145"/>
                  </a:cubicBezTo>
                  <a:cubicBezTo>
                    <a:pt x="108" y="150"/>
                    <a:pt x="96" y="153"/>
                    <a:pt x="92" y="152"/>
                  </a:cubicBezTo>
                  <a:cubicBezTo>
                    <a:pt x="92" y="146"/>
                    <a:pt x="90" y="140"/>
                    <a:pt x="85" y="138"/>
                  </a:cubicBezTo>
                  <a:cubicBezTo>
                    <a:pt x="84" y="161"/>
                    <a:pt x="87" y="175"/>
                    <a:pt x="103" y="194"/>
                  </a:cubicBezTo>
                  <a:cubicBezTo>
                    <a:pt x="115" y="207"/>
                    <a:pt x="127" y="217"/>
                    <a:pt x="135" y="233"/>
                  </a:cubicBezTo>
                  <a:cubicBezTo>
                    <a:pt x="140" y="245"/>
                    <a:pt x="156" y="275"/>
                    <a:pt x="171" y="274"/>
                  </a:cubicBezTo>
                  <a:cubicBezTo>
                    <a:pt x="181" y="273"/>
                    <a:pt x="185" y="260"/>
                    <a:pt x="196" y="259"/>
                  </a:cubicBezTo>
                  <a:cubicBezTo>
                    <a:pt x="207" y="258"/>
                    <a:pt x="212" y="268"/>
                    <a:pt x="219" y="274"/>
                  </a:cubicBezTo>
                  <a:cubicBezTo>
                    <a:pt x="241" y="293"/>
                    <a:pt x="240" y="275"/>
                    <a:pt x="230" y="258"/>
                  </a:cubicBezTo>
                  <a:close/>
                  <a:moveTo>
                    <a:pt x="182" y="288"/>
                  </a:moveTo>
                  <a:cubicBezTo>
                    <a:pt x="175" y="282"/>
                    <a:pt x="146" y="285"/>
                    <a:pt x="146" y="285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80" y="357"/>
                    <a:pt x="180" y="357"/>
                    <a:pt x="180" y="357"/>
                  </a:cubicBezTo>
                  <a:cubicBezTo>
                    <a:pt x="180" y="357"/>
                    <a:pt x="192" y="347"/>
                    <a:pt x="197" y="339"/>
                  </a:cubicBezTo>
                  <a:cubicBezTo>
                    <a:pt x="203" y="331"/>
                    <a:pt x="191" y="315"/>
                    <a:pt x="191" y="315"/>
                  </a:cubicBezTo>
                  <a:cubicBezTo>
                    <a:pt x="191" y="315"/>
                    <a:pt x="189" y="295"/>
                    <a:pt x="182" y="288"/>
                  </a:cubicBezTo>
                  <a:close/>
                  <a:moveTo>
                    <a:pt x="232" y="434"/>
                  </a:moveTo>
                  <a:cubicBezTo>
                    <a:pt x="237" y="444"/>
                    <a:pt x="245" y="454"/>
                    <a:pt x="245" y="454"/>
                  </a:cubicBezTo>
                  <a:cubicBezTo>
                    <a:pt x="245" y="454"/>
                    <a:pt x="261" y="437"/>
                    <a:pt x="266" y="441"/>
                  </a:cubicBezTo>
                  <a:cubicBezTo>
                    <a:pt x="271" y="444"/>
                    <a:pt x="271" y="463"/>
                    <a:pt x="271" y="463"/>
                  </a:cubicBezTo>
                  <a:cubicBezTo>
                    <a:pt x="280" y="472"/>
                    <a:pt x="280" y="472"/>
                    <a:pt x="280" y="472"/>
                  </a:cubicBezTo>
                  <a:cubicBezTo>
                    <a:pt x="280" y="472"/>
                    <a:pt x="257" y="506"/>
                    <a:pt x="257" y="513"/>
                  </a:cubicBezTo>
                  <a:cubicBezTo>
                    <a:pt x="257" y="519"/>
                    <a:pt x="257" y="539"/>
                    <a:pt x="273" y="535"/>
                  </a:cubicBezTo>
                  <a:cubicBezTo>
                    <a:pt x="288" y="532"/>
                    <a:pt x="311" y="527"/>
                    <a:pt x="302" y="513"/>
                  </a:cubicBezTo>
                  <a:cubicBezTo>
                    <a:pt x="293" y="498"/>
                    <a:pt x="292" y="486"/>
                    <a:pt x="300" y="463"/>
                  </a:cubicBezTo>
                  <a:cubicBezTo>
                    <a:pt x="309" y="441"/>
                    <a:pt x="302" y="424"/>
                    <a:pt x="295" y="431"/>
                  </a:cubicBezTo>
                  <a:cubicBezTo>
                    <a:pt x="288" y="437"/>
                    <a:pt x="275" y="445"/>
                    <a:pt x="275" y="437"/>
                  </a:cubicBezTo>
                  <a:cubicBezTo>
                    <a:pt x="275" y="429"/>
                    <a:pt x="295" y="398"/>
                    <a:pt x="283" y="395"/>
                  </a:cubicBezTo>
                  <a:cubicBezTo>
                    <a:pt x="271" y="391"/>
                    <a:pt x="249" y="378"/>
                    <a:pt x="249" y="378"/>
                  </a:cubicBezTo>
                  <a:cubicBezTo>
                    <a:pt x="249" y="378"/>
                    <a:pt x="228" y="373"/>
                    <a:pt x="227" y="380"/>
                  </a:cubicBezTo>
                  <a:cubicBezTo>
                    <a:pt x="225" y="387"/>
                    <a:pt x="239" y="398"/>
                    <a:pt x="239" y="398"/>
                  </a:cubicBezTo>
                  <a:cubicBezTo>
                    <a:pt x="239" y="398"/>
                    <a:pt x="227" y="424"/>
                    <a:pt x="232" y="43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11B14ED6-5CBE-4962-BC8E-C470618C49A9}"/>
                </a:ext>
              </a:extLst>
            </p:cNvPr>
            <p:cNvSpPr>
              <a:spLocks/>
            </p:cNvSpPr>
            <p:nvPr/>
          </p:nvSpPr>
          <p:spPr bwMode="gray">
            <a:xfrm>
              <a:off x="7354888" y="3213100"/>
              <a:ext cx="47625" cy="101600"/>
            </a:xfrm>
            <a:custGeom>
              <a:avLst/>
              <a:gdLst>
                <a:gd name="T0" fmla="*/ 62 w 85"/>
                <a:gd name="T1" fmla="*/ 181 h 181"/>
                <a:gd name="T2" fmla="*/ 62 w 85"/>
                <a:gd name="T3" fmla="*/ 148 h 181"/>
                <a:gd name="T4" fmla="*/ 75 w 85"/>
                <a:gd name="T5" fmla="*/ 118 h 181"/>
                <a:gd name="T6" fmla="*/ 75 w 85"/>
                <a:gd name="T7" fmla="*/ 68 h 181"/>
                <a:gd name="T8" fmla="*/ 84 w 85"/>
                <a:gd name="T9" fmla="*/ 43 h 181"/>
                <a:gd name="T10" fmla="*/ 85 w 85"/>
                <a:gd name="T11" fmla="*/ 17 h 181"/>
                <a:gd name="T12" fmla="*/ 56 w 85"/>
                <a:gd name="T13" fmla="*/ 0 h 181"/>
                <a:gd name="T14" fmla="*/ 39 w 85"/>
                <a:gd name="T15" fmla="*/ 20 h 181"/>
                <a:gd name="T16" fmla="*/ 8 w 85"/>
                <a:gd name="T17" fmla="*/ 114 h 181"/>
                <a:gd name="T18" fmla="*/ 34 w 85"/>
                <a:gd name="T19" fmla="*/ 147 h 181"/>
                <a:gd name="T20" fmla="*/ 62 w 85"/>
                <a:gd name="T2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181">
                  <a:moveTo>
                    <a:pt x="62" y="181"/>
                  </a:move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75" y="139"/>
                    <a:pt x="75" y="118"/>
                  </a:cubicBezTo>
                  <a:cubicBezTo>
                    <a:pt x="75" y="97"/>
                    <a:pt x="75" y="68"/>
                    <a:pt x="75" y="68"/>
                  </a:cubicBezTo>
                  <a:cubicBezTo>
                    <a:pt x="75" y="68"/>
                    <a:pt x="85" y="55"/>
                    <a:pt x="84" y="43"/>
                  </a:cubicBezTo>
                  <a:cubicBezTo>
                    <a:pt x="83" y="31"/>
                    <a:pt x="85" y="17"/>
                    <a:pt x="85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0" y="102"/>
                    <a:pt x="8" y="114"/>
                  </a:cubicBezTo>
                  <a:cubicBezTo>
                    <a:pt x="16" y="126"/>
                    <a:pt x="34" y="147"/>
                    <a:pt x="34" y="147"/>
                  </a:cubicBezTo>
                  <a:cubicBezTo>
                    <a:pt x="34" y="147"/>
                    <a:pt x="47" y="181"/>
                    <a:pt x="62" y="1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D374DAF-21D3-4235-AB09-4AE702BC23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93113" y="4175125"/>
              <a:ext cx="138112" cy="131763"/>
            </a:xfrm>
            <a:custGeom>
              <a:avLst/>
              <a:gdLst>
                <a:gd name="T0" fmla="*/ 21 w 247"/>
                <a:gd name="T1" fmla="*/ 14 h 235"/>
                <a:gd name="T2" fmla="*/ 9 w 247"/>
                <a:gd name="T3" fmla="*/ 0 h 235"/>
                <a:gd name="T4" fmla="*/ 2 w 247"/>
                <a:gd name="T5" fmla="*/ 16 h 235"/>
                <a:gd name="T6" fmla="*/ 15 w 247"/>
                <a:gd name="T7" fmla="*/ 32 h 235"/>
                <a:gd name="T8" fmla="*/ 21 w 247"/>
                <a:gd name="T9" fmla="*/ 14 h 235"/>
                <a:gd name="T10" fmla="*/ 0 w 247"/>
                <a:gd name="T11" fmla="*/ 84 h 235"/>
                <a:gd name="T12" fmla="*/ 13 w 247"/>
                <a:gd name="T13" fmla="*/ 89 h 235"/>
                <a:gd name="T14" fmla="*/ 22 w 247"/>
                <a:gd name="T15" fmla="*/ 67 h 235"/>
                <a:gd name="T16" fmla="*/ 0 w 247"/>
                <a:gd name="T17" fmla="*/ 70 h 235"/>
                <a:gd name="T18" fmla="*/ 0 w 247"/>
                <a:gd name="T19" fmla="*/ 84 h 235"/>
                <a:gd name="T20" fmla="*/ 51 w 247"/>
                <a:gd name="T21" fmla="*/ 81 h 235"/>
                <a:gd name="T22" fmla="*/ 25 w 247"/>
                <a:gd name="T23" fmla="*/ 81 h 235"/>
                <a:gd name="T24" fmla="*/ 26 w 247"/>
                <a:gd name="T25" fmla="*/ 97 h 235"/>
                <a:gd name="T26" fmla="*/ 53 w 247"/>
                <a:gd name="T27" fmla="*/ 91 h 235"/>
                <a:gd name="T28" fmla="*/ 51 w 247"/>
                <a:gd name="T29" fmla="*/ 81 h 235"/>
                <a:gd name="T30" fmla="*/ 39 w 247"/>
                <a:gd name="T31" fmla="*/ 126 h 235"/>
                <a:gd name="T32" fmla="*/ 64 w 247"/>
                <a:gd name="T33" fmla="*/ 123 h 235"/>
                <a:gd name="T34" fmla="*/ 32 w 247"/>
                <a:gd name="T35" fmla="*/ 103 h 235"/>
                <a:gd name="T36" fmla="*/ 39 w 247"/>
                <a:gd name="T37" fmla="*/ 126 h 235"/>
                <a:gd name="T38" fmla="*/ 163 w 247"/>
                <a:gd name="T39" fmla="*/ 149 h 235"/>
                <a:gd name="T40" fmla="*/ 128 w 247"/>
                <a:gd name="T41" fmla="*/ 142 h 235"/>
                <a:gd name="T42" fmla="*/ 142 w 247"/>
                <a:gd name="T43" fmla="*/ 169 h 235"/>
                <a:gd name="T44" fmla="*/ 183 w 247"/>
                <a:gd name="T45" fmla="*/ 172 h 235"/>
                <a:gd name="T46" fmla="*/ 163 w 247"/>
                <a:gd name="T47" fmla="*/ 149 h 235"/>
                <a:gd name="T48" fmla="*/ 205 w 247"/>
                <a:gd name="T49" fmla="*/ 193 h 235"/>
                <a:gd name="T50" fmla="*/ 238 w 247"/>
                <a:gd name="T51" fmla="*/ 235 h 235"/>
                <a:gd name="T52" fmla="*/ 247 w 247"/>
                <a:gd name="T53" fmla="*/ 215 h 235"/>
                <a:gd name="T54" fmla="*/ 205 w 247"/>
                <a:gd name="T55" fmla="*/ 193 h 235"/>
                <a:gd name="T56" fmla="*/ 189 w 247"/>
                <a:gd name="T57" fmla="*/ 84 h 235"/>
                <a:gd name="T58" fmla="*/ 184 w 247"/>
                <a:gd name="T59" fmla="*/ 130 h 235"/>
                <a:gd name="T60" fmla="*/ 218 w 247"/>
                <a:gd name="T61" fmla="*/ 160 h 235"/>
                <a:gd name="T62" fmla="*/ 189 w 247"/>
                <a:gd name="T63" fmla="*/ 84 h 235"/>
                <a:gd name="T64" fmla="*/ 81 w 247"/>
                <a:gd name="T65" fmla="*/ 41 h 235"/>
                <a:gd name="T66" fmla="*/ 138 w 247"/>
                <a:gd name="T67" fmla="*/ 102 h 235"/>
                <a:gd name="T68" fmla="*/ 81 w 247"/>
                <a:gd name="T69" fmla="*/ 4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7" h="235">
                  <a:moveTo>
                    <a:pt x="21" y="1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21" y="14"/>
                  </a:lnTo>
                  <a:close/>
                  <a:moveTo>
                    <a:pt x="0" y="84"/>
                  </a:moveTo>
                  <a:cubicBezTo>
                    <a:pt x="13" y="89"/>
                    <a:pt x="13" y="89"/>
                    <a:pt x="13" y="89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0" y="84"/>
                  </a:lnTo>
                  <a:close/>
                  <a:moveTo>
                    <a:pt x="51" y="81"/>
                  </a:moveTo>
                  <a:cubicBezTo>
                    <a:pt x="25" y="81"/>
                    <a:pt x="25" y="81"/>
                    <a:pt x="25" y="81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53" y="91"/>
                    <a:pt x="53" y="91"/>
                    <a:pt x="53" y="91"/>
                  </a:cubicBezTo>
                  <a:lnTo>
                    <a:pt x="51" y="81"/>
                  </a:lnTo>
                  <a:close/>
                  <a:moveTo>
                    <a:pt x="39" y="126"/>
                  </a:moveTo>
                  <a:cubicBezTo>
                    <a:pt x="64" y="123"/>
                    <a:pt x="64" y="123"/>
                    <a:pt x="64" y="123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39" y="126"/>
                  </a:lnTo>
                  <a:close/>
                  <a:moveTo>
                    <a:pt x="163" y="149"/>
                  </a:moveTo>
                  <a:cubicBezTo>
                    <a:pt x="145" y="139"/>
                    <a:pt x="128" y="142"/>
                    <a:pt x="128" y="142"/>
                  </a:cubicBezTo>
                  <a:cubicBezTo>
                    <a:pt x="128" y="142"/>
                    <a:pt x="124" y="161"/>
                    <a:pt x="142" y="169"/>
                  </a:cubicBezTo>
                  <a:cubicBezTo>
                    <a:pt x="168" y="180"/>
                    <a:pt x="183" y="172"/>
                    <a:pt x="183" y="172"/>
                  </a:cubicBezTo>
                  <a:cubicBezTo>
                    <a:pt x="183" y="172"/>
                    <a:pt x="182" y="160"/>
                    <a:pt x="163" y="149"/>
                  </a:cubicBezTo>
                  <a:close/>
                  <a:moveTo>
                    <a:pt x="205" y="193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47" y="215"/>
                    <a:pt x="247" y="215"/>
                    <a:pt x="247" y="215"/>
                  </a:cubicBezTo>
                  <a:lnTo>
                    <a:pt x="205" y="193"/>
                  </a:lnTo>
                  <a:close/>
                  <a:moveTo>
                    <a:pt x="189" y="84"/>
                  </a:moveTo>
                  <a:cubicBezTo>
                    <a:pt x="189" y="84"/>
                    <a:pt x="178" y="119"/>
                    <a:pt x="184" y="130"/>
                  </a:cubicBezTo>
                  <a:cubicBezTo>
                    <a:pt x="191" y="140"/>
                    <a:pt x="218" y="160"/>
                    <a:pt x="218" y="160"/>
                  </a:cubicBezTo>
                  <a:lnTo>
                    <a:pt x="189" y="84"/>
                  </a:lnTo>
                  <a:close/>
                  <a:moveTo>
                    <a:pt x="81" y="41"/>
                  </a:moveTo>
                  <a:cubicBezTo>
                    <a:pt x="75" y="51"/>
                    <a:pt x="130" y="104"/>
                    <a:pt x="138" y="102"/>
                  </a:cubicBezTo>
                  <a:cubicBezTo>
                    <a:pt x="154" y="100"/>
                    <a:pt x="86" y="30"/>
                    <a:pt x="81" y="4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8E415C9-3D7A-4DE9-9D28-5E2B627EB2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2925" y="3773488"/>
              <a:ext cx="115887" cy="163513"/>
            </a:xfrm>
            <a:custGeom>
              <a:avLst/>
              <a:gdLst>
                <a:gd name="T0" fmla="*/ 1 w 207"/>
                <a:gd name="T1" fmla="*/ 30 h 293"/>
                <a:gd name="T2" fmla="*/ 6 w 207"/>
                <a:gd name="T3" fmla="*/ 91 h 293"/>
                <a:gd name="T4" fmla="*/ 38 w 207"/>
                <a:gd name="T5" fmla="*/ 99 h 293"/>
                <a:gd name="T6" fmla="*/ 39 w 207"/>
                <a:gd name="T7" fmla="*/ 153 h 293"/>
                <a:gd name="T8" fmla="*/ 62 w 207"/>
                <a:gd name="T9" fmla="*/ 153 h 293"/>
                <a:gd name="T10" fmla="*/ 65 w 207"/>
                <a:gd name="T11" fmla="*/ 203 h 293"/>
                <a:gd name="T12" fmla="*/ 114 w 207"/>
                <a:gd name="T13" fmla="*/ 236 h 293"/>
                <a:gd name="T14" fmla="*/ 121 w 207"/>
                <a:gd name="T15" fmla="*/ 258 h 293"/>
                <a:gd name="T16" fmla="*/ 153 w 207"/>
                <a:gd name="T17" fmla="*/ 271 h 293"/>
                <a:gd name="T18" fmla="*/ 169 w 207"/>
                <a:gd name="T19" fmla="*/ 293 h 293"/>
                <a:gd name="T20" fmla="*/ 202 w 207"/>
                <a:gd name="T21" fmla="*/ 290 h 293"/>
                <a:gd name="T22" fmla="*/ 205 w 207"/>
                <a:gd name="T23" fmla="*/ 252 h 293"/>
                <a:gd name="T24" fmla="*/ 172 w 207"/>
                <a:gd name="T25" fmla="*/ 210 h 293"/>
                <a:gd name="T26" fmla="*/ 170 w 207"/>
                <a:gd name="T27" fmla="*/ 184 h 293"/>
                <a:gd name="T28" fmla="*/ 168 w 207"/>
                <a:gd name="T29" fmla="*/ 160 h 293"/>
                <a:gd name="T30" fmla="*/ 167 w 207"/>
                <a:gd name="T31" fmla="*/ 87 h 293"/>
                <a:gd name="T32" fmla="*/ 115 w 207"/>
                <a:gd name="T33" fmla="*/ 41 h 293"/>
                <a:gd name="T34" fmla="*/ 103 w 207"/>
                <a:gd name="T35" fmla="*/ 31 h 293"/>
                <a:gd name="T36" fmla="*/ 91 w 207"/>
                <a:gd name="T37" fmla="*/ 55 h 293"/>
                <a:gd name="T38" fmla="*/ 72 w 207"/>
                <a:gd name="T39" fmla="*/ 47 h 293"/>
                <a:gd name="T40" fmla="*/ 49 w 207"/>
                <a:gd name="T41" fmla="*/ 54 h 293"/>
                <a:gd name="T42" fmla="*/ 52 w 207"/>
                <a:gd name="T43" fmla="*/ 32 h 293"/>
                <a:gd name="T44" fmla="*/ 45 w 207"/>
                <a:gd name="T45" fmla="*/ 28 h 293"/>
                <a:gd name="T46" fmla="*/ 39 w 207"/>
                <a:gd name="T47" fmla="*/ 16 h 293"/>
                <a:gd name="T48" fmla="*/ 21 w 207"/>
                <a:gd name="T49" fmla="*/ 12 h 293"/>
                <a:gd name="T50" fmla="*/ 12 w 207"/>
                <a:gd name="T51" fmla="*/ 1 h 293"/>
                <a:gd name="T52" fmla="*/ 7 w 207"/>
                <a:gd name="T53" fmla="*/ 17 h 293"/>
                <a:gd name="T54" fmla="*/ 0 w 207"/>
                <a:gd name="T55" fmla="*/ 29 h 293"/>
                <a:gd name="T56" fmla="*/ 1 w 207"/>
                <a:gd name="T57" fmla="*/ 3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7" h="293">
                  <a:moveTo>
                    <a:pt x="1" y="30"/>
                  </a:move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38" y="79"/>
                    <a:pt x="38" y="99"/>
                  </a:cubicBezTo>
                  <a:cubicBezTo>
                    <a:pt x="37" y="119"/>
                    <a:pt x="28" y="141"/>
                    <a:pt x="39" y="153"/>
                  </a:cubicBezTo>
                  <a:cubicBezTo>
                    <a:pt x="50" y="166"/>
                    <a:pt x="62" y="153"/>
                    <a:pt x="62" y="153"/>
                  </a:cubicBezTo>
                  <a:cubicBezTo>
                    <a:pt x="62" y="153"/>
                    <a:pt x="55" y="194"/>
                    <a:pt x="65" y="203"/>
                  </a:cubicBezTo>
                  <a:cubicBezTo>
                    <a:pt x="75" y="212"/>
                    <a:pt x="114" y="236"/>
                    <a:pt x="114" y="236"/>
                  </a:cubicBezTo>
                  <a:cubicBezTo>
                    <a:pt x="114" y="236"/>
                    <a:pt x="116" y="256"/>
                    <a:pt x="121" y="258"/>
                  </a:cubicBezTo>
                  <a:cubicBezTo>
                    <a:pt x="126" y="259"/>
                    <a:pt x="153" y="271"/>
                    <a:pt x="153" y="271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202" y="290"/>
                    <a:pt x="202" y="290"/>
                    <a:pt x="202" y="290"/>
                  </a:cubicBezTo>
                  <a:cubicBezTo>
                    <a:pt x="202" y="290"/>
                    <a:pt x="207" y="270"/>
                    <a:pt x="205" y="252"/>
                  </a:cubicBezTo>
                  <a:cubicBezTo>
                    <a:pt x="203" y="235"/>
                    <a:pt x="173" y="215"/>
                    <a:pt x="172" y="210"/>
                  </a:cubicBezTo>
                  <a:cubicBezTo>
                    <a:pt x="171" y="205"/>
                    <a:pt x="177" y="193"/>
                    <a:pt x="170" y="184"/>
                  </a:cubicBezTo>
                  <a:cubicBezTo>
                    <a:pt x="162" y="175"/>
                    <a:pt x="168" y="173"/>
                    <a:pt x="168" y="160"/>
                  </a:cubicBezTo>
                  <a:cubicBezTo>
                    <a:pt x="169" y="148"/>
                    <a:pt x="172" y="109"/>
                    <a:pt x="167" y="87"/>
                  </a:cubicBezTo>
                  <a:cubicBezTo>
                    <a:pt x="163" y="65"/>
                    <a:pt x="121" y="50"/>
                    <a:pt x="115" y="41"/>
                  </a:cubicBezTo>
                  <a:cubicBezTo>
                    <a:pt x="113" y="38"/>
                    <a:pt x="108" y="34"/>
                    <a:pt x="103" y="31"/>
                  </a:cubicBezTo>
                  <a:cubicBezTo>
                    <a:pt x="100" y="39"/>
                    <a:pt x="95" y="50"/>
                    <a:pt x="91" y="55"/>
                  </a:cubicBezTo>
                  <a:cubicBezTo>
                    <a:pt x="85" y="63"/>
                    <a:pt x="83" y="46"/>
                    <a:pt x="72" y="47"/>
                  </a:cubicBezTo>
                  <a:cubicBezTo>
                    <a:pt x="61" y="48"/>
                    <a:pt x="62" y="58"/>
                    <a:pt x="49" y="54"/>
                  </a:cubicBezTo>
                  <a:cubicBezTo>
                    <a:pt x="36" y="50"/>
                    <a:pt x="52" y="38"/>
                    <a:pt x="52" y="32"/>
                  </a:cubicBezTo>
                  <a:cubicBezTo>
                    <a:pt x="52" y="26"/>
                    <a:pt x="45" y="28"/>
                    <a:pt x="45" y="28"/>
                  </a:cubicBezTo>
                  <a:cubicBezTo>
                    <a:pt x="45" y="28"/>
                    <a:pt x="46" y="20"/>
                    <a:pt x="39" y="16"/>
                  </a:cubicBezTo>
                  <a:cubicBezTo>
                    <a:pt x="32" y="12"/>
                    <a:pt x="21" y="12"/>
                    <a:pt x="21" y="12"/>
                  </a:cubicBezTo>
                  <a:cubicBezTo>
                    <a:pt x="21" y="12"/>
                    <a:pt x="19" y="0"/>
                    <a:pt x="12" y="1"/>
                  </a:cubicBezTo>
                  <a:cubicBezTo>
                    <a:pt x="5" y="2"/>
                    <a:pt x="6" y="8"/>
                    <a:pt x="7" y="17"/>
                  </a:cubicBezTo>
                  <a:cubicBezTo>
                    <a:pt x="7" y="21"/>
                    <a:pt x="4" y="25"/>
                    <a:pt x="0" y="29"/>
                  </a:cubicBezTo>
                  <a:cubicBezTo>
                    <a:pt x="1" y="29"/>
                    <a:pt x="1" y="30"/>
                    <a:pt x="1" y="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586421F6-9B8A-4316-B718-368EAB94F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2138" y="3536950"/>
              <a:ext cx="141287" cy="125413"/>
            </a:xfrm>
            <a:custGeom>
              <a:avLst/>
              <a:gdLst>
                <a:gd name="T0" fmla="*/ 214 w 252"/>
                <a:gd name="T1" fmla="*/ 0 h 224"/>
                <a:gd name="T2" fmla="*/ 206 w 252"/>
                <a:gd name="T3" fmla="*/ 9 h 224"/>
                <a:gd name="T4" fmla="*/ 184 w 252"/>
                <a:gd name="T5" fmla="*/ 0 h 224"/>
                <a:gd name="T6" fmla="*/ 175 w 252"/>
                <a:gd name="T7" fmla="*/ 8 h 224"/>
                <a:gd name="T8" fmla="*/ 164 w 252"/>
                <a:gd name="T9" fmla="*/ 16 h 224"/>
                <a:gd name="T10" fmla="*/ 168 w 252"/>
                <a:gd name="T11" fmla="*/ 36 h 224"/>
                <a:gd name="T12" fmla="*/ 151 w 252"/>
                <a:gd name="T13" fmla="*/ 24 h 224"/>
                <a:gd name="T14" fmla="*/ 131 w 252"/>
                <a:gd name="T15" fmla="*/ 22 h 224"/>
                <a:gd name="T16" fmla="*/ 128 w 252"/>
                <a:gd name="T17" fmla="*/ 13 h 224"/>
                <a:gd name="T18" fmla="*/ 123 w 252"/>
                <a:gd name="T19" fmla="*/ 16 h 224"/>
                <a:gd name="T20" fmla="*/ 101 w 252"/>
                <a:gd name="T21" fmla="*/ 8 h 224"/>
                <a:gd name="T22" fmla="*/ 74 w 252"/>
                <a:gd name="T23" fmla="*/ 15 h 224"/>
                <a:gd name="T24" fmla="*/ 46 w 252"/>
                <a:gd name="T25" fmla="*/ 10 h 224"/>
                <a:gd name="T26" fmla="*/ 19 w 252"/>
                <a:gd name="T27" fmla="*/ 34 h 224"/>
                <a:gd name="T28" fmla="*/ 0 w 252"/>
                <a:gd name="T29" fmla="*/ 54 h 224"/>
                <a:gd name="T30" fmla="*/ 2 w 252"/>
                <a:gd name="T31" fmla="*/ 79 h 224"/>
                <a:gd name="T32" fmla="*/ 9 w 252"/>
                <a:gd name="T33" fmla="*/ 85 h 224"/>
                <a:gd name="T34" fmla="*/ 9 w 252"/>
                <a:gd name="T35" fmla="*/ 104 h 224"/>
                <a:gd name="T36" fmla="*/ 20 w 252"/>
                <a:gd name="T37" fmla="*/ 114 h 224"/>
                <a:gd name="T38" fmla="*/ 17 w 252"/>
                <a:gd name="T39" fmla="*/ 133 h 224"/>
                <a:gd name="T40" fmla="*/ 26 w 252"/>
                <a:gd name="T41" fmla="*/ 139 h 224"/>
                <a:gd name="T42" fmla="*/ 27 w 252"/>
                <a:gd name="T43" fmla="*/ 168 h 224"/>
                <a:gd name="T44" fmla="*/ 46 w 252"/>
                <a:gd name="T45" fmla="*/ 191 h 224"/>
                <a:gd name="T46" fmla="*/ 59 w 252"/>
                <a:gd name="T47" fmla="*/ 178 h 224"/>
                <a:gd name="T48" fmla="*/ 68 w 252"/>
                <a:gd name="T49" fmla="*/ 204 h 224"/>
                <a:gd name="T50" fmla="*/ 91 w 252"/>
                <a:gd name="T51" fmla="*/ 208 h 224"/>
                <a:gd name="T52" fmla="*/ 97 w 252"/>
                <a:gd name="T53" fmla="*/ 223 h 224"/>
                <a:gd name="T54" fmla="*/ 110 w 252"/>
                <a:gd name="T55" fmla="*/ 224 h 224"/>
                <a:gd name="T56" fmla="*/ 139 w 252"/>
                <a:gd name="T57" fmla="*/ 213 h 224"/>
                <a:gd name="T58" fmla="*/ 135 w 252"/>
                <a:gd name="T59" fmla="*/ 197 h 224"/>
                <a:gd name="T60" fmla="*/ 153 w 252"/>
                <a:gd name="T61" fmla="*/ 197 h 224"/>
                <a:gd name="T62" fmla="*/ 169 w 252"/>
                <a:gd name="T63" fmla="*/ 190 h 224"/>
                <a:gd name="T64" fmla="*/ 193 w 252"/>
                <a:gd name="T65" fmla="*/ 205 h 224"/>
                <a:gd name="T66" fmla="*/ 183 w 252"/>
                <a:gd name="T67" fmla="*/ 186 h 224"/>
                <a:gd name="T68" fmla="*/ 175 w 252"/>
                <a:gd name="T69" fmla="*/ 154 h 224"/>
                <a:gd name="T70" fmla="*/ 204 w 252"/>
                <a:gd name="T71" fmla="*/ 152 h 224"/>
                <a:gd name="T72" fmla="*/ 201 w 252"/>
                <a:gd name="T73" fmla="*/ 138 h 224"/>
                <a:gd name="T74" fmla="*/ 222 w 252"/>
                <a:gd name="T75" fmla="*/ 137 h 224"/>
                <a:gd name="T76" fmla="*/ 228 w 252"/>
                <a:gd name="T77" fmla="*/ 123 h 224"/>
                <a:gd name="T78" fmla="*/ 245 w 252"/>
                <a:gd name="T79" fmla="*/ 125 h 224"/>
                <a:gd name="T80" fmla="*/ 248 w 252"/>
                <a:gd name="T81" fmla="*/ 111 h 224"/>
                <a:gd name="T82" fmla="*/ 237 w 252"/>
                <a:gd name="T83" fmla="*/ 72 h 224"/>
                <a:gd name="T84" fmla="*/ 252 w 252"/>
                <a:gd name="T85" fmla="*/ 56 h 224"/>
                <a:gd name="T86" fmla="*/ 231 w 252"/>
                <a:gd name="T87" fmla="*/ 32 h 224"/>
                <a:gd name="T88" fmla="*/ 231 w 252"/>
                <a:gd name="T89" fmla="*/ 4 h 224"/>
                <a:gd name="T90" fmla="*/ 214 w 252"/>
                <a:gd name="T9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224">
                  <a:moveTo>
                    <a:pt x="214" y="0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76" y="28"/>
                    <a:pt x="168" y="36"/>
                  </a:cubicBezTo>
                  <a:cubicBezTo>
                    <a:pt x="160" y="44"/>
                    <a:pt x="151" y="24"/>
                    <a:pt x="151" y="24"/>
                  </a:cubicBezTo>
                  <a:cubicBezTo>
                    <a:pt x="151" y="24"/>
                    <a:pt x="135" y="23"/>
                    <a:pt x="131" y="22"/>
                  </a:cubicBezTo>
                  <a:cubicBezTo>
                    <a:pt x="128" y="21"/>
                    <a:pt x="128" y="16"/>
                    <a:pt x="128" y="13"/>
                  </a:cubicBezTo>
                  <a:cubicBezTo>
                    <a:pt x="125" y="15"/>
                    <a:pt x="123" y="16"/>
                    <a:pt x="123" y="16"/>
                  </a:cubicBezTo>
                  <a:cubicBezTo>
                    <a:pt x="123" y="16"/>
                    <a:pt x="106" y="7"/>
                    <a:pt x="101" y="8"/>
                  </a:cubicBezTo>
                  <a:cubicBezTo>
                    <a:pt x="96" y="9"/>
                    <a:pt x="74" y="15"/>
                    <a:pt x="74" y="15"/>
                  </a:cubicBezTo>
                  <a:cubicBezTo>
                    <a:pt x="74" y="15"/>
                    <a:pt x="73" y="5"/>
                    <a:pt x="46" y="10"/>
                  </a:cubicBezTo>
                  <a:cubicBezTo>
                    <a:pt x="19" y="15"/>
                    <a:pt x="19" y="34"/>
                    <a:pt x="19" y="3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20" y="134"/>
                    <a:pt x="23" y="136"/>
                    <a:pt x="26" y="139"/>
                  </a:cubicBezTo>
                  <a:cubicBezTo>
                    <a:pt x="41" y="156"/>
                    <a:pt x="27" y="168"/>
                    <a:pt x="27" y="168"/>
                  </a:cubicBezTo>
                  <a:cubicBezTo>
                    <a:pt x="27" y="168"/>
                    <a:pt x="36" y="190"/>
                    <a:pt x="46" y="191"/>
                  </a:cubicBezTo>
                  <a:cubicBezTo>
                    <a:pt x="56" y="191"/>
                    <a:pt x="59" y="178"/>
                    <a:pt x="59" y="178"/>
                  </a:cubicBezTo>
                  <a:cubicBezTo>
                    <a:pt x="59" y="178"/>
                    <a:pt x="58" y="202"/>
                    <a:pt x="68" y="204"/>
                  </a:cubicBezTo>
                  <a:cubicBezTo>
                    <a:pt x="79" y="206"/>
                    <a:pt x="89" y="198"/>
                    <a:pt x="91" y="208"/>
                  </a:cubicBezTo>
                  <a:cubicBezTo>
                    <a:pt x="92" y="212"/>
                    <a:pt x="95" y="218"/>
                    <a:pt x="97" y="223"/>
                  </a:cubicBezTo>
                  <a:cubicBezTo>
                    <a:pt x="110" y="224"/>
                    <a:pt x="110" y="224"/>
                    <a:pt x="110" y="224"/>
                  </a:cubicBezTo>
                  <a:cubicBezTo>
                    <a:pt x="112" y="219"/>
                    <a:pt x="124" y="214"/>
                    <a:pt x="139" y="213"/>
                  </a:cubicBezTo>
                  <a:cubicBezTo>
                    <a:pt x="159" y="211"/>
                    <a:pt x="135" y="197"/>
                    <a:pt x="135" y="197"/>
                  </a:cubicBezTo>
                  <a:cubicBezTo>
                    <a:pt x="135" y="197"/>
                    <a:pt x="149" y="197"/>
                    <a:pt x="153" y="197"/>
                  </a:cubicBezTo>
                  <a:cubicBezTo>
                    <a:pt x="157" y="197"/>
                    <a:pt x="159" y="190"/>
                    <a:pt x="169" y="190"/>
                  </a:cubicBezTo>
                  <a:cubicBezTo>
                    <a:pt x="179" y="190"/>
                    <a:pt x="186" y="206"/>
                    <a:pt x="193" y="205"/>
                  </a:cubicBezTo>
                  <a:cubicBezTo>
                    <a:pt x="200" y="204"/>
                    <a:pt x="193" y="194"/>
                    <a:pt x="183" y="186"/>
                  </a:cubicBezTo>
                  <a:cubicBezTo>
                    <a:pt x="173" y="178"/>
                    <a:pt x="173" y="160"/>
                    <a:pt x="175" y="154"/>
                  </a:cubicBezTo>
                  <a:cubicBezTo>
                    <a:pt x="177" y="148"/>
                    <a:pt x="204" y="152"/>
                    <a:pt x="204" y="152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22" y="137"/>
                    <a:pt x="222" y="137"/>
                    <a:pt x="222" y="137"/>
                  </a:cubicBezTo>
                  <a:cubicBezTo>
                    <a:pt x="222" y="137"/>
                    <a:pt x="223" y="126"/>
                    <a:pt x="228" y="123"/>
                  </a:cubicBezTo>
                  <a:cubicBezTo>
                    <a:pt x="233" y="120"/>
                    <a:pt x="245" y="125"/>
                    <a:pt x="245" y="125"/>
                  </a:cubicBezTo>
                  <a:cubicBezTo>
                    <a:pt x="248" y="111"/>
                    <a:pt x="248" y="111"/>
                    <a:pt x="248" y="111"/>
                  </a:cubicBezTo>
                  <a:cubicBezTo>
                    <a:pt x="248" y="111"/>
                    <a:pt x="238" y="75"/>
                    <a:pt x="237" y="72"/>
                  </a:cubicBezTo>
                  <a:cubicBezTo>
                    <a:pt x="236" y="69"/>
                    <a:pt x="252" y="69"/>
                    <a:pt x="252" y="56"/>
                  </a:cubicBezTo>
                  <a:cubicBezTo>
                    <a:pt x="252" y="43"/>
                    <a:pt x="231" y="32"/>
                    <a:pt x="231" y="32"/>
                  </a:cubicBezTo>
                  <a:cubicBezTo>
                    <a:pt x="231" y="4"/>
                    <a:pt x="231" y="4"/>
                    <a:pt x="231" y="4"/>
                  </a:cubicBezTo>
                  <a:lnTo>
                    <a:pt x="21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9F88A5A9-DEF2-44AF-AFFA-C0AF3E0D951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89813" y="2817813"/>
              <a:ext cx="106362" cy="158750"/>
            </a:xfrm>
            <a:custGeom>
              <a:avLst/>
              <a:gdLst>
                <a:gd name="T0" fmla="*/ 100 w 191"/>
                <a:gd name="T1" fmla="*/ 267 h 284"/>
                <a:gd name="T2" fmla="*/ 101 w 191"/>
                <a:gd name="T3" fmla="*/ 284 h 284"/>
                <a:gd name="T4" fmla="*/ 100 w 191"/>
                <a:gd name="T5" fmla="*/ 267 h 284"/>
                <a:gd name="T6" fmla="*/ 185 w 191"/>
                <a:gd name="T7" fmla="*/ 165 h 284"/>
                <a:gd name="T8" fmla="*/ 166 w 191"/>
                <a:gd name="T9" fmla="*/ 132 h 284"/>
                <a:gd name="T10" fmla="*/ 162 w 191"/>
                <a:gd name="T11" fmla="*/ 101 h 284"/>
                <a:gd name="T12" fmla="*/ 111 w 191"/>
                <a:gd name="T13" fmla="*/ 50 h 284"/>
                <a:gd name="T14" fmla="*/ 98 w 191"/>
                <a:gd name="T15" fmla="*/ 45 h 284"/>
                <a:gd name="T16" fmla="*/ 82 w 191"/>
                <a:gd name="T17" fmla="*/ 21 h 284"/>
                <a:gd name="T18" fmla="*/ 64 w 191"/>
                <a:gd name="T19" fmla="*/ 0 h 284"/>
                <a:gd name="T20" fmla="*/ 54 w 191"/>
                <a:gd name="T21" fmla="*/ 10 h 284"/>
                <a:gd name="T22" fmla="*/ 16 w 191"/>
                <a:gd name="T23" fmla="*/ 16 h 284"/>
                <a:gd name="T24" fmla="*/ 13 w 191"/>
                <a:gd name="T25" fmla="*/ 29 h 284"/>
                <a:gd name="T26" fmla="*/ 0 w 191"/>
                <a:gd name="T27" fmla="*/ 39 h 284"/>
                <a:gd name="T28" fmla="*/ 8 w 191"/>
                <a:gd name="T29" fmla="*/ 56 h 284"/>
                <a:gd name="T30" fmla="*/ 30 w 191"/>
                <a:gd name="T31" fmla="*/ 64 h 284"/>
                <a:gd name="T32" fmla="*/ 41 w 191"/>
                <a:gd name="T33" fmla="*/ 89 h 284"/>
                <a:gd name="T34" fmla="*/ 6 w 191"/>
                <a:gd name="T35" fmla="*/ 82 h 284"/>
                <a:gd name="T36" fmla="*/ 27 w 191"/>
                <a:gd name="T37" fmla="*/ 102 h 284"/>
                <a:gd name="T38" fmla="*/ 37 w 191"/>
                <a:gd name="T39" fmla="*/ 130 h 284"/>
                <a:gd name="T40" fmla="*/ 60 w 191"/>
                <a:gd name="T41" fmla="*/ 134 h 284"/>
                <a:gd name="T42" fmla="*/ 60 w 191"/>
                <a:gd name="T43" fmla="*/ 153 h 284"/>
                <a:gd name="T44" fmla="*/ 54 w 191"/>
                <a:gd name="T45" fmla="*/ 180 h 284"/>
                <a:gd name="T46" fmla="*/ 74 w 191"/>
                <a:gd name="T47" fmla="*/ 199 h 284"/>
                <a:gd name="T48" fmla="*/ 80 w 191"/>
                <a:gd name="T49" fmla="*/ 222 h 284"/>
                <a:gd name="T50" fmla="*/ 100 w 191"/>
                <a:gd name="T51" fmla="*/ 203 h 284"/>
                <a:gd name="T52" fmla="*/ 133 w 191"/>
                <a:gd name="T53" fmla="*/ 188 h 284"/>
                <a:gd name="T54" fmla="*/ 150 w 191"/>
                <a:gd name="T55" fmla="*/ 193 h 284"/>
                <a:gd name="T56" fmla="*/ 155 w 191"/>
                <a:gd name="T57" fmla="*/ 181 h 284"/>
                <a:gd name="T58" fmla="*/ 185 w 191"/>
                <a:gd name="T59" fmla="*/ 1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1" h="284">
                  <a:moveTo>
                    <a:pt x="100" y="267"/>
                  </a:moveTo>
                  <a:cubicBezTo>
                    <a:pt x="76" y="275"/>
                    <a:pt x="86" y="284"/>
                    <a:pt x="101" y="284"/>
                  </a:cubicBezTo>
                  <a:cubicBezTo>
                    <a:pt x="120" y="284"/>
                    <a:pt x="124" y="259"/>
                    <a:pt x="100" y="267"/>
                  </a:cubicBezTo>
                  <a:close/>
                  <a:moveTo>
                    <a:pt x="185" y="165"/>
                  </a:moveTo>
                  <a:cubicBezTo>
                    <a:pt x="179" y="146"/>
                    <a:pt x="166" y="132"/>
                    <a:pt x="166" y="132"/>
                  </a:cubicBezTo>
                  <a:cubicBezTo>
                    <a:pt x="166" y="132"/>
                    <a:pt x="171" y="115"/>
                    <a:pt x="162" y="101"/>
                  </a:cubicBezTo>
                  <a:cubicBezTo>
                    <a:pt x="153" y="87"/>
                    <a:pt x="111" y="50"/>
                    <a:pt x="111" y="50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4" y="34"/>
                    <a:pt x="82" y="21"/>
                  </a:cubicBezTo>
                  <a:cubicBezTo>
                    <a:pt x="76" y="14"/>
                    <a:pt x="69" y="6"/>
                    <a:pt x="64" y="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30" y="9"/>
                    <a:pt x="16" y="16"/>
                  </a:cubicBezTo>
                  <a:cubicBezTo>
                    <a:pt x="2" y="24"/>
                    <a:pt x="14" y="26"/>
                    <a:pt x="13" y="29"/>
                  </a:cubicBezTo>
                  <a:cubicBezTo>
                    <a:pt x="12" y="32"/>
                    <a:pt x="0" y="39"/>
                    <a:pt x="0" y="39"/>
                  </a:cubicBezTo>
                  <a:cubicBezTo>
                    <a:pt x="0" y="39"/>
                    <a:pt x="1" y="50"/>
                    <a:pt x="8" y="56"/>
                  </a:cubicBezTo>
                  <a:cubicBezTo>
                    <a:pt x="15" y="62"/>
                    <a:pt x="30" y="64"/>
                    <a:pt x="30" y="64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9"/>
                    <a:pt x="7" y="75"/>
                    <a:pt x="6" y="82"/>
                  </a:cubicBezTo>
                  <a:cubicBezTo>
                    <a:pt x="5" y="89"/>
                    <a:pt x="27" y="102"/>
                    <a:pt x="27" y="102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0" y="153"/>
                    <a:pt x="49" y="161"/>
                    <a:pt x="54" y="180"/>
                  </a:cubicBezTo>
                  <a:cubicBezTo>
                    <a:pt x="59" y="199"/>
                    <a:pt x="74" y="199"/>
                    <a:pt x="74" y="199"/>
                  </a:cubicBezTo>
                  <a:cubicBezTo>
                    <a:pt x="74" y="199"/>
                    <a:pt x="61" y="225"/>
                    <a:pt x="80" y="222"/>
                  </a:cubicBezTo>
                  <a:cubicBezTo>
                    <a:pt x="99" y="219"/>
                    <a:pt x="100" y="203"/>
                    <a:pt x="100" y="203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5" y="181"/>
                    <a:pt x="155" y="181"/>
                    <a:pt x="155" y="181"/>
                  </a:cubicBezTo>
                  <a:cubicBezTo>
                    <a:pt x="155" y="181"/>
                    <a:pt x="191" y="184"/>
                    <a:pt x="185" y="1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610582D-BF67-4DD3-A50A-04A1AD1B6B6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3238" y="3298825"/>
              <a:ext cx="227012" cy="263525"/>
            </a:xfrm>
            <a:custGeom>
              <a:avLst/>
              <a:gdLst>
                <a:gd name="T0" fmla="*/ 28 w 404"/>
                <a:gd name="T1" fmla="*/ 124 h 470"/>
                <a:gd name="T2" fmla="*/ 47 w 404"/>
                <a:gd name="T3" fmla="*/ 163 h 470"/>
                <a:gd name="T4" fmla="*/ 68 w 404"/>
                <a:gd name="T5" fmla="*/ 160 h 470"/>
                <a:gd name="T6" fmla="*/ 74 w 404"/>
                <a:gd name="T7" fmla="*/ 196 h 470"/>
                <a:gd name="T8" fmla="*/ 73 w 404"/>
                <a:gd name="T9" fmla="*/ 224 h 470"/>
                <a:gd name="T10" fmla="*/ 88 w 404"/>
                <a:gd name="T11" fmla="*/ 254 h 470"/>
                <a:gd name="T12" fmla="*/ 143 w 404"/>
                <a:gd name="T13" fmla="*/ 245 h 470"/>
                <a:gd name="T14" fmla="*/ 187 w 404"/>
                <a:gd name="T15" fmla="*/ 228 h 470"/>
                <a:gd name="T16" fmla="*/ 215 w 404"/>
                <a:gd name="T17" fmla="*/ 247 h 470"/>
                <a:gd name="T18" fmla="*/ 248 w 404"/>
                <a:gd name="T19" fmla="*/ 298 h 470"/>
                <a:gd name="T20" fmla="*/ 283 w 404"/>
                <a:gd name="T21" fmla="*/ 347 h 470"/>
                <a:gd name="T22" fmla="*/ 294 w 404"/>
                <a:gd name="T23" fmla="*/ 367 h 470"/>
                <a:gd name="T24" fmla="*/ 302 w 404"/>
                <a:gd name="T25" fmla="*/ 425 h 470"/>
                <a:gd name="T26" fmla="*/ 290 w 404"/>
                <a:gd name="T27" fmla="*/ 448 h 470"/>
                <a:gd name="T28" fmla="*/ 327 w 404"/>
                <a:gd name="T29" fmla="*/ 462 h 470"/>
                <a:gd name="T30" fmla="*/ 334 w 404"/>
                <a:gd name="T31" fmla="*/ 434 h 470"/>
                <a:gd name="T32" fmla="*/ 365 w 404"/>
                <a:gd name="T33" fmla="*/ 435 h 470"/>
                <a:gd name="T34" fmla="*/ 390 w 404"/>
                <a:gd name="T35" fmla="*/ 430 h 470"/>
                <a:gd name="T36" fmla="*/ 391 w 404"/>
                <a:gd name="T37" fmla="*/ 410 h 470"/>
                <a:gd name="T38" fmla="*/ 369 w 404"/>
                <a:gd name="T39" fmla="*/ 369 h 470"/>
                <a:gd name="T40" fmla="*/ 361 w 404"/>
                <a:gd name="T41" fmla="*/ 331 h 470"/>
                <a:gd name="T42" fmla="*/ 334 w 404"/>
                <a:gd name="T43" fmla="*/ 299 h 470"/>
                <a:gd name="T44" fmla="*/ 319 w 404"/>
                <a:gd name="T45" fmla="*/ 289 h 470"/>
                <a:gd name="T46" fmla="*/ 285 w 404"/>
                <a:gd name="T47" fmla="*/ 236 h 470"/>
                <a:gd name="T48" fmla="*/ 256 w 404"/>
                <a:gd name="T49" fmla="*/ 203 h 470"/>
                <a:gd name="T50" fmla="*/ 193 w 404"/>
                <a:gd name="T51" fmla="*/ 168 h 470"/>
                <a:gd name="T52" fmla="*/ 218 w 404"/>
                <a:gd name="T53" fmla="*/ 156 h 470"/>
                <a:gd name="T54" fmla="*/ 212 w 404"/>
                <a:gd name="T55" fmla="*/ 112 h 470"/>
                <a:gd name="T56" fmla="*/ 184 w 404"/>
                <a:gd name="T57" fmla="*/ 79 h 470"/>
                <a:gd name="T58" fmla="*/ 160 w 404"/>
                <a:gd name="T59" fmla="*/ 90 h 470"/>
                <a:gd name="T60" fmla="*/ 128 w 404"/>
                <a:gd name="T61" fmla="*/ 63 h 470"/>
                <a:gd name="T62" fmla="*/ 118 w 404"/>
                <a:gd name="T63" fmla="*/ 40 h 470"/>
                <a:gd name="T64" fmla="*/ 91 w 404"/>
                <a:gd name="T65" fmla="*/ 2 h 470"/>
                <a:gd name="T66" fmla="*/ 60 w 404"/>
                <a:gd name="T67" fmla="*/ 22 h 470"/>
                <a:gd name="T68" fmla="*/ 79 w 404"/>
                <a:gd name="T69" fmla="*/ 72 h 470"/>
                <a:gd name="T70" fmla="*/ 48 w 404"/>
                <a:gd name="T71" fmla="*/ 57 h 470"/>
                <a:gd name="T72" fmla="*/ 26 w 404"/>
                <a:gd name="T73" fmla="*/ 74 h 470"/>
                <a:gd name="T74" fmla="*/ 26 w 404"/>
                <a:gd name="T75" fmla="*/ 89 h 470"/>
                <a:gd name="T76" fmla="*/ 2 w 404"/>
                <a:gd name="T77" fmla="*/ 11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4" h="470">
                  <a:moveTo>
                    <a:pt x="17" y="121"/>
                  </a:moveTo>
                  <a:cubicBezTo>
                    <a:pt x="17" y="121"/>
                    <a:pt x="27" y="116"/>
                    <a:pt x="28" y="124"/>
                  </a:cubicBezTo>
                  <a:cubicBezTo>
                    <a:pt x="29" y="132"/>
                    <a:pt x="22" y="153"/>
                    <a:pt x="28" y="158"/>
                  </a:cubicBezTo>
                  <a:cubicBezTo>
                    <a:pt x="34" y="163"/>
                    <a:pt x="47" y="163"/>
                    <a:pt x="47" y="163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45" y="155"/>
                    <a:pt x="68" y="146"/>
                    <a:pt x="68" y="160"/>
                  </a:cubicBezTo>
                  <a:cubicBezTo>
                    <a:pt x="68" y="174"/>
                    <a:pt x="66" y="180"/>
                    <a:pt x="66" y="180"/>
                  </a:cubicBezTo>
                  <a:cubicBezTo>
                    <a:pt x="66" y="180"/>
                    <a:pt x="74" y="187"/>
                    <a:pt x="74" y="196"/>
                  </a:cubicBezTo>
                  <a:cubicBezTo>
                    <a:pt x="74" y="205"/>
                    <a:pt x="60" y="216"/>
                    <a:pt x="60" y="216"/>
                  </a:cubicBezTo>
                  <a:cubicBezTo>
                    <a:pt x="60" y="216"/>
                    <a:pt x="73" y="215"/>
                    <a:pt x="73" y="224"/>
                  </a:cubicBezTo>
                  <a:cubicBezTo>
                    <a:pt x="73" y="233"/>
                    <a:pt x="49" y="264"/>
                    <a:pt x="59" y="267"/>
                  </a:cubicBezTo>
                  <a:cubicBezTo>
                    <a:pt x="69" y="270"/>
                    <a:pt x="88" y="254"/>
                    <a:pt x="88" y="254"/>
                  </a:cubicBezTo>
                  <a:cubicBezTo>
                    <a:pt x="88" y="254"/>
                    <a:pt x="101" y="229"/>
                    <a:pt x="108" y="231"/>
                  </a:cubicBezTo>
                  <a:cubicBezTo>
                    <a:pt x="115" y="233"/>
                    <a:pt x="129" y="244"/>
                    <a:pt x="143" y="245"/>
                  </a:cubicBezTo>
                  <a:cubicBezTo>
                    <a:pt x="157" y="246"/>
                    <a:pt x="154" y="221"/>
                    <a:pt x="164" y="220"/>
                  </a:cubicBezTo>
                  <a:cubicBezTo>
                    <a:pt x="174" y="219"/>
                    <a:pt x="187" y="228"/>
                    <a:pt x="187" y="228"/>
                  </a:cubicBezTo>
                  <a:cubicBezTo>
                    <a:pt x="187" y="228"/>
                    <a:pt x="194" y="226"/>
                    <a:pt x="202" y="228"/>
                  </a:cubicBezTo>
                  <a:cubicBezTo>
                    <a:pt x="210" y="230"/>
                    <a:pt x="197" y="236"/>
                    <a:pt x="215" y="247"/>
                  </a:cubicBezTo>
                  <a:cubicBezTo>
                    <a:pt x="233" y="258"/>
                    <a:pt x="247" y="270"/>
                    <a:pt x="247" y="270"/>
                  </a:cubicBezTo>
                  <a:cubicBezTo>
                    <a:pt x="248" y="298"/>
                    <a:pt x="248" y="298"/>
                    <a:pt x="248" y="298"/>
                  </a:cubicBezTo>
                  <a:cubicBezTo>
                    <a:pt x="248" y="298"/>
                    <a:pt x="255" y="318"/>
                    <a:pt x="260" y="327"/>
                  </a:cubicBezTo>
                  <a:cubicBezTo>
                    <a:pt x="265" y="336"/>
                    <a:pt x="283" y="343"/>
                    <a:pt x="283" y="347"/>
                  </a:cubicBezTo>
                  <a:cubicBezTo>
                    <a:pt x="283" y="351"/>
                    <a:pt x="285" y="364"/>
                    <a:pt x="285" y="364"/>
                  </a:cubicBezTo>
                  <a:cubicBezTo>
                    <a:pt x="285" y="364"/>
                    <a:pt x="288" y="357"/>
                    <a:pt x="294" y="367"/>
                  </a:cubicBezTo>
                  <a:cubicBezTo>
                    <a:pt x="300" y="377"/>
                    <a:pt x="285" y="390"/>
                    <a:pt x="287" y="394"/>
                  </a:cubicBezTo>
                  <a:cubicBezTo>
                    <a:pt x="289" y="398"/>
                    <a:pt x="312" y="413"/>
                    <a:pt x="302" y="425"/>
                  </a:cubicBezTo>
                  <a:cubicBezTo>
                    <a:pt x="296" y="432"/>
                    <a:pt x="291" y="436"/>
                    <a:pt x="287" y="439"/>
                  </a:cubicBezTo>
                  <a:cubicBezTo>
                    <a:pt x="287" y="442"/>
                    <a:pt x="287" y="447"/>
                    <a:pt x="290" y="448"/>
                  </a:cubicBezTo>
                  <a:cubicBezTo>
                    <a:pt x="294" y="449"/>
                    <a:pt x="310" y="450"/>
                    <a:pt x="310" y="450"/>
                  </a:cubicBezTo>
                  <a:cubicBezTo>
                    <a:pt x="310" y="450"/>
                    <a:pt x="319" y="470"/>
                    <a:pt x="327" y="462"/>
                  </a:cubicBezTo>
                  <a:cubicBezTo>
                    <a:pt x="335" y="454"/>
                    <a:pt x="323" y="442"/>
                    <a:pt x="323" y="442"/>
                  </a:cubicBezTo>
                  <a:cubicBezTo>
                    <a:pt x="334" y="434"/>
                    <a:pt x="334" y="434"/>
                    <a:pt x="334" y="434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65" y="435"/>
                    <a:pt x="365" y="435"/>
                    <a:pt x="365" y="435"/>
                  </a:cubicBezTo>
                  <a:cubicBezTo>
                    <a:pt x="373" y="426"/>
                    <a:pt x="373" y="426"/>
                    <a:pt x="373" y="426"/>
                  </a:cubicBezTo>
                  <a:cubicBezTo>
                    <a:pt x="390" y="430"/>
                    <a:pt x="390" y="430"/>
                    <a:pt x="390" y="430"/>
                  </a:cubicBezTo>
                  <a:cubicBezTo>
                    <a:pt x="390" y="430"/>
                    <a:pt x="396" y="431"/>
                    <a:pt x="400" y="423"/>
                  </a:cubicBezTo>
                  <a:cubicBezTo>
                    <a:pt x="404" y="415"/>
                    <a:pt x="391" y="410"/>
                    <a:pt x="391" y="410"/>
                  </a:cubicBezTo>
                  <a:cubicBezTo>
                    <a:pt x="402" y="389"/>
                    <a:pt x="402" y="389"/>
                    <a:pt x="402" y="389"/>
                  </a:cubicBezTo>
                  <a:cubicBezTo>
                    <a:pt x="402" y="389"/>
                    <a:pt x="383" y="380"/>
                    <a:pt x="369" y="369"/>
                  </a:cubicBezTo>
                  <a:cubicBezTo>
                    <a:pt x="355" y="358"/>
                    <a:pt x="369" y="355"/>
                    <a:pt x="377" y="350"/>
                  </a:cubicBezTo>
                  <a:cubicBezTo>
                    <a:pt x="385" y="345"/>
                    <a:pt x="361" y="331"/>
                    <a:pt x="361" y="331"/>
                  </a:cubicBezTo>
                  <a:cubicBezTo>
                    <a:pt x="361" y="331"/>
                    <a:pt x="351" y="330"/>
                    <a:pt x="344" y="323"/>
                  </a:cubicBezTo>
                  <a:cubicBezTo>
                    <a:pt x="337" y="316"/>
                    <a:pt x="334" y="299"/>
                    <a:pt x="334" y="299"/>
                  </a:cubicBezTo>
                  <a:cubicBezTo>
                    <a:pt x="320" y="300"/>
                    <a:pt x="320" y="300"/>
                    <a:pt x="320" y="300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08" y="278"/>
                    <a:pt x="295" y="267"/>
                  </a:cubicBezTo>
                  <a:cubicBezTo>
                    <a:pt x="282" y="256"/>
                    <a:pt x="285" y="236"/>
                    <a:pt x="285" y="236"/>
                  </a:cubicBezTo>
                  <a:cubicBezTo>
                    <a:pt x="285" y="236"/>
                    <a:pt x="263" y="228"/>
                    <a:pt x="259" y="224"/>
                  </a:cubicBezTo>
                  <a:cubicBezTo>
                    <a:pt x="255" y="220"/>
                    <a:pt x="256" y="203"/>
                    <a:pt x="256" y="203"/>
                  </a:cubicBezTo>
                  <a:cubicBezTo>
                    <a:pt x="256" y="203"/>
                    <a:pt x="238" y="198"/>
                    <a:pt x="232" y="193"/>
                  </a:cubicBezTo>
                  <a:cubicBezTo>
                    <a:pt x="226" y="188"/>
                    <a:pt x="193" y="168"/>
                    <a:pt x="193" y="168"/>
                  </a:cubicBezTo>
                  <a:cubicBezTo>
                    <a:pt x="193" y="168"/>
                    <a:pt x="193" y="156"/>
                    <a:pt x="191" y="152"/>
                  </a:cubicBezTo>
                  <a:cubicBezTo>
                    <a:pt x="189" y="148"/>
                    <a:pt x="218" y="156"/>
                    <a:pt x="218" y="156"/>
                  </a:cubicBezTo>
                  <a:cubicBezTo>
                    <a:pt x="218" y="156"/>
                    <a:pt x="237" y="142"/>
                    <a:pt x="243" y="132"/>
                  </a:cubicBezTo>
                  <a:cubicBezTo>
                    <a:pt x="249" y="122"/>
                    <a:pt x="230" y="120"/>
                    <a:pt x="212" y="112"/>
                  </a:cubicBezTo>
                  <a:cubicBezTo>
                    <a:pt x="194" y="104"/>
                    <a:pt x="214" y="98"/>
                    <a:pt x="214" y="98"/>
                  </a:cubicBezTo>
                  <a:cubicBezTo>
                    <a:pt x="214" y="98"/>
                    <a:pt x="192" y="80"/>
                    <a:pt x="184" y="79"/>
                  </a:cubicBezTo>
                  <a:cubicBezTo>
                    <a:pt x="176" y="78"/>
                    <a:pt x="179" y="90"/>
                    <a:pt x="172" y="98"/>
                  </a:cubicBezTo>
                  <a:cubicBezTo>
                    <a:pt x="165" y="106"/>
                    <a:pt x="160" y="90"/>
                    <a:pt x="160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1" y="90"/>
                    <a:pt x="138" y="76"/>
                    <a:pt x="128" y="63"/>
                  </a:cubicBezTo>
                  <a:cubicBezTo>
                    <a:pt x="118" y="50"/>
                    <a:pt x="131" y="41"/>
                    <a:pt x="127" y="37"/>
                  </a:cubicBezTo>
                  <a:cubicBezTo>
                    <a:pt x="123" y="33"/>
                    <a:pt x="118" y="40"/>
                    <a:pt x="118" y="40"/>
                  </a:cubicBezTo>
                  <a:cubicBezTo>
                    <a:pt x="118" y="40"/>
                    <a:pt x="102" y="22"/>
                    <a:pt x="96" y="15"/>
                  </a:cubicBezTo>
                  <a:cubicBezTo>
                    <a:pt x="93" y="12"/>
                    <a:pt x="92" y="7"/>
                    <a:pt x="91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59" y="9"/>
                    <a:pt x="60" y="22"/>
                  </a:cubicBezTo>
                  <a:cubicBezTo>
                    <a:pt x="61" y="35"/>
                    <a:pt x="79" y="47"/>
                    <a:pt x="79" y="47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18" y="92"/>
                    <a:pt x="9" y="95"/>
                  </a:cubicBezTo>
                  <a:cubicBezTo>
                    <a:pt x="0" y="98"/>
                    <a:pt x="2" y="110"/>
                    <a:pt x="2" y="110"/>
                  </a:cubicBezTo>
                  <a:cubicBezTo>
                    <a:pt x="6" y="111"/>
                    <a:pt x="17" y="121"/>
                    <a:pt x="17" y="1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6389524E-ACC1-41F5-B6F9-3249499EEB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2913" y="3360738"/>
              <a:ext cx="234950" cy="447675"/>
            </a:xfrm>
            <a:custGeom>
              <a:avLst/>
              <a:gdLst>
                <a:gd name="T0" fmla="*/ 402 w 420"/>
                <a:gd name="T1" fmla="*/ 258 h 800"/>
                <a:gd name="T2" fmla="*/ 391 w 420"/>
                <a:gd name="T3" fmla="*/ 238 h 800"/>
                <a:gd name="T4" fmla="*/ 356 w 420"/>
                <a:gd name="T5" fmla="*/ 189 h 800"/>
                <a:gd name="T6" fmla="*/ 323 w 420"/>
                <a:gd name="T7" fmla="*/ 138 h 800"/>
                <a:gd name="T8" fmla="*/ 295 w 420"/>
                <a:gd name="T9" fmla="*/ 119 h 800"/>
                <a:gd name="T10" fmla="*/ 251 w 420"/>
                <a:gd name="T11" fmla="*/ 136 h 800"/>
                <a:gd name="T12" fmla="*/ 196 w 420"/>
                <a:gd name="T13" fmla="*/ 145 h 800"/>
                <a:gd name="T14" fmla="*/ 181 w 420"/>
                <a:gd name="T15" fmla="*/ 115 h 800"/>
                <a:gd name="T16" fmla="*/ 182 w 420"/>
                <a:gd name="T17" fmla="*/ 87 h 800"/>
                <a:gd name="T18" fmla="*/ 176 w 420"/>
                <a:gd name="T19" fmla="*/ 51 h 800"/>
                <a:gd name="T20" fmla="*/ 155 w 420"/>
                <a:gd name="T21" fmla="*/ 54 h 800"/>
                <a:gd name="T22" fmla="*/ 136 w 420"/>
                <a:gd name="T23" fmla="*/ 15 h 800"/>
                <a:gd name="T24" fmla="*/ 110 w 420"/>
                <a:gd name="T25" fmla="*/ 1 h 800"/>
                <a:gd name="T26" fmla="*/ 82 w 420"/>
                <a:gd name="T27" fmla="*/ 21 h 800"/>
                <a:gd name="T28" fmla="*/ 53 w 420"/>
                <a:gd name="T29" fmla="*/ 43 h 800"/>
                <a:gd name="T30" fmla="*/ 19 w 420"/>
                <a:gd name="T31" fmla="*/ 64 h 800"/>
                <a:gd name="T32" fmla="*/ 17 w 420"/>
                <a:gd name="T33" fmla="*/ 102 h 800"/>
                <a:gd name="T34" fmla="*/ 8 w 420"/>
                <a:gd name="T35" fmla="*/ 120 h 800"/>
                <a:gd name="T36" fmla="*/ 22 w 420"/>
                <a:gd name="T37" fmla="*/ 145 h 800"/>
                <a:gd name="T38" fmla="*/ 67 w 420"/>
                <a:gd name="T39" fmla="*/ 188 h 800"/>
                <a:gd name="T40" fmla="*/ 79 w 420"/>
                <a:gd name="T41" fmla="*/ 219 h 800"/>
                <a:gd name="T42" fmla="*/ 73 w 420"/>
                <a:gd name="T43" fmla="*/ 236 h 800"/>
                <a:gd name="T44" fmla="*/ 65 w 420"/>
                <a:gd name="T45" fmla="*/ 279 h 800"/>
                <a:gd name="T46" fmla="*/ 79 w 420"/>
                <a:gd name="T47" fmla="*/ 326 h 800"/>
                <a:gd name="T48" fmla="*/ 112 w 420"/>
                <a:gd name="T49" fmla="*/ 409 h 800"/>
                <a:gd name="T50" fmla="*/ 133 w 420"/>
                <a:gd name="T51" fmla="*/ 450 h 800"/>
                <a:gd name="T52" fmla="*/ 110 w 420"/>
                <a:gd name="T53" fmla="*/ 522 h 800"/>
                <a:gd name="T54" fmla="*/ 98 w 420"/>
                <a:gd name="T55" fmla="*/ 567 h 800"/>
                <a:gd name="T56" fmla="*/ 84 w 420"/>
                <a:gd name="T57" fmla="*/ 676 h 800"/>
                <a:gd name="T58" fmla="*/ 101 w 420"/>
                <a:gd name="T59" fmla="*/ 653 h 800"/>
                <a:gd name="T60" fmla="*/ 132 w 420"/>
                <a:gd name="T61" fmla="*/ 698 h 800"/>
                <a:gd name="T62" fmla="*/ 159 w 420"/>
                <a:gd name="T63" fmla="*/ 743 h 800"/>
                <a:gd name="T64" fmla="*/ 184 w 420"/>
                <a:gd name="T65" fmla="*/ 754 h 800"/>
                <a:gd name="T66" fmla="*/ 198 w 420"/>
                <a:gd name="T67" fmla="*/ 749 h 800"/>
                <a:gd name="T68" fmla="*/ 222 w 420"/>
                <a:gd name="T69" fmla="*/ 765 h 800"/>
                <a:gd name="T70" fmla="*/ 226 w 420"/>
                <a:gd name="T71" fmla="*/ 791 h 800"/>
                <a:gd name="T72" fmla="*/ 268 w 420"/>
                <a:gd name="T73" fmla="*/ 792 h 800"/>
                <a:gd name="T74" fmla="*/ 261 w 420"/>
                <a:gd name="T75" fmla="*/ 755 h 800"/>
                <a:gd name="T76" fmla="*/ 215 w 420"/>
                <a:gd name="T77" fmla="*/ 727 h 800"/>
                <a:gd name="T78" fmla="*/ 190 w 420"/>
                <a:gd name="T79" fmla="*/ 705 h 800"/>
                <a:gd name="T80" fmla="*/ 190 w 420"/>
                <a:gd name="T81" fmla="*/ 679 h 800"/>
                <a:gd name="T82" fmla="*/ 165 w 420"/>
                <a:gd name="T83" fmla="*/ 635 h 800"/>
                <a:gd name="T84" fmla="*/ 131 w 420"/>
                <a:gd name="T85" fmla="*/ 608 h 800"/>
                <a:gd name="T86" fmla="*/ 120 w 420"/>
                <a:gd name="T87" fmla="*/ 524 h 800"/>
                <a:gd name="T88" fmla="*/ 138 w 420"/>
                <a:gd name="T89" fmla="*/ 456 h 800"/>
                <a:gd name="T90" fmla="*/ 147 w 420"/>
                <a:gd name="T91" fmla="*/ 396 h 800"/>
                <a:gd name="T92" fmla="*/ 158 w 420"/>
                <a:gd name="T93" fmla="*/ 374 h 800"/>
                <a:gd name="T94" fmla="*/ 201 w 420"/>
                <a:gd name="T95" fmla="*/ 381 h 800"/>
                <a:gd name="T96" fmla="*/ 199 w 420"/>
                <a:gd name="T97" fmla="*/ 419 h 800"/>
                <a:gd name="T98" fmla="*/ 265 w 420"/>
                <a:gd name="T99" fmla="*/ 457 h 800"/>
                <a:gd name="T100" fmla="*/ 287 w 420"/>
                <a:gd name="T101" fmla="*/ 431 h 800"/>
                <a:gd name="T102" fmla="*/ 276 w 420"/>
                <a:gd name="T103" fmla="*/ 402 h 800"/>
                <a:gd name="T104" fmla="*/ 267 w 420"/>
                <a:gd name="T105" fmla="*/ 371 h 800"/>
                <a:gd name="T106" fmla="*/ 313 w 420"/>
                <a:gd name="T107" fmla="*/ 327 h 800"/>
                <a:gd name="T108" fmla="*/ 368 w 420"/>
                <a:gd name="T109" fmla="*/ 325 h 800"/>
                <a:gd name="T110" fmla="*/ 410 w 420"/>
                <a:gd name="T111" fmla="*/ 3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0" h="800">
                  <a:moveTo>
                    <a:pt x="395" y="285"/>
                  </a:moveTo>
                  <a:cubicBezTo>
                    <a:pt x="393" y="281"/>
                    <a:pt x="408" y="268"/>
                    <a:pt x="402" y="258"/>
                  </a:cubicBezTo>
                  <a:cubicBezTo>
                    <a:pt x="396" y="248"/>
                    <a:pt x="393" y="255"/>
                    <a:pt x="393" y="255"/>
                  </a:cubicBezTo>
                  <a:cubicBezTo>
                    <a:pt x="393" y="255"/>
                    <a:pt x="391" y="242"/>
                    <a:pt x="391" y="238"/>
                  </a:cubicBezTo>
                  <a:cubicBezTo>
                    <a:pt x="391" y="234"/>
                    <a:pt x="373" y="227"/>
                    <a:pt x="368" y="218"/>
                  </a:cubicBezTo>
                  <a:cubicBezTo>
                    <a:pt x="363" y="209"/>
                    <a:pt x="356" y="189"/>
                    <a:pt x="356" y="189"/>
                  </a:cubicBezTo>
                  <a:cubicBezTo>
                    <a:pt x="355" y="161"/>
                    <a:pt x="355" y="161"/>
                    <a:pt x="355" y="161"/>
                  </a:cubicBezTo>
                  <a:cubicBezTo>
                    <a:pt x="355" y="161"/>
                    <a:pt x="341" y="149"/>
                    <a:pt x="323" y="138"/>
                  </a:cubicBezTo>
                  <a:cubicBezTo>
                    <a:pt x="305" y="127"/>
                    <a:pt x="318" y="121"/>
                    <a:pt x="310" y="119"/>
                  </a:cubicBezTo>
                  <a:cubicBezTo>
                    <a:pt x="302" y="117"/>
                    <a:pt x="295" y="119"/>
                    <a:pt x="295" y="119"/>
                  </a:cubicBezTo>
                  <a:cubicBezTo>
                    <a:pt x="295" y="119"/>
                    <a:pt x="282" y="110"/>
                    <a:pt x="272" y="111"/>
                  </a:cubicBezTo>
                  <a:cubicBezTo>
                    <a:pt x="262" y="112"/>
                    <a:pt x="265" y="137"/>
                    <a:pt x="251" y="136"/>
                  </a:cubicBezTo>
                  <a:cubicBezTo>
                    <a:pt x="237" y="135"/>
                    <a:pt x="223" y="124"/>
                    <a:pt x="216" y="122"/>
                  </a:cubicBezTo>
                  <a:cubicBezTo>
                    <a:pt x="209" y="120"/>
                    <a:pt x="196" y="145"/>
                    <a:pt x="196" y="145"/>
                  </a:cubicBezTo>
                  <a:cubicBezTo>
                    <a:pt x="196" y="145"/>
                    <a:pt x="177" y="161"/>
                    <a:pt x="167" y="158"/>
                  </a:cubicBezTo>
                  <a:cubicBezTo>
                    <a:pt x="157" y="155"/>
                    <a:pt x="181" y="124"/>
                    <a:pt x="181" y="115"/>
                  </a:cubicBezTo>
                  <a:cubicBezTo>
                    <a:pt x="181" y="106"/>
                    <a:pt x="168" y="107"/>
                    <a:pt x="168" y="107"/>
                  </a:cubicBezTo>
                  <a:cubicBezTo>
                    <a:pt x="168" y="107"/>
                    <a:pt x="182" y="96"/>
                    <a:pt x="182" y="87"/>
                  </a:cubicBezTo>
                  <a:cubicBezTo>
                    <a:pt x="182" y="78"/>
                    <a:pt x="174" y="71"/>
                    <a:pt x="174" y="71"/>
                  </a:cubicBezTo>
                  <a:cubicBezTo>
                    <a:pt x="174" y="71"/>
                    <a:pt x="176" y="65"/>
                    <a:pt x="176" y="51"/>
                  </a:cubicBezTo>
                  <a:cubicBezTo>
                    <a:pt x="176" y="37"/>
                    <a:pt x="153" y="46"/>
                    <a:pt x="153" y="46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54"/>
                    <a:pt x="142" y="54"/>
                    <a:pt x="136" y="49"/>
                  </a:cubicBezTo>
                  <a:cubicBezTo>
                    <a:pt x="130" y="44"/>
                    <a:pt x="137" y="23"/>
                    <a:pt x="136" y="15"/>
                  </a:cubicBezTo>
                  <a:cubicBezTo>
                    <a:pt x="135" y="7"/>
                    <a:pt x="125" y="12"/>
                    <a:pt x="125" y="12"/>
                  </a:cubicBezTo>
                  <a:cubicBezTo>
                    <a:pt x="125" y="12"/>
                    <a:pt x="114" y="2"/>
                    <a:pt x="110" y="1"/>
                  </a:cubicBezTo>
                  <a:cubicBezTo>
                    <a:pt x="106" y="0"/>
                    <a:pt x="87" y="6"/>
                    <a:pt x="87" y="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2"/>
                    <a:pt x="63" y="40"/>
                    <a:pt x="53" y="43"/>
                  </a:cubicBezTo>
                  <a:cubicBezTo>
                    <a:pt x="43" y="46"/>
                    <a:pt x="34" y="35"/>
                    <a:pt x="23" y="37"/>
                  </a:cubicBezTo>
                  <a:cubicBezTo>
                    <a:pt x="12" y="39"/>
                    <a:pt x="20" y="55"/>
                    <a:pt x="19" y="64"/>
                  </a:cubicBezTo>
                  <a:cubicBezTo>
                    <a:pt x="18" y="73"/>
                    <a:pt x="8" y="74"/>
                    <a:pt x="7" y="78"/>
                  </a:cubicBezTo>
                  <a:cubicBezTo>
                    <a:pt x="6" y="82"/>
                    <a:pt x="17" y="93"/>
                    <a:pt x="17" y="102"/>
                  </a:cubicBezTo>
                  <a:cubicBezTo>
                    <a:pt x="17" y="111"/>
                    <a:pt x="6" y="105"/>
                    <a:pt x="3" y="108"/>
                  </a:cubicBezTo>
                  <a:cubicBezTo>
                    <a:pt x="0" y="111"/>
                    <a:pt x="3" y="116"/>
                    <a:pt x="8" y="120"/>
                  </a:cubicBezTo>
                  <a:cubicBezTo>
                    <a:pt x="13" y="124"/>
                    <a:pt x="26" y="130"/>
                    <a:pt x="26" y="130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2" y="145"/>
                    <a:pt x="27" y="148"/>
                    <a:pt x="30" y="158"/>
                  </a:cubicBezTo>
                  <a:cubicBezTo>
                    <a:pt x="33" y="168"/>
                    <a:pt x="59" y="177"/>
                    <a:pt x="67" y="188"/>
                  </a:cubicBezTo>
                  <a:cubicBezTo>
                    <a:pt x="75" y="199"/>
                    <a:pt x="61" y="194"/>
                    <a:pt x="66" y="206"/>
                  </a:cubicBezTo>
                  <a:cubicBezTo>
                    <a:pt x="71" y="218"/>
                    <a:pt x="79" y="219"/>
                    <a:pt x="79" y="219"/>
                  </a:cubicBezTo>
                  <a:cubicBezTo>
                    <a:pt x="79" y="219"/>
                    <a:pt x="85" y="211"/>
                    <a:pt x="85" y="224"/>
                  </a:cubicBezTo>
                  <a:cubicBezTo>
                    <a:pt x="85" y="237"/>
                    <a:pt x="73" y="236"/>
                    <a:pt x="73" y="236"/>
                  </a:cubicBezTo>
                  <a:cubicBezTo>
                    <a:pt x="73" y="236"/>
                    <a:pt x="76" y="247"/>
                    <a:pt x="76" y="253"/>
                  </a:cubicBezTo>
                  <a:cubicBezTo>
                    <a:pt x="76" y="259"/>
                    <a:pt x="75" y="269"/>
                    <a:pt x="65" y="279"/>
                  </a:cubicBezTo>
                  <a:cubicBezTo>
                    <a:pt x="55" y="289"/>
                    <a:pt x="63" y="302"/>
                    <a:pt x="63" y="302"/>
                  </a:cubicBezTo>
                  <a:cubicBezTo>
                    <a:pt x="63" y="302"/>
                    <a:pt x="75" y="316"/>
                    <a:pt x="79" y="326"/>
                  </a:cubicBezTo>
                  <a:cubicBezTo>
                    <a:pt x="83" y="336"/>
                    <a:pt x="105" y="349"/>
                    <a:pt x="109" y="364"/>
                  </a:cubicBezTo>
                  <a:cubicBezTo>
                    <a:pt x="113" y="379"/>
                    <a:pt x="108" y="403"/>
                    <a:pt x="112" y="409"/>
                  </a:cubicBezTo>
                  <a:cubicBezTo>
                    <a:pt x="116" y="415"/>
                    <a:pt x="131" y="427"/>
                    <a:pt x="131" y="427"/>
                  </a:cubicBezTo>
                  <a:cubicBezTo>
                    <a:pt x="131" y="427"/>
                    <a:pt x="129" y="437"/>
                    <a:pt x="133" y="450"/>
                  </a:cubicBezTo>
                  <a:cubicBezTo>
                    <a:pt x="137" y="463"/>
                    <a:pt x="130" y="488"/>
                    <a:pt x="127" y="498"/>
                  </a:cubicBezTo>
                  <a:cubicBezTo>
                    <a:pt x="124" y="508"/>
                    <a:pt x="119" y="515"/>
                    <a:pt x="110" y="522"/>
                  </a:cubicBezTo>
                  <a:cubicBezTo>
                    <a:pt x="101" y="529"/>
                    <a:pt x="109" y="536"/>
                    <a:pt x="108" y="545"/>
                  </a:cubicBezTo>
                  <a:cubicBezTo>
                    <a:pt x="107" y="554"/>
                    <a:pt x="98" y="567"/>
                    <a:pt x="98" y="567"/>
                  </a:cubicBezTo>
                  <a:cubicBezTo>
                    <a:pt x="98" y="567"/>
                    <a:pt x="86" y="599"/>
                    <a:pt x="84" y="615"/>
                  </a:cubicBezTo>
                  <a:cubicBezTo>
                    <a:pt x="82" y="631"/>
                    <a:pt x="84" y="676"/>
                    <a:pt x="84" y="676"/>
                  </a:cubicBezTo>
                  <a:cubicBezTo>
                    <a:pt x="84" y="676"/>
                    <a:pt x="94" y="686"/>
                    <a:pt x="96" y="676"/>
                  </a:cubicBezTo>
                  <a:cubicBezTo>
                    <a:pt x="97" y="666"/>
                    <a:pt x="97" y="642"/>
                    <a:pt x="101" y="653"/>
                  </a:cubicBezTo>
                  <a:cubicBezTo>
                    <a:pt x="104" y="665"/>
                    <a:pt x="96" y="665"/>
                    <a:pt x="110" y="667"/>
                  </a:cubicBezTo>
                  <a:cubicBezTo>
                    <a:pt x="124" y="668"/>
                    <a:pt x="132" y="698"/>
                    <a:pt x="132" y="698"/>
                  </a:cubicBezTo>
                  <a:cubicBezTo>
                    <a:pt x="155" y="718"/>
                    <a:pt x="155" y="718"/>
                    <a:pt x="155" y="718"/>
                  </a:cubicBezTo>
                  <a:cubicBezTo>
                    <a:pt x="155" y="718"/>
                    <a:pt x="150" y="729"/>
                    <a:pt x="159" y="743"/>
                  </a:cubicBezTo>
                  <a:cubicBezTo>
                    <a:pt x="165" y="754"/>
                    <a:pt x="173" y="762"/>
                    <a:pt x="177" y="766"/>
                  </a:cubicBezTo>
                  <a:cubicBezTo>
                    <a:pt x="181" y="762"/>
                    <a:pt x="184" y="758"/>
                    <a:pt x="184" y="754"/>
                  </a:cubicBezTo>
                  <a:cubicBezTo>
                    <a:pt x="183" y="745"/>
                    <a:pt x="182" y="739"/>
                    <a:pt x="189" y="738"/>
                  </a:cubicBezTo>
                  <a:cubicBezTo>
                    <a:pt x="196" y="737"/>
                    <a:pt x="198" y="749"/>
                    <a:pt x="198" y="749"/>
                  </a:cubicBezTo>
                  <a:cubicBezTo>
                    <a:pt x="198" y="749"/>
                    <a:pt x="209" y="749"/>
                    <a:pt x="216" y="753"/>
                  </a:cubicBezTo>
                  <a:cubicBezTo>
                    <a:pt x="223" y="757"/>
                    <a:pt x="222" y="765"/>
                    <a:pt x="222" y="765"/>
                  </a:cubicBezTo>
                  <a:cubicBezTo>
                    <a:pt x="222" y="765"/>
                    <a:pt x="229" y="763"/>
                    <a:pt x="229" y="769"/>
                  </a:cubicBezTo>
                  <a:cubicBezTo>
                    <a:pt x="229" y="775"/>
                    <a:pt x="213" y="787"/>
                    <a:pt x="226" y="791"/>
                  </a:cubicBezTo>
                  <a:cubicBezTo>
                    <a:pt x="239" y="795"/>
                    <a:pt x="238" y="785"/>
                    <a:pt x="249" y="784"/>
                  </a:cubicBezTo>
                  <a:cubicBezTo>
                    <a:pt x="260" y="783"/>
                    <a:pt x="262" y="800"/>
                    <a:pt x="268" y="792"/>
                  </a:cubicBezTo>
                  <a:cubicBezTo>
                    <a:pt x="272" y="787"/>
                    <a:pt x="277" y="776"/>
                    <a:pt x="280" y="768"/>
                  </a:cubicBezTo>
                  <a:cubicBezTo>
                    <a:pt x="271" y="761"/>
                    <a:pt x="261" y="755"/>
                    <a:pt x="261" y="755"/>
                  </a:cubicBezTo>
                  <a:cubicBezTo>
                    <a:pt x="261" y="755"/>
                    <a:pt x="256" y="731"/>
                    <a:pt x="253" y="721"/>
                  </a:cubicBezTo>
                  <a:cubicBezTo>
                    <a:pt x="250" y="711"/>
                    <a:pt x="223" y="731"/>
                    <a:pt x="215" y="727"/>
                  </a:cubicBezTo>
                  <a:cubicBezTo>
                    <a:pt x="208" y="723"/>
                    <a:pt x="201" y="686"/>
                    <a:pt x="196" y="689"/>
                  </a:cubicBezTo>
                  <a:cubicBezTo>
                    <a:pt x="191" y="693"/>
                    <a:pt x="196" y="704"/>
                    <a:pt x="190" y="705"/>
                  </a:cubicBezTo>
                  <a:cubicBezTo>
                    <a:pt x="184" y="706"/>
                    <a:pt x="169" y="683"/>
                    <a:pt x="177" y="675"/>
                  </a:cubicBezTo>
                  <a:cubicBezTo>
                    <a:pt x="185" y="667"/>
                    <a:pt x="182" y="682"/>
                    <a:pt x="190" y="679"/>
                  </a:cubicBezTo>
                  <a:cubicBezTo>
                    <a:pt x="198" y="676"/>
                    <a:pt x="180" y="645"/>
                    <a:pt x="178" y="639"/>
                  </a:cubicBezTo>
                  <a:cubicBezTo>
                    <a:pt x="176" y="633"/>
                    <a:pt x="165" y="635"/>
                    <a:pt x="165" y="635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31" y="608"/>
                    <a:pt x="131" y="608"/>
                    <a:pt x="131" y="608"/>
                  </a:cubicBezTo>
                  <a:cubicBezTo>
                    <a:pt x="131" y="608"/>
                    <a:pt x="127" y="549"/>
                    <a:pt x="126" y="542"/>
                  </a:cubicBezTo>
                  <a:cubicBezTo>
                    <a:pt x="125" y="534"/>
                    <a:pt x="120" y="524"/>
                    <a:pt x="120" y="524"/>
                  </a:cubicBezTo>
                  <a:cubicBezTo>
                    <a:pt x="120" y="524"/>
                    <a:pt x="136" y="516"/>
                    <a:pt x="137" y="498"/>
                  </a:cubicBezTo>
                  <a:cubicBezTo>
                    <a:pt x="138" y="479"/>
                    <a:pt x="138" y="456"/>
                    <a:pt x="138" y="456"/>
                  </a:cubicBezTo>
                  <a:cubicBezTo>
                    <a:pt x="138" y="456"/>
                    <a:pt x="152" y="449"/>
                    <a:pt x="153" y="425"/>
                  </a:cubicBezTo>
                  <a:cubicBezTo>
                    <a:pt x="154" y="400"/>
                    <a:pt x="147" y="396"/>
                    <a:pt x="147" y="396"/>
                  </a:cubicBezTo>
                  <a:cubicBezTo>
                    <a:pt x="151" y="374"/>
                    <a:pt x="151" y="374"/>
                    <a:pt x="151" y="374"/>
                  </a:cubicBezTo>
                  <a:cubicBezTo>
                    <a:pt x="158" y="374"/>
                    <a:pt x="158" y="374"/>
                    <a:pt x="158" y="374"/>
                  </a:cubicBezTo>
                  <a:cubicBezTo>
                    <a:pt x="158" y="374"/>
                    <a:pt x="159" y="366"/>
                    <a:pt x="171" y="367"/>
                  </a:cubicBezTo>
                  <a:cubicBezTo>
                    <a:pt x="182" y="367"/>
                    <a:pt x="201" y="381"/>
                    <a:pt x="201" y="381"/>
                  </a:cubicBezTo>
                  <a:cubicBezTo>
                    <a:pt x="193" y="387"/>
                    <a:pt x="193" y="387"/>
                    <a:pt x="193" y="387"/>
                  </a:cubicBezTo>
                  <a:cubicBezTo>
                    <a:pt x="193" y="387"/>
                    <a:pt x="188" y="419"/>
                    <a:pt x="199" y="419"/>
                  </a:cubicBezTo>
                  <a:cubicBezTo>
                    <a:pt x="211" y="420"/>
                    <a:pt x="247" y="403"/>
                    <a:pt x="247" y="403"/>
                  </a:cubicBezTo>
                  <a:cubicBezTo>
                    <a:pt x="265" y="457"/>
                    <a:pt x="265" y="457"/>
                    <a:pt x="265" y="457"/>
                  </a:cubicBezTo>
                  <a:cubicBezTo>
                    <a:pt x="265" y="457"/>
                    <a:pt x="273" y="445"/>
                    <a:pt x="284" y="450"/>
                  </a:cubicBezTo>
                  <a:cubicBezTo>
                    <a:pt x="287" y="431"/>
                    <a:pt x="287" y="431"/>
                    <a:pt x="287" y="431"/>
                  </a:cubicBezTo>
                  <a:cubicBezTo>
                    <a:pt x="276" y="421"/>
                    <a:pt x="276" y="421"/>
                    <a:pt x="276" y="421"/>
                  </a:cubicBezTo>
                  <a:cubicBezTo>
                    <a:pt x="276" y="402"/>
                    <a:pt x="276" y="402"/>
                    <a:pt x="276" y="402"/>
                  </a:cubicBezTo>
                  <a:cubicBezTo>
                    <a:pt x="269" y="396"/>
                    <a:pt x="269" y="396"/>
                    <a:pt x="269" y="396"/>
                  </a:cubicBezTo>
                  <a:cubicBezTo>
                    <a:pt x="267" y="371"/>
                    <a:pt x="267" y="371"/>
                    <a:pt x="267" y="371"/>
                  </a:cubicBezTo>
                  <a:cubicBezTo>
                    <a:pt x="286" y="351"/>
                    <a:pt x="286" y="351"/>
                    <a:pt x="286" y="351"/>
                  </a:cubicBezTo>
                  <a:cubicBezTo>
                    <a:pt x="286" y="351"/>
                    <a:pt x="286" y="332"/>
                    <a:pt x="313" y="327"/>
                  </a:cubicBezTo>
                  <a:cubicBezTo>
                    <a:pt x="340" y="322"/>
                    <a:pt x="341" y="332"/>
                    <a:pt x="341" y="332"/>
                  </a:cubicBezTo>
                  <a:cubicBezTo>
                    <a:pt x="341" y="332"/>
                    <a:pt x="363" y="326"/>
                    <a:pt x="368" y="325"/>
                  </a:cubicBezTo>
                  <a:cubicBezTo>
                    <a:pt x="373" y="324"/>
                    <a:pt x="390" y="333"/>
                    <a:pt x="390" y="333"/>
                  </a:cubicBezTo>
                  <a:cubicBezTo>
                    <a:pt x="390" y="333"/>
                    <a:pt x="400" y="328"/>
                    <a:pt x="410" y="316"/>
                  </a:cubicBezTo>
                  <a:cubicBezTo>
                    <a:pt x="420" y="304"/>
                    <a:pt x="397" y="289"/>
                    <a:pt x="395" y="28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144791CC-E7D6-4C07-B507-569DA1F532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4038" y="3273425"/>
              <a:ext cx="228600" cy="444500"/>
            </a:xfrm>
            <a:custGeom>
              <a:avLst/>
              <a:gdLst>
                <a:gd name="T0" fmla="*/ 6 w 407"/>
                <a:gd name="T1" fmla="*/ 62 h 795"/>
                <a:gd name="T2" fmla="*/ 37 w 407"/>
                <a:gd name="T3" fmla="*/ 84 h 795"/>
                <a:gd name="T4" fmla="*/ 61 w 407"/>
                <a:gd name="T5" fmla="*/ 137 h 795"/>
                <a:gd name="T6" fmla="*/ 82 w 407"/>
                <a:gd name="T7" fmla="*/ 145 h 795"/>
                <a:gd name="T8" fmla="*/ 124 w 407"/>
                <a:gd name="T9" fmla="*/ 145 h 795"/>
                <a:gd name="T10" fmla="*/ 153 w 407"/>
                <a:gd name="T11" fmla="*/ 179 h 795"/>
                <a:gd name="T12" fmla="*/ 101 w 407"/>
                <a:gd name="T13" fmla="*/ 199 h 795"/>
                <a:gd name="T14" fmla="*/ 142 w 407"/>
                <a:gd name="T15" fmla="*/ 240 h 795"/>
                <a:gd name="T16" fmla="*/ 169 w 407"/>
                <a:gd name="T17" fmla="*/ 271 h 795"/>
                <a:gd name="T18" fmla="*/ 205 w 407"/>
                <a:gd name="T19" fmla="*/ 314 h 795"/>
                <a:gd name="T20" fmla="*/ 230 w 407"/>
                <a:gd name="T21" fmla="*/ 347 h 795"/>
                <a:gd name="T22" fmla="*/ 254 w 407"/>
                <a:gd name="T23" fmla="*/ 370 h 795"/>
                <a:gd name="T24" fmla="*/ 287 w 407"/>
                <a:gd name="T25" fmla="*/ 397 h 795"/>
                <a:gd name="T26" fmla="*/ 312 w 407"/>
                <a:gd name="T27" fmla="*/ 436 h 795"/>
                <a:gd name="T28" fmla="*/ 310 w 407"/>
                <a:gd name="T29" fmla="*/ 470 h 795"/>
                <a:gd name="T30" fmla="*/ 300 w 407"/>
                <a:gd name="T31" fmla="*/ 505 h 795"/>
                <a:gd name="T32" fmla="*/ 306 w 407"/>
                <a:gd name="T33" fmla="*/ 545 h 795"/>
                <a:gd name="T34" fmla="*/ 314 w 407"/>
                <a:gd name="T35" fmla="*/ 598 h 795"/>
                <a:gd name="T36" fmla="*/ 291 w 407"/>
                <a:gd name="T37" fmla="*/ 610 h 795"/>
                <a:gd name="T38" fmla="*/ 273 w 407"/>
                <a:gd name="T39" fmla="*/ 625 h 795"/>
                <a:gd name="T40" fmla="*/ 252 w 407"/>
                <a:gd name="T41" fmla="*/ 659 h 795"/>
                <a:gd name="T42" fmla="*/ 238 w 407"/>
                <a:gd name="T43" fmla="*/ 663 h 795"/>
                <a:gd name="T44" fmla="*/ 204 w 407"/>
                <a:gd name="T45" fmla="*/ 670 h 795"/>
                <a:gd name="T46" fmla="*/ 180 w 407"/>
                <a:gd name="T47" fmla="*/ 703 h 795"/>
                <a:gd name="T48" fmla="*/ 196 w 407"/>
                <a:gd name="T49" fmla="*/ 734 h 795"/>
                <a:gd name="T50" fmla="*/ 194 w 407"/>
                <a:gd name="T51" fmla="*/ 789 h 795"/>
                <a:gd name="T52" fmla="*/ 228 w 407"/>
                <a:gd name="T53" fmla="*/ 783 h 795"/>
                <a:gd name="T54" fmla="*/ 255 w 407"/>
                <a:gd name="T55" fmla="*/ 752 h 795"/>
                <a:gd name="T56" fmla="*/ 285 w 407"/>
                <a:gd name="T57" fmla="*/ 735 h 795"/>
                <a:gd name="T58" fmla="*/ 300 w 407"/>
                <a:gd name="T59" fmla="*/ 693 h 795"/>
                <a:gd name="T60" fmla="*/ 391 w 407"/>
                <a:gd name="T61" fmla="*/ 639 h 795"/>
                <a:gd name="T62" fmla="*/ 385 w 407"/>
                <a:gd name="T63" fmla="*/ 539 h 795"/>
                <a:gd name="T64" fmla="*/ 390 w 407"/>
                <a:gd name="T65" fmla="*/ 485 h 795"/>
                <a:gd name="T66" fmla="*/ 363 w 407"/>
                <a:gd name="T67" fmla="*/ 418 h 795"/>
                <a:gd name="T68" fmla="*/ 256 w 407"/>
                <a:gd name="T69" fmla="*/ 332 h 795"/>
                <a:gd name="T70" fmla="*/ 193 w 407"/>
                <a:gd name="T71" fmla="*/ 235 h 795"/>
                <a:gd name="T72" fmla="*/ 197 w 407"/>
                <a:gd name="T73" fmla="*/ 160 h 795"/>
                <a:gd name="T74" fmla="*/ 229 w 407"/>
                <a:gd name="T75" fmla="*/ 129 h 795"/>
                <a:gd name="T76" fmla="*/ 259 w 407"/>
                <a:gd name="T77" fmla="*/ 100 h 795"/>
                <a:gd name="T78" fmla="*/ 257 w 407"/>
                <a:gd name="T79" fmla="*/ 92 h 795"/>
                <a:gd name="T80" fmla="*/ 218 w 407"/>
                <a:gd name="T81" fmla="*/ 75 h 795"/>
                <a:gd name="T82" fmla="*/ 207 w 407"/>
                <a:gd name="T83" fmla="*/ 61 h 795"/>
                <a:gd name="T84" fmla="*/ 196 w 407"/>
                <a:gd name="T85" fmla="*/ 47 h 795"/>
                <a:gd name="T86" fmla="*/ 182 w 407"/>
                <a:gd name="T87" fmla="*/ 25 h 795"/>
                <a:gd name="T88" fmla="*/ 156 w 407"/>
                <a:gd name="T89" fmla="*/ 22 h 795"/>
                <a:gd name="T90" fmla="*/ 115 w 407"/>
                <a:gd name="T91" fmla="*/ 9 h 795"/>
                <a:gd name="T92" fmla="*/ 95 w 407"/>
                <a:gd name="T93" fmla="*/ 36 h 795"/>
                <a:gd name="T94" fmla="*/ 80 w 407"/>
                <a:gd name="T95" fmla="*/ 29 h 795"/>
                <a:gd name="T96" fmla="*/ 72 w 407"/>
                <a:gd name="T97" fmla="*/ 42 h 795"/>
                <a:gd name="T98" fmla="*/ 58 w 407"/>
                <a:gd name="T99" fmla="*/ 30 h 795"/>
                <a:gd name="T100" fmla="*/ 48 w 407"/>
                <a:gd name="T101" fmla="*/ 31 h 795"/>
                <a:gd name="T102" fmla="*/ 4 w 407"/>
                <a:gd name="T103" fmla="*/ 3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7" h="795">
                  <a:moveTo>
                    <a:pt x="4" y="32"/>
                  </a:moveTo>
                  <a:cubicBezTo>
                    <a:pt x="0" y="40"/>
                    <a:pt x="0" y="55"/>
                    <a:pt x="6" y="62"/>
                  </a:cubicBezTo>
                  <a:cubicBezTo>
                    <a:pt x="12" y="69"/>
                    <a:pt x="28" y="87"/>
                    <a:pt x="28" y="87"/>
                  </a:cubicBezTo>
                  <a:cubicBezTo>
                    <a:pt x="28" y="87"/>
                    <a:pt x="33" y="80"/>
                    <a:pt x="37" y="84"/>
                  </a:cubicBezTo>
                  <a:cubicBezTo>
                    <a:pt x="41" y="88"/>
                    <a:pt x="28" y="97"/>
                    <a:pt x="38" y="110"/>
                  </a:cubicBezTo>
                  <a:cubicBezTo>
                    <a:pt x="48" y="123"/>
                    <a:pt x="61" y="137"/>
                    <a:pt x="61" y="137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5" y="153"/>
                    <a:pt x="82" y="145"/>
                  </a:cubicBezTo>
                  <a:cubicBezTo>
                    <a:pt x="89" y="137"/>
                    <a:pt x="86" y="125"/>
                    <a:pt x="94" y="126"/>
                  </a:cubicBezTo>
                  <a:cubicBezTo>
                    <a:pt x="102" y="127"/>
                    <a:pt x="124" y="145"/>
                    <a:pt x="124" y="145"/>
                  </a:cubicBezTo>
                  <a:cubicBezTo>
                    <a:pt x="124" y="145"/>
                    <a:pt x="104" y="151"/>
                    <a:pt x="122" y="159"/>
                  </a:cubicBezTo>
                  <a:cubicBezTo>
                    <a:pt x="140" y="167"/>
                    <a:pt x="159" y="169"/>
                    <a:pt x="153" y="179"/>
                  </a:cubicBezTo>
                  <a:cubicBezTo>
                    <a:pt x="147" y="189"/>
                    <a:pt x="128" y="203"/>
                    <a:pt x="128" y="203"/>
                  </a:cubicBezTo>
                  <a:cubicBezTo>
                    <a:pt x="128" y="203"/>
                    <a:pt x="99" y="195"/>
                    <a:pt x="101" y="199"/>
                  </a:cubicBezTo>
                  <a:cubicBezTo>
                    <a:pt x="103" y="203"/>
                    <a:pt x="103" y="215"/>
                    <a:pt x="103" y="215"/>
                  </a:cubicBezTo>
                  <a:cubicBezTo>
                    <a:pt x="103" y="215"/>
                    <a:pt x="136" y="235"/>
                    <a:pt x="142" y="240"/>
                  </a:cubicBezTo>
                  <a:cubicBezTo>
                    <a:pt x="148" y="245"/>
                    <a:pt x="166" y="250"/>
                    <a:pt x="166" y="250"/>
                  </a:cubicBezTo>
                  <a:cubicBezTo>
                    <a:pt x="166" y="250"/>
                    <a:pt x="165" y="267"/>
                    <a:pt x="169" y="271"/>
                  </a:cubicBezTo>
                  <a:cubicBezTo>
                    <a:pt x="173" y="275"/>
                    <a:pt x="195" y="283"/>
                    <a:pt x="195" y="283"/>
                  </a:cubicBezTo>
                  <a:cubicBezTo>
                    <a:pt x="195" y="283"/>
                    <a:pt x="192" y="303"/>
                    <a:pt x="205" y="314"/>
                  </a:cubicBezTo>
                  <a:cubicBezTo>
                    <a:pt x="218" y="325"/>
                    <a:pt x="229" y="336"/>
                    <a:pt x="229" y="336"/>
                  </a:cubicBezTo>
                  <a:cubicBezTo>
                    <a:pt x="230" y="347"/>
                    <a:pt x="230" y="347"/>
                    <a:pt x="230" y="347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4" y="346"/>
                    <a:pt x="247" y="363"/>
                    <a:pt x="254" y="370"/>
                  </a:cubicBezTo>
                  <a:cubicBezTo>
                    <a:pt x="261" y="377"/>
                    <a:pt x="271" y="378"/>
                    <a:pt x="271" y="378"/>
                  </a:cubicBezTo>
                  <a:cubicBezTo>
                    <a:pt x="271" y="378"/>
                    <a:pt x="295" y="392"/>
                    <a:pt x="287" y="397"/>
                  </a:cubicBezTo>
                  <a:cubicBezTo>
                    <a:pt x="279" y="402"/>
                    <a:pt x="265" y="405"/>
                    <a:pt x="279" y="416"/>
                  </a:cubicBezTo>
                  <a:cubicBezTo>
                    <a:pt x="293" y="427"/>
                    <a:pt x="312" y="436"/>
                    <a:pt x="312" y="436"/>
                  </a:cubicBezTo>
                  <a:cubicBezTo>
                    <a:pt x="301" y="457"/>
                    <a:pt x="301" y="457"/>
                    <a:pt x="301" y="457"/>
                  </a:cubicBezTo>
                  <a:cubicBezTo>
                    <a:pt x="301" y="457"/>
                    <a:pt x="314" y="462"/>
                    <a:pt x="310" y="470"/>
                  </a:cubicBezTo>
                  <a:cubicBezTo>
                    <a:pt x="306" y="478"/>
                    <a:pt x="300" y="477"/>
                    <a:pt x="300" y="477"/>
                  </a:cubicBezTo>
                  <a:cubicBezTo>
                    <a:pt x="300" y="505"/>
                    <a:pt x="300" y="505"/>
                    <a:pt x="300" y="505"/>
                  </a:cubicBezTo>
                  <a:cubicBezTo>
                    <a:pt x="300" y="505"/>
                    <a:pt x="321" y="516"/>
                    <a:pt x="321" y="529"/>
                  </a:cubicBezTo>
                  <a:cubicBezTo>
                    <a:pt x="321" y="542"/>
                    <a:pt x="305" y="542"/>
                    <a:pt x="306" y="545"/>
                  </a:cubicBezTo>
                  <a:cubicBezTo>
                    <a:pt x="307" y="548"/>
                    <a:pt x="317" y="584"/>
                    <a:pt x="317" y="584"/>
                  </a:cubicBezTo>
                  <a:cubicBezTo>
                    <a:pt x="314" y="598"/>
                    <a:pt x="314" y="598"/>
                    <a:pt x="314" y="598"/>
                  </a:cubicBezTo>
                  <a:cubicBezTo>
                    <a:pt x="314" y="598"/>
                    <a:pt x="302" y="593"/>
                    <a:pt x="297" y="596"/>
                  </a:cubicBezTo>
                  <a:cubicBezTo>
                    <a:pt x="292" y="599"/>
                    <a:pt x="291" y="610"/>
                    <a:pt x="291" y="610"/>
                  </a:cubicBezTo>
                  <a:cubicBezTo>
                    <a:pt x="270" y="611"/>
                    <a:pt x="270" y="611"/>
                    <a:pt x="270" y="611"/>
                  </a:cubicBezTo>
                  <a:cubicBezTo>
                    <a:pt x="273" y="625"/>
                    <a:pt x="273" y="625"/>
                    <a:pt x="273" y="625"/>
                  </a:cubicBezTo>
                  <a:cubicBezTo>
                    <a:pt x="273" y="625"/>
                    <a:pt x="246" y="621"/>
                    <a:pt x="244" y="627"/>
                  </a:cubicBezTo>
                  <a:cubicBezTo>
                    <a:pt x="242" y="633"/>
                    <a:pt x="242" y="651"/>
                    <a:pt x="252" y="659"/>
                  </a:cubicBezTo>
                  <a:cubicBezTo>
                    <a:pt x="262" y="667"/>
                    <a:pt x="269" y="677"/>
                    <a:pt x="262" y="678"/>
                  </a:cubicBezTo>
                  <a:cubicBezTo>
                    <a:pt x="255" y="679"/>
                    <a:pt x="248" y="663"/>
                    <a:pt x="238" y="663"/>
                  </a:cubicBezTo>
                  <a:cubicBezTo>
                    <a:pt x="228" y="663"/>
                    <a:pt x="226" y="670"/>
                    <a:pt x="222" y="670"/>
                  </a:cubicBezTo>
                  <a:cubicBezTo>
                    <a:pt x="218" y="670"/>
                    <a:pt x="204" y="670"/>
                    <a:pt x="204" y="670"/>
                  </a:cubicBezTo>
                  <a:cubicBezTo>
                    <a:pt x="204" y="670"/>
                    <a:pt x="228" y="684"/>
                    <a:pt x="208" y="686"/>
                  </a:cubicBezTo>
                  <a:cubicBezTo>
                    <a:pt x="188" y="688"/>
                    <a:pt x="174" y="695"/>
                    <a:pt x="180" y="703"/>
                  </a:cubicBezTo>
                  <a:cubicBezTo>
                    <a:pt x="186" y="711"/>
                    <a:pt x="209" y="723"/>
                    <a:pt x="209" y="723"/>
                  </a:cubicBezTo>
                  <a:cubicBezTo>
                    <a:pt x="196" y="734"/>
                    <a:pt x="196" y="734"/>
                    <a:pt x="196" y="734"/>
                  </a:cubicBezTo>
                  <a:cubicBezTo>
                    <a:pt x="196" y="734"/>
                    <a:pt x="210" y="769"/>
                    <a:pt x="203" y="775"/>
                  </a:cubicBezTo>
                  <a:cubicBezTo>
                    <a:pt x="199" y="778"/>
                    <a:pt x="196" y="784"/>
                    <a:pt x="194" y="789"/>
                  </a:cubicBezTo>
                  <a:cubicBezTo>
                    <a:pt x="195" y="789"/>
                    <a:pt x="195" y="789"/>
                    <a:pt x="195" y="789"/>
                  </a:cubicBezTo>
                  <a:cubicBezTo>
                    <a:pt x="204" y="795"/>
                    <a:pt x="218" y="795"/>
                    <a:pt x="228" y="783"/>
                  </a:cubicBezTo>
                  <a:cubicBezTo>
                    <a:pt x="239" y="772"/>
                    <a:pt x="252" y="768"/>
                    <a:pt x="252" y="768"/>
                  </a:cubicBezTo>
                  <a:cubicBezTo>
                    <a:pt x="255" y="752"/>
                    <a:pt x="255" y="752"/>
                    <a:pt x="255" y="752"/>
                  </a:cubicBezTo>
                  <a:cubicBezTo>
                    <a:pt x="255" y="736"/>
                    <a:pt x="255" y="736"/>
                    <a:pt x="255" y="736"/>
                  </a:cubicBezTo>
                  <a:cubicBezTo>
                    <a:pt x="255" y="736"/>
                    <a:pt x="280" y="747"/>
                    <a:pt x="285" y="735"/>
                  </a:cubicBezTo>
                  <a:cubicBezTo>
                    <a:pt x="289" y="723"/>
                    <a:pt x="269" y="711"/>
                    <a:pt x="273" y="708"/>
                  </a:cubicBezTo>
                  <a:cubicBezTo>
                    <a:pt x="277" y="704"/>
                    <a:pt x="300" y="693"/>
                    <a:pt x="300" y="693"/>
                  </a:cubicBezTo>
                  <a:cubicBezTo>
                    <a:pt x="300" y="693"/>
                    <a:pt x="311" y="702"/>
                    <a:pt x="334" y="690"/>
                  </a:cubicBezTo>
                  <a:cubicBezTo>
                    <a:pt x="356" y="679"/>
                    <a:pt x="387" y="656"/>
                    <a:pt x="391" y="639"/>
                  </a:cubicBezTo>
                  <a:cubicBezTo>
                    <a:pt x="394" y="622"/>
                    <a:pt x="407" y="577"/>
                    <a:pt x="405" y="567"/>
                  </a:cubicBezTo>
                  <a:cubicBezTo>
                    <a:pt x="403" y="557"/>
                    <a:pt x="385" y="539"/>
                    <a:pt x="385" y="539"/>
                  </a:cubicBezTo>
                  <a:cubicBezTo>
                    <a:pt x="395" y="535"/>
                    <a:pt x="395" y="535"/>
                    <a:pt x="395" y="535"/>
                  </a:cubicBezTo>
                  <a:cubicBezTo>
                    <a:pt x="395" y="535"/>
                    <a:pt x="395" y="498"/>
                    <a:pt x="390" y="485"/>
                  </a:cubicBezTo>
                  <a:cubicBezTo>
                    <a:pt x="384" y="471"/>
                    <a:pt x="368" y="448"/>
                    <a:pt x="368" y="448"/>
                  </a:cubicBezTo>
                  <a:cubicBezTo>
                    <a:pt x="368" y="448"/>
                    <a:pt x="379" y="434"/>
                    <a:pt x="363" y="418"/>
                  </a:cubicBezTo>
                  <a:cubicBezTo>
                    <a:pt x="347" y="403"/>
                    <a:pt x="302" y="361"/>
                    <a:pt x="288" y="354"/>
                  </a:cubicBezTo>
                  <a:cubicBezTo>
                    <a:pt x="274" y="348"/>
                    <a:pt x="259" y="340"/>
                    <a:pt x="256" y="332"/>
                  </a:cubicBezTo>
                  <a:cubicBezTo>
                    <a:pt x="252" y="325"/>
                    <a:pt x="260" y="319"/>
                    <a:pt x="254" y="309"/>
                  </a:cubicBezTo>
                  <a:cubicBezTo>
                    <a:pt x="248" y="299"/>
                    <a:pt x="200" y="258"/>
                    <a:pt x="193" y="235"/>
                  </a:cubicBezTo>
                  <a:cubicBezTo>
                    <a:pt x="187" y="211"/>
                    <a:pt x="182" y="185"/>
                    <a:pt x="188" y="180"/>
                  </a:cubicBezTo>
                  <a:cubicBezTo>
                    <a:pt x="195" y="176"/>
                    <a:pt x="197" y="160"/>
                    <a:pt x="197" y="160"/>
                  </a:cubicBezTo>
                  <a:cubicBezTo>
                    <a:pt x="197" y="160"/>
                    <a:pt x="215" y="147"/>
                    <a:pt x="220" y="143"/>
                  </a:cubicBezTo>
                  <a:cubicBezTo>
                    <a:pt x="226" y="140"/>
                    <a:pt x="229" y="129"/>
                    <a:pt x="229" y="129"/>
                  </a:cubicBezTo>
                  <a:cubicBezTo>
                    <a:pt x="229" y="129"/>
                    <a:pt x="248" y="132"/>
                    <a:pt x="254" y="127"/>
                  </a:cubicBezTo>
                  <a:cubicBezTo>
                    <a:pt x="259" y="122"/>
                    <a:pt x="259" y="100"/>
                    <a:pt x="259" y="100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4" y="94"/>
                    <a:pt x="261" y="92"/>
                    <a:pt x="257" y="92"/>
                  </a:cubicBezTo>
                  <a:cubicBezTo>
                    <a:pt x="249" y="91"/>
                    <a:pt x="236" y="94"/>
                    <a:pt x="229" y="87"/>
                  </a:cubicBezTo>
                  <a:cubicBezTo>
                    <a:pt x="222" y="80"/>
                    <a:pt x="218" y="75"/>
                    <a:pt x="218" y="75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6" y="47"/>
                    <a:pt x="196" y="47"/>
                    <a:pt x="196" y="47"/>
                  </a:cubicBezTo>
                  <a:cubicBezTo>
                    <a:pt x="196" y="47"/>
                    <a:pt x="212" y="40"/>
                    <a:pt x="207" y="32"/>
                  </a:cubicBezTo>
                  <a:cubicBezTo>
                    <a:pt x="202" y="24"/>
                    <a:pt x="182" y="25"/>
                    <a:pt x="182" y="25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19" y="4"/>
                    <a:pt x="115" y="9"/>
                  </a:cubicBezTo>
                  <a:cubicBezTo>
                    <a:pt x="111" y="14"/>
                    <a:pt x="117" y="28"/>
                    <a:pt x="110" y="30"/>
                  </a:cubicBezTo>
                  <a:cubicBezTo>
                    <a:pt x="103" y="32"/>
                    <a:pt x="95" y="36"/>
                    <a:pt x="95" y="3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97" y="45"/>
                    <a:pt x="84" y="46"/>
                  </a:cubicBezTo>
                  <a:cubicBezTo>
                    <a:pt x="71" y="47"/>
                    <a:pt x="72" y="42"/>
                    <a:pt x="72" y="42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39" y="47"/>
                    <a:pt x="33" y="47"/>
                  </a:cubicBezTo>
                  <a:cubicBezTo>
                    <a:pt x="27" y="47"/>
                    <a:pt x="8" y="24"/>
                    <a:pt x="4" y="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42804A8-649A-41D3-85F3-9B299025B1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6025" y="3054350"/>
              <a:ext cx="223837" cy="130175"/>
            </a:xfrm>
            <a:custGeom>
              <a:avLst/>
              <a:gdLst>
                <a:gd name="T0" fmla="*/ 203 w 400"/>
                <a:gd name="T1" fmla="*/ 166 h 233"/>
                <a:gd name="T2" fmla="*/ 213 w 400"/>
                <a:gd name="T3" fmla="*/ 179 h 233"/>
                <a:gd name="T4" fmla="*/ 227 w 400"/>
                <a:gd name="T5" fmla="*/ 176 h 233"/>
                <a:gd name="T6" fmla="*/ 244 w 400"/>
                <a:gd name="T7" fmla="*/ 194 h 233"/>
                <a:gd name="T8" fmla="*/ 262 w 400"/>
                <a:gd name="T9" fmla="*/ 213 h 233"/>
                <a:gd name="T10" fmla="*/ 274 w 400"/>
                <a:gd name="T11" fmla="*/ 204 h 233"/>
                <a:gd name="T12" fmla="*/ 296 w 400"/>
                <a:gd name="T13" fmla="*/ 218 h 233"/>
                <a:gd name="T14" fmla="*/ 313 w 400"/>
                <a:gd name="T15" fmla="*/ 213 h 233"/>
                <a:gd name="T16" fmla="*/ 337 w 400"/>
                <a:gd name="T17" fmla="*/ 230 h 233"/>
                <a:gd name="T18" fmla="*/ 351 w 400"/>
                <a:gd name="T19" fmla="*/ 219 h 233"/>
                <a:gd name="T20" fmla="*/ 361 w 400"/>
                <a:gd name="T21" fmla="*/ 229 h 233"/>
                <a:gd name="T22" fmla="*/ 377 w 400"/>
                <a:gd name="T23" fmla="*/ 230 h 233"/>
                <a:gd name="T24" fmla="*/ 399 w 400"/>
                <a:gd name="T25" fmla="*/ 224 h 233"/>
                <a:gd name="T26" fmla="*/ 400 w 400"/>
                <a:gd name="T27" fmla="*/ 206 h 233"/>
                <a:gd name="T28" fmla="*/ 390 w 400"/>
                <a:gd name="T29" fmla="*/ 191 h 233"/>
                <a:gd name="T30" fmla="*/ 390 w 400"/>
                <a:gd name="T31" fmla="*/ 159 h 233"/>
                <a:gd name="T32" fmla="*/ 384 w 400"/>
                <a:gd name="T33" fmla="*/ 144 h 233"/>
                <a:gd name="T34" fmla="*/ 363 w 400"/>
                <a:gd name="T35" fmla="*/ 153 h 233"/>
                <a:gd name="T36" fmla="*/ 316 w 400"/>
                <a:gd name="T37" fmla="*/ 134 h 233"/>
                <a:gd name="T38" fmla="*/ 304 w 400"/>
                <a:gd name="T39" fmla="*/ 143 h 233"/>
                <a:gd name="T40" fmla="*/ 295 w 400"/>
                <a:gd name="T41" fmla="*/ 130 h 233"/>
                <a:gd name="T42" fmla="*/ 284 w 400"/>
                <a:gd name="T43" fmla="*/ 143 h 233"/>
                <a:gd name="T44" fmla="*/ 275 w 400"/>
                <a:gd name="T45" fmla="*/ 124 h 233"/>
                <a:gd name="T46" fmla="*/ 247 w 400"/>
                <a:gd name="T47" fmla="*/ 126 h 233"/>
                <a:gd name="T48" fmla="*/ 243 w 400"/>
                <a:gd name="T49" fmla="*/ 109 h 233"/>
                <a:gd name="T50" fmla="*/ 223 w 400"/>
                <a:gd name="T51" fmla="*/ 113 h 233"/>
                <a:gd name="T52" fmla="*/ 201 w 400"/>
                <a:gd name="T53" fmla="*/ 95 h 233"/>
                <a:gd name="T54" fmla="*/ 187 w 400"/>
                <a:gd name="T55" fmla="*/ 66 h 233"/>
                <a:gd name="T56" fmla="*/ 168 w 400"/>
                <a:gd name="T57" fmla="*/ 83 h 233"/>
                <a:gd name="T58" fmla="*/ 149 w 400"/>
                <a:gd name="T59" fmla="*/ 50 h 233"/>
                <a:gd name="T60" fmla="*/ 118 w 400"/>
                <a:gd name="T61" fmla="*/ 44 h 233"/>
                <a:gd name="T62" fmla="*/ 86 w 400"/>
                <a:gd name="T63" fmla="*/ 15 h 233"/>
                <a:gd name="T64" fmla="*/ 59 w 400"/>
                <a:gd name="T65" fmla="*/ 17 h 233"/>
                <a:gd name="T66" fmla="*/ 44 w 400"/>
                <a:gd name="T67" fmla="*/ 30 h 233"/>
                <a:gd name="T68" fmla="*/ 32 w 400"/>
                <a:gd name="T69" fmla="*/ 19 h 233"/>
                <a:gd name="T70" fmla="*/ 26 w 400"/>
                <a:gd name="T71" fmla="*/ 32 h 233"/>
                <a:gd name="T72" fmla="*/ 11 w 400"/>
                <a:gd name="T73" fmla="*/ 50 h 233"/>
                <a:gd name="T74" fmla="*/ 17 w 400"/>
                <a:gd name="T75" fmla="*/ 59 h 233"/>
                <a:gd name="T76" fmla="*/ 10 w 400"/>
                <a:gd name="T77" fmla="*/ 67 h 233"/>
                <a:gd name="T78" fmla="*/ 19 w 400"/>
                <a:gd name="T79" fmla="*/ 73 h 233"/>
                <a:gd name="T80" fmla="*/ 7 w 400"/>
                <a:gd name="T81" fmla="*/ 91 h 233"/>
                <a:gd name="T82" fmla="*/ 26 w 400"/>
                <a:gd name="T83" fmla="*/ 110 h 233"/>
                <a:gd name="T84" fmla="*/ 36 w 400"/>
                <a:gd name="T85" fmla="*/ 104 h 233"/>
                <a:gd name="T86" fmla="*/ 47 w 400"/>
                <a:gd name="T87" fmla="*/ 122 h 233"/>
                <a:gd name="T88" fmla="*/ 65 w 400"/>
                <a:gd name="T89" fmla="*/ 122 h 233"/>
                <a:gd name="T90" fmla="*/ 72 w 400"/>
                <a:gd name="T91" fmla="*/ 132 h 233"/>
                <a:gd name="T92" fmla="*/ 100 w 400"/>
                <a:gd name="T93" fmla="*/ 147 h 233"/>
                <a:gd name="T94" fmla="*/ 109 w 400"/>
                <a:gd name="T95" fmla="*/ 146 h 233"/>
                <a:gd name="T96" fmla="*/ 124 w 400"/>
                <a:gd name="T97" fmla="*/ 160 h 233"/>
                <a:gd name="T98" fmla="*/ 142 w 400"/>
                <a:gd name="T99" fmla="*/ 159 h 233"/>
                <a:gd name="T100" fmla="*/ 148 w 400"/>
                <a:gd name="T101" fmla="*/ 168 h 233"/>
                <a:gd name="T102" fmla="*/ 168 w 400"/>
                <a:gd name="T103" fmla="*/ 174 h 233"/>
                <a:gd name="T104" fmla="*/ 171 w 400"/>
                <a:gd name="T105" fmla="*/ 181 h 233"/>
                <a:gd name="T106" fmla="*/ 185 w 400"/>
                <a:gd name="T107" fmla="*/ 173 h 233"/>
                <a:gd name="T108" fmla="*/ 195 w 400"/>
                <a:gd name="T109" fmla="*/ 180 h 233"/>
                <a:gd name="T110" fmla="*/ 203 w 400"/>
                <a:gd name="T111" fmla="*/ 1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0" h="233">
                  <a:moveTo>
                    <a:pt x="203" y="166"/>
                  </a:moveTo>
                  <a:cubicBezTo>
                    <a:pt x="212" y="171"/>
                    <a:pt x="213" y="179"/>
                    <a:pt x="213" y="179"/>
                  </a:cubicBezTo>
                  <a:cubicBezTo>
                    <a:pt x="227" y="176"/>
                    <a:pt x="227" y="176"/>
                    <a:pt x="227" y="176"/>
                  </a:cubicBezTo>
                  <a:cubicBezTo>
                    <a:pt x="227" y="176"/>
                    <a:pt x="235" y="186"/>
                    <a:pt x="244" y="194"/>
                  </a:cubicBezTo>
                  <a:cubicBezTo>
                    <a:pt x="253" y="202"/>
                    <a:pt x="262" y="213"/>
                    <a:pt x="262" y="213"/>
                  </a:cubicBezTo>
                  <a:cubicBezTo>
                    <a:pt x="274" y="204"/>
                    <a:pt x="274" y="204"/>
                    <a:pt x="274" y="204"/>
                  </a:cubicBezTo>
                  <a:cubicBezTo>
                    <a:pt x="296" y="218"/>
                    <a:pt x="296" y="218"/>
                    <a:pt x="296" y="218"/>
                  </a:cubicBezTo>
                  <a:cubicBezTo>
                    <a:pt x="296" y="218"/>
                    <a:pt x="300" y="209"/>
                    <a:pt x="313" y="213"/>
                  </a:cubicBezTo>
                  <a:cubicBezTo>
                    <a:pt x="326" y="217"/>
                    <a:pt x="337" y="230"/>
                    <a:pt x="337" y="230"/>
                  </a:cubicBezTo>
                  <a:cubicBezTo>
                    <a:pt x="337" y="230"/>
                    <a:pt x="345" y="219"/>
                    <a:pt x="351" y="219"/>
                  </a:cubicBezTo>
                  <a:cubicBezTo>
                    <a:pt x="357" y="219"/>
                    <a:pt x="352" y="229"/>
                    <a:pt x="361" y="229"/>
                  </a:cubicBezTo>
                  <a:cubicBezTo>
                    <a:pt x="370" y="229"/>
                    <a:pt x="377" y="230"/>
                    <a:pt x="377" y="230"/>
                  </a:cubicBezTo>
                  <a:cubicBezTo>
                    <a:pt x="377" y="230"/>
                    <a:pt x="398" y="233"/>
                    <a:pt x="399" y="224"/>
                  </a:cubicBezTo>
                  <a:cubicBezTo>
                    <a:pt x="400" y="215"/>
                    <a:pt x="400" y="206"/>
                    <a:pt x="400" y="206"/>
                  </a:cubicBezTo>
                  <a:cubicBezTo>
                    <a:pt x="390" y="191"/>
                    <a:pt x="390" y="191"/>
                    <a:pt x="390" y="191"/>
                  </a:cubicBezTo>
                  <a:cubicBezTo>
                    <a:pt x="390" y="159"/>
                    <a:pt x="390" y="159"/>
                    <a:pt x="390" y="159"/>
                  </a:cubicBezTo>
                  <a:cubicBezTo>
                    <a:pt x="384" y="144"/>
                    <a:pt x="384" y="144"/>
                    <a:pt x="384" y="144"/>
                  </a:cubicBezTo>
                  <a:cubicBezTo>
                    <a:pt x="376" y="148"/>
                    <a:pt x="369" y="152"/>
                    <a:pt x="363" y="153"/>
                  </a:cubicBezTo>
                  <a:cubicBezTo>
                    <a:pt x="349" y="154"/>
                    <a:pt x="316" y="134"/>
                    <a:pt x="316" y="134"/>
                  </a:cubicBezTo>
                  <a:cubicBezTo>
                    <a:pt x="316" y="134"/>
                    <a:pt x="314" y="142"/>
                    <a:pt x="304" y="143"/>
                  </a:cubicBezTo>
                  <a:cubicBezTo>
                    <a:pt x="294" y="144"/>
                    <a:pt x="295" y="130"/>
                    <a:pt x="295" y="130"/>
                  </a:cubicBezTo>
                  <a:cubicBezTo>
                    <a:pt x="295" y="130"/>
                    <a:pt x="293" y="144"/>
                    <a:pt x="284" y="143"/>
                  </a:cubicBezTo>
                  <a:cubicBezTo>
                    <a:pt x="275" y="142"/>
                    <a:pt x="275" y="124"/>
                    <a:pt x="275" y="124"/>
                  </a:cubicBezTo>
                  <a:cubicBezTo>
                    <a:pt x="275" y="124"/>
                    <a:pt x="263" y="133"/>
                    <a:pt x="247" y="126"/>
                  </a:cubicBezTo>
                  <a:cubicBezTo>
                    <a:pt x="231" y="119"/>
                    <a:pt x="248" y="116"/>
                    <a:pt x="243" y="109"/>
                  </a:cubicBezTo>
                  <a:cubicBezTo>
                    <a:pt x="238" y="102"/>
                    <a:pt x="223" y="113"/>
                    <a:pt x="223" y="113"/>
                  </a:cubicBezTo>
                  <a:cubicBezTo>
                    <a:pt x="223" y="113"/>
                    <a:pt x="209" y="101"/>
                    <a:pt x="201" y="95"/>
                  </a:cubicBezTo>
                  <a:cubicBezTo>
                    <a:pt x="193" y="89"/>
                    <a:pt x="198" y="73"/>
                    <a:pt x="187" y="66"/>
                  </a:cubicBezTo>
                  <a:cubicBezTo>
                    <a:pt x="176" y="59"/>
                    <a:pt x="172" y="84"/>
                    <a:pt x="168" y="83"/>
                  </a:cubicBezTo>
                  <a:cubicBezTo>
                    <a:pt x="164" y="82"/>
                    <a:pt x="149" y="50"/>
                    <a:pt x="149" y="50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8" y="44"/>
                    <a:pt x="100" y="30"/>
                    <a:pt x="86" y="15"/>
                  </a:cubicBezTo>
                  <a:cubicBezTo>
                    <a:pt x="72" y="0"/>
                    <a:pt x="59" y="17"/>
                    <a:pt x="59" y="17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6" y="61"/>
                    <a:pt x="10" y="67"/>
                  </a:cubicBezTo>
                  <a:cubicBezTo>
                    <a:pt x="14" y="73"/>
                    <a:pt x="19" y="73"/>
                    <a:pt x="19" y="73"/>
                  </a:cubicBezTo>
                  <a:cubicBezTo>
                    <a:pt x="19" y="73"/>
                    <a:pt x="0" y="83"/>
                    <a:pt x="7" y="91"/>
                  </a:cubicBezTo>
                  <a:cubicBezTo>
                    <a:pt x="14" y="99"/>
                    <a:pt x="26" y="110"/>
                    <a:pt x="26" y="110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2" y="132"/>
                    <a:pt x="72" y="132"/>
                    <a:pt x="72" y="132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9" y="146"/>
                    <a:pt x="109" y="146"/>
                    <a:pt x="109" y="146"/>
                  </a:cubicBezTo>
                  <a:cubicBezTo>
                    <a:pt x="109" y="146"/>
                    <a:pt x="116" y="160"/>
                    <a:pt x="124" y="160"/>
                  </a:cubicBezTo>
                  <a:cubicBezTo>
                    <a:pt x="132" y="160"/>
                    <a:pt x="137" y="157"/>
                    <a:pt x="142" y="159"/>
                  </a:cubicBezTo>
                  <a:cubicBezTo>
                    <a:pt x="147" y="161"/>
                    <a:pt x="135" y="166"/>
                    <a:pt x="148" y="168"/>
                  </a:cubicBezTo>
                  <a:cubicBezTo>
                    <a:pt x="161" y="170"/>
                    <a:pt x="168" y="174"/>
                    <a:pt x="168" y="174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6" y="173"/>
                    <a:pt x="185" y="173"/>
                  </a:cubicBezTo>
                  <a:cubicBezTo>
                    <a:pt x="194" y="173"/>
                    <a:pt x="195" y="180"/>
                    <a:pt x="195" y="180"/>
                  </a:cubicBezTo>
                  <a:cubicBezTo>
                    <a:pt x="195" y="180"/>
                    <a:pt x="194" y="161"/>
                    <a:pt x="203" y="1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9C9E520-8D10-436B-882B-0D335B6EF2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4625" y="3121025"/>
              <a:ext cx="98425" cy="52388"/>
            </a:xfrm>
            <a:custGeom>
              <a:avLst/>
              <a:gdLst>
                <a:gd name="T0" fmla="*/ 66 w 176"/>
                <a:gd name="T1" fmla="*/ 92 h 93"/>
                <a:gd name="T2" fmla="*/ 88 w 176"/>
                <a:gd name="T3" fmla="*/ 84 h 93"/>
                <a:gd name="T4" fmla="*/ 113 w 176"/>
                <a:gd name="T5" fmla="*/ 90 h 93"/>
                <a:gd name="T6" fmla="*/ 139 w 176"/>
                <a:gd name="T7" fmla="*/ 86 h 93"/>
                <a:gd name="T8" fmla="*/ 162 w 176"/>
                <a:gd name="T9" fmla="*/ 86 h 93"/>
                <a:gd name="T10" fmla="*/ 161 w 176"/>
                <a:gd name="T11" fmla="*/ 68 h 93"/>
                <a:gd name="T12" fmla="*/ 161 w 176"/>
                <a:gd name="T13" fmla="*/ 54 h 93"/>
                <a:gd name="T14" fmla="*/ 140 w 176"/>
                <a:gd name="T15" fmla="*/ 48 h 93"/>
                <a:gd name="T16" fmla="*/ 142 w 176"/>
                <a:gd name="T17" fmla="*/ 39 h 93"/>
                <a:gd name="T18" fmla="*/ 129 w 176"/>
                <a:gd name="T19" fmla="*/ 18 h 93"/>
                <a:gd name="T20" fmla="*/ 80 w 176"/>
                <a:gd name="T21" fmla="*/ 25 h 93"/>
                <a:gd name="T22" fmla="*/ 80 w 176"/>
                <a:gd name="T23" fmla="*/ 11 h 93"/>
                <a:gd name="T24" fmla="*/ 56 w 176"/>
                <a:gd name="T25" fmla="*/ 5 h 93"/>
                <a:gd name="T26" fmla="*/ 18 w 176"/>
                <a:gd name="T27" fmla="*/ 56 h 93"/>
                <a:gd name="T28" fmla="*/ 23 w 176"/>
                <a:gd name="T29" fmla="*/ 76 h 93"/>
                <a:gd name="T30" fmla="*/ 50 w 176"/>
                <a:gd name="T31" fmla="*/ 81 h 93"/>
                <a:gd name="T32" fmla="*/ 66 w 176"/>
                <a:gd name="T3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93">
                  <a:moveTo>
                    <a:pt x="66" y="92"/>
                  </a:moveTo>
                  <a:cubicBezTo>
                    <a:pt x="85" y="92"/>
                    <a:pt x="79" y="84"/>
                    <a:pt x="88" y="84"/>
                  </a:cubicBezTo>
                  <a:cubicBezTo>
                    <a:pt x="97" y="84"/>
                    <a:pt x="95" y="90"/>
                    <a:pt x="113" y="90"/>
                  </a:cubicBezTo>
                  <a:cubicBezTo>
                    <a:pt x="131" y="90"/>
                    <a:pt x="139" y="86"/>
                    <a:pt x="139" y="86"/>
                  </a:cubicBezTo>
                  <a:cubicBezTo>
                    <a:pt x="139" y="86"/>
                    <a:pt x="148" y="93"/>
                    <a:pt x="162" y="86"/>
                  </a:cubicBezTo>
                  <a:cubicBezTo>
                    <a:pt x="176" y="79"/>
                    <a:pt x="161" y="68"/>
                    <a:pt x="161" y="68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1" y="54"/>
                    <a:pt x="144" y="55"/>
                    <a:pt x="140" y="48"/>
                  </a:cubicBezTo>
                  <a:cubicBezTo>
                    <a:pt x="136" y="41"/>
                    <a:pt x="142" y="39"/>
                    <a:pt x="142" y="39"/>
                  </a:cubicBezTo>
                  <a:cubicBezTo>
                    <a:pt x="142" y="39"/>
                    <a:pt x="142" y="29"/>
                    <a:pt x="129" y="18"/>
                  </a:cubicBezTo>
                  <a:cubicBezTo>
                    <a:pt x="116" y="7"/>
                    <a:pt x="80" y="25"/>
                    <a:pt x="80" y="25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70" y="10"/>
                    <a:pt x="56" y="5"/>
                  </a:cubicBezTo>
                  <a:cubicBezTo>
                    <a:pt x="42" y="0"/>
                    <a:pt x="18" y="56"/>
                    <a:pt x="18" y="56"/>
                  </a:cubicBezTo>
                  <a:cubicBezTo>
                    <a:pt x="18" y="56"/>
                    <a:pt x="0" y="60"/>
                    <a:pt x="23" y="76"/>
                  </a:cubicBezTo>
                  <a:cubicBezTo>
                    <a:pt x="46" y="92"/>
                    <a:pt x="50" y="81"/>
                    <a:pt x="50" y="81"/>
                  </a:cubicBezTo>
                  <a:cubicBezTo>
                    <a:pt x="50" y="81"/>
                    <a:pt x="47" y="92"/>
                    <a:pt x="66" y="9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64E92EA-5758-4210-B821-A64D38178D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1450" y="3176588"/>
              <a:ext cx="138112" cy="158750"/>
            </a:xfrm>
            <a:custGeom>
              <a:avLst/>
              <a:gdLst>
                <a:gd name="T0" fmla="*/ 90 w 247"/>
                <a:gd name="T1" fmla="*/ 275 h 284"/>
                <a:gd name="T2" fmla="*/ 92 w 247"/>
                <a:gd name="T3" fmla="*/ 236 h 284"/>
                <a:gd name="T4" fmla="*/ 142 w 247"/>
                <a:gd name="T5" fmla="*/ 250 h 284"/>
                <a:gd name="T6" fmla="*/ 143 w 247"/>
                <a:gd name="T7" fmla="*/ 227 h 284"/>
                <a:gd name="T8" fmla="*/ 182 w 247"/>
                <a:gd name="T9" fmla="*/ 240 h 284"/>
                <a:gd name="T10" fmla="*/ 190 w 247"/>
                <a:gd name="T11" fmla="*/ 223 h 284"/>
                <a:gd name="T12" fmla="*/ 182 w 247"/>
                <a:gd name="T13" fmla="*/ 202 h 284"/>
                <a:gd name="T14" fmla="*/ 213 w 247"/>
                <a:gd name="T15" fmla="*/ 235 h 284"/>
                <a:gd name="T16" fmla="*/ 210 w 247"/>
                <a:gd name="T17" fmla="*/ 280 h 284"/>
                <a:gd name="T18" fmla="*/ 222 w 247"/>
                <a:gd name="T19" fmla="*/ 284 h 284"/>
                <a:gd name="T20" fmla="*/ 226 w 247"/>
                <a:gd name="T21" fmla="*/ 273 h 284"/>
                <a:gd name="T22" fmla="*/ 247 w 247"/>
                <a:gd name="T23" fmla="*/ 276 h 284"/>
                <a:gd name="T24" fmla="*/ 240 w 247"/>
                <a:gd name="T25" fmla="*/ 237 h 284"/>
                <a:gd name="T26" fmla="*/ 220 w 247"/>
                <a:gd name="T27" fmla="*/ 187 h 284"/>
                <a:gd name="T28" fmla="*/ 204 w 247"/>
                <a:gd name="T29" fmla="*/ 153 h 284"/>
                <a:gd name="T30" fmla="*/ 194 w 247"/>
                <a:gd name="T31" fmla="*/ 170 h 284"/>
                <a:gd name="T32" fmla="*/ 187 w 247"/>
                <a:gd name="T33" fmla="*/ 193 h 284"/>
                <a:gd name="T34" fmla="*/ 178 w 247"/>
                <a:gd name="T35" fmla="*/ 178 h 284"/>
                <a:gd name="T36" fmla="*/ 158 w 247"/>
                <a:gd name="T37" fmla="*/ 159 h 284"/>
                <a:gd name="T38" fmla="*/ 168 w 247"/>
                <a:gd name="T39" fmla="*/ 130 h 284"/>
                <a:gd name="T40" fmla="*/ 193 w 247"/>
                <a:gd name="T41" fmla="*/ 115 h 284"/>
                <a:gd name="T42" fmla="*/ 196 w 247"/>
                <a:gd name="T43" fmla="*/ 92 h 284"/>
                <a:gd name="T44" fmla="*/ 206 w 247"/>
                <a:gd name="T45" fmla="*/ 86 h 284"/>
                <a:gd name="T46" fmla="*/ 184 w 247"/>
                <a:gd name="T47" fmla="*/ 68 h 284"/>
                <a:gd name="T48" fmla="*/ 154 w 247"/>
                <a:gd name="T49" fmla="*/ 79 h 284"/>
                <a:gd name="T50" fmla="*/ 113 w 247"/>
                <a:gd name="T51" fmla="*/ 75 h 284"/>
                <a:gd name="T52" fmla="*/ 86 w 247"/>
                <a:gd name="T53" fmla="*/ 69 h 284"/>
                <a:gd name="T54" fmla="*/ 85 w 247"/>
                <a:gd name="T55" fmla="*/ 46 h 284"/>
                <a:gd name="T56" fmla="*/ 81 w 247"/>
                <a:gd name="T57" fmla="*/ 44 h 284"/>
                <a:gd name="T58" fmla="*/ 77 w 247"/>
                <a:gd name="T59" fmla="*/ 23 h 284"/>
                <a:gd name="T60" fmla="*/ 67 w 247"/>
                <a:gd name="T61" fmla="*/ 17 h 284"/>
                <a:gd name="T62" fmla="*/ 66 w 247"/>
                <a:gd name="T63" fmla="*/ 29 h 284"/>
                <a:gd name="T64" fmla="*/ 50 w 247"/>
                <a:gd name="T65" fmla="*/ 21 h 284"/>
                <a:gd name="T66" fmla="*/ 41 w 247"/>
                <a:gd name="T67" fmla="*/ 3 h 284"/>
                <a:gd name="T68" fmla="*/ 30 w 247"/>
                <a:gd name="T69" fmla="*/ 4 h 284"/>
                <a:gd name="T70" fmla="*/ 33 w 247"/>
                <a:gd name="T71" fmla="*/ 11 h 284"/>
                <a:gd name="T72" fmla="*/ 17 w 247"/>
                <a:gd name="T73" fmla="*/ 3 h 284"/>
                <a:gd name="T74" fmla="*/ 6 w 247"/>
                <a:gd name="T75" fmla="*/ 0 h 284"/>
                <a:gd name="T76" fmla="*/ 11 w 247"/>
                <a:gd name="T77" fmla="*/ 12 h 284"/>
                <a:gd name="T78" fmla="*/ 2 w 247"/>
                <a:gd name="T79" fmla="*/ 35 h 284"/>
                <a:gd name="T80" fmla="*/ 26 w 247"/>
                <a:gd name="T81" fmla="*/ 54 h 284"/>
                <a:gd name="T82" fmla="*/ 43 w 247"/>
                <a:gd name="T83" fmla="*/ 65 h 284"/>
                <a:gd name="T84" fmla="*/ 44 w 247"/>
                <a:gd name="T85" fmla="*/ 73 h 284"/>
                <a:gd name="T86" fmla="*/ 22 w 247"/>
                <a:gd name="T87" fmla="*/ 74 h 284"/>
                <a:gd name="T88" fmla="*/ 22 w 247"/>
                <a:gd name="T89" fmla="*/ 93 h 284"/>
                <a:gd name="T90" fmla="*/ 13 w 247"/>
                <a:gd name="T91" fmla="*/ 106 h 284"/>
                <a:gd name="T92" fmla="*/ 47 w 247"/>
                <a:gd name="T93" fmla="*/ 126 h 284"/>
                <a:gd name="T94" fmla="*/ 35 w 247"/>
                <a:gd name="T95" fmla="*/ 150 h 284"/>
                <a:gd name="T96" fmla="*/ 44 w 247"/>
                <a:gd name="T97" fmla="*/ 170 h 284"/>
                <a:gd name="T98" fmla="*/ 64 w 247"/>
                <a:gd name="T99" fmla="*/ 186 h 284"/>
                <a:gd name="T100" fmla="*/ 63 w 247"/>
                <a:gd name="T101" fmla="*/ 206 h 284"/>
                <a:gd name="T102" fmla="*/ 75 w 247"/>
                <a:gd name="T103" fmla="*/ 234 h 284"/>
                <a:gd name="T104" fmla="*/ 73 w 247"/>
                <a:gd name="T105" fmla="*/ 252 h 284"/>
                <a:gd name="T106" fmla="*/ 90 w 247"/>
                <a:gd name="T107" fmla="*/ 27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7" h="284">
                  <a:moveTo>
                    <a:pt x="90" y="275"/>
                  </a:moveTo>
                  <a:cubicBezTo>
                    <a:pt x="92" y="236"/>
                    <a:pt x="92" y="236"/>
                    <a:pt x="92" y="236"/>
                  </a:cubicBezTo>
                  <a:cubicBezTo>
                    <a:pt x="92" y="236"/>
                    <a:pt x="134" y="252"/>
                    <a:pt x="142" y="250"/>
                  </a:cubicBezTo>
                  <a:cubicBezTo>
                    <a:pt x="150" y="247"/>
                    <a:pt x="134" y="229"/>
                    <a:pt x="143" y="227"/>
                  </a:cubicBezTo>
                  <a:cubicBezTo>
                    <a:pt x="152" y="225"/>
                    <a:pt x="169" y="245"/>
                    <a:pt x="182" y="240"/>
                  </a:cubicBezTo>
                  <a:cubicBezTo>
                    <a:pt x="195" y="236"/>
                    <a:pt x="190" y="223"/>
                    <a:pt x="190" y="223"/>
                  </a:cubicBezTo>
                  <a:cubicBezTo>
                    <a:pt x="182" y="202"/>
                    <a:pt x="182" y="202"/>
                    <a:pt x="182" y="202"/>
                  </a:cubicBezTo>
                  <a:cubicBezTo>
                    <a:pt x="213" y="235"/>
                    <a:pt x="213" y="235"/>
                    <a:pt x="213" y="235"/>
                  </a:cubicBezTo>
                  <a:cubicBezTo>
                    <a:pt x="213" y="235"/>
                    <a:pt x="201" y="274"/>
                    <a:pt x="210" y="280"/>
                  </a:cubicBezTo>
                  <a:cubicBezTo>
                    <a:pt x="213" y="282"/>
                    <a:pt x="218" y="283"/>
                    <a:pt x="222" y="284"/>
                  </a:cubicBezTo>
                  <a:cubicBezTo>
                    <a:pt x="224" y="277"/>
                    <a:pt x="226" y="273"/>
                    <a:pt x="226" y="273"/>
                  </a:cubicBezTo>
                  <a:cubicBezTo>
                    <a:pt x="247" y="276"/>
                    <a:pt x="247" y="276"/>
                    <a:pt x="247" y="276"/>
                  </a:cubicBezTo>
                  <a:cubicBezTo>
                    <a:pt x="240" y="237"/>
                    <a:pt x="240" y="237"/>
                    <a:pt x="240" y="237"/>
                  </a:cubicBezTo>
                  <a:cubicBezTo>
                    <a:pt x="240" y="237"/>
                    <a:pt x="224" y="198"/>
                    <a:pt x="220" y="187"/>
                  </a:cubicBezTo>
                  <a:cubicBezTo>
                    <a:pt x="216" y="176"/>
                    <a:pt x="222" y="157"/>
                    <a:pt x="204" y="153"/>
                  </a:cubicBezTo>
                  <a:cubicBezTo>
                    <a:pt x="186" y="149"/>
                    <a:pt x="194" y="170"/>
                    <a:pt x="194" y="170"/>
                  </a:cubicBezTo>
                  <a:cubicBezTo>
                    <a:pt x="187" y="193"/>
                    <a:pt x="187" y="193"/>
                    <a:pt x="187" y="193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58" y="175"/>
                    <a:pt x="158" y="159"/>
                  </a:cubicBezTo>
                  <a:cubicBezTo>
                    <a:pt x="158" y="143"/>
                    <a:pt x="160" y="133"/>
                    <a:pt x="168" y="130"/>
                  </a:cubicBezTo>
                  <a:cubicBezTo>
                    <a:pt x="176" y="127"/>
                    <a:pt x="190" y="129"/>
                    <a:pt x="193" y="115"/>
                  </a:cubicBezTo>
                  <a:cubicBezTo>
                    <a:pt x="196" y="101"/>
                    <a:pt x="196" y="92"/>
                    <a:pt x="196" y="92"/>
                  </a:cubicBezTo>
                  <a:cubicBezTo>
                    <a:pt x="196" y="92"/>
                    <a:pt x="206" y="96"/>
                    <a:pt x="206" y="86"/>
                  </a:cubicBezTo>
                  <a:cubicBezTo>
                    <a:pt x="206" y="76"/>
                    <a:pt x="184" y="68"/>
                    <a:pt x="184" y="68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54" y="79"/>
                    <a:pt x="123" y="75"/>
                    <a:pt x="113" y="75"/>
                  </a:cubicBezTo>
                  <a:cubicBezTo>
                    <a:pt x="103" y="75"/>
                    <a:pt x="86" y="72"/>
                    <a:pt x="86" y="69"/>
                  </a:cubicBezTo>
                  <a:cubicBezTo>
                    <a:pt x="86" y="66"/>
                    <a:pt x="85" y="46"/>
                    <a:pt x="85" y="4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26"/>
                    <a:pt x="77" y="23"/>
                  </a:cubicBezTo>
                  <a:cubicBezTo>
                    <a:pt x="73" y="20"/>
                    <a:pt x="67" y="17"/>
                    <a:pt x="67" y="17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56" y="27"/>
                    <a:pt x="50" y="21"/>
                  </a:cubicBezTo>
                  <a:cubicBezTo>
                    <a:pt x="44" y="15"/>
                    <a:pt x="41" y="3"/>
                    <a:pt x="41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0" y="24"/>
                    <a:pt x="2" y="35"/>
                  </a:cubicBezTo>
                  <a:cubicBezTo>
                    <a:pt x="4" y="46"/>
                    <a:pt x="26" y="54"/>
                    <a:pt x="26" y="54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3" y="96"/>
                    <a:pt x="13" y="106"/>
                  </a:cubicBezTo>
                  <a:cubicBezTo>
                    <a:pt x="23" y="116"/>
                    <a:pt x="50" y="110"/>
                    <a:pt x="47" y="126"/>
                  </a:cubicBezTo>
                  <a:cubicBezTo>
                    <a:pt x="44" y="142"/>
                    <a:pt x="35" y="150"/>
                    <a:pt x="35" y="15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3" y="252"/>
                    <a:pt x="73" y="252"/>
                    <a:pt x="73" y="252"/>
                  </a:cubicBezTo>
                  <a:lnTo>
                    <a:pt x="90" y="27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794E1B75-FC41-4A2D-B9EE-153D877B87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19800" y="2890838"/>
              <a:ext cx="730250" cy="884238"/>
            </a:xfrm>
            <a:custGeom>
              <a:avLst/>
              <a:gdLst>
                <a:gd name="T0" fmla="*/ 1202 w 1304"/>
                <a:gd name="T1" fmla="*/ 1237 h 1578"/>
                <a:gd name="T2" fmla="*/ 1259 w 1304"/>
                <a:gd name="T3" fmla="*/ 1543 h 1578"/>
                <a:gd name="T4" fmla="*/ 1302 w 1304"/>
                <a:gd name="T5" fmla="*/ 417 h 1578"/>
                <a:gd name="T6" fmla="*/ 1231 w 1304"/>
                <a:gd name="T7" fmla="*/ 379 h 1578"/>
                <a:gd name="T8" fmla="*/ 1133 w 1304"/>
                <a:gd name="T9" fmla="*/ 390 h 1578"/>
                <a:gd name="T10" fmla="*/ 1045 w 1304"/>
                <a:gd name="T11" fmla="*/ 450 h 1578"/>
                <a:gd name="T12" fmla="*/ 1042 w 1304"/>
                <a:gd name="T13" fmla="*/ 497 h 1578"/>
                <a:gd name="T14" fmla="*/ 926 w 1304"/>
                <a:gd name="T15" fmla="*/ 487 h 1578"/>
                <a:gd name="T16" fmla="*/ 882 w 1304"/>
                <a:gd name="T17" fmla="*/ 450 h 1578"/>
                <a:gd name="T18" fmla="*/ 853 w 1304"/>
                <a:gd name="T19" fmla="*/ 520 h 1578"/>
                <a:gd name="T20" fmla="*/ 766 w 1304"/>
                <a:gd name="T21" fmla="*/ 495 h 1578"/>
                <a:gd name="T22" fmla="*/ 695 w 1304"/>
                <a:gd name="T23" fmla="*/ 457 h 1578"/>
                <a:gd name="T24" fmla="*/ 640 w 1304"/>
                <a:gd name="T25" fmla="*/ 459 h 1578"/>
                <a:gd name="T26" fmla="*/ 564 w 1304"/>
                <a:gd name="T27" fmla="*/ 423 h 1578"/>
                <a:gd name="T28" fmla="*/ 499 w 1304"/>
                <a:gd name="T29" fmla="*/ 382 h 1578"/>
                <a:gd name="T30" fmla="*/ 518 w 1304"/>
                <a:gd name="T31" fmla="*/ 323 h 1578"/>
                <a:gd name="T32" fmla="*/ 481 w 1304"/>
                <a:gd name="T33" fmla="*/ 283 h 1578"/>
                <a:gd name="T34" fmla="*/ 412 w 1304"/>
                <a:gd name="T35" fmla="*/ 221 h 1578"/>
                <a:gd name="T36" fmla="*/ 423 w 1304"/>
                <a:gd name="T37" fmla="*/ 194 h 1578"/>
                <a:gd name="T38" fmla="*/ 395 w 1304"/>
                <a:gd name="T39" fmla="*/ 129 h 1578"/>
                <a:gd name="T40" fmla="*/ 438 w 1304"/>
                <a:gd name="T41" fmla="*/ 69 h 1578"/>
                <a:gd name="T42" fmla="*/ 319 w 1304"/>
                <a:gd name="T43" fmla="*/ 29 h 1578"/>
                <a:gd name="T44" fmla="*/ 266 w 1304"/>
                <a:gd name="T45" fmla="*/ 74 h 1578"/>
                <a:gd name="T46" fmla="*/ 156 w 1304"/>
                <a:gd name="T47" fmla="*/ 89 h 1578"/>
                <a:gd name="T48" fmla="*/ 186 w 1304"/>
                <a:gd name="T49" fmla="*/ 141 h 1578"/>
                <a:gd name="T50" fmla="*/ 219 w 1304"/>
                <a:gd name="T51" fmla="*/ 196 h 1578"/>
                <a:gd name="T52" fmla="*/ 235 w 1304"/>
                <a:gd name="T53" fmla="*/ 268 h 1578"/>
                <a:gd name="T54" fmla="*/ 179 w 1304"/>
                <a:gd name="T55" fmla="*/ 372 h 1578"/>
                <a:gd name="T56" fmla="*/ 107 w 1304"/>
                <a:gd name="T57" fmla="*/ 437 h 1578"/>
                <a:gd name="T58" fmla="*/ 33 w 1304"/>
                <a:gd name="T59" fmla="*/ 493 h 1578"/>
                <a:gd name="T60" fmla="*/ 74 w 1304"/>
                <a:gd name="T61" fmla="*/ 551 h 1578"/>
                <a:gd name="T62" fmla="*/ 98 w 1304"/>
                <a:gd name="T63" fmla="*/ 635 h 1578"/>
                <a:gd name="T64" fmla="*/ 15 w 1304"/>
                <a:gd name="T65" fmla="*/ 630 h 1578"/>
                <a:gd name="T66" fmla="*/ 78 w 1304"/>
                <a:gd name="T67" fmla="*/ 697 h 1578"/>
                <a:gd name="T68" fmla="*/ 70 w 1304"/>
                <a:gd name="T69" fmla="*/ 779 h 1578"/>
                <a:gd name="T70" fmla="*/ 213 w 1304"/>
                <a:gd name="T71" fmla="*/ 781 h 1578"/>
                <a:gd name="T72" fmla="*/ 267 w 1304"/>
                <a:gd name="T73" fmla="*/ 1062 h 1578"/>
                <a:gd name="T74" fmla="*/ 407 w 1304"/>
                <a:gd name="T75" fmla="*/ 1335 h 1578"/>
                <a:gd name="T76" fmla="*/ 550 w 1304"/>
                <a:gd name="T77" fmla="*/ 1443 h 1578"/>
                <a:gd name="T78" fmla="*/ 601 w 1304"/>
                <a:gd name="T79" fmla="*/ 1311 h 1578"/>
                <a:gd name="T80" fmla="*/ 594 w 1304"/>
                <a:gd name="T81" fmla="*/ 1107 h 1578"/>
                <a:gd name="T82" fmla="*/ 688 w 1304"/>
                <a:gd name="T83" fmla="*/ 1044 h 1578"/>
                <a:gd name="T84" fmla="*/ 820 w 1304"/>
                <a:gd name="T85" fmla="*/ 866 h 1578"/>
                <a:gd name="T86" fmla="*/ 873 w 1304"/>
                <a:gd name="T87" fmla="*/ 795 h 1578"/>
                <a:gd name="T88" fmla="*/ 942 w 1304"/>
                <a:gd name="T89" fmla="*/ 744 h 1578"/>
                <a:gd name="T90" fmla="*/ 959 w 1304"/>
                <a:gd name="T91" fmla="*/ 697 h 1578"/>
                <a:gd name="T92" fmla="*/ 917 w 1304"/>
                <a:gd name="T93" fmla="*/ 604 h 1578"/>
                <a:gd name="T94" fmla="*/ 897 w 1304"/>
                <a:gd name="T95" fmla="*/ 546 h 1578"/>
                <a:gd name="T96" fmla="*/ 925 w 1304"/>
                <a:gd name="T97" fmla="*/ 515 h 1578"/>
                <a:gd name="T98" fmla="*/ 972 w 1304"/>
                <a:gd name="T99" fmla="*/ 534 h 1578"/>
                <a:gd name="T100" fmla="*/ 1049 w 1304"/>
                <a:gd name="T101" fmla="*/ 590 h 1578"/>
                <a:gd name="T102" fmla="*/ 1063 w 1304"/>
                <a:gd name="T103" fmla="*/ 641 h 1578"/>
                <a:gd name="T104" fmla="*/ 1099 w 1304"/>
                <a:gd name="T105" fmla="*/ 664 h 1578"/>
                <a:gd name="T106" fmla="*/ 1161 w 1304"/>
                <a:gd name="T107" fmla="*/ 750 h 1578"/>
                <a:gd name="T108" fmla="*/ 1143 w 1304"/>
                <a:gd name="T109" fmla="*/ 648 h 1578"/>
                <a:gd name="T110" fmla="*/ 1199 w 1304"/>
                <a:gd name="T111" fmla="*/ 576 h 1578"/>
                <a:gd name="T112" fmla="*/ 1238 w 1304"/>
                <a:gd name="T113" fmla="*/ 49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4" h="1578">
                  <a:moveTo>
                    <a:pt x="1204" y="1196"/>
                  </a:moveTo>
                  <a:cubicBezTo>
                    <a:pt x="1184" y="1198"/>
                    <a:pt x="1188" y="1259"/>
                    <a:pt x="1188" y="1259"/>
                  </a:cubicBezTo>
                  <a:cubicBezTo>
                    <a:pt x="1191" y="1325"/>
                    <a:pt x="1191" y="1325"/>
                    <a:pt x="1191" y="1325"/>
                  </a:cubicBezTo>
                  <a:cubicBezTo>
                    <a:pt x="1202" y="1305"/>
                    <a:pt x="1202" y="1305"/>
                    <a:pt x="1202" y="1305"/>
                  </a:cubicBezTo>
                  <a:cubicBezTo>
                    <a:pt x="1202" y="1237"/>
                    <a:pt x="1202" y="1237"/>
                    <a:pt x="1202" y="1237"/>
                  </a:cubicBezTo>
                  <a:cubicBezTo>
                    <a:pt x="1202" y="1237"/>
                    <a:pt x="1220" y="1194"/>
                    <a:pt x="1204" y="1196"/>
                  </a:cubicBezTo>
                  <a:close/>
                  <a:moveTo>
                    <a:pt x="1195" y="1357"/>
                  </a:moveTo>
                  <a:cubicBezTo>
                    <a:pt x="1180" y="1357"/>
                    <a:pt x="1196" y="1389"/>
                    <a:pt x="1196" y="1389"/>
                  </a:cubicBezTo>
                  <a:cubicBezTo>
                    <a:pt x="1196" y="1389"/>
                    <a:pt x="1209" y="1357"/>
                    <a:pt x="1195" y="1357"/>
                  </a:cubicBezTo>
                  <a:close/>
                  <a:moveTo>
                    <a:pt x="1259" y="1543"/>
                  </a:moveTo>
                  <a:cubicBezTo>
                    <a:pt x="1251" y="1544"/>
                    <a:pt x="1255" y="1578"/>
                    <a:pt x="1270" y="1578"/>
                  </a:cubicBezTo>
                  <a:cubicBezTo>
                    <a:pt x="1270" y="1578"/>
                    <a:pt x="1267" y="1542"/>
                    <a:pt x="1259" y="1543"/>
                  </a:cubicBezTo>
                  <a:close/>
                  <a:moveTo>
                    <a:pt x="1280" y="454"/>
                  </a:moveTo>
                  <a:cubicBezTo>
                    <a:pt x="1280" y="445"/>
                    <a:pt x="1304" y="436"/>
                    <a:pt x="1304" y="436"/>
                  </a:cubicBezTo>
                  <a:cubicBezTo>
                    <a:pt x="1302" y="417"/>
                    <a:pt x="1302" y="417"/>
                    <a:pt x="1302" y="417"/>
                  </a:cubicBezTo>
                  <a:cubicBezTo>
                    <a:pt x="1302" y="417"/>
                    <a:pt x="1287" y="413"/>
                    <a:pt x="1280" y="413"/>
                  </a:cubicBezTo>
                  <a:cubicBezTo>
                    <a:pt x="1273" y="413"/>
                    <a:pt x="1258" y="413"/>
                    <a:pt x="1250" y="411"/>
                  </a:cubicBezTo>
                  <a:cubicBezTo>
                    <a:pt x="1242" y="409"/>
                    <a:pt x="1262" y="400"/>
                    <a:pt x="1262" y="400"/>
                  </a:cubicBezTo>
                  <a:cubicBezTo>
                    <a:pt x="1251" y="380"/>
                    <a:pt x="1251" y="380"/>
                    <a:pt x="1251" y="380"/>
                  </a:cubicBezTo>
                  <a:cubicBezTo>
                    <a:pt x="1251" y="380"/>
                    <a:pt x="1240" y="381"/>
                    <a:pt x="1231" y="379"/>
                  </a:cubicBezTo>
                  <a:cubicBezTo>
                    <a:pt x="1222" y="377"/>
                    <a:pt x="1238" y="369"/>
                    <a:pt x="1238" y="369"/>
                  </a:cubicBezTo>
                  <a:cubicBezTo>
                    <a:pt x="1238" y="369"/>
                    <a:pt x="1237" y="364"/>
                    <a:pt x="1219" y="355"/>
                  </a:cubicBezTo>
                  <a:cubicBezTo>
                    <a:pt x="1201" y="346"/>
                    <a:pt x="1209" y="377"/>
                    <a:pt x="1198" y="377"/>
                  </a:cubicBezTo>
                  <a:cubicBezTo>
                    <a:pt x="1187" y="377"/>
                    <a:pt x="1173" y="363"/>
                    <a:pt x="1165" y="363"/>
                  </a:cubicBezTo>
                  <a:cubicBezTo>
                    <a:pt x="1157" y="363"/>
                    <a:pt x="1140" y="382"/>
                    <a:pt x="1133" y="390"/>
                  </a:cubicBezTo>
                  <a:cubicBezTo>
                    <a:pt x="1126" y="398"/>
                    <a:pt x="1102" y="394"/>
                    <a:pt x="1102" y="394"/>
                  </a:cubicBezTo>
                  <a:cubicBezTo>
                    <a:pt x="1102" y="394"/>
                    <a:pt x="1109" y="410"/>
                    <a:pt x="1107" y="415"/>
                  </a:cubicBezTo>
                  <a:cubicBezTo>
                    <a:pt x="1105" y="420"/>
                    <a:pt x="1084" y="422"/>
                    <a:pt x="1084" y="422"/>
                  </a:cubicBezTo>
                  <a:cubicBezTo>
                    <a:pt x="1084" y="422"/>
                    <a:pt x="1092" y="438"/>
                    <a:pt x="1084" y="445"/>
                  </a:cubicBezTo>
                  <a:cubicBezTo>
                    <a:pt x="1076" y="452"/>
                    <a:pt x="1045" y="450"/>
                    <a:pt x="1045" y="450"/>
                  </a:cubicBezTo>
                  <a:cubicBezTo>
                    <a:pt x="1045" y="450"/>
                    <a:pt x="1039" y="452"/>
                    <a:pt x="1043" y="459"/>
                  </a:cubicBezTo>
                  <a:cubicBezTo>
                    <a:pt x="1047" y="466"/>
                    <a:pt x="1064" y="465"/>
                    <a:pt x="1064" y="465"/>
                  </a:cubicBezTo>
                  <a:cubicBezTo>
                    <a:pt x="1064" y="479"/>
                    <a:pt x="1064" y="479"/>
                    <a:pt x="1064" y="479"/>
                  </a:cubicBezTo>
                  <a:cubicBezTo>
                    <a:pt x="1064" y="479"/>
                    <a:pt x="1079" y="490"/>
                    <a:pt x="1065" y="497"/>
                  </a:cubicBezTo>
                  <a:cubicBezTo>
                    <a:pt x="1051" y="504"/>
                    <a:pt x="1042" y="497"/>
                    <a:pt x="1042" y="497"/>
                  </a:cubicBezTo>
                  <a:cubicBezTo>
                    <a:pt x="1042" y="497"/>
                    <a:pt x="1034" y="501"/>
                    <a:pt x="1016" y="501"/>
                  </a:cubicBezTo>
                  <a:cubicBezTo>
                    <a:pt x="998" y="501"/>
                    <a:pt x="1000" y="495"/>
                    <a:pt x="991" y="495"/>
                  </a:cubicBezTo>
                  <a:cubicBezTo>
                    <a:pt x="982" y="495"/>
                    <a:pt x="988" y="503"/>
                    <a:pt x="969" y="503"/>
                  </a:cubicBezTo>
                  <a:cubicBezTo>
                    <a:pt x="950" y="503"/>
                    <a:pt x="953" y="492"/>
                    <a:pt x="953" y="492"/>
                  </a:cubicBezTo>
                  <a:cubicBezTo>
                    <a:pt x="953" y="492"/>
                    <a:pt x="949" y="503"/>
                    <a:pt x="926" y="487"/>
                  </a:cubicBezTo>
                  <a:cubicBezTo>
                    <a:pt x="903" y="471"/>
                    <a:pt x="921" y="467"/>
                    <a:pt x="921" y="467"/>
                  </a:cubicBezTo>
                  <a:cubicBezTo>
                    <a:pt x="921" y="467"/>
                    <a:pt x="916" y="468"/>
                    <a:pt x="911" y="466"/>
                  </a:cubicBezTo>
                  <a:cubicBezTo>
                    <a:pt x="906" y="464"/>
                    <a:pt x="917" y="436"/>
                    <a:pt x="906" y="427"/>
                  </a:cubicBezTo>
                  <a:cubicBezTo>
                    <a:pt x="899" y="422"/>
                    <a:pt x="888" y="428"/>
                    <a:pt x="876" y="435"/>
                  </a:cubicBezTo>
                  <a:cubicBezTo>
                    <a:pt x="882" y="450"/>
                    <a:pt x="882" y="450"/>
                    <a:pt x="882" y="450"/>
                  </a:cubicBezTo>
                  <a:cubicBezTo>
                    <a:pt x="882" y="482"/>
                    <a:pt x="882" y="482"/>
                    <a:pt x="882" y="482"/>
                  </a:cubicBezTo>
                  <a:cubicBezTo>
                    <a:pt x="892" y="497"/>
                    <a:pt x="892" y="497"/>
                    <a:pt x="892" y="497"/>
                  </a:cubicBezTo>
                  <a:cubicBezTo>
                    <a:pt x="892" y="497"/>
                    <a:pt x="892" y="506"/>
                    <a:pt x="891" y="515"/>
                  </a:cubicBezTo>
                  <a:cubicBezTo>
                    <a:pt x="890" y="524"/>
                    <a:pt x="869" y="521"/>
                    <a:pt x="869" y="521"/>
                  </a:cubicBezTo>
                  <a:cubicBezTo>
                    <a:pt x="869" y="521"/>
                    <a:pt x="862" y="520"/>
                    <a:pt x="853" y="520"/>
                  </a:cubicBezTo>
                  <a:cubicBezTo>
                    <a:pt x="844" y="520"/>
                    <a:pt x="849" y="510"/>
                    <a:pt x="843" y="510"/>
                  </a:cubicBezTo>
                  <a:cubicBezTo>
                    <a:pt x="837" y="510"/>
                    <a:pt x="829" y="521"/>
                    <a:pt x="829" y="521"/>
                  </a:cubicBezTo>
                  <a:cubicBezTo>
                    <a:pt x="829" y="521"/>
                    <a:pt x="818" y="508"/>
                    <a:pt x="805" y="504"/>
                  </a:cubicBezTo>
                  <a:cubicBezTo>
                    <a:pt x="792" y="500"/>
                    <a:pt x="788" y="509"/>
                    <a:pt x="788" y="509"/>
                  </a:cubicBezTo>
                  <a:cubicBezTo>
                    <a:pt x="766" y="495"/>
                    <a:pt x="766" y="495"/>
                    <a:pt x="766" y="495"/>
                  </a:cubicBezTo>
                  <a:cubicBezTo>
                    <a:pt x="754" y="504"/>
                    <a:pt x="754" y="504"/>
                    <a:pt x="754" y="504"/>
                  </a:cubicBezTo>
                  <a:cubicBezTo>
                    <a:pt x="754" y="504"/>
                    <a:pt x="745" y="493"/>
                    <a:pt x="736" y="485"/>
                  </a:cubicBezTo>
                  <a:cubicBezTo>
                    <a:pt x="727" y="477"/>
                    <a:pt x="719" y="467"/>
                    <a:pt x="719" y="467"/>
                  </a:cubicBezTo>
                  <a:cubicBezTo>
                    <a:pt x="705" y="470"/>
                    <a:pt x="705" y="470"/>
                    <a:pt x="705" y="470"/>
                  </a:cubicBezTo>
                  <a:cubicBezTo>
                    <a:pt x="705" y="470"/>
                    <a:pt x="704" y="462"/>
                    <a:pt x="695" y="457"/>
                  </a:cubicBezTo>
                  <a:cubicBezTo>
                    <a:pt x="686" y="452"/>
                    <a:pt x="687" y="471"/>
                    <a:pt x="687" y="471"/>
                  </a:cubicBezTo>
                  <a:cubicBezTo>
                    <a:pt x="687" y="471"/>
                    <a:pt x="686" y="464"/>
                    <a:pt x="677" y="464"/>
                  </a:cubicBezTo>
                  <a:cubicBezTo>
                    <a:pt x="668" y="464"/>
                    <a:pt x="663" y="472"/>
                    <a:pt x="663" y="472"/>
                  </a:cubicBezTo>
                  <a:cubicBezTo>
                    <a:pt x="660" y="465"/>
                    <a:pt x="660" y="465"/>
                    <a:pt x="660" y="465"/>
                  </a:cubicBezTo>
                  <a:cubicBezTo>
                    <a:pt x="660" y="465"/>
                    <a:pt x="653" y="461"/>
                    <a:pt x="640" y="459"/>
                  </a:cubicBezTo>
                  <a:cubicBezTo>
                    <a:pt x="627" y="457"/>
                    <a:pt x="639" y="452"/>
                    <a:pt x="634" y="450"/>
                  </a:cubicBezTo>
                  <a:cubicBezTo>
                    <a:pt x="629" y="448"/>
                    <a:pt x="624" y="451"/>
                    <a:pt x="616" y="451"/>
                  </a:cubicBezTo>
                  <a:cubicBezTo>
                    <a:pt x="608" y="451"/>
                    <a:pt x="601" y="437"/>
                    <a:pt x="601" y="437"/>
                  </a:cubicBezTo>
                  <a:cubicBezTo>
                    <a:pt x="592" y="438"/>
                    <a:pt x="592" y="438"/>
                    <a:pt x="592" y="438"/>
                  </a:cubicBezTo>
                  <a:cubicBezTo>
                    <a:pt x="564" y="423"/>
                    <a:pt x="564" y="423"/>
                    <a:pt x="564" y="423"/>
                  </a:cubicBezTo>
                  <a:cubicBezTo>
                    <a:pt x="557" y="413"/>
                    <a:pt x="557" y="413"/>
                    <a:pt x="557" y="413"/>
                  </a:cubicBezTo>
                  <a:cubicBezTo>
                    <a:pt x="539" y="413"/>
                    <a:pt x="539" y="413"/>
                    <a:pt x="539" y="413"/>
                  </a:cubicBezTo>
                  <a:cubicBezTo>
                    <a:pt x="528" y="395"/>
                    <a:pt x="528" y="395"/>
                    <a:pt x="528" y="395"/>
                  </a:cubicBezTo>
                  <a:cubicBezTo>
                    <a:pt x="518" y="401"/>
                    <a:pt x="518" y="401"/>
                    <a:pt x="518" y="401"/>
                  </a:cubicBezTo>
                  <a:cubicBezTo>
                    <a:pt x="518" y="401"/>
                    <a:pt x="506" y="390"/>
                    <a:pt x="499" y="382"/>
                  </a:cubicBezTo>
                  <a:cubicBezTo>
                    <a:pt x="492" y="374"/>
                    <a:pt x="511" y="364"/>
                    <a:pt x="511" y="364"/>
                  </a:cubicBezTo>
                  <a:cubicBezTo>
                    <a:pt x="511" y="364"/>
                    <a:pt x="506" y="364"/>
                    <a:pt x="502" y="358"/>
                  </a:cubicBezTo>
                  <a:cubicBezTo>
                    <a:pt x="498" y="352"/>
                    <a:pt x="509" y="350"/>
                    <a:pt x="509" y="350"/>
                  </a:cubicBezTo>
                  <a:cubicBezTo>
                    <a:pt x="503" y="341"/>
                    <a:pt x="503" y="341"/>
                    <a:pt x="503" y="341"/>
                  </a:cubicBezTo>
                  <a:cubicBezTo>
                    <a:pt x="518" y="323"/>
                    <a:pt x="518" y="323"/>
                    <a:pt x="518" y="323"/>
                  </a:cubicBezTo>
                  <a:cubicBezTo>
                    <a:pt x="524" y="310"/>
                    <a:pt x="524" y="310"/>
                    <a:pt x="524" y="310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498" y="296"/>
                    <a:pt x="492" y="293"/>
                  </a:cubicBezTo>
                  <a:cubicBezTo>
                    <a:pt x="486" y="290"/>
                    <a:pt x="492" y="282"/>
                    <a:pt x="492" y="282"/>
                  </a:cubicBezTo>
                  <a:cubicBezTo>
                    <a:pt x="481" y="283"/>
                    <a:pt x="481" y="283"/>
                    <a:pt x="481" y="283"/>
                  </a:cubicBezTo>
                  <a:cubicBezTo>
                    <a:pt x="466" y="272"/>
                    <a:pt x="466" y="272"/>
                    <a:pt x="466" y="272"/>
                  </a:cubicBezTo>
                  <a:cubicBezTo>
                    <a:pt x="466" y="272"/>
                    <a:pt x="456" y="270"/>
                    <a:pt x="445" y="266"/>
                  </a:cubicBezTo>
                  <a:cubicBezTo>
                    <a:pt x="434" y="262"/>
                    <a:pt x="430" y="247"/>
                    <a:pt x="430" y="247"/>
                  </a:cubicBezTo>
                  <a:cubicBezTo>
                    <a:pt x="430" y="247"/>
                    <a:pt x="419" y="252"/>
                    <a:pt x="412" y="249"/>
                  </a:cubicBezTo>
                  <a:cubicBezTo>
                    <a:pt x="405" y="246"/>
                    <a:pt x="412" y="221"/>
                    <a:pt x="412" y="221"/>
                  </a:cubicBezTo>
                  <a:cubicBezTo>
                    <a:pt x="412" y="221"/>
                    <a:pt x="392" y="210"/>
                    <a:pt x="390" y="200"/>
                  </a:cubicBezTo>
                  <a:cubicBezTo>
                    <a:pt x="388" y="190"/>
                    <a:pt x="401" y="185"/>
                    <a:pt x="405" y="185"/>
                  </a:cubicBezTo>
                  <a:cubicBezTo>
                    <a:pt x="409" y="185"/>
                    <a:pt x="407" y="195"/>
                    <a:pt x="407" y="195"/>
                  </a:cubicBezTo>
                  <a:cubicBezTo>
                    <a:pt x="417" y="203"/>
                    <a:pt x="417" y="203"/>
                    <a:pt x="417" y="203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3" y="194"/>
                    <a:pt x="432" y="191"/>
                    <a:pt x="440" y="186"/>
                  </a:cubicBezTo>
                  <a:cubicBezTo>
                    <a:pt x="448" y="181"/>
                    <a:pt x="429" y="166"/>
                    <a:pt x="429" y="166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4" y="157"/>
                    <a:pt x="419" y="154"/>
                    <a:pt x="404" y="147"/>
                  </a:cubicBezTo>
                  <a:cubicBezTo>
                    <a:pt x="389" y="140"/>
                    <a:pt x="395" y="129"/>
                    <a:pt x="395" y="129"/>
                  </a:cubicBezTo>
                  <a:cubicBezTo>
                    <a:pt x="406" y="123"/>
                    <a:pt x="406" y="123"/>
                    <a:pt x="406" y="123"/>
                  </a:cubicBezTo>
                  <a:cubicBezTo>
                    <a:pt x="394" y="107"/>
                    <a:pt x="394" y="107"/>
                    <a:pt x="394" y="107"/>
                  </a:cubicBezTo>
                  <a:cubicBezTo>
                    <a:pt x="394" y="107"/>
                    <a:pt x="413" y="108"/>
                    <a:pt x="422" y="103"/>
                  </a:cubicBezTo>
                  <a:cubicBezTo>
                    <a:pt x="431" y="98"/>
                    <a:pt x="425" y="74"/>
                    <a:pt x="425" y="74"/>
                  </a:cubicBezTo>
                  <a:cubicBezTo>
                    <a:pt x="425" y="74"/>
                    <a:pt x="434" y="74"/>
                    <a:pt x="438" y="69"/>
                  </a:cubicBezTo>
                  <a:cubicBezTo>
                    <a:pt x="442" y="64"/>
                    <a:pt x="438" y="28"/>
                    <a:pt x="438" y="28"/>
                  </a:cubicBezTo>
                  <a:cubicBezTo>
                    <a:pt x="438" y="28"/>
                    <a:pt x="424" y="30"/>
                    <a:pt x="413" y="28"/>
                  </a:cubicBezTo>
                  <a:cubicBezTo>
                    <a:pt x="402" y="26"/>
                    <a:pt x="400" y="12"/>
                    <a:pt x="383" y="6"/>
                  </a:cubicBezTo>
                  <a:cubicBezTo>
                    <a:pt x="366" y="0"/>
                    <a:pt x="335" y="29"/>
                    <a:pt x="335" y="29"/>
                  </a:cubicBezTo>
                  <a:cubicBezTo>
                    <a:pt x="335" y="29"/>
                    <a:pt x="328" y="29"/>
                    <a:pt x="319" y="29"/>
                  </a:cubicBezTo>
                  <a:cubicBezTo>
                    <a:pt x="304" y="51"/>
                    <a:pt x="304" y="51"/>
                    <a:pt x="304" y="51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9" y="57"/>
                    <a:pt x="289" y="68"/>
                    <a:pt x="286" y="69"/>
                  </a:cubicBezTo>
                  <a:cubicBezTo>
                    <a:pt x="283" y="70"/>
                    <a:pt x="272" y="69"/>
                    <a:pt x="272" y="69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44" y="83"/>
                    <a:pt x="237" y="84"/>
                  </a:cubicBezTo>
                  <a:cubicBezTo>
                    <a:pt x="230" y="85"/>
                    <a:pt x="227" y="73"/>
                    <a:pt x="227" y="73"/>
                  </a:cubicBezTo>
                  <a:cubicBezTo>
                    <a:pt x="227" y="73"/>
                    <a:pt x="198" y="67"/>
                    <a:pt x="176" y="70"/>
                  </a:cubicBezTo>
                  <a:cubicBezTo>
                    <a:pt x="154" y="73"/>
                    <a:pt x="156" y="89"/>
                    <a:pt x="156" y="8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7" y="112"/>
                    <a:pt x="178" y="120"/>
                    <a:pt x="175" y="130"/>
                  </a:cubicBezTo>
                  <a:cubicBezTo>
                    <a:pt x="172" y="140"/>
                    <a:pt x="186" y="141"/>
                    <a:pt x="186" y="141"/>
                  </a:cubicBezTo>
                  <a:cubicBezTo>
                    <a:pt x="186" y="141"/>
                    <a:pt x="185" y="149"/>
                    <a:pt x="184" y="157"/>
                  </a:cubicBezTo>
                  <a:cubicBezTo>
                    <a:pt x="183" y="165"/>
                    <a:pt x="194" y="162"/>
                    <a:pt x="194" y="16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9" y="196"/>
                    <a:pt x="219" y="196"/>
                    <a:pt x="219" y="196"/>
                  </a:cubicBezTo>
                  <a:cubicBezTo>
                    <a:pt x="243" y="195"/>
                    <a:pt x="243" y="195"/>
                    <a:pt x="243" y="195"/>
                  </a:cubicBezTo>
                  <a:cubicBezTo>
                    <a:pt x="243" y="195"/>
                    <a:pt x="255" y="200"/>
                    <a:pt x="256" y="209"/>
                  </a:cubicBezTo>
                  <a:cubicBezTo>
                    <a:pt x="257" y="218"/>
                    <a:pt x="228" y="222"/>
                    <a:pt x="224" y="224"/>
                  </a:cubicBezTo>
                  <a:cubicBezTo>
                    <a:pt x="220" y="226"/>
                    <a:pt x="223" y="240"/>
                    <a:pt x="223" y="244"/>
                  </a:cubicBezTo>
                  <a:cubicBezTo>
                    <a:pt x="223" y="248"/>
                    <a:pt x="235" y="268"/>
                    <a:pt x="235" y="268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2"/>
                    <a:pt x="192" y="323"/>
                    <a:pt x="188" y="332"/>
                  </a:cubicBezTo>
                  <a:cubicBezTo>
                    <a:pt x="184" y="341"/>
                    <a:pt x="187" y="359"/>
                    <a:pt x="179" y="372"/>
                  </a:cubicBezTo>
                  <a:cubicBezTo>
                    <a:pt x="171" y="385"/>
                    <a:pt x="155" y="388"/>
                    <a:pt x="151" y="391"/>
                  </a:cubicBezTo>
                  <a:cubicBezTo>
                    <a:pt x="147" y="394"/>
                    <a:pt x="146" y="414"/>
                    <a:pt x="146" y="414"/>
                  </a:cubicBezTo>
                  <a:cubicBezTo>
                    <a:pt x="137" y="419"/>
                    <a:pt x="137" y="419"/>
                    <a:pt x="137" y="419"/>
                  </a:cubicBezTo>
                  <a:cubicBezTo>
                    <a:pt x="137" y="419"/>
                    <a:pt x="136" y="429"/>
                    <a:pt x="129" y="437"/>
                  </a:cubicBezTo>
                  <a:cubicBezTo>
                    <a:pt x="122" y="445"/>
                    <a:pt x="107" y="437"/>
                    <a:pt x="107" y="437"/>
                  </a:cubicBezTo>
                  <a:cubicBezTo>
                    <a:pt x="107" y="437"/>
                    <a:pt x="102" y="445"/>
                    <a:pt x="89" y="447"/>
                  </a:cubicBezTo>
                  <a:cubicBezTo>
                    <a:pt x="76" y="449"/>
                    <a:pt x="84" y="432"/>
                    <a:pt x="70" y="434"/>
                  </a:cubicBezTo>
                  <a:cubicBezTo>
                    <a:pt x="56" y="436"/>
                    <a:pt x="57" y="450"/>
                    <a:pt x="57" y="450"/>
                  </a:cubicBezTo>
                  <a:cubicBezTo>
                    <a:pt x="57" y="450"/>
                    <a:pt x="50" y="462"/>
                    <a:pt x="42" y="469"/>
                  </a:cubicBezTo>
                  <a:cubicBezTo>
                    <a:pt x="34" y="476"/>
                    <a:pt x="33" y="476"/>
                    <a:pt x="33" y="493"/>
                  </a:cubicBezTo>
                  <a:cubicBezTo>
                    <a:pt x="33" y="510"/>
                    <a:pt x="48" y="508"/>
                    <a:pt x="48" y="508"/>
                  </a:cubicBezTo>
                  <a:cubicBezTo>
                    <a:pt x="66" y="506"/>
                    <a:pt x="66" y="506"/>
                    <a:pt x="66" y="506"/>
                  </a:cubicBezTo>
                  <a:cubicBezTo>
                    <a:pt x="67" y="516"/>
                    <a:pt x="67" y="516"/>
                    <a:pt x="67" y="516"/>
                  </a:cubicBezTo>
                  <a:cubicBezTo>
                    <a:pt x="65" y="536"/>
                    <a:pt x="65" y="536"/>
                    <a:pt x="65" y="536"/>
                  </a:cubicBezTo>
                  <a:cubicBezTo>
                    <a:pt x="65" y="536"/>
                    <a:pt x="67" y="544"/>
                    <a:pt x="74" y="551"/>
                  </a:cubicBezTo>
                  <a:cubicBezTo>
                    <a:pt x="81" y="558"/>
                    <a:pt x="97" y="558"/>
                    <a:pt x="97" y="558"/>
                  </a:cubicBezTo>
                  <a:cubicBezTo>
                    <a:pt x="97" y="573"/>
                    <a:pt x="97" y="573"/>
                    <a:pt x="97" y="573"/>
                  </a:cubicBezTo>
                  <a:cubicBezTo>
                    <a:pt x="111" y="601"/>
                    <a:pt x="111" y="601"/>
                    <a:pt x="111" y="601"/>
                  </a:cubicBezTo>
                  <a:cubicBezTo>
                    <a:pt x="111" y="601"/>
                    <a:pt x="122" y="616"/>
                    <a:pt x="120" y="625"/>
                  </a:cubicBezTo>
                  <a:cubicBezTo>
                    <a:pt x="118" y="634"/>
                    <a:pt x="109" y="635"/>
                    <a:pt x="98" y="635"/>
                  </a:cubicBezTo>
                  <a:cubicBezTo>
                    <a:pt x="87" y="635"/>
                    <a:pt x="97" y="624"/>
                    <a:pt x="86" y="626"/>
                  </a:cubicBezTo>
                  <a:cubicBezTo>
                    <a:pt x="75" y="628"/>
                    <a:pt x="77" y="638"/>
                    <a:pt x="63" y="638"/>
                  </a:cubicBezTo>
                  <a:cubicBezTo>
                    <a:pt x="49" y="638"/>
                    <a:pt x="52" y="630"/>
                    <a:pt x="52" y="630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26" y="629"/>
                    <a:pt x="15" y="630"/>
                  </a:cubicBezTo>
                  <a:cubicBezTo>
                    <a:pt x="4" y="631"/>
                    <a:pt x="13" y="647"/>
                    <a:pt x="13" y="647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11" y="653"/>
                    <a:pt x="23" y="653"/>
                    <a:pt x="23" y="653"/>
                  </a:cubicBezTo>
                  <a:cubicBezTo>
                    <a:pt x="23" y="653"/>
                    <a:pt x="13" y="677"/>
                    <a:pt x="26" y="686"/>
                  </a:cubicBezTo>
                  <a:cubicBezTo>
                    <a:pt x="38" y="696"/>
                    <a:pt x="71" y="699"/>
                    <a:pt x="78" y="697"/>
                  </a:cubicBezTo>
                  <a:cubicBezTo>
                    <a:pt x="84" y="695"/>
                    <a:pt x="108" y="678"/>
                    <a:pt x="108" y="678"/>
                  </a:cubicBezTo>
                  <a:cubicBezTo>
                    <a:pt x="108" y="678"/>
                    <a:pt x="118" y="690"/>
                    <a:pt x="106" y="701"/>
                  </a:cubicBezTo>
                  <a:cubicBezTo>
                    <a:pt x="94" y="712"/>
                    <a:pt x="70" y="719"/>
                    <a:pt x="70" y="719"/>
                  </a:cubicBezTo>
                  <a:cubicBezTo>
                    <a:pt x="70" y="719"/>
                    <a:pt x="32" y="724"/>
                    <a:pt x="30" y="735"/>
                  </a:cubicBezTo>
                  <a:cubicBezTo>
                    <a:pt x="28" y="746"/>
                    <a:pt x="58" y="770"/>
                    <a:pt x="70" y="779"/>
                  </a:cubicBezTo>
                  <a:cubicBezTo>
                    <a:pt x="83" y="788"/>
                    <a:pt x="106" y="816"/>
                    <a:pt x="136" y="818"/>
                  </a:cubicBezTo>
                  <a:cubicBezTo>
                    <a:pt x="167" y="821"/>
                    <a:pt x="205" y="794"/>
                    <a:pt x="201" y="775"/>
                  </a:cubicBezTo>
                  <a:cubicBezTo>
                    <a:pt x="197" y="757"/>
                    <a:pt x="207" y="742"/>
                    <a:pt x="217" y="733"/>
                  </a:cubicBezTo>
                  <a:cubicBezTo>
                    <a:pt x="226" y="723"/>
                    <a:pt x="248" y="718"/>
                    <a:pt x="238" y="735"/>
                  </a:cubicBezTo>
                  <a:cubicBezTo>
                    <a:pt x="229" y="752"/>
                    <a:pt x="206" y="767"/>
                    <a:pt x="213" y="781"/>
                  </a:cubicBezTo>
                  <a:cubicBezTo>
                    <a:pt x="220" y="795"/>
                    <a:pt x="238" y="793"/>
                    <a:pt x="238" y="808"/>
                  </a:cubicBezTo>
                  <a:cubicBezTo>
                    <a:pt x="237" y="822"/>
                    <a:pt x="233" y="838"/>
                    <a:pt x="227" y="861"/>
                  </a:cubicBezTo>
                  <a:cubicBezTo>
                    <a:pt x="220" y="885"/>
                    <a:pt x="220" y="907"/>
                    <a:pt x="227" y="936"/>
                  </a:cubicBezTo>
                  <a:cubicBezTo>
                    <a:pt x="235" y="964"/>
                    <a:pt x="247" y="1014"/>
                    <a:pt x="258" y="1029"/>
                  </a:cubicBezTo>
                  <a:cubicBezTo>
                    <a:pt x="269" y="1045"/>
                    <a:pt x="272" y="1039"/>
                    <a:pt x="267" y="1062"/>
                  </a:cubicBezTo>
                  <a:cubicBezTo>
                    <a:pt x="262" y="1085"/>
                    <a:pt x="299" y="1092"/>
                    <a:pt x="299" y="1092"/>
                  </a:cubicBezTo>
                  <a:cubicBezTo>
                    <a:pt x="299" y="1092"/>
                    <a:pt x="304" y="1124"/>
                    <a:pt x="312" y="1135"/>
                  </a:cubicBezTo>
                  <a:cubicBezTo>
                    <a:pt x="321" y="1147"/>
                    <a:pt x="339" y="1156"/>
                    <a:pt x="339" y="1156"/>
                  </a:cubicBezTo>
                  <a:cubicBezTo>
                    <a:pt x="339" y="1156"/>
                    <a:pt x="344" y="1222"/>
                    <a:pt x="354" y="1252"/>
                  </a:cubicBezTo>
                  <a:cubicBezTo>
                    <a:pt x="365" y="1282"/>
                    <a:pt x="402" y="1323"/>
                    <a:pt x="407" y="1335"/>
                  </a:cubicBezTo>
                  <a:cubicBezTo>
                    <a:pt x="412" y="1348"/>
                    <a:pt x="414" y="1374"/>
                    <a:pt x="413" y="1386"/>
                  </a:cubicBezTo>
                  <a:cubicBezTo>
                    <a:pt x="411" y="1398"/>
                    <a:pt x="479" y="1502"/>
                    <a:pt x="479" y="1502"/>
                  </a:cubicBezTo>
                  <a:cubicBezTo>
                    <a:pt x="479" y="1502"/>
                    <a:pt x="512" y="1493"/>
                    <a:pt x="518" y="1484"/>
                  </a:cubicBezTo>
                  <a:cubicBezTo>
                    <a:pt x="523" y="1474"/>
                    <a:pt x="515" y="1452"/>
                    <a:pt x="526" y="1445"/>
                  </a:cubicBezTo>
                  <a:cubicBezTo>
                    <a:pt x="536" y="1438"/>
                    <a:pt x="540" y="1446"/>
                    <a:pt x="550" y="1443"/>
                  </a:cubicBezTo>
                  <a:cubicBezTo>
                    <a:pt x="561" y="1440"/>
                    <a:pt x="578" y="1427"/>
                    <a:pt x="578" y="1427"/>
                  </a:cubicBezTo>
                  <a:cubicBezTo>
                    <a:pt x="578" y="1427"/>
                    <a:pt x="563" y="1431"/>
                    <a:pt x="566" y="1414"/>
                  </a:cubicBezTo>
                  <a:cubicBezTo>
                    <a:pt x="568" y="1397"/>
                    <a:pt x="575" y="1394"/>
                    <a:pt x="587" y="1388"/>
                  </a:cubicBezTo>
                  <a:cubicBezTo>
                    <a:pt x="599" y="1382"/>
                    <a:pt x="613" y="1379"/>
                    <a:pt x="613" y="1371"/>
                  </a:cubicBezTo>
                  <a:cubicBezTo>
                    <a:pt x="614" y="1362"/>
                    <a:pt x="601" y="1330"/>
                    <a:pt x="601" y="1311"/>
                  </a:cubicBezTo>
                  <a:cubicBezTo>
                    <a:pt x="600" y="1293"/>
                    <a:pt x="599" y="1264"/>
                    <a:pt x="605" y="1261"/>
                  </a:cubicBezTo>
                  <a:cubicBezTo>
                    <a:pt x="612" y="1257"/>
                    <a:pt x="609" y="1249"/>
                    <a:pt x="610" y="1217"/>
                  </a:cubicBezTo>
                  <a:cubicBezTo>
                    <a:pt x="612" y="1185"/>
                    <a:pt x="592" y="1185"/>
                    <a:pt x="590" y="1172"/>
                  </a:cubicBezTo>
                  <a:cubicBezTo>
                    <a:pt x="588" y="1160"/>
                    <a:pt x="598" y="1154"/>
                    <a:pt x="599" y="1142"/>
                  </a:cubicBezTo>
                  <a:cubicBezTo>
                    <a:pt x="601" y="1130"/>
                    <a:pt x="594" y="1123"/>
                    <a:pt x="594" y="1107"/>
                  </a:cubicBezTo>
                  <a:cubicBezTo>
                    <a:pt x="595" y="1091"/>
                    <a:pt x="631" y="1089"/>
                    <a:pt x="631" y="1082"/>
                  </a:cubicBezTo>
                  <a:cubicBezTo>
                    <a:pt x="631" y="1075"/>
                    <a:pt x="631" y="1059"/>
                    <a:pt x="638" y="1054"/>
                  </a:cubicBezTo>
                  <a:cubicBezTo>
                    <a:pt x="646" y="1049"/>
                    <a:pt x="660" y="1050"/>
                    <a:pt x="660" y="1050"/>
                  </a:cubicBezTo>
                  <a:cubicBezTo>
                    <a:pt x="663" y="1044"/>
                    <a:pt x="663" y="1044"/>
                    <a:pt x="663" y="1044"/>
                  </a:cubicBezTo>
                  <a:cubicBezTo>
                    <a:pt x="663" y="1044"/>
                    <a:pt x="686" y="1055"/>
                    <a:pt x="688" y="1044"/>
                  </a:cubicBezTo>
                  <a:cubicBezTo>
                    <a:pt x="690" y="1033"/>
                    <a:pt x="709" y="998"/>
                    <a:pt x="715" y="988"/>
                  </a:cubicBezTo>
                  <a:cubicBezTo>
                    <a:pt x="722" y="979"/>
                    <a:pt x="744" y="980"/>
                    <a:pt x="751" y="966"/>
                  </a:cubicBezTo>
                  <a:cubicBezTo>
                    <a:pt x="758" y="953"/>
                    <a:pt x="769" y="925"/>
                    <a:pt x="779" y="916"/>
                  </a:cubicBezTo>
                  <a:cubicBezTo>
                    <a:pt x="788" y="906"/>
                    <a:pt x="827" y="886"/>
                    <a:pt x="827" y="886"/>
                  </a:cubicBezTo>
                  <a:cubicBezTo>
                    <a:pt x="820" y="866"/>
                    <a:pt x="820" y="866"/>
                    <a:pt x="820" y="866"/>
                  </a:cubicBezTo>
                  <a:cubicBezTo>
                    <a:pt x="826" y="861"/>
                    <a:pt x="826" y="861"/>
                    <a:pt x="826" y="861"/>
                  </a:cubicBezTo>
                  <a:cubicBezTo>
                    <a:pt x="839" y="880"/>
                    <a:pt x="839" y="880"/>
                    <a:pt x="839" y="880"/>
                  </a:cubicBezTo>
                  <a:cubicBezTo>
                    <a:pt x="880" y="841"/>
                    <a:pt x="880" y="841"/>
                    <a:pt x="880" y="841"/>
                  </a:cubicBezTo>
                  <a:cubicBezTo>
                    <a:pt x="887" y="823"/>
                    <a:pt x="887" y="823"/>
                    <a:pt x="887" y="823"/>
                  </a:cubicBezTo>
                  <a:cubicBezTo>
                    <a:pt x="887" y="823"/>
                    <a:pt x="873" y="806"/>
                    <a:pt x="873" y="795"/>
                  </a:cubicBezTo>
                  <a:cubicBezTo>
                    <a:pt x="874" y="784"/>
                    <a:pt x="897" y="788"/>
                    <a:pt x="909" y="773"/>
                  </a:cubicBezTo>
                  <a:cubicBezTo>
                    <a:pt x="921" y="757"/>
                    <a:pt x="917" y="744"/>
                    <a:pt x="917" y="744"/>
                  </a:cubicBezTo>
                  <a:cubicBezTo>
                    <a:pt x="928" y="749"/>
                    <a:pt x="928" y="749"/>
                    <a:pt x="928" y="749"/>
                  </a:cubicBezTo>
                  <a:cubicBezTo>
                    <a:pt x="934" y="767"/>
                    <a:pt x="934" y="767"/>
                    <a:pt x="934" y="767"/>
                  </a:cubicBezTo>
                  <a:cubicBezTo>
                    <a:pt x="942" y="744"/>
                    <a:pt x="942" y="744"/>
                    <a:pt x="942" y="744"/>
                  </a:cubicBezTo>
                  <a:cubicBezTo>
                    <a:pt x="942" y="744"/>
                    <a:pt x="950" y="786"/>
                    <a:pt x="957" y="789"/>
                  </a:cubicBezTo>
                  <a:cubicBezTo>
                    <a:pt x="965" y="791"/>
                    <a:pt x="968" y="763"/>
                    <a:pt x="968" y="763"/>
                  </a:cubicBezTo>
                  <a:cubicBezTo>
                    <a:pt x="970" y="745"/>
                    <a:pt x="970" y="745"/>
                    <a:pt x="970" y="745"/>
                  </a:cubicBezTo>
                  <a:cubicBezTo>
                    <a:pt x="958" y="717"/>
                    <a:pt x="958" y="717"/>
                    <a:pt x="958" y="717"/>
                  </a:cubicBezTo>
                  <a:cubicBezTo>
                    <a:pt x="959" y="697"/>
                    <a:pt x="959" y="697"/>
                    <a:pt x="959" y="697"/>
                  </a:cubicBezTo>
                  <a:cubicBezTo>
                    <a:pt x="939" y="681"/>
                    <a:pt x="939" y="681"/>
                    <a:pt x="939" y="681"/>
                  </a:cubicBezTo>
                  <a:cubicBezTo>
                    <a:pt x="930" y="661"/>
                    <a:pt x="930" y="661"/>
                    <a:pt x="930" y="661"/>
                  </a:cubicBezTo>
                  <a:cubicBezTo>
                    <a:pt x="930" y="661"/>
                    <a:pt x="939" y="653"/>
                    <a:pt x="942" y="637"/>
                  </a:cubicBezTo>
                  <a:cubicBezTo>
                    <a:pt x="945" y="621"/>
                    <a:pt x="918" y="627"/>
                    <a:pt x="908" y="617"/>
                  </a:cubicBezTo>
                  <a:cubicBezTo>
                    <a:pt x="898" y="607"/>
                    <a:pt x="917" y="604"/>
                    <a:pt x="917" y="604"/>
                  </a:cubicBezTo>
                  <a:cubicBezTo>
                    <a:pt x="917" y="585"/>
                    <a:pt x="917" y="585"/>
                    <a:pt x="917" y="585"/>
                  </a:cubicBezTo>
                  <a:cubicBezTo>
                    <a:pt x="939" y="584"/>
                    <a:pt x="939" y="584"/>
                    <a:pt x="939" y="584"/>
                  </a:cubicBezTo>
                  <a:cubicBezTo>
                    <a:pt x="938" y="576"/>
                    <a:pt x="938" y="576"/>
                    <a:pt x="938" y="576"/>
                  </a:cubicBezTo>
                  <a:cubicBezTo>
                    <a:pt x="921" y="565"/>
                    <a:pt x="921" y="565"/>
                    <a:pt x="921" y="565"/>
                  </a:cubicBezTo>
                  <a:cubicBezTo>
                    <a:pt x="921" y="565"/>
                    <a:pt x="899" y="557"/>
                    <a:pt x="897" y="546"/>
                  </a:cubicBezTo>
                  <a:cubicBezTo>
                    <a:pt x="895" y="535"/>
                    <a:pt x="906" y="523"/>
                    <a:pt x="906" y="523"/>
                  </a:cubicBezTo>
                  <a:cubicBezTo>
                    <a:pt x="901" y="511"/>
                    <a:pt x="901" y="511"/>
                    <a:pt x="901" y="511"/>
                  </a:cubicBezTo>
                  <a:cubicBezTo>
                    <a:pt x="912" y="514"/>
                    <a:pt x="912" y="514"/>
                    <a:pt x="912" y="514"/>
                  </a:cubicBezTo>
                  <a:cubicBezTo>
                    <a:pt x="928" y="522"/>
                    <a:pt x="928" y="522"/>
                    <a:pt x="928" y="522"/>
                  </a:cubicBezTo>
                  <a:cubicBezTo>
                    <a:pt x="925" y="515"/>
                    <a:pt x="925" y="515"/>
                    <a:pt x="925" y="515"/>
                  </a:cubicBezTo>
                  <a:cubicBezTo>
                    <a:pt x="936" y="514"/>
                    <a:pt x="936" y="514"/>
                    <a:pt x="936" y="514"/>
                  </a:cubicBezTo>
                  <a:cubicBezTo>
                    <a:pt x="936" y="514"/>
                    <a:pt x="939" y="526"/>
                    <a:pt x="945" y="532"/>
                  </a:cubicBezTo>
                  <a:cubicBezTo>
                    <a:pt x="951" y="538"/>
                    <a:pt x="961" y="540"/>
                    <a:pt x="961" y="540"/>
                  </a:cubicBezTo>
                  <a:cubicBezTo>
                    <a:pt x="962" y="528"/>
                    <a:pt x="962" y="528"/>
                    <a:pt x="962" y="528"/>
                  </a:cubicBezTo>
                  <a:cubicBezTo>
                    <a:pt x="962" y="528"/>
                    <a:pt x="968" y="531"/>
                    <a:pt x="972" y="534"/>
                  </a:cubicBezTo>
                  <a:cubicBezTo>
                    <a:pt x="976" y="537"/>
                    <a:pt x="976" y="555"/>
                    <a:pt x="976" y="555"/>
                  </a:cubicBezTo>
                  <a:cubicBezTo>
                    <a:pt x="980" y="557"/>
                    <a:pt x="980" y="557"/>
                    <a:pt x="980" y="557"/>
                  </a:cubicBezTo>
                  <a:cubicBezTo>
                    <a:pt x="980" y="557"/>
                    <a:pt x="981" y="577"/>
                    <a:pt x="981" y="580"/>
                  </a:cubicBezTo>
                  <a:cubicBezTo>
                    <a:pt x="981" y="583"/>
                    <a:pt x="998" y="586"/>
                    <a:pt x="1008" y="586"/>
                  </a:cubicBezTo>
                  <a:cubicBezTo>
                    <a:pt x="1018" y="586"/>
                    <a:pt x="1049" y="590"/>
                    <a:pt x="1049" y="590"/>
                  </a:cubicBezTo>
                  <a:cubicBezTo>
                    <a:pt x="1079" y="579"/>
                    <a:pt x="1079" y="579"/>
                    <a:pt x="1079" y="579"/>
                  </a:cubicBezTo>
                  <a:cubicBezTo>
                    <a:pt x="1079" y="579"/>
                    <a:pt x="1101" y="587"/>
                    <a:pt x="1101" y="597"/>
                  </a:cubicBezTo>
                  <a:cubicBezTo>
                    <a:pt x="1101" y="607"/>
                    <a:pt x="1091" y="603"/>
                    <a:pt x="1091" y="603"/>
                  </a:cubicBezTo>
                  <a:cubicBezTo>
                    <a:pt x="1091" y="603"/>
                    <a:pt x="1091" y="612"/>
                    <a:pt x="1088" y="626"/>
                  </a:cubicBezTo>
                  <a:cubicBezTo>
                    <a:pt x="1085" y="640"/>
                    <a:pt x="1071" y="638"/>
                    <a:pt x="1063" y="641"/>
                  </a:cubicBezTo>
                  <a:cubicBezTo>
                    <a:pt x="1055" y="644"/>
                    <a:pt x="1053" y="654"/>
                    <a:pt x="1053" y="670"/>
                  </a:cubicBezTo>
                  <a:cubicBezTo>
                    <a:pt x="1053" y="686"/>
                    <a:pt x="1073" y="689"/>
                    <a:pt x="1073" y="689"/>
                  </a:cubicBezTo>
                  <a:cubicBezTo>
                    <a:pt x="1082" y="704"/>
                    <a:pt x="1082" y="704"/>
                    <a:pt x="1082" y="704"/>
                  </a:cubicBezTo>
                  <a:cubicBezTo>
                    <a:pt x="1089" y="681"/>
                    <a:pt x="1089" y="681"/>
                    <a:pt x="1089" y="681"/>
                  </a:cubicBezTo>
                  <a:cubicBezTo>
                    <a:pt x="1089" y="681"/>
                    <a:pt x="1081" y="660"/>
                    <a:pt x="1099" y="664"/>
                  </a:cubicBezTo>
                  <a:cubicBezTo>
                    <a:pt x="1117" y="668"/>
                    <a:pt x="1111" y="687"/>
                    <a:pt x="1115" y="698"/>
                  </a:cubicBezTo>
                  <a:cubicBezTo>
                    <a:pt x="1119" y="709"/>
                    <a:pt x="1135" y="748"/>
                    <a:pt x="1135" y="748"/>
                  </a:cubicBezTo>
                  <a:cubicBezTo>
                    <a:pt x="1149" y="760"/>
                    <a:pt x="1149" y="760"/>
                    <a:pt x="1149" y="760"/>
                  </a:cubicBezTo>
                  <a:cubicBezTo>
                    <a:pt x="1149" y="760"/>
                    <a:pt x="1148" y="752"/>
                    <a:pt x="1148" y="746"/>
                  </a:cubicBezTo>
                  <a:cubicBezTo>
                    <a:pt x="1148" y="740"/>
                    <a:pt x="1152" y="752"/>
                    <a:pt x="1161" y="750"/>
                  </a:cubicBezTo>
                  <a:cubicBezTo>
                    <a:pt x="1170" y="748"/>
                    <a:pt x="1160" y="736"/>
                    <a:pt x="1156" y="732"/>
                  </a:cubicBezTo>
                  <a:cubicBezTo>
                    <a:pt x="1152" y="728"/>
                    <a:pt x="1152" y="714"/>
                    <a:pt x="1149" y="705"/>
                  </a:cubicBezTo>
                  <a:cubicBezTo>
                    <a:pt x="1146" y="696"/>
                    <a:pt x="1163" y="694"/>
                    <a:pt x="1163" y="694"/>
                  </a:cubicBezTo>
                  <a:cubicBezTo>
                    <a:pt x="1161" y="661"/>
                    <a:pt x="1161" y="661"/>
                    <a:pt x="1161" y="661"/>
                  </a:cubicBezTo>
                  <a:cubicBezTo>
                    <a:pt x="1161" y="661"/>
                    <a:pt x="1147" y="650"/>
                    <a:pt x="1143" y="648"/>
                  </a:cubicBezTo>
                  <a:cubicBezTo>
                    <a:pt x="1139" y="646"/>
                    <a:pt x="1164" y="647"/>
                    <a:pt x="1168" y="648"/>
                  </a:cubicBezTo>
                  <a:cubicBezTo>
                    <a:pt x="1172" y="649"/>
                    <a:pt x="1197" y="653"/>
                    <a:pt x="1197" y="653"/>
                  </a:cubicBezTo>
                  <a:cubicBezTo>
                    <a:pt x="1197" y="629"/>
                    <a:pt x="1197" y="629"/>
                    <a:pt x="1197" y="629"/>
                  </a:cubicBezTo>
                  <a:cubicBezTo>
                    <a:pt x="1209" y="594"/>
                    <a:pt x="1209" y="594"/>
                    <a:pt x="1209" y="594"/>
                  </a:cubicBezTo>
                  <a:cubicBezTo>
                    <a:pt x="1209" y="594"/>
                    <a:pt x="1199" y="586"/>
                    <a:pt x="1199" y="576"/>
                  </a:cubicBezTo>
                  <a:cubicBezTo>
                    <a:pt x="1199" y="566"/>
                    <a:pt x="1213" y="562"/>
                    <a:pt x="1213" y="562"/>
                  </a:cubicBezTo>
                  <a:cubicBezTo>
                    <a:pt x="1225" y="541"/>
                    <a:pt x="1225" y="541"/>
                    <a:pt x="1225" y="541"/>
                  </a:cubicBezTo>
                  <a:cubicBezTo>
                    <a:pt x="1225" y="541"/>
                    <a:pt x="1219" y="530"/>
                    <a:pt x="1218" y="525"/>
                  </a:cubicBezTo>
                  <a:cubicBezTo>
                    <a:pt x="1217" y="520"/>
                    <a:pt x="1215" y="506"/>
                    <a:pt x="1215" y="506"/>
                  </a:cubicBezTo>
                  <a:cubicBezTo>
                    <a:pt x="1215" y="506"/>
                    <a:pt x="1226" y="501"/>
                    <a:pt x="1238" y="497"/>
                  </a:cubicBezTo>
                  <a:cubicBezTo>
                    <a:pt x="1250" y="493"/>
                    <a:pt x="1245" y="478"/>
                    <a:pt x="1253" y="476"/>
                  </a:cubicBezTo>
                  <a:cubicBezTo>
                    <a:pt x="1261" y="474"/>
                    <a:pt x="1276" y="473"/>
                    <a:pt x="1276" y="473"/>
                  </a:cubicBezTo>
                  <a:cubicBezTo>
                    <a:pt x="1276" y="473"/>
                    <a:pt x="1299" y="481"/>
                    <a:pt x="1301" y="477"/>
                  </a:cubicBezTo>
                  <a:cubicBezTo>
                    <a:pt x="1303" y="473"/>
                    <a:pt x="1280" y="463"/>
                    <a:pt x="1280" y="45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E06D95C-9DE2-43F1-AEDC-C956B1D701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5275" y="3117850"/>
              <a:ext cx="238125" cy="560388"/>
            </a:xfrm>
            <a:custGeom>
              <a:avLst/>
              <a:gdLst>
                <a:gd name="T0" fmla="*/ 9 w 426"/>
                <a:gd name="T1" fmla="*/ 422 h 1001"/>
                <a:gd name="T2" fmla="*/ 81 w 426"/>
                <a:gd name="T3" fmla="*/ 465 h 1001"/>
                <a:gd name="T4" fmla="*/ 132 w 426"/>
                <a:gd name="T5" fmla="*/ 562 h 1001"/>
                <a:gd name="T6" fmla="*/ 145 w 426"/>
                <a:gd name="T7" fmla="*/ 654 h 1001"/>
                <a:gd name="T8" fmla="*/ 168 w 426"/>
                <a:gd name="T9" fmla="*/ 671 h 1001"/>
                <a:gd name="T10" fmla="*/ 240 w 426"/>
                <a:gd name="T11" fmla="*/ 641 h 1001"/>
                <a:gd name="T12" fmla="*/ 267 w 426"/>
                <a:gd name="T13" fmla="*/ 638 h 1001"/>
                <a:gd name="T14" fmla="*/ 303 w 426"/>
                <a:gd name="T15" fmla="*/ 745 h 1001"/>
                <a:gd name="T16" fmla="*/ 350 w 426"/>
                <a:gd name="T17" fmla="*/ 849 h 1001"/>
                <a:gd name="T18" fmla="*/ 337 w 426"/>
                <a:gd name="T19" fmla="*/ 918 h 1001"/>
                <a:gd name="T20" fmla="*/ 355 w 426"/>
                <a:gd name="T21" fmla="*/ 970 h 1001"/>
                <a:gd name="T22" fmla="*/ 375 w 426"/>
                <a:gd name="T23" fmla="*/ 956 h 1001"/>
                <a:gd name="T24" fmla="*/ 396 w 426"/>
                <a:gd name="T25" fmla="*/ 861 h 1001"/>
                <a:gd name="T26" fmla="*/ 344 w 426"/>
                <a:gd name="T27" fmla="*/ 760 h 1001"/>
                <a:gd name="T28" fmla="*/ 341 w 426"/>
                <a:gd name="T29" fmla="*/ 687 h 1001"/>
                <a:gd name="T30" fmla="*/ 344 w 426"/>
                <a:gd name="T31" fmla="*/ 653 h 1001"/>
                <a:gd name="T32" fmla="*/ 295 w 426"/>
                <a:gd name="T33" fmla="*/ 592 h 1001"/>
                <a:gd name="T34" fmla="*/ 273 w 426"/>
                <a:gd name="T35" fmla="*/ 554 h 1001"/>
                <a:gd name="T36" fmla="*/ 272 w 426"/>
                <a:gd name="T37" fmla="*/ 512 h 1001"/>
                <a:gd name="T38" fmla="*/ 318 w 426"/>
                <a:gd name="T39" fmla="*/ 477 h 1001"/>
                <a:gd name="T40" fmla="*/ 352 w 426"/>
                <a:gd name="T41" fmla="*/ 440 h 1001"/>
                <a:gd name="T42" fmla="*/ 399 w 426"/>
                <a:gd name="T43" fmla="*/ 414 h 1001"/>
                <a:gd name="T44" fmla="*/ 399 w 426"/>
                <a:gd name="T45" fmla="*/ 392 h 1001"/>
                <a:gd name="T46" fmla="*/ 397 w 426"/>
                <a:gd name="T47" fmla="*/ 380 h 1001"/>
                <a:gd name="T48" fmla="*/ 361 w 426"/>
                <a:gd name="T49" fmla="*/ 370 h 1001"/>
                <a:gd name="T50" fmla="*/ 326 w 426"/>
                <a:gd name="T51" fmla="*/ 329 h 1001"/>
                <a:gd name="T52" fmla="*/ 301 w 426"/>
                <a:gd name="T53" fmla="*/ 292 h 1001"/>
                <a:gd name="T54" fmla="*/ 297 w 426"/>
                <a:gd name="T55" fmla="*/ 237 h 1001"/>
                <a:gd name="T56" fmla="*/ 242 w 426"/>
                <a:gd name="T57" fmla="*/ 235 h 1001"/>
                <a:gd name="T58" fmla="*/ 233 w 426"/>
                <a:gd name="T59" fmla="*/ 203 h 1001"/>
                <a:gd name="T60" fmla="*/ 243 w 426"/>
                <a:gd name="T61" fmla="*/ 156 h 1001"/>
                <a:gd name="T62" fmla="*/ 253 w 426"/>
                <a:gd name="T63" fmla="*/ 133 h 1001"/>
                <a:gd name="T64" fmla="*/ 255 w 426"/>
                <a:gd name="T65" fmla="*/ 74 h 1001"/>
                <a:gd name="T66" fmla="*/ 211 w 426"/>
                <a:gd name="T67" fmla="*/ 15 h 1001"/>
                <a:gd name="T68" fmla="*/ 187 w 426"/>
                <a:gd name="T69" fmla="*/ 32 h 1001"/>
                <a:gd name="T70" fmla="*/ 159 w 426"/>
                <a:gd name="T71" fmla="*/ 69 h 1001"/>
                <a:gd name="T72" fmla="*/ 98 w 426"/>
                <a:gd name="T73" fmla="*/ 102 h 1001"/>
                <a:gd name="T74" fmla="*/ 96 w 426"/>
                <a:gd name="T75" fmla="*/ 158 h 1001"/>
                <a:gd name="T76" fmla="*/ 80 w 426"/>
                <a:gd name="T77" fmla="*/ 225 h 1001"/>
                <a:gd name="T78" fmla="*/ 26 w 426"/>
                <a:gd name="T79" fmla="*/ 244 h 1001"/>
                <a:gd name="T80" fmla="*/ 32 w 426"/>
                <a:gd name="T81" fmla="*/ 301 h 1001"/>
                <a:gd name="T82" fmla="*/ 31 w 426"/>
                <a:gd name="T83" fmla="*/ 342 h 1001"/>
                <a:gd name="T84" fmla="*/ 25 w 426"/>
                <a:gd name="T85" fmla="*/ 383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" h="1001">
                  <a:moveTo>
                    <a:pt x="0" y="391"/>
                  </a:moveTo>
                  <a:cubicBezTo>
                    <a:pt x="5" y="391"/>
                    <a:pt x="9" y="391"/>
                    <a:pt x="9" y="391"/>
                  </a:cubicBezTo>
                  <a:cubicBezTo>
                    <a:pt x="9" y="422"/>
                    <a:pt x="9" y="422"/>
                    <a:pt x="9" y="422"/>
                  </a:cubicBezTo>
                  <a:cubicBezTo>
                    <a:pt x="9" y="422"/>
                    <a:pt x="32" y="428"/>
                    <a:pt x="41" y="438"/>
                  </a:cubicBezTo>
                  <a:cubicBezTo>
                    <a:pt x="51" y="448"/>
                    <a:pt x="59" y="470"/>
                    <a:pt x="59" y="470"/>
                  </a:cubicBezTo>
                  <a:cubicBezTo>
                    <a:pt x="81" y="465"/>
                    <a:pt x="81" y="465"/>
                    <a:pt x="81" y="465"/>
                  </a:cubicBezTo>
                  <a:cubicBezTo>
                    <a:pt x="67" y="494"/>
                    <a:pt x="67" y="494"/>
                    <a:pt x="67" y="494"/>
                  </a:cubicBezTo>
                  <a:cubicBezTo>
                    <a:pt x="67" y="494"/>
                    <a:pt x="98" y="501"/>
                    <a:pt x="110" y="510"/>
                  </a:cubicBezTo>
                  <a:cubicBezTo>
                    <a:pt x="122" y="519"/>
                    <a:pt x="130" y="555"/>
                    <a:pt x="132" y="562"/>
                  </a:cubicBezTo>
                  <a:cubicBezTo>
                    <a:pt x="134" y="568"/>
                    <a:pt x="148" y="581"/>
                    <a:pt x="148" y="581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45" y="654"/>
                    <a:pt x="145" y="654"/>
                    <a:pt x="145" y="654"/>
                  </a:cubicBezTo>
                  <a:cubicBezTo>
                    <a:pt x="134" y="662"/>
                    <a:pt x="134" y="662"/>
                    <a:pt x="134" y="662"/>
                  </a:cubicBezTo>
                  <a:cubicBezTo>
                    <a:pt x="134" y="662"/>
                    <a:pt x="140" y="681"/>
                    <a:pt x="149" y="680"/>
                  </a:cubicBezTo>
                  <a:cubicBezTo>
                    <a:pt x="158" y="679"/>
                    <a:pt x="168" y="671"/>
                    <a:pt x="168" y="671"/>
                  </a:cubicBezTo>
                  <a:cubicBezTo>
                    <a:pt x="168" y="671"/>
                    <a:pt x="172" y="686"/>
                    <a:pt x="183" y="681"/>
                  </a:cubicBezTo>
                  <a:cubicBezTo>
                    <a:pt x="195" y="677"/>
                    <a:pt x="206" y="654"/>
                    <a:pt x="206" y="654"/>
                  </a:cubicBezTo>
                  <a:cubicBezTo>
                    <a:pt x="206" y="654"/>
                    <a:pt x="228" y="650"/>
                    <a:pt x="240" y="641"/>
                  </a:cubicBezTo>
                  <a:cubicBezTo>
                    <a:pt x="252" y="631"/>
                    <a:pt x="238" y="602"/>
                    <a:pt x="245" y="596"/>
                  </a:cubicBezTo>
                  <a:cubicBezTo>
                    <a:pt x="253" y="590"/>
                    <a:pt x="268" y="617"/>
                    <a:pt x="268" y="617"/>
                  </a:cubicBezTo>
                  <a:cubicBezTo>
                    <a:pt x="267" y="638"/>
                    <a:pt x="267" y="638"/>
                    <a:pt x="267" y="638"/>
                  </a:cubicBezTo>
                  <a:cubicBezTo>
                    <a:pt x="267" y="638"/>
                    <a:pt x="288" y="639"/>
                    <a:pt x="289" y="656"/>
                  </a:cubicBezTo>
                  <a:cubicBezTo>
                    <a:pt x="289" y="673"/>
                    <a:pt x="296" y="685"/>
                    <a:pt x="298" y="698"/>
                  </a:cubicBezTo>
                  <a:cubicBezTo>
                    <a:pt x="300" y="712"/>
                    <a:pt x="303" y="745"/>
                    <a:pt x="303" y="745"/>
                  </a:cubicBezTo>
                  <a:cubicBezTo>
                    <a:pt x="303" y="745"/>
                    <a:pt x="304" y="757"/>
                    <a:pt x="311" y="766"/>
                  </a:cubicBezTo>
                  <a:cubicBezTo>
                    <a:pt x="319" y="775"/>
                    <a:pt x="322" y="788"/>
                    <a:pt x="322" y="788"/>
                  </a:cubicBezTo>
                  <a:cubicBezTo>
                    <a:pt x="350" y="849"/>
                    <a:pt x="350" y="849"/>
                    <a:pt x="350" y="849"/>
                  </a:cubicBezTo>
                  <a:cubicBezTo>
                    <a:pt x="360" y="879"/>
                    <a:pt x="360" y="879"/>
                    <a:pt x="360" y="879"/>
                  </a:cubicBezTo>
                  <a:cubicBezTo>
                    <a:pt x="360" y="879"/>
                    <a:pt x="346" y="876"/>
                    <a:pt x="345" y="884"/>
                  </a:cubicBezTo>
                  <a:cubicBezTo>
                    <a:pt x="343" y="893"/>
                    <a:pt x="337" y="918"/>
                    <a:pt x="337" y="918"/>
                  </a:cubicBezTo>
                  <a:cubicBezTo>
                    <a:pt x="366" y="908"/>
                    <a:pt x="366" y="908"/>
                    <a:pt x="366" y="908"/>
                  </a:cubicBezTo>
                  <a:cubicBezTo>
                    <a:pt x="358" y="945"/>
                    <a:pt x="358" y="945"/>
                    <a:pt x="358" y="945"/>
                  </a:cubicBezTo>
                  <a:cubicBezTo>
                    <a:pt x="358" y="945"/>
                    <a:pt x="354" y="957"/>
                    <a:pt x="355" y="970"/>
                  </a:cubicBezTo>
                  <a:cubicBezTo>
                    <a:pt x="356" y="982"/>
                    <a:pt x="363" y="1001"/>
                    <a:pt x="363" y="1001"/>
                  </a:cubicBezTo>
                  <a:cubicBezTo>
                    <a:pt x="363" y="1001"/>
                    <a:pt x="372" y="988"/>
                    <a:pt x="373" y="979"/>
                  </a:cubicBezTo>
                  <a:cubicBezTo>
                    <a:pt x="374" y="970"/>
                    <a:pt x="366" y="963"/>
                    <a:pt x="375" y="956"/>
                  </a:cubicBezTo>
                  <a:cubicBezTo>
                    <a:pt x="384" y="949"/>
                    <a:pt x="389" y="942"/>
                    <a:pt x="392" y="932"/>
                  </a:cubicBezTo>
                  <a:cubicBezTo>
                    <a:pt x="395" y="922"/>
                    <a:pt x="402" y="897"/>
                    <a:pt x="398" y="884"/>
                  </a:cubicBezTo>
                  <a:cubicBezTo>
                    <a:pt x="394" y="871"/>
                    <a:pt x="396" y="861"/>
                    <a:pt x="396" y="861"/>
                  </a:cubicBezTo>
                  <a:cubicBezTo>
                    <a:pt x="396" y="861"/>
                    <a:pt x="381" y="849"/>
                    <a:pt x="377" y="843"/>
                  </a:cubicBezTo>
                  <a:cubicBezTo>
                    <a:pt x="373" y="837"/>
                    <a:pt x="378" y="813"/>
                    <a:pt x="374" y="798"/>
                  </a:cubicBezTo>
                  <a:cubicBezTo>
                    <a:pt x="370" y="783"/>
                    <a:pt x="348" y="770"/>
                    <a:pt x="344" y="760"/>
                  </a:cubicBezTo>
                  <a:cubicBezTo>
                    <a:pt x="340" y="750"/>
                    <a:pt x="328" y="736"/>
                    <a:pt x="328" y="736"/>
                  </a:cubicBezTo>
                  <a:cubicBezTo>
                    <a:pt x="328" y="736"/>
                    <a:pt x="320" y="723"/>
                    <a:pt x="330" y="713"/>
                  </a:cubicBezTo>
                  <a:cubicBezTo>
                    <a:pt x="340" y="703"/>
                    <a:pt x="341" y="693"/>
                    <a:pt x="341" y="687"/>
                  </a:cubicBezTo>
                  <a:cubicBezTo>
                    <a:pt x="341" y="681"/>
                    <a:pt x="338" y="670"/>
                    <a:pt x="338" y="670"/>
                  </a:cubicBezTo>
                  <a:cubicBezTo>
                    <a:pt x="338" y="670"/>
                    <a:pt x="350" y="671"/>
                    <a:pt x="350" y="658"/>
                  </a:cubicBezTo>
                  <a:cubicBezTo>
                    <a:pt x="350" y="645"/>
                    <a:pt x="344" y="653"/>
                    <a:pt x="344" y="653"/>
                  </a:cubicBezTo>
                  <a:cubicBezTo>
                    <a:pt x="344" y="653"/>
                    <a:pt x="336" y="652"/>
                    <a:pt x="331" y="640"/>
                  </a:cubicBezTo>
                  <a:cubicBezTo>
                    <a:pt x="326" y="628"/>
                    <a:pt x="340" y="633"/>
                    <a:pt x="332" y="622"/>
                  </a:cubicBezTo>
                  <a:cubicBezTo>
                    <a:pt x="324" y="611"/>
                    <a:pt x="298" y="602"/>
                    <a:pt x="295" y="592"/>
                  </a:cubicBezTo>
                  <a:cubicBezTo>
                    <a:pt x="292" y="582"/>
                    <a:pt x="287" y="579"/>
                    <a:pt x="287" y="579"/>
                  </a:cubicBezTo>
                  <a:cubicBezTo>
                    <a:pt x="291" y="564"/>
                    <a:pt x="291" y="564"/>
                    <a:pt x="291" y="564"/>
                  </a:cubicBezTo>
                  <a:cubicBezTo>
                    <a:pt x="291" y="564"/>
                    <a:pt x="278" y="558"/>
                    <a:pt x="273" y="554"/>
                  </a:cubicBezTo>
                  <a:cubicBezTo>
                    <a:pt x="268" y="550"/>
                    <a:pt x="265" y="545"/>
                    <a:pt x="268" y="542"/>
                  </a:cubicBezTo>
                  <a:cubicBezTo>
                    <a:pt x="271" y="539"/>
                    <a:pt x="282" y="545"/>
                    <a:pt x="282" y="536"/>
                  </a:cubicBezTo>
                  <a:cubicBezTo>
                    <a:pt x="282" y="527"/>
                    <a:pt x="271" y="516"/>
                    <a:pt x="272" y="512"/>
                  </a:cubicBezTo>
                  <a:cubicBezTo>
                    <a:pt x="273" y="508"/>
                    <a:pt x="283" y="507"/>
                    <a:pt x="284" y="498"/>
                  </a:cubicBezTo>
                  <a:cubicBezTo>
                    <a:pt x="285" y="489"/>
                    <a:pt x="277" y="473"/>
                    <a:pt x="288" y="471"/>
                  </a:cubicBezTo>
                  <a:cubicBezTo>
                    <a:pt x="299" y="469"/>
                    <a:pt x="308" y="480"/>
                    <a:pt x="318" y="477"/>
                  </a:cubicBezTo>
                  <a:cubicBezTo>
                    <a:pt x="328" y="474"/>
                    <a:pt x="330" y="456"/>
                    <a:pt x="330" y="456"/>
                  </a:cubicBezTo>
                  <a:cubicBezTo>
                    <a:pt x="347" y="455"/>
                    <a:pt x="347" y="455"/>
                    <a:pt x="347" y="455"/>
                  </a:cubicBezTo>
                  <a:cubicBezTo>
                    <a:pt x="352" y="440"/>
                    <a:pt x="352" y="440"/>
                    <a:pt x="352" y="440"/>
                  </a:cubicBezTo>
                  <a:cubicBezTo>
                    <a:pt x="352" y="440"/>
                    <a:pt x="371" y="434"/>
                    <a:pt x="375" y="435"/>
                  </a:cubicBezTo>
                  <a:cubicBezTo>
                    <a:pt x="375" y="435"/>
                    <a:pt x="373" y="423"/>
                    <a:pt x="382" y="420"/>
                  </a:cubicBezTo>
                  <a:cubicBezTo>
                    <a:pt x="391" y="417"/>
                    <a:pt x="399" y="414"/>
                    <a:pt x="399" y="414"/>
                  </a:cubicBezTo>
                  <a:cubicBezTo>
                    <a:pt x="394" y="407"/>
                    <a:pt x="394" y="407"/>
                    <a:pt x="394" y="407"/>
                  </a:cubicBezTo>
                  <a:cubicBezTo>
                    <a:pt x="399" y="399"/>
                    <a:pt x="399" y="399"/>
                    <a:pt x="399" y="399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21" y="382"/>
                    <a:pt x="421" y="382"/>
                    <a:pt x="421" y="382"/>
                  </a:cubicBezTo>
                  <a:cubicBezTo>
                    <a:pt x="421" y="382"/>
                    <a:pt x="426" y="364"/>
                    <a:pt x="416" y="363"/>
                  </a:cubicBezTo>
                  <a:cubicBezTo>
                    <a:pt x="406" y="362"/>
                    <a:pt x="397" y="380"/>
                    <a:pt x="397" y="380"/>
                  </a:cubicBezTo>
                  <a:cubicBezTo>
                    <a:pt x="397" y="380"/>
                    <a:pt x="378" y="381"/>
                    <a:pt x="375" y="381"/>
                  </a:cubicBezTo>
                  <a:cubicBezTo>
                    <a:pt x="372" y="381"/>
                    <a:pt x="372" y="369"/>
                    <a:pt x="372" y="369"/>
                  </a:cubicBezTo>
                  <a:cubicBezTo>
                    <a:pt x="361" y="370"/>
                    <a:pt x="361" y="370"/>
                    <a:pt x="361" y="370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17" y="346"/>
                    <a:pt x="317" y="346"/>
                    <a:pt x="317" y="346"/>
                  </a:cubicBezTo>
                  <a:cubicBezTo>
                    <a:pt x="317" y="346"/>
                    <a:pt x="323" y="332"/>
                    <a:pt x="326" y="329"/>
                  </a:cubicBezTo>
                  <a:cubicBezTo>
                    <a:pt x="329" y="326"/>
                    <a:pt x="320" y="314"/>
                    <a:pt x="320" y="314"/>
                  </a:cubicBezTo>
                  <a:cubicBezTo>
                    <a:pt x="320" y="314"/>
                    <a:pt x="343" y="305"/>
                    <a:pt x="336" y="299"/>
                  </a:cubicBezTo>
                  <a:cubicBezTo>
                    <a:pt x="329" y="293"/>
                    <a:pt x="301" y="292"/>
                    <a:pt x="301" y="292"/>
                  </a:cubicBezTo>
                  <a:cubicBezTo>
                    <a:pt x="296" y="265"/>
                    <a:pt x="296" y="265"/>
                    <a:pt x="296" y="265"/>
                  </a:cubicBezTo>
                  <a:cubicBezTo>
                    <a:pt x="280" y="252"/>
                    <a:pt x="280" y="252"/>
                    <a:pt x="280" y="252"/>
                  </a:cubicBezTo>
                  <a:cubicBezTo>
                    <a:pt x="297" y="237"/>
                    <a:pt x="297" y="237"/>
                    <a:pt x="297" y="237"/>
                  </a:cubicBezTo>
                  <a:cubicBezTo>
                    <a:pt x="297" y="237"/>
                    <a:pt x="268" y="237"/>
                    <a:pt x="260" y="238"/>
                  </a:cubicBezTo>
                  <a:cubicBezTo>
                    <a:pt x="252" y="239"/>
                    <a:pt x="236" y="249"/>
                    <a:pt x="236" y="249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35"/>
                    <a:pt x="237" y="225"/>
                    <a:pt x="232" y="220"/>
                  </a:cubicBezTo>
                  <a:cubicBezTo>
                    <a:pt x="227" y="215"/>
                    <a:pt x="226" y="206"/>
                    <a:pt x="226" y="206"/>
                  </a:cubicBezTo>
                  <a:cubicBezTo>
                    <a:pt x="233" y="203"/>
                    <a:pt x="233" y="203"/>
                    <a:pt x="233" y="203"/>
                  </a:cubicBezTo>
                  <a:cubicBezTo>
                    <a:pt x="231" y="183"/>
                    <a:pt x="231" y="183"/>
                    <a:pt x="231" y="183"/>
                  </a:cubicBezTo>
                  <a:cubicBezTo>
                    <a:pt x="231" y="183"/>
                    <a:pt x="242" y="187"/>
                    <a:pt x="243" y="176"/>
                  </a:cubicBezTo>
                  <a:cubicBezTo>
                    <a:pt x="244" y="165"/>
                    <a:pt x="243" y="156"/>
                    <a:pt x="243" y="156"/>
                  </a:cubicBezTo>
                  <a:cubicBezTo>
                    <a:pt x="243" y="156"/>
                    <a:pt x="255" y="164"/>
                    <a:pt x="258" y="157"/>
                  </a:cubicBezTo>
                  <a:cubicBezTo>
                    <a:pt x="261" y="150"/>
                    <a:pt x="262" y="144"/>
                    <a:pt x="262" y="144"/>
                  </a:cubicBezTo>
                  <a:cubicBezTo>
                    <a:pt x="262" y="144"/>
                    <a:pt x="246" y="133"/>
                    <a:pt x="253" y="133"/>
                  </a:cubicBezTo>
                  <a:cubicBezTo>
                    <a:pt x="260" y="133"/>
                    <a:pt x="270" y="127"/>
                    <a:pt x="270" y="127"/>
                  </a:cubicBezTo>
                  <a:cubicBezTo>
                    <a:pt x="263" y="90"/>
                    <a:pt x="263" y="90"/>
                    <a:pt x="263" y="90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5" y="74"/>
                    <a:pt x="257" y="52"/>
                    <a:pt x="250" y="50"/>
                  </a:cubicBezTo>
                  <a:cubicBezTo>
                    <a:pt x="243" y="48"/>
                    <a:pt x="228" y="50"/>
                    <a:pt x="228" y="50"/>
                  </a:cubicBezTo>
                  <a:cubicBezTo>
                    <a:pt x="228" y="50"/>
                    <a:pt x="219" y="23"/>
                    <a:pt x="211" y="15"/>
                  </a:cubicBezTo>
                  <a:cubicBezTo>
                    <a:pt x="203" y="7"/>
                    <a:pt x="189" y="0"/>
                    <a:pt x="189" y="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87" y="32"/>
                    <a:pt x="163" y="41"/>
                    <a:pt x="163" y="50"/>
                  </a:cubicBezTo>
                  <a:cubicBezTo>
                    <a:pt x="163" y="59"/>
                    <a:pt x="186" y="69"/>
                    <a:pt x="184" y="73"/>
                  </a:cubicBezTo>
                  <a:cubicBezTo>
                    <a:pt x="182" y="77"/>
                    <a:pt x="159" y="69"/>
                    <a:pt x="159" y="69"/>
                  </a:cubicBezTo>
                  <a:cubicBezTo>
                    <a:pt x="159" y="69"/>
                    <a:pt x="144" y="70"/>
                    <a:pt x="136" y="72"/>
                  </a:cubicBezTo>
                  <a:cubicBezTo>
                    <a:pt x="128" y="74"/>
                    <a:pt x="133" y="89"/>
                    <a:pt x="121" y="93"/>
                  </a:cubicBezTo>
                  <a:cubicBezTo>
                    <a:pt x="109" y="97"/>
                    <a:pt x="98" y="102"/>
                    <a:pt x="98" y="102"/>
                  </a:cubicBezTo>
                  <a:cubicBezTo>
                    <a:pt x="98" y="102"/>
                    <a:pt x="100" y="116"/>
                    <a:pt x="101" y="121"/>
                  </a:cubicBezTo>
                  <a:cubicBezTo>
                    <a:pt x="102" y="126"/>
                    <a:pt x="108" y="137"/>
                    <a:pt x="108" y="13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82" y="162"/>
                    <a:pt x="82" y="172"/>
                  </a:cubicBezTo>
                  <a:cubicBezTo>
                    <a:pt x="82" y="182"/>
                    <a:pt x="92" y="190"/>
                    <a:pt x="92" y="190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80" y="249"/>
                    <a:pt x="55" y="245"/>
                    <a:pt x="51" y="244"/>
                  </a:cubicBezTo>
                  <a:cubicBezTo>
                    <a:pt x="47" y="243"/>
                    <a:pt x="22" y="242"/>
                    <a:pt x="26" y="244"/>
                  </a:cubicBezTo>
                  <a:cubicBezTo>
                    <a:pt x="30" y="246"/>
                    <a:pt x="44" y="257"/>
                    <a:pt x="44" y="257"/>
                  </a:cubicBezTo>
                  <a:cubicBezTo>
                    <a:pt x="46" y="290"/>
                    <a:pt x="46" y="290"/>
                    <a:pt x="46" y="290"/>
                  </a:cubicBezTo>
                  <a:cubicBezTo>
                    <a:pt x="46" y="290"/>
                    <a:pt x="29" y="292"/>
                    <a:pt x="32" y="301"/>
                  </a:cubicBezTo>
                  <a:cubicBezTo>
                    <a:pt x="35" y="310"/>
                    <a:pt x="35" y="324"/>
                    <a:pt x="39" y="328"/>
                  </a:cubicBezTo>
                  <a:cubicBezTo>
                    <a:pt x="43" y="332"/>
                    <a:pt x="53" y="344"/>
                    <a:pt x="44" y="346"/>
                  </a:cubicBezTo>
                  <a:cubicBezTo>
                    <a:pt x="35" y="348"/>
                    <a:pt x="31" y="336"/>
                    <a:pt x="31" y="342"/>
                  </a:cubicBezTo>
                  <a:cubicBezTo>
                    <a:pt x="31" y="348"/>
                    <a:pt x="32" y="356"/>
                    <a:pt x="32" y="356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25" y="383"/>
                    <a:pt x="25" y="383"/>
                    <a:pt x="25" y="383"/>
                  </a:cubicBezTo>
                  <a:cubicBezTo>
                    <a:pt x="4" y="380"/>
                    <a:pt x="4" y="380"/>
                    <a:pt x="4" y="380"/>
                  </a:cubicBezTo>
                  <a:cubicBezTo>
                    <a:pt x="4" y="380"/>
                    <a:pt x="2" y="384"/>
                    <a:pt x="0" y="39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33A3267F-159B-43A1-9558-6560745D18EB}"/>
                </a:ext>
              </a:extLst>
            </p:cNvPr>
            <p:cNvSpPr>
              <a:spLocks/>
            </p:cNvSpPr>
            <p:nvPr/>
          </p:nvSpPr>
          <p:spPr bwMode="gray">
            <a:xfrm>
              <a:off x="7304088" y="2684463"/>
              <a:ext cx="122237" cy="157163"/>
            </a:xfrm>
            <a:custGeom>
              <a:avLst/>
              <a:gdLst>
                <a:gd name="T0" fmla="*/ 182 w 220"/>
                <a:gd name="T1" fmla="*/ 0 h 280"/>
                <a:gd name="T2" fmla="*/ 160 w 220"/>
                <a:gd name="T3" fmla="*/ 0 h 280"/>
                <a:gd name="T4" fmla="*/ 171 w 220"/>
                <a:gd name="T5" fmla="*/ 27 h 280"/>
                <a:gd name="T6" fmla="*/ 153 w 220"/>
                <a:gd name="T7" fmla="*/ 28 h 280"/>
                <a:gd name="T8" fmla="*/ 153 w 220"/>
                <a:gd name="T9" fmla="*/ 49 h 280"/>
                <a:gd name="T10" fmla="*/ 113 w 220"/>
                <a:gd name="T11" fmla="*/ 50 h 280"/>
                <a:gd name="T12" fmla="*/ 135 w 220"/>
                <a:gd name="T13" fmla="*/ 71 h 280"/>
                <a:gd name="T14" fmla="*/ 134 w 220"/>
                <a:gd name="T15" fmla="*/ 81 h 280"/>
                <a:gd name="T16" fmla="*/ 87 w 220"/>
                <a:gd name="T17" fmla="*/ 77 h 280"/>
                <a:gd name="T18" fmla="*/ 61 w 220"/>
                <a:gd name="T19" fmla="*/ 63 h 280"/>
                <a:gd name="T20" fmla="*/ 47 w 220"/>
                <a:gd name="T21" fmla="*/ 115 h 280"/>
                <a:gd name="T22" fmla="*/ 13 w 220"/>
                <a:gd name="T23" fmla="*/ 138 h 280"/>
                <a:gd name="T24" fmla="*/ 7 w 220"/>
                <a:gd name="T25" fmla="*/ 154 h 280"/>
                <a:gd name="T26" fmla="*/ 0 w 220"/>
                <a:gd name="T27" fmla="*/ 165 h 280"/>
                <a:gd name="T28" fmla="*/ 8 w 220"/>
                <a:gd name="T29" fmla="*/ 152 h 280"/>
                <a:gd name="T30" fmla="*/ 14 w 220"/>
                <a:gd name="T31" fmla="*/ 166 h 280"/>
                <a:gd name="T32" fmla="*/ 26 w 220"/>
                <a:gd name="T33" fmla="*/ 180 h 280"/>
                <a:gd name="T34" fmla="*/ 33 w 220"/>
                <a:gd name="T35" fmla="*/ 168 h 280"/>
                <a:gd name="T36" fmla="*/ 47 w 220"/>
                <a:gd name="T37" fmla="*/ 181 h 280"/>
                <a:gd name="T38" fmla="*/ 64 w 220"/>
                <a:gd name="T39" fmla="*/ 182 h 280"/>
                <a:gd name="T40" fmla="*/ 68 w 220"/>
                <a:gd name="T41" fmla="*/ 223 h 280"/>
                <a:gd name="T42" fmla="*/ 93 w 220"/>
                <a:gd name="T43" fmla="*/ 223 h 280"/>
                <a:gd name="T44" fmla="*/ 96 w 220"/>
                <a:gd name="T45" fmla="*/ 233 h 280"/>
                <a:gd name="T46" fmla="*/ 69 w 220"/>
                <a:gd name="T47" fmla="*/ 234 h 280"/>
                <a:gd name="T48" fmla="*/ 80 w 220"/>
                <a:gd name="T49" fmla="*/ 263 h 280"/>
                <a:gd name="T50" fmla="*/ 87 w 220"/>
                <a:gd name="T51" fmla="*/ 274 h 280"/>
                <a:gd name="T52" fmla="*/ 106 w 220"/>
                <a:gd name="T53" fmla="*/ 266 h 280"/>
                <a:gd name="T54" fmla="*/ 135 w 220"/>
                <a:gd name="T55" fmla="*/ 279 h 280"/>
                <a:gd name="T56" fmla="*/ 153 w 220"/>
                <a:gd name="T57" fmla="*/ 275 h 280"/>
                <a:gd name="T58" fmla="*/ 166 w 220"/>
                <a:gd name="T59" fmla="*/ 265 h 280"/>
                <a:gd name="T60" fmla="*/ 169 w 220"/>
                <a:gd name="T61" fmla="*/ 252 h 280"/>
                <a:gd name="T62" fmla="*/ 207 w 220"/>
                <a:gd name="T63" fmla="*/ 246 h 280"/>
                <a:gd name="T64" fmla="*/ 217 w 220"/>
                <a:gd name="T65" fmla="*/ 236 h 280"/>
                <a:gd name="T66" fmla="*/ 208 w 220"/>
                <a:gd name="T67" fmla="*/ 224 h 280"/>
                <a:gd name="T68" fmla="*/ 177 w 220"/>
                <a:gd name="T69" fmla="*/ 207 h 280"/>
                <a:gd name="T70" fmla="*/ 162 w 220"/>
                <a:gd name="T71" fmla="*/ 202 h 280"/>
                <a:gd name="T72" fmla="*/ 169 w 220"/>
                <a:gd name="T73" fmla="*/ 189 h 280"/>
                <a:gd name="T74" fmla="*/ 154 w 220"/>
                <a:gd name="T75" fmla="*/ 167 h 280"/>
                <a:gd name="T76" fmla="*/ 190 w 220"/>
                <a:gd name="T77" fmla="*/ 146 h 280"/>
                <a:gd name="T78" fmla="*/ 200 w 220"/>
                <a:gd name="T79" fmla="*/ 117 h 280"/>
                <a:gd name="T80" fmla="*/ 216 w 220"/>
                <a:gd name="T81" fmla="*/ 109 h 280"/>
                <a:gd name="T82" fmla="*/ 211 w 220"/>
                <a:gd name="T83" fmla="*/ 88 h 280"/>
                <a:gd name="T84" fmla="*/ 196 w 220"/>
                <a:gd name="T85" fmla="*/ 60 h 280"/>
                <a:gd name="T86" fmla="*/ 220 w 220"/>
                <a:gd name="T87" fmla="*/ 38 h 280"/>
                <a:gd name="T88" fmla="*/ 211 w 220"/>
                <a:gd name="T89" fmla="*/ 23 h 280"/>
                <a:gd name="T90" fmla="*/ 192 w 220"/>
                <a:gd name="T91" fmla="*/ 17 h 280"/>
                <a:gd name="T92" fmla="*/ 182 w 220"/>
                <a:gd name="T9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0" h="280">
                  <a:moveTo>
                    <a:pt x="182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73" y="22"/>
                    <a:pt x="171" y="27"/>
                  </a:cubicBezTo>
                  <a:cubicBezTo>
                    <a:pt x="169" y="32"/>
                    <a:pt x="153" y="28"/>
                    <a:pt x="153" y="28"/>
                  </a:cubicBezTo>
                  <a:cubicBezTo>
                    <a:pt x="153" y="28"/>
                    <a:pt x="163" y="40"/>
                    <a:pt x="153" y="49"/>
                  </a:cubicBezTo>
                  <a:cubicBezTo>
                    <a:pt x="143" y="58"/>
                    <a:pt x="119" y="42"/>
                    <a:pt x="113" y="50"/>
                  </a:cubicBezTo>
                  <a:cubicBezTo>
                    <a:pt x="107" y="58"/>
                    <a:pt x="135" y="71"/>
                    <a:pt x="135" y="71"/>
                  </a:cubicBezTo>
                  <a:cubicBezTo>
                    <a:pt x="134" y="81"/>
                    <a:pt x="134" y="81"/>
                    <a:pt x="134" y="81"/>
                  </a:cubicBezTo>
                  <a:cubicBezTo>
                    <a:pt x="134" y="81"/>
                    <a:pt x="94" y="82"/>
                    <a:pt x="87" y="77"/>
                  </a:cubicBezTo>
                  <a:cubicBezTo>
                    <a:pt x="80" y="72"/>
                    <a:pt x="65" y="61"/>
                    <a:pt x="61" y="63"/>
                  </a:cubicBezTo>
                  <a:cubicBezTo>
                    <a:pt x="57" y="65"/>
                    <a:pt x="62" y="103"/>
                    <a:pt x="47" y="115"/>
                  </a:cubicBezTo>
                  <a:cubicBezTo>
                    <a:pt x="32" y="127"/>
                    <a:pt x="25" y="128"/>
                    <a:pt x="13" y="138"/>
                  </a:cubicBezTo>
                  <a:cubicBezTo>
                    <a:pt x="3" y="146"/>
                    <a:pt x="5" y="152"/>
                    <a:pt x="7" y="15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42" y="181"/>
                    <a:pt x="47" y="181"/>
                  </a:cubicBezTo>
                  <a:cubicBezTo>
                    <a:pt x="52" y="181"/>
                    <a:pt x="60" y="175"/>
                    <a:pt x="64" y="182"/>
                  </a:cubicBezTo>
                  <a:cubicBezTo>
                    <a:pt x="68" y="189"/>
                    <a:pt x="68" y="223"/>
                    <a:pt x="68" y="223"/>
                  </a:cubicBezTo>
                  <a:cubicBezTo>
                    <a:pt x="93" y="223"/>
                    <a:pt x="93" y="223"/>
                    <a:pt x="93" y="22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6" y="233"/>
                    <a:pt x="73" y="221"/>
                    <a:pt x="69" y="234"/>
                  </a:cubicBezTo>
                  <a:cubicBezTo>
                    <a:pt x="65" y="247"/>
                    <a:pt x="80" y="263"/>
                    <a:pt x="80" y="263"/>
                  </a:cubicBezTo>
                  <a:cubicBezTo>
                    <a:pt x="87" y="274"/>
                    <a:pt x="87" y="274"/>
                    <a:pt x="87" y="274"/>
                  </a:cubicBezTo>
                  <a:cubicBezTo>
                    <a:pt x="106" y="266"/>
                    <a:pt x="106" y="266"/>
                    <a:pt x="106" y="266"/>
                  </a:cubicBezTo>
                  <a:cubicBezTo>
                    <a:pt x="106" y="266"/>
                    <a:pt x="126" y="280"/>
                    <a:pt x="135" y="279"/>
                  </a:cubicBezTo>
                  <a:cubicBezTo>
                    <a:pt x="144" y="278"/>
                    <a:pt x="153" y="275"/>
                    <a:pt x="153" y="275"/>
                  </a:cubicBezTo>
                  <a:cubicBezTo>
                    <a:pt x="153" y="275"/>
                    <a:pt x="165" y="268"/>
                    <a:pt x="166" y="265"/>
                  </a:cubicBezTo>
                  <a:cubicBezTo>
                    <a:pt x="167" y="262"/>
                    <a:pt x="155" y="260"/>
                    <a:pt x="169" y="252"/>
                  </a:cubicBezTo>
                  <a:cubicBezTo>
                    <a:pt x="183" y="245"/>
                    <a:pt x="207" y="246"/>
                    <a:pt x="207" y="246"/>
                  </a:cubicBezTo>
                  <a:cubicBezTo>
                    <a:pt x="217" y="236"/>
                    <a:pt x="217" y="236"/>
                    <a:pt x="217" y="236"/>
                  </a:cubicBezTo>
                  <a:cubicBezTo>
                    <a:pt x="212" y="229"/>
                    <a:pt x="208" y="224"/>
                    <a:pt x="208" y="224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7" y="207"/>
                    <a:pt x="155" y="215"/>
                    <a:pt x="162" y="202"/>
                  </a:cubicBezTo>
                  <a:cubicBezTo>
                    <a:pt x="169" y="189"/>
                    <a:pt x="169" y="189"/>
                    <a:pt x="169" y="189"/>
                  </a:cubicBezTo>
                  <a:cubicBezTo>
                    <a:pt x="169" y="189"/>
                    <a:pt x="144" y="178"/>
                    <a:pt x="154" y="167"/>
                  </a:cubicBezTo>
                  <a:cubicBezTo>
                    <a:pt x="164" y="156"/>
                    <a:pt x="185" y="160"/>
                    <a:pt x="190" y="146"/>
                  </a:cubicBezTo>
                  <a:cubicBezTo>
                    <a:pt x="195" y="132"/>
                    <a:pt x="200" y="117"/>
                    <a:pt x="200" y="117"/>
                  </a:cubicBezTo>
                  <a:cubicBezTo>
                    <a:pt x="216" y="109"/>
                    <a:pt x="216" y="109"/>
                    <a:pt x="216" y="109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195" y="77"/>
                    <a:pt x="196" y="60"/>
                  </a:cubicBezTo>
                  <a:cubicBezTo>
                    <a:pt x="197" y="43"/>
                    <a:pt x="220" y="38"/>
                    <a:pt x="220" y="38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192" y="17"/>
                    <a:pt x="192" y="17"/>
                    <a:pt x="192" y="17"/>
                  </a:cubicBezTo>
                  <a:lnTo>
                    <a:pt x="182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2028274-BE08-4593-B462-9580450EBF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69013" y="2371725"/>
              <a:ext cx="1366837" cy="1054100"/>
            </a:xfrm>
            <a:custGeom>
              <a:avLst/>
              <a:gdLst>
                <a:gd name="T0" fmla="*/ 1905 w 2441"/>
                <a:gd name="T1" fmla="*/ 1857 h 1882"/>
                <a:gd name="T2" fmla="*/ 2423 w 2441"/>
                <a:gd name="T3" fmla="*/ 352 h 1882"/>
                <a:gd name="T4" fmla="*/ 2365 w 2441"/>
                <a:gd name="T5" fmla="*/ 288 h 1882"/>
                <a:gd name="T6" fmla="*/ 2248 w 2441"/>
                <a:gd name="T7" fmla="*/ 288 h 1882"/>
                <a:gd name="T8" fmla="*/ 2077 w 2441"/>
                <a:gd name="T9" fmla="*/ 209 h 1882"/>
                <a:gd name="T10" fmla="*/ 1934 w 2441"/>
                <a:gd name="T11" fmla="*/ 76 h 1882"/>
                <a:gd name="T12" fmla="*/ 1769 w 2441"/>
                <a:gd name="T13" fmla="*/ 0 h 1882"/>
                <a:gd name="T14" fmla="*/ 1704 w 2441"/>
                <a:gd name="T15" fmla="*/ 80 h 1882"/>
                <a:gd name="T16" fmla="*/ 1653 w 2441"/>
                <a:gd name="T17" fmla="*/ 209 h 1882"/>
                <a:gd name="T18" fmla="*/ 1639 w 2441"/>
                <a:gd name="T19" fmla="*/ 310 h 1882"/>
                <a:gd name="T20" fmla="*/ 1786 w 2441"/>
                <a:gd name="T21" fmla="*/ 322 h 1882"/>
                <a:gd name="T22" fmla="*/ 1753 w 2441"/>
                <a:gd name="T23" fmla="*/ 371 h 1882"/>
                <a:gd name="T24" fmla="*/ 1627 w 2441"/>
                <a:gd name="T25" fmla="*/ 462 h 1882"/>
                <a:gd name="T26" fmla="*/ 1536 w 2441"/>
                <a:gd name="T27" fmla="*/ 569 h 1882"/>
                <a:gd name="T28" fmla="*/ 1228 w 2441"/>
                <a:gd name="T29" fmla="*/ 608 h 1882"/>
                <a:gd name="T30" fmla="*/ 973 w 2441"/>
                <a:gd name="T31" fmla="*/ 571 h 1882"/>
                <a:gd name="T32" fmla="*/ 775 w 2441"/>
                <a:gd name="T33" fmla="*/ 459 h 1882"/>
                <a:gd name="T34" fmla="*/ 612 w 2441"/>
                <a:gd name="T35" fmla="*/ 353 h 1882"/>
                <a:gd name="T36" fmla="*/ 452 w 2441"/>
                <a:gd name="T37" fmla="*/ 264 h 1882"/>
                <a:gd name="T38" fmla="*/ 373 w 2441"/>
                <a:gd name="T39" fmla="*/ 309 h 1882"/>
                <a:gd name="T40" fmla="*/ 273 w 2441"/>
                <a:gd name="T41" fmla="*/ 425 h 1882"/>
                <a:gd name="T42" fmla="*/ 216 w 2441"/>
                <a:gd name="T43" fmla="*/ 499 h 1882"/>
                <a:gd name="T44" fmla="*/ 199 w 2441"/>
                <a:gd name="T45" fmla="*/ 625 h 1882"/>
                <a:gd name="T46" fmla="*/ 63 w 2441"/>
                <a:gd name="T47" fmla="*/ 683 h 1882"/>
                <a:gd name="T48" fmla="*/ 15 w 2441"/>
                <a:gd name="T49" fmla="*/ 765 h 1882"/>
                <a:gd name="T50" fmla="*/ 111 w 2441"/>
                <a:gd name="T51" fmla="*/ 880 h 1882"/>
                <a:gd name="T52" fmla="*/ 294 w 2441"/>
                <a:gd name="T53" fmla="*/ 934 h 1882"/>
                <a:gd name="T54" fmla="*/ 306 w 2441"/>
                <a:gd name="T55" fmla="*/ 1057 h 1882"/>
                <a:gd name="T56" fmla="*/ 316 w 2441"/>
                <a:gd name="T57" fmla="*/ 1113 h 1882"/>
                <a:gd name="T58" fmla="*/ 403 w 2441"/>
                <a:gd name="T59" fmla="*/ 1210 h 1882"/>
                <a:gd name="T60" fmla="*/ 571 w 2441"/>
                <a:gd name="T61" fmla="*/ 1302 h 1882"/>
                <a:gd name="T62" fmla="*/ 698 w 2441"/>
                <a:gd name="T63" fmla="*/ 1349 h 1882"/>
                <a:gd name="T64" fmla="*/ 894 w 2441"/>
                <a:gd name="T65" fmla="*/ 1350 h 1882"/>
                <a:gd name="T66" fmla="*/ 1044 w 2441"/>
                <a:gd name="T67" fmla="*/ 1318 h 1882"/>
                <a:gd name="T68" fmla="*/ 1161 w 2441"/>
                <a:gd name="T69" fmla="*/ 1339 h 1882"/>
                <a:gd name="T70" fmla="*/ 1291 w 2441"/>
                <a:gd name="T71" fmla="*/ 1422 h 1882"/>
                <a:gd name="T72" fmla="*/ 1261 w 2441"/>
                <a:gd name="T73" fmla="*/ 1535 h 1882"/>
                <a:gd name="T74" fmla="*/ 1324 w 2441"/>
                <a:gd name="T75" fmla="*/ 1597 h 1882"/>
                <a:gd name="T76" fmla="*/ 1400 w 2441"/>
                <a:gd name="T77" fmla="*/ 1701 h 1882"/>
                <a:gd name="T78" fmla="*/ 1461 w 2441"/>
                <a:gd name="T79" fmla="*/ 1679 h 1882"/>
                <a:gd name="T80" fmla="*/ 1554 w 2441"/>
                <a:gd name="T81" fmla="*/ 1639 h 1882"/>
                <a:gd name="T82" fmla="*/ 1625 w 2441"/>
                <a:gd name="T83" fmla="*/ 1610 h 1882"/>
                <a:gd name="T84" fmla="*/ 1698 w 2441"/>
                <a:gd name="T85" fmla="*/ 1684 h 1882"/>
                <a:gd name="T86" fmla="*/ 1846 w 2441"/>
                <a:gd name="T87" fmla="*/ 1750 h 1882"/>
                <a:gd name="T88" fmla="*/ 2036 w 2441"/>
                <a:gd name="T89" fmla="*/ 1660 h 1882"/>
                <a:gd name="T90" fmla="*/ 2205 w 2441"/>
                <a:gd name="T91" fmla="*/ 1544 h 1882"/>
                <a:gd name="T92" fmla="*/ 2274 w 2441"/>
                <a:gd name="T93" fmla="*/ 1405 h 1882"/>
                <a:gd name="T94" fmla="*/ 2335 w 2441"/>
                <a:gd name="T95" fmla="*/ 1231 h 1882"/>
                <a:gd name="T96" fmla="*/ 2240 w 2441"/>
                <a:gd name="T97" fmla="*/ 1164 h 1882"/>
                <a:gd name="T98" fmla="*/ 2236 w 2441"/>
                <a:gd name="T99" fmla="*/ 1155 h 1882"/>
                <a:gd name="T100" fmla="*/ 2157 w 2441"/>
                <a:gd name="T101" fmla="*/ 1022 h 1882"/>
                <a:gd name="T102" fmla="*/ 2131 w 2441"/>
                <a:gd name="T103" fmla="*/ 897 h 1882"/>
                <a:gd name="T104" fmla="*/ 2161 w 2441"/>
                <a:gd name="T105" fmla="*/ 854 h 1882"/>
                <a:gd name="T106" fmla="*/ 2004 w 2441"/>
                <a:gd name="T107" fmla="*/ 828 h 1882"/>
                <a:gd name="T108" fmla="*/ 1997 w 2441"/>
                <a:gd name="T109" fmla="*/ 758 h 1882"/>
                <a:gd name="T110" fmla="*/ 2079 w 2441"/>
                <a:gd name="T111" fmla="*/ 665 h 1882"/>
                <a:gd name="T112" fmla="*/ 2131 w 2441"/>
                <a:gd name="T113" fmla="*/ 770 h 1882"/>
                <a:gd name="T114" fmla="*/ 2292 w 2441"/>
                <a:gd name="T115" fmla="*/ 637 h 1882"/>
                <a:gd name="T116" fmla="*/ 2387 w 2441"/>
                <a:gd name="T117" fmla="*/ 560 h 1882"/>
                <a:gd name="T118" fmla="*/ 2379 w 2441"/>
                <a:gd name="T119" fmla="*/ 455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41" h="1882">
                  <a:moveTo>
                    <a:pt x="1912" y="1793"/>
                  </a:moveTo>
                  <a:cubicBezTo>
                    <a:pt x="1898" y="1783"/>
                    <a:pt x="1850" y="1789"/>
                    <a:pt x="1850" y="1789"/>
                  </a:cubicBezTo>
                  <a:cubicBezTo>
                    <a:pt x="1846" y="1801"/>
                    <a:pt x="1846" y="1801"/>
                    <a:pt x="1846" y="1801"/>
                  </a:cubicBezTo>
                  <a:cubicBezTo>
                    <a:pt x="1835" y="1795"/>
                    <a:pt x="1835" y="1795"/>
                    <a:pt x="1835" y="1795"/>
                  </a:cubicBezTo>
                  <a:cubicBezTo>
                    <a:pt x="1829" y="1812"/>
                    <a:pt x="1829" y="1812"/>
                    <a:pt x="1829" y="1812"/>
                  </a:cubicBezTo>
                  <a:cubicBezTo>
                    <a:pt x="1829" y="1812"/>
                    <a:pt x="1799" y="1835"/>
                    <a:pt x="1818" y="1859"/>
                  </a:cubicBezTo>
                  <a:cubicBezTo>
                    <a:pt x="1838" y="1882"/>
                    <a:pt x="1851" y="1882"/>
                    <a:pt x="1851" y="1882"/>
                  </a:cubicBezTo>
                  <a:cubicBezTo>
                    <a:pt x="1907" y="1881"/>
                    <a:pt x="1903" y="1864"/>
                    <a:pt x="1905" y="1857"/>
                  </a:cubicBezTo>
                  <a:cubicBezTo>
                    <a:pt x="1906" y="1851"/>
                    <a:pt x="1902" y="1836"/>
                    <a:pt x="1902" y="1836"/>
                  </a:cubicBezTo>
                  <a:cubicBezTo>
                    <a:pt x="1902" y="1836"/>
                    <a:pt x="1927" y="1804"/>
                    <a:pt x="1912" y="1793"/>
                  </a:cubicBezTo>
                  <a:close/>
                  <a:moveTo>
                    <a:pt x="2441" y="416"/>
                  </a:moveTo>
                  <a:cubicBezTo>
                    <a:pt x="2438" y="399"/>
                    <a:pt x="2438" y="399"/>
                    <a:pt x="2438" y="399"/>
                  </a:cubicBezTo>
                  <a:cubicBezTo>
                    <a:pt x="2441" y="382"/>
                    <a:pt x="2441" y="382"/>
                    <a:pt x="2441" y="382"/>
                  </a:cubicBezTo>
                  <a:cubicBezTo>
                    <a:pt x="2430" y="375"/>
                    <a:pt x="2430" y="375"/>
                    <a:pt x="2430" y="375"/>
                  </a:cubicBezTo>
                  <a:cubicBezTo>
                    <a:pt x="2430" y="362"/>
                    <a:pt x="2430" y="362"/>
                    <a:pt x="2430" y="362"/>
                  </a:cubicBezTo>
                  <a:cubicBezTo>
                    <a:pt x="2423" y="352"/>
                    <a:pt x="2423" y="352"/>
                    <a:pt x="2423" y="352"/>
                  </a:cubicBezTo>
                  <a:cubicBezTo>
                    <a:pt x="2423" y="340"/>
                    <a:pt x="2423" y="340"/>
                    <a:pt x="2423" y="340"/>
                  </a:cubicBezTo>
                  <a:cubicBezTo>
                    <a:pt x="2415" y="330"/>
                    <a:pt x="2415" y="330"/>
                    <a:pt x="2415" y="330"/>
                  </a:cubicBezTo>
                  <a:cubicBezTo>
                    <a:pt x="2427" y="325"/>
                    <a:pt x="2427" y="325"/>
                    <a:pt x="2427" y="325"/>
                  </a:cubicBezTo>
                  <a:cubicBezTo>
                    <a:pt x="2427" y="305"/>
                    <a:pt x="2427" y="305"/>
                    <a:pt x="2427" y="305"/>
                  </a:cubicBezTo>
                  <a:cubicBezTo>
                    <a:pt x="2409" y="297"/>
                    <a:pt x="2409" y="297"/>
                    <a:pt x="2409" y="297"/>
                  </a:cubicBezTo>
                  <a:cubicBezTo>
                    <a:pt x="2409" y="297"/>
                    <a:pt x="2415" y="284"/>
                    <a:pt x="2405" y="276"/>
                  </a:cubicBezTo>
                  <a:cubicBezTo>
                    <a:pt x="2395" y="268"/>
                    <a:pt x="2370" y="274"/>
                    <a:pt x="2370" y="274"/>
                  </a:cubicBezTo>
                  <a:cubicBezTo>
                    <a:pt x="2365" y="288"/>
                    <a:pt x="2365" y="288"/>
                    <a:pt x="2365" y="288"/>
                  </a:cubicBezTo>
                  <a:cubicBezTo>
                    <a:pt x="2365" y="288"/>
                    <a:pt x="2337" y="287"/>
                    <a:pt x="2334" y="292"/>
                  </a:cubicBezTo>
                  <a:cubicBezTo>
                    <a:pt x="2331" y="297"/>
                    <a:pt x="2330" y="308"/>
                    <a:pt x="2330" y="308"/>
                  </a:cubicBezTo>
                  <a:cubicBezTo>
                    <a:pt x="2311" y="306"/>
                    <a:pt x="2311" y="306"/>
                    <a:pt x="2311" y="306"/>
                  </a:cubicBezTo>
                  <a:cubicBezTo>
                    <a:pt x="2311" y="313"/>
                    <a:pt x="2311" y="313"/>
                    <a:pt x="2311" y="313"/>
                  </a:cubicBezTo>
                  <a:cubicBezTo>
                    <a:pt x="2298" y="314"/>
                    <a:pt x="2298" y="314"/>
                    <a:pt x="2298" y="314"/>
                  </a:cubicBezTo>
                  <a:cubicBezTo>
                    <a:pt x="2290" y="304"/>
                    <a:pt x="2290" y="304"/>
                    <a:pt x="2290" y="304"/>
                  </a:cubicBezTo>
                  <a:cubicBezTo>
                    <a:pt x="2273" y="308"/>
                    <a:pt x="2273" y="308"/>
                    <a:pt x="2273" y="308"/>
                  </a:cubicBezTo>
                  <a:cubicBezTo>
                    <a:pt x="2248" y="288"/>
                    <a:pt x="2248" y="288"/>
                    <a:pt x="2248" y="288"/>
                  </a:cubicBezTo>
                  <a:cubicBezTo>
                    <a:pt x="2248" y="288"/>
                    <a:pt x="2247" y="280"/>
                    <a:pt x="2244" y="273"/>
                  </a:cubicBezTo>
                  <a:cubicBezTo>
                    <a:pt x="2241" y="266"/>
                    <a:pt x="2225" y="265"/>
                    <a:pt x="2225" y="265"/>
                  </a:cubicBezTo>
                  <a:cubicBezTo>
                    <a:pt x="2216" y="246"/>
                    <a:pt x="2216" y="246"/>
                    <a:pt x="2216" y="246"/>
                  </a:cubicBezTo>
                  <a:cubicBezTo>
                    <a:pt x="2192" y="246"/>
                    <a:pt x="2192" y="246"/>
                    <a:pt x="2192" y="246"/>
                  </a:cubicBezTo>
                  <a:cubicBezTo>
                    <a:pt x="2192" y="246"/>
                    <a:pt x="2154" y="218"/>
                    <a:pt x="2150" y="218"/>
                  </a:cubicBezTo>
                  <a:cubicBezTo>
                    <a:pt x="2146" y="218"/>
                    <a:pt x="2138" y="225"/>
                    <a:pt x="2138" y="225"/>
                  </a:cubicBezTo>
                  <a:cubicBezTo>
                    <a:pt x="2138" y="225"/>
                    <a:pt x="2122" y="209"/>
                    <a:pt x="2112" y="211"/>
                  </a:cubicBezTo>
                  <a:cubicBezTo>
                    <a:pt x="2102" y="213"/>
                    <a:pt x="2085" y="214"/>
                    <a:pt x="2077" y="209"/>
                  </a:cubicBezTo>
                  <a:cubicBezTo>
                    <a:pt x="2069" y="204"/>
                    <a:pt x="2050" y="194"/>
                    <a:pt x="2050" y="194"/>
                  </a:cubicBezTo>
                  <a:cubicBezTo>
                    <a:pt x="2046" y="178"/>
                    <a:pt x="2046" y="178"/>
                    <a:pt x="2046" y="178"/>
                  </a:cubicBezTo>
                  <a:cubicBezTo>
                    <a:pt x="2039" y="178"/>
                    <a:pt x="2039" y="178"/>
                    <a:pt x="2039" y="178"/>
                  </a:cubicBezTo>
                  <a:cubicBezTo>
                    <a:pt x="2039" y="178"/>
                    <a:pt x="2021" y="154"/>
                    <a:pt x="2011" y="145"/>
                  </a:cubicBezTo>
                  <a:cubicBezTo>
                    <a:pt x="2001" y="136"/>
                    <a:pt x="1980" y="134"/>
                    <a:pt x="1980" y="134"/>
                  </a:cubicBezTo>
                  <a:cubicBezTo>
                    <a:pt x="1969" y="112"/>
                    <a:pt x="1969" y="112"/>
                    <a:pt x="1969" y="112"/>
                  </a:cubicBezTo>
                  <a:cubicBezTo>
                    <a:pt x="1937" y="95"/>
                    <a:pt x="1937" y="95"/>
                    <a:pt x="1937" y="95"/>
                  </a:cubicBezTo>
                  <a:cubicBezTo>
                    <a:pt x="1934" y="76"/>
                    <a:pt x="1934" y="76"/>
                    <a:pt x="1934" y="76"/>
                  </a:cubicBezTo>
                  <a:cubicBezTo>
                    <a:pt x="1934" y="76"/>
                    <a:pt x="1919" y="71"/>
                    <a:pt x="1914" y="67"/>
                  </a:cubicBezTo>
                  <a:cubicBezTo>
                    <a:pt x="1909" y="63"/>
                    <a:pt x="1891" y="53"/>
                    <a:pt x="1891" y="53"/>
                  </a:cubicBezTo>
                  <a:cubicBezTo>
                    <a:pt x="1889" y="44"/>
                    <a:pt x="1889" y="44"/>
                    <a:pt x="1889" y="44"/>
                  </a:cubicBezTo>
                  <a:cubicBezTo>
                    <a:pt x="1889" y="44"/>
                    <a:pt x="1868" y="30"/>
                    <a:pt x="1861" y="29"/>
                  </a:cubicBezTo>
                  <a:cubicBezTo>
                    <a:pt x="1854" y="28"/>
                    <a:pt x="1835" y="27"/>
                    <a:pt x="1835" y="27"/>
                  </a:cubicBezTo>
                  <a:cubicBezTo>
                    <a:pt x="1820" y="30"/>
                    <a:pt x="1820" y="30"/>
                    <a:pt x="1820" y="30"/>
                  </a:cubicBezTo>
                  <a:cubicBezTo>
                    <a:pt x="1794" y="13"/>
                    <a:pt x="1794" y="13"/>
                    <a:pt x="1794" y="13"/>
                  </a:cubicBezTo>
                  <a:cubicBezTo>
                    <a:pt x="1769" y="0"/>
                    <a:pt x="1769" y="0"/>
                    <a:pt x="1769" y="0"/>
                  </a:cubicBezTo>
                  <a:cubicBezTo>
                    <a:pt x="1734" y="7"/>
                    <a:pt x="1734" y="7"/>
                    <a:pt x="1734" y="7"/>
                  </a:cubicBezTo>
                  <a:cubicBezTo>
                    <a:pt x="1706" y="5"/>
                    <a:pt x="1706" y="5"/>
                    <a:pt x="1706" y="5"/>
                  </a:cubicBezTo>
                  <a:cubicBezTo>
                    <a:pt x="1702" y="13"/>
                    <a:pt x="1702" y="13"/>
                    <a:pt x="1702" y="13"/>
                  </a:cubicBezTo>
                  <a:cubicBezTo>
                    <a:pt x="1678" y="16"/>
                    <a:pt x="1678" y="16"/>
                    <a:pt x="1678" y="16"/>
                  </a:cubicBezTo>
                  <a:cubicBezTo>
                    <a:pt x="1658" y="36"/>
                    <a:pt x="1658" y="36"/>
                    <a:pt x="1658" y="36"/>
                  </a:cubicBezTo>
                  <a:cubicBezTo>
                    <a:pt x="1658" y="36"/>
                    <a:pt x="1636" y="51"/>
                    <a:pt x="1651" y="54"/>
                  </a:cubicBezTo>
                  <a:cubicBezTo>
                    <a:pt x="1666" y="57"/>
                    <a:pt x="1678" y="59"/>
                    <a:pt x="1678" y="59"/>
                  </a:cubicBezTo>
                  <a:cubicBezTo>
                    <a:pt x="1678" y="59"/>
                    <a:pt x="1705" y="74"/>
                    <a:pt x="1704" y="80"/>
                  </a:cubicBezTo>
                  <a:cubicBezTo>
                    <a:pt x="1703" y="86"/>
                    <a:pt x="1691" y="91"/>
                    <a:pt x="1689" y="100"/>
                  </a:cubicBezTo>
                  <a:cubicBezTo>
                    <a:pt x="1687" y="109"/>
                    <a:pt x="1692" y="127"/>
                    <a:pt x="1692" y="127"/>
                  </a:cubicBezTo>
                  <a:cubicBezTo>
                    <a:pt x="1692" y="146"/>
                    <a:pt x="1692" y="146"/>
                    <a:pt x="1692" y="146"/>
                  </a:cubicBezTo>
                  <a:cubicBezTo>
                    <a:pt x="1693" y="171"/>
                    <a:pt x="1693" y="171"/>
                    <a:pt x="1693" y="171"/>
                  </a:cubicBezTo>
                  <a:cubicBezTo>
                    <a:pt x="1693" y="171"/>
                    <a:pt x="1717" y="181"/>
                    <a:pt x="1704" y="189"/>
                  </a:cubicBezTo>
                  <a:cubicBezTo>
                    <a:pt x="1691" y="197"/>
                    <a:pt x="1680" y="192"/>
                    <a:pt x="1680" y="192"/>
                  </a:cubicBezTo>
                  <a:cubicBezTo>
                    <a:pt x="1680" y="192"/>
                    <a:pt x="1676" y="214"/>
                    <a:pt x="1666" y="214"/>
                  </a:cubicBezTo>
                  <a:cubicBezTo>
                    <a:pt x="1656" y="214"/>
                    <a:pt x="1653" y="209"/>
                    <a:pt x="1653" y="209"/>
                  </a:cubicBezTo>
                  <a:cubicBezTo>
                    <a:pt x="1629" y="208"/>
                    <a:pt x="1629" y="208"/>
                    <a:pt x="1629" y="208"/>
                  </a:cubicBezTo>
                  <a:cubicBezTo>
                    <a:pt x="1606" y="194"/>
                    <a:pt x="1606" y="194"/>
                    <a:pt x="1606" y="194"/>
                  </a:cubicBezTo>
                  <a:cubicBezTo>
                    <a:pt x="1607" y="249"/>
                    <a:pt x="1607" y="249"/>
                    <a:pt x="1607" y="249"/>
                  </a:cubicBezTo>
                  <a:cubicBezTo>
                    <a:pt x="1612" y="255"/>
                    <a:pt x="1612" y="255"/>
                    <a:pt x="1612" y="255"/>
                  </a:cubicBezTo>
                  <a:cubicBezTo>
                    <a:pt x="1613" y="273"/>
                    <a:pt x="1613" y="273"/>
                    <a:pt x="1613" y="273"/>
                  </a:cubicBezTo>
                  <a:cubicBezTo>
                    <a:pt x="1617" y="279"/>
                    <a:pt x="1617" y="279"/>
                    <a:pt x="1617" y="279"/>
                  </a:cubicBezTo>
                  <a:cubicBezTo>
                    <a:pt x="1617" y="279"/>
                    <a:pt x="1612" y="282"/>
                    <a:pt x="1615" y="292"/>
                  </a:cubicBezTo>
                  <a:cubicBezTo>
                    <a:pt x="1618" y="302"/>
                    <a:pt x="1630" y="313"/>
                    <a:pt x="1639" y="310"/>
                  </a:cubicBezTo>
                  <a:cubicBezTo>
                    <a:pt x="1648" y="307"/>
                    <a:pt x="1632" y="300"/>
                    <a:pt x="1651" y="299"/>
                  </a:cubicBezTo>
                  <a:cubicBezTo>
                    <a:pt x="1670" y="298"/>
                    <a:pt x="1680" y="302"/>
                    <a:pt x="1680" y="302"/>
                  </a:cubicBezTo>
                  <a:cubicBezTo>
                    <a:pt x="1680" y="302"/>
                    <a:pt x="1691" y="313"/>
                    <a:pt x="1697" y="311"/>
                  </a:cubicBezTo>
                  <a:cubicBezTo>
                    <a:pt x="1703" y="309"/>
                    <a:pt x="1704" y="291"/>
                    <a:pt x="1704" y="291"/>
                  </a:cubicBezTo>
                  <a:cubicBezTo>
                    <a:pt x="1745" y="291"/>
                    <a:pt x="1745" y="291"/>
                    <a:pt x="1745" y="291"/>
                  </a:cubicBezTo>
                  <a:cubicBezTo>
                    <a:pt x="1745" y="291"/>
                    <a:pt x="1748" y="306"/>
                    <a:pt x="1757" y="307"/>
                  </a:cubicBezTo>
                  <a:cubicBezTo>
                    <a:pt x="1766" y="308"/>
                    <a:pt x="1769" y="308"/>
                    <a:pt x="1769" y="308"/>
                  </a:cubicBezTo>
                  <a:cubicBezTo>
                    <a:pt x="1769" y="308"/>
                    <a:pt x="1777" y="315"/>
                    <a:pt x="1786" y="322"/>
                  </a:cubicBezTo>
                  <a:cubicBezTo>
                    <a:pt x="1795" y="329"/>
                    <a:pt x="1813" y="333"/>
                    <a:pt x="1813" y="333"/>
                  </a:cubicBezTo>
                  <a:cubicBezTo>
                    <a:pt x="1813" y="333"/>
                    <a:pt x="1818" y="344"/>
                    <a:pt x="1827" y="350"/>
                  </a:cubicBezTo>
                  <a:cubicBezTo>
                    <a:pt x="1836" y="356"/>
                    <a:pt x="1839" y="362"/>
                    <a:pt x="1831" y="363"/>
                  </a:cubicBezTo>
                  <a:cubicBezTo>
                    <a:pt x="1823" y="364"/>
                    <a:pt x="1805" y="365"/>
                    <a:pt x="1805" y="365"/>
                  </a:cubicBezTo>
                  <a:cubicBezTo>
                    <a:pt x="1805" y="365"/>
                    <a:pt x="1797" y="356"/>
                    <a:pt x="1788" y="356"/>
                  </a:cubicBezTo>
                  <a:cubicBezTo>
                    <a:pt x="1779" y="356"/>
                    <a:pt x="1768" y="359"/>
                    <a:pt x="1768" y="359"/>
                  </a:cubicBezTo>
                  <a:cubicBezTo>
                    <a:pt x="1759" y="368"/>
                    <a:pt x="1759" y="368"/>
                    <a:pt x="1759" y="368"/>
                  </a:cubicBezTo>
                  <a:cubicBezTo>
                    <a:pt x="1753" y="371"/>
                    <a:pt x="1753" y="371"/>
                    <a:pt x="1753" y="371"/>
                  </a:cubicBezTo>
                  <a:cubicBezTo>
                    <a:pt x="1735" y="368"/>
                    <a:pt x="1735" y="368"/>
                    <a:pt x="1735" y="368"/>
                  </a:cubicBezTo>
                  <a:cubicBezTo>
                    <a:pt x="1735" y="379"/>
                    <a:pt x="1735" y="379"/>
                    <a:pt x="1735" y="379"/>
                  </a:cubicBezTo>
                  <a:cubicBezTo>
                    <a:pt x="1735" y="379"/>
                    <a:pt x="1710" y="380"/>
                    <a:pt x="1703" y="391"/>
                  </a:cubicBezTo>
                  <a:cubicBezTo>
                    <a:pt x="1696" y="402"/>
                    <a:pt x="1711" y="413"/>
                    <a:pt x="1711" y="413"/>
                  </a:cubicBezTo>
                  <a:cubicBezTo>
                    <a:pt x="1695" y="427"/>
                    <a:pt x="1695" y="427"/>
                    <a:pt x="1695" y="427"/>
                  </a:cubicBezTo>
                  <a:cubicBezTo>
                    <a:pt x="1695" y="427"/>
                    <a:pt x="1649" y="424"/>
                    <a:pt x="1646" y="427"/>
                  </a:cubicBezTo>
                  <a:cubicBezTo>
                    <a:pt x="1643" y="430"/>
                    <a:pt x="1645" y="446"/>
                    <a:pt x="1645" y="446"/>
                  </a:cubicBezTo>
                  <a:cubicBezTo>
                    <a:pt x="1645" y="446"/>
                    <a:pt x="1634" y="460"/>
                    <a:pt x="1627" y="462"/>
                  </a:cubicBezTo>
                  <a:cubicBezTo>
                    <a:pt x="1620" y="464"/>
                    <a:pt x="1593" y="465"/>
                    <a:pt x="1593" y="465"/>
                  </a:cubicBezTo>
                  <a:cubicBezTo>
                    <a:pt x="1593" y="465"/>
                    <a:pt x="1571" y="448"/>
                    <a:pt x="1567" y="447"/>
                  </a:cubicBezTo>
                  <a:cubicBezTo>
                    <a:pt x="1563" y="446"/>
                    <a:pt x="1545" y="440"/>
                    <a:pt x="1539" y="450"/>
                  </a:cubicBezTo>
                  <a:cubicBezTo>
                    <a:pt x="1533" y="460"/>
                    <a:pt x="1535" y="480"/>
                    <a:pt x="1541" y="484"/>
                  </a:cubicBezTo>
                  <a:cubicBezTo>
                    <a:pt x="1547" y="488"/>
                    <a:pt x="1578" y="511"/>
                    <a:pt x="1577" y="516"/>
                  </a:cubicBezTo>
                  <a:cubicBezTo>
                    <a:pt x="1576" y="521"/>
                    <a:pt x="1566" y="536"/>
                    <a:pt x="1562" y="536"/>
                  </a:cubicBezTo>
                  <a:cubicBezTo>
                    <a:pt x="1558" y="536"/>
                    <a:pt x="1548" y="533"/>
                    <a:pt x="1545" y="540"/>
                  </a:cubicBezTo>
                  <a:cubicBezTo>
                    <a:pt x="1542" y="547"/>
                    <a:pt x="1544" y="562"/>
                    <a:pt x="1536" y="569"/>
                  </a:cubicBezTo>
                  <a:cubicBezTo>
                    <a:pt x="1528" y="576"/>
                    <a:pt x="1511" y="574"/>
                    <a:pt x="1511" y="574"/>
                  </a:cubicBezTo>
                  <a:cubicBezTo>
                    <a:pt x="1499" y="587"/>
                    <a:pt x="1499" y="587"/>
                    <a:pt x="1499" y="587"/>
                  </a:cubicBezTo>
                  <a:cubicBezTo>
                    <a:pt x="1499" y="587"/>
                    <a:pt x="1409" y="584"/>
                    <a:pt x="1395" y="590"/>
                  </a:cubicBezTo>
                  <a:cubicBezTo>
                    <a:pt x="1381" y="596"/>
                    <a:pt x="1338" y="625"/>
                    <a:pt x="1332" y="630"/>
                  </a:cubicBezTo>
                  <a:cubicBezTo>
                    <a:pt x="1326" y="635"/>
                    <a:pt x="1306" y="627"/>
                    <a:pt x="1306" y="627"/>
                  </a:cubicBezTo>
                  <a:cubicBezTo>
                    <a:pt x="1306" y="627"/>
                    <a:pt x="1303" y="615"/>
                    <a:pt x="1297" y="615"/>
                  </a:cubicBezTo>
                  <a:cubicBezTo>
                    <a:pt x="1291" y="615"/>
                    <a:pt x="1270" y="624"/>
                    <a:pt x="1270" y="624"/>
                  </a:cubicBezTo>
                  <a:cubicBezTo>
                    <a:pt x="1270" y="624"/>
                    <a:pt x="1242" y="609"/>
                    <a:pt x="1228" y="608"/>
                  </a:cubicBezTo>
                  <a:cubicBezTo>
                    <a:pt x="1214" y="607"/>
                    <a:pt x="1203" y="609"/>
                    <a:pt x="1188" y="604"/>
                  </a:cubicBezTo>
                  <a:cubicBezTo>
                    <a:pt x="1173" y="599"/>
                    <a:pt x="1171" y="584"/>
                    <a:pt x="1161" y="581"/>
                  </a:cubicBezTo>
                  <a:cubicBezTo>
                    <a:pt x="1151" y="578"/>
                    <a:pt x="1112" y="578"/>
                    <a:pt x="1112" y="578"/>
                  </a:cubicBezTo>
                  <a:cubicBezTo>
                    <a:pt x="1112" y="578"/>
                    <a:pt x="1092" y="570"/>
                    <a:pt x="1087" y="570"/>
                  </a:cubicBezTo>
                  <a:cubicBezTo>
                    <a:pt x="1082" y="570"/>
                    <a:pt x="1068" y="581"/>
                    <a:pt x="1068" y="581"/>
                  </a:cubicBezTo>
                  <a:cubicBezTo>
                    <a:pt x="1043" y="576"/>
                    <a:pt x="1043" y="576"/>
                    <a:pt x="1043" y="576"/>
                  </a:cubicBezTo>
                  <a:cubicBezTo>
                    <a:pt x="1012" y="576"/>
                    <a:pt x="1012" y="576"/>
                    <a:pt x="1012" y="576"/>
                  </a:cubicBezTo>
                  <a:cubicBezTo>
                    <a:pt x="973" y="571"/>
                    <a:pt x="973" y="571"/>
                    <a:pt x="973" y="571"/>
                  </a:cubicBezTo>
                  <a:cubicBezTo>
                    <a:pt x="935" y="575"/>
                    <a:pt x="935" y="575"/>
                    <a:pt x="935" y="575"/>
                  </a:cubicBezTo>
                  <a:cubicBezTo>
                    <a:pt x="935" y="575"/>
                    <a:pt x="902" y="550"/>
                    <a:pt x="898" y="544"/>
                  </a:cubicBezTo>
                  <a:cubicBezTo>
                    <a:pt x="894" y="538"/>
                    <a:pt x="880" y="519"/>
                    <a:pt x="876" y="515"/>
                  </a:cubicBezTo>
                  <a:cubicBezTo>
                    <a:pt x="872" y="511"/>
                    <a:pt x="863" y="506"/>
                    <a:pt x="863" y="506"/>
                  </a:cubicBezTo>
                  <a:cubicBezTo>
                    <a:pt x="856" y="490"/>
                    <a:pt x="856" y="490"/>
                    <a:pt x="856" y="490"/>
                  </a:cubicBezTo>
                  <a:cubicBezTo>
                    <a:pt x="834" y="487"/>
                    <a:pt x="834" y="487"/>
                    <a:pt x="834" y="487"/>
                  </a:cubicBezTo>
                  <a:cubicBezTo>
                    <a:pt x="834" y="487"/>
                    <a:pt x="797" y="475"/>
                    <a:pt x="794" y="474"/>
                  </a:cubicBezTo>
                  <a:cubicBezTo>
                    <a:pt x="791" y="473"/>
                    <a:pt x="784" y="461"/>
                    <a:pt x="775" y="459"/>
                  </a:cubicBezTo>
                  <a:cubicBezTo>
                    <a:pt x="766" y="457"/>
                    <a:pt x="755" y="452"/>
                    <a:pt x="755" y="452"/>
                  </a:cubicBezTo>
                  <a:cubicBezTo>
                    <a:pt x="755" y="452"/>
                    <a:pt x="721" y="450"/>
                    <a:pt x="707" y="451"/>
                  </a:cubicBezTo>
                  <a:cubicBezTo>
                    <a:pt x="693" y="452"/>
                    <a:pt x="679" y="449"/>
                    <a:pt x="668" y="445"/>
                  </a:cubicBezTo>
                  <a:cubicBezTo>
                    <a:pt x="657" y="441"/>
                    <a:pt x="636" y="439"/>
                    <a:pt x="631" y="426"/>
                  </a:cubicBezTo>
                  <a:cubicBezTo>
                    <a:pt x="626" y="413"/>
                    <a:pt x="625" y="403"/>
                    <a:pt x="625" y="403"/>
                  </a:cubicBezTo>
                  <a:cubicBezTo>
                    <a:pt x="625" y="403"/>
                    <a:pt x="635" y="399"/>
                    <a:pt x="633" y="392"/>
                  </a:cubicBezTo>
                  <a:cubicBezTo>
                    <a:pt x="631" y="385"/>
                    <a:pt x="621" y="377"/>
                    <a:pt x="621" y="377"/>
                  </a:cubicBezTo>
                  <a:cubicBezTo>
                    <a:pt x="621" y="377"/>
                    <a:pt x="624" y="361"/>
                    <a:pt x="612" y="353"/>
                  </a:cubicBezTo>
                  <a:cubicBezTo>
                    <a:pt x="600" y="345"/>
                    <a:pt x="591" y="336"/>
                    <a:pt x="586" y="329"/>
                  </a:cubicBezTo>
                  <a:cubicBezTo>
                    <a:pt x="581" y="322"/>
                    <a:pt x="574" y="308"/>
                    <a:pt x="560" y="304"/>
                  </a:cubicBezTo>
                  <a:cubicBezTo>
                    <a:pt x="546" y="300"/>
                    <a:pt x="540" y="298"/>
                    <a:pt x="540" y="298"/>
                  </a:cubicBezTo>
                  <a:cubicBezTo>
                    <a:pt x="525" y="290"/>
                    <a:pt x="525" y="290"/>
                    <a:pt x="525" y="290"/>
                  </a:cubicBezTo>
                  <a:cubicBezTo>
                    <a:pt x="504" y="296"/>
                    <a:pt x="504" y="296"/>
                    <a:pt x="504" y="296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1" y="272"/>
                    <a:pt x="481" y="272"/>
                    <a:pt x="481" y="272"/>
                  </a:cubicBezTo>
                  <a:cubicBezTo>
                    <a:pt x="481" y="272"/>
                    <a:pt x="457" y="269"/>
                    <a:pt x="452" y="264"/>
                  </a:cubicBezTo>
                  <a:cubicBezTo>
                    <a:pt x="447" y="259"/>
                    <a:pt x="451" y="251"/>
                    <a:pt x="451" y="251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3" y="251"/>
                    <a:pt x="443" y="239"/>
                    <a:pt x="435" y="235"/>
                  </a:cubicBezTo>
                  <a:cubicBezTo>
                    <a:pt x="427" y="231"/>
                    <a:pt x="414" y="238"/>
                    <a:pt x="414" y="238"/>
                  </a:cubicBezTo>
                  <a:cubicBezTo>
                    <a:pt x="414" y="238"/>
                    <a:pt x="388" y="230"/>
                    <a:pt x="387" y="239"/>
                  </a:cubicBezTo>
                  <a:cubicBezTo>
                    <a:pt x="386" y="248"/>
                    <a:pt x="405" y="251"/>
                    <a:pt x="399" y="260"/>
                  </a:cubicBezTo>
                  <a:cubicBezTo>
                    <a:pt x="393" y="269"/>
                    <a:pt x="364" y="259"/>
                    <a:pt x="359" y="273"/>
                  </a:cubicBezTo>
                  <a:cubicBezTo>
                    <a:pt x="354" y="287"/>
                    <a:pt x="364" y="296"/>
                    <a:pt x="373" y="309"/>
                  </a:cubicBezTo>
                  <a:cubicBezTo>
                    <a:pt x="382" y="322"/>
                    <a:pt x="388" y="333"/>
                    <a:pt x="381" y="338"/>
                  </a:cubicBezTo>
                  <a:cubicBezTo>
                    <a:pt x="374" y="343"/>
                    <a:pt x="366" y="342"/>
                    <a:pt x="366" y="342"/>
                  </a:cubicBezTo>
                  <a:cubicBezTo>
                    <a:pt x="355" y="354"/>
                    <a:pt x="355" y="354"/>
                    <a:pt x="355" y="354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346"/>
                    <a:pt x="325" y="348"/>
                    <a:pt x="317" y="346"/>
                  </a:cubicBezTo>
                  <a:cubicBezTo>
                    <a:pt x="309" y="344"/>
                    <a:pt x="284" y="332"/>
                    <a:pt x="278" y="332"/>
                  </a:cubicBezTo>
                  <a:cubicBezTo>
                    <a:pt x="272" y="332"/>
                    <a:pt x="273" y="347"/>
                    <a:pt x="273" y="359"/>
                  </a:cubicBezTo>
                  <a:cubicBezTo>
                    <a:pt x="273" y="371"/>
                    <a:pt x="269" y="423"/>
                    <a:pt x="273" y="425"/>
                  </a:cubicBezTo>
                  <a:cubicBezTo>
                    <a:pt x="277" y="427"/>
                    <a:pt x="300" y="429"/>
                    <a:pt x="291" y="440"/>
                  </a:cubicBezTo>
                  <a:cubicBezTo>
                    <a:pt x="282" y="451"/>
                    <a:pt x="275" y="437"/>
                    <a:pt x="275" y="437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53" y="430"/>
                    <a:pt x="248" y="430"/>
                  </a:cubicBezTo>
                  <a:cubicBezTo>
                    <a:pt x="243" y="430"/>
                    <a:pt x="219" y="440"/>
                    <a:pt x="213" y="441"/>
                  </a:cubicBezTo>
                  <a:cubicBezTo>
                    <a:pt x="207" y="442"/>
                    <a:pt x="176" y="449"/>
                    <a:pt x="183" y="458"/>
                  </a:cubicBezTo>
                  <a:cubicBezTo>
                    <a:pt x="190" y="467"/>
                    <a:pt x="208" y="464"/>
                    <a:pt x="208" y="464"/>
                  </a:cubicBezTo>
                  <a:cubicBezTo>
                    <a:pt x="208" y="464"/>
                    <a:pt x="208" y="490"/>
                    <a:pt x="216" y="499"/>
                  </a:cubicBezTo>
                  <a:cubicBezTo>
                    <a:pt x="224" y="508"/>
                    <a:pt x="254" y="539"/>
                    <a:pt x="254" y="546"/>
                  </a:cubicBezTo>
                  <a:cubicBezTo>
                    <a:pt x="254" y="553"/>
                    <a:pt x="238" y="550"/>
                    <a:pt x="238" y="553"/>
                  </a:cubicBezTo>
                  <a:cubicBezTo>
                    <a:pt x="238" y="556"/>
                    <a:pt x="249" y="568"/>
                    <a:pt x="249" y="568"/>
                  </a:cubicBezTo>
                  <a:cubicBezTo>
                    <a:pt x="249" y="568"/>
                    <a:pt x="235" y="566"/>
                    <a:pt x="235" y="571"/>
                  </a:cubicBezTo>
                  <a:cubicBezTo>
                    <a:pt x="235" y="576"/>
                    <a:pt x="239" y="587"/>
                    <a:pt x="244" y="592"/>
                  </a:cubicBezTo>
                  <a:cubicBezTo>
                    <a:pt x="249" y="597"/>
                    <a:pt x="251" y="610"/>
                    <a:pt x="248" y="611"/>
                  </a:cubicBezTo>
                  <a:cubicBezTo>
                    <a:pt x="245" y="612"/>
                    <a:pt x="231" y="612"/>
                    <a:pt x="231" y="612"/>
                  </a:cubicBezTo>
                  <a:cubicBezTo>
                    <a:pt x="199" y="625"/>
                    <a:pt x="199" y="625"/>
                    <a:pt x="199" y="625"/>
                  </a:cubicBezTo>
                  <a:cubicBezTo>
                    <a:pt x="199" y="625"/>
                    <a:pt x="180" y="642"/>
                    <a:pt x="180" y="645"/>
                  </a:cubicBezTo>
                  <a:cubicBezTo>
                    <a:pt x="180" y="648"/>
                    <a:pt x="180" y="666"/>
                    <a:pt x="168" y="666"/>
                  </a:cubicBezTo>
                  <a:cubicBezTo>
                    <a:pt x="156" y="666"/>
                    <a:pt x="137" y="658"/>
                    <a:pt x="129" y="659"/>
                  </a:cubicBezTo>
                  <a:cubicBezTo>
                    <a:pt x="121" y="660"/>
                    <a:pt x="113" y="673"/>
                    <a:pt x="112" y="682"/>
                  </a:cubicBezTo>
                  <a:cubicBezTo>
                    <a:pt x="111" y="691"/>
                    <a:pt x="106" y="700"/>
                    <a:pt x="106" y="700"/>
                  </a:cubicBezTo>
                  <a:cubicBezTo>
                    <a:pt x="87" y="695"/>
                    <a:pt x="87" y="695"/>
                    <a:pt x="87" y="695"/>
                  </a:cubicBezTo>
                  <a:cubicBezTo>
                    <a:pt x="80" y="702"/>
                    <a:pt x="80" y="702"/>
                    <a:pt x="80" y="702"/>
                  </a:cubicBezTo>
                  <a:cubicBezTo>
                    <a:pt x="80" y="702"/>
                    <a:pt x="69" y="683"/>
                    <a:pt x="63" y="683"/>
                  </a:cubicBezTo>
                  <a:cubicBezTo>
                    <a:pt x="57" y="683"/>
                    <a:pt x="52" y="692"/>
                    <a:pt x="52" y="692"/>
                  </a:cubicBezTo>
                  <a:cubicBezTo>
                    <a:pt x="33" y="694"/>
                    <a:pt x="33" y="694"/>
                    <a:pt x="33" y="694"/>
                  </a:cubicBezTo>
                  <a:cubicBezTo>
                    <a:pt x="33" y="704"/>
                    <a:pt x="33" y="704"/>
                    <a:pt x="33" y="704"/>
                  </a:cubicBezTo>
                  <a:cubicBezTo>
                    <a:pt x="33" y="704"/>
                    <a:pt x="0" y="719"/>
                    <a:pt x="1" y="722"/>
                  </a:cubicBezTo>
                  <a:cubicBezTo>
                    <a:pt x="2" y="725"/>
                    <a:pt x="13" y="738"/>
                    <a:pt x="13" y="742"/>
                  </a:cubicBezTo>
                  <a:cubicBezTo>
                    <a:pt x="13" y="746"/>
                    <a:pt x="1" y="744"/>
                    <a:pt x="1" y="744"/>
                  </a:cubicBezTo>
                  <a:cubicBezTo>
                    <a:pt x="1" y="761"/>
                    <a:pt x="1" y="761"/>
                    <a:pt x="1" y="761"/>
                  </a:cubicBezTo>
                  <a:cubicBezTo>
                    <a:pt x="1" y="761"/>
                    <a:pt x="15" y="758"/>
                    <a:pt x="15" y="765"/>
                  </a:cubicBezTo>
                  <a:cubicBezTo>
                    <a:pt x="15" y="772"/>
                    <a:pt x="7" y="790"/>
                    <a:pt x="17" y="794"/>
                  </a:cubicBezTo>
                  <a:cubicBezTo>
                    <a:pt x="27" y="798"/>
                    <a:pt x="31" y="783"/>
                    <a:pt x="45" y="787"/>
                  </a:cubicBezTo>
                  <a:cubicBezTo>
                    <a:pt x="59" y="791"/>
                    <a:pt x="71" y="794"/>
                    <a:pt x="71" y="804"/>
                  </a:cubicBezTo>
                  <a:cubicBezTo>
                    <a:pt x="71" y="814"/>
                    <a:pt x="72" y="836"/>
                    <a:pt x="79" y="843"/>
                  </a:cubicBezTo>
                  <a:cubicBezTo>
                    <a:pt x="86" y="850"/>
                    <a:pt x="98" y="853"/>
                    <a:pt x="90" y="859"/>
                  </a:cubicBezTo>
                  <a:cubicBezTo>
                    <a:pt x="82" y="865"/>
                    <a:pt x="62" y="857"/>
                    <a:pt x="65" y="868"/>
                  </a:cubicBezTo>
                  <a:cubicBezTo>
                    <a:pt x="68" y="879"/>
                    <a:pt x="90" y="880"/>
                    <a:pt x="90" y="880"/>
                  </a:cubicBezTo>
                  <a:cubicBezTo>
                    <a:pt x="111" y="880"/>
                    <a:pt x="111" y="880"/>
                    <a:pt x="111" y="880"/>
                  </a:cubicBezTo>
                  <a:cubicBezTo>
                    <a:pt x="114" y="889"/>
                    <a:pt x="114" y="889"/>
                    <a:pt x="114" y="889"/>
                  </a:cubicBezTo>
                  <a:cubicBezTo>
                    <a:pt x="114" y="889"/>
                    <a:pt x="129" y="890"/>
                    <a:pt x="138" y="900"/>
                  </a:cubicBezTo>
                  <a:cubicBezTo>
                    <a:pt x="147" y="910"/>
                    <a:pt x="148" y="931"/>
                    <a:pt x="148" y="931"/>
                  </a:cubicBezTo>
                  <a:cubicBezTo>
                    <a:pt x="169" y="939"/>
                    <a:pt x="169" y="939"/>
                    <a:pt x="169" y="939"/>
                  </a:cubicBezTo>
                  <a:cubicBezTo>
                    <a:pt x="177" y="935"/>
                    <a:pt x="177" y="935"/>
                    <a:pt x="177" y="935"/>
                  </a:cubicBezTo>
                  <a:cubicBezTo>
                    <a:pt x="177" y="935"/>
                    <a:pt x="182" y="955"/>
                    <a:pt x="201" y="956"/>
                  </a:cubicBezTo>
                  <a:cubicBezTo>
                    <a:pt x="220" y="957"/>
                    <a:pt x="246" y="957"/>
                    <a:pt x="246" y="957"/>
                  </a:cubicBezTo>
                  <a:cubicBezTo>
                    <a:pt x="246" y="957"/>
                    <a:pt x="277" y="928"/>
                    <a:pt x="294" y="934"/>
                  </a:cubicBezTo>
                  <a:cubicBezTo>
                    <a:pt x="311" y="940"/>
                    <a:pt x="313" y="954"/>
                    <a:pt x="324" y="956"/>
                  </a:cubicBezTo>
                  <a:cubicBezTo>
                    <a:pt x="335" y="958"/>
                    <a:pt x="349" y="956"/>
                    <a:pt x="349" y="956"/>
                  </a:cubicBezTo>
                  <a:cubicBezTo>
                    <a:pt x="349" y="956"/>
                    <a:pt x="353" y="992"/>
                    <a:pt x="349" y="997"/>
                  </a:cubicBezTo>
                  <a:cubicBezTo>
                    <a:pt x="345" y="1002"/>
                    <a:pt x="336" y="1002"/>
                    <a:pt x="336" y="1002"/>
                  </a:cubicBezTo>
                  <a:cubicBezTo>
                    <a:pt x="336" y="1002"/>
                    <a:pt x="342" y="1026"/>
                    <a:pt x="333" y="1031"/>
                  </a:cubicBezTo>
                  <a:cubicBezTo>
                    <a:pt x="324" y="1036"/>
                    <a:pt x="305" y="1035"/>
                    <a:pt x="305" y="1035"/>
                  </a:cubicBezTo>
                  <a:cubicBezTo>
                    <a:pt x="317" y="1051"/>
                    <a:pt x="317" y="1051"/>
                    <a:pt x="317" y="1051"/>
                  </a:cubicBezTo>
                  <a:cubicBezTo>
                    <a:pt x="306" y="1057"/>
                    <a:pt x="306" y="1057"/>
                    <a:pt x="306" y="1057"/>
                  </a:cubicBezTo>
                  <a:cubicBezTo>
                    <a:pt x="306" y="1057"/>
                    <a:pt x="300" y="1068"/>
                    <a:pt x="315" y="1075"/>
                  </a:cubicBezTo>
                  <a:cubicBezTo>
                    <a:pt x="330" y="1082"/>
                    <a:pt x="335" y="1085"/>
                    <a:pt x="335" y="1085"/>
                  </a:cubicBezTo>
                  <a:cubicBezTo>
                    <a:pt x="340" y="1094"/>
                    <a:pt x="340" y="1094"/>
                    <a:pt x="340" y="1094"/>
                  </a:cubicBezTo>
                  <a:cubicBezTo>
                    <a:pt x="340" y="1094"/>
                    <a:pt x="359" y="1109"/>
                    <a:pt x="351" y="1114"/>
                  </a:cubicBezTo>
                  <a:cubicBezTo>
                    <a:pt x="343" y="1119"/>
                    <a:pt x="334" y="1122"/>
                    <a:pt x="334" y="1122"/>
                  </a:cubicBezTo>
                  <a:cubicBezTo>
                    <a:pt x="328" y="1131"/>
                    <a:pt x="328" y="1131"/>
                    <a:pt x="328" y="1131"/>
                  </a:cubicBezTo>
                  <a:cubicBezTo>
                    <a:pt x="318" y="1123"/>
                    <a:pt x="318" y="1123"/>
                    <a:pt x="318" y="1123"/>
                  </a:cubicBezTo>
                  <a:cubicBezTo>
                    <a:pt x="318" y="1123"/>
                    <a:pt x="320" y="1113"/>
                    <a:pt x="316" y="1113"/>
                  </a:cubicBezTo>
                  <a:cubicBezTo>
                    <a:pt x="312" y="1113"/>
                    <a:pt x="299" y="1118"/>
                    <a:pt x="301" y="1128"/>
                  </a:cubicBezTo>
                  <a:cubicBezTo>
                    <a:pt x="303" y="1138"/>
                    <a:pt x="323" y="1149"/>
                    <a:pt x="323" y="1149"/>
                  </a:cubicBezTo>
                  <a:cubicBezTo>
                    <a:pt x="323" y="1149"/>
                    <a:pt x="316" y="1174"/>
                    <a:pt x="323" y="1177"/>
                  </a:cubicBezTo>
                  <a:cubicBezTo>
                    <a:pt x="330" y="1180"/>
                    <a:pt x="341" y="1175"/>
                    <a:pt x="341" y="1175"/>
                  </a:cubicBezTo>
                  <a:cubicBezTo>
                    <a:pt x="341" y="1175"/>
                    <a:pt x="345" y="1190"/>
                    <a:pt x="356" y="1194"/>
                  </a:cubicBezTo>
                  <a:cubicBezTo>
                    <a:pt x="367" y="1198"/>
                    <a:pt x="377" y="1200"/>
                    <a:pt x="377" y="1200"/>
                  </a:cubicBezTo>
                  <a:cubicBezTo>
                    <a:pt x="392" y="1211"/>
                    <a:pt x="392" y="1211"/>
                    <a:pt x="392" y="1211"/>
                  </a:cubicBezTo>
                  <a:cubicBezTo>
                    <a:pt x="403" y="1210"/>
                    <a:pt x="403" y="1210"/>
                    <a:pt x="403" y="1210"/>
                  </a:cubicBezTo>
                  <a:cubicBezTo>
                    <a:pt x="403" y="1210"/>
                    <a:pt x="397" y="1218"/>
                    <a:pt x="403" y="1221"/>
                  </a:cubicBezTo>
                  <a:cubicBezTo>
                    <a:pt x="409" y="1224"/>
                    <a:pt x="420" y="1224"/>
                    <a:pt x="420" y="1224"/>
                  </a:cubicBezTo>
                  <a:cubicBezTo>
                    <a:pt x="447" y="1249"/>
                    <a:pt x="447" y="1249"/>
                    <a:pt x="447" y="1249"/>
                  </a:cubicBezTo>
                  <a:cubicBezTo>
                    <a:pt x="462" y="1236"/>
                    <a:pt x="462" y="1236"/>
                    <a:pt x="462" y="1236"/>
                  </a:cubicBezTo>
                  <a:cubicBezTo>
                    <a:pt x="462" y="1236"/>
                    <a:pt x="475" y="1219"/>
                    <a:pt x="489" y="1234"/>
                  </a:cubicBezTo>
                  <a:cubicBezTo>
                    <a:pt x="503" y="1249"/>
                    <a:pt x="521" y="1263"/>
                    <a:pt x="521" y="1263"/>
                  </a:cubicBezTo>
                  <a:cubicBezTo>
                    <a:pt x="552" y="1269"/>
                    <a:pt x="552" y="1269"/>
                    <a:pt x="552" y="1269"/>
                  </a:cubicBezTo>
                  <a:cubicBezTo>
                    <a:pt x="552" y="1269"/>
                    <a:pt x="567" y="1301"/>
                    <a:pt x="571" y="1302"/>
                  </a:cubicBezTo>
                  <a:cubicBezTo>
                    <a:pt x="575" y="1303"/>
                    <a:pt x="579" y="1278"/>
                    <a:pt x="590" y="1285"/>
                  </a:cubicBezTo>
                  <a:cubicBezTo>
                    <a:pt x="601" y="1292"/>
                    <a:pt x="596" y="1308"/>
                    <a:pt x="604" y="1314"/>
                  </a:cubicBezTo>
                  <a:cubicBezTo>
                    <a:pt x="612" y="1320"/>
                    <a:pt x="626" y="1332"/>
                    <a:pt x="626" y="1332"/>
                  </a:cubicBezTo>
                  <a:cubicBezTo>
                    <a:pt x="626" y="1332"/>
                    <a:pt x="641" y="1321"/>
                    <a:pt x="646" y="1328"/>
                  </a:cubicBezTo>
                  <a:cubicBezTo>
                    <a:pt x="651" y="1335"/>
                    <a:pt x="634" y="1338"/>
                    <a:pt x="650" y="1345"/>
                  </a:cubicBezTo>
                  <a:cubicBezTo>
                    <a:pt x="666" y="1352"/>
                    <a:pt x="678" y="1343"/>
                    <a:pt x="678" y="1343"/>
                  </a:cubicBezTo>
                  <a:cubicBezTo>
                    <a:pt x="678" y="1343"/>
                    <a:pt x="678" y="1361"/>
                    <a:pt x="687" y="1362"/>
                  </a:cubicBezTo>
                  <a:cubicBezTo>
                    <a:pt x="696" y="1363"/>
                    <a:pt x="698" y="1349"/>
                    <a:pt x="698" y="1349"/>
                  </a:cubicBezTo>
                  <a:cubicBezTo>
                    <a:pt x="698" y="1349"/>
                    <a:pt x="697" y="1363"/>
                    <a:pt x="707" y="1362"/>
                  </a:cubicBezTo>
                  <a:cubicBezTo>
                    <a:pt x="717" y="1361"/>
                    <a:pt x="719" y="1353"/>
                    <a:pt x="719" y="1353"/>
                  </a:cubicBezTo>
                  <a:cubicBezTo>
                    <a:pt x="719" y="1353"/>
                    <a:pt x="752" y="1373"/>
                    <a:pt x="766" y="1372"/>
                  </a:cubicBezTo>
                  <a:cubicBezTo>
                    <a:pt x="780" y="1371"/>
                    <a:pt x="806" y="1346"/>
                    <a:pt x="817" y="1355"/>
                  </a:cubicBezTo>
                  <a:cubicBezTo>
                    <a:pt x="828" y="1364"/>
                    <a:pt x="817" y="1392"/>
                    <a:pt x="822" y="1394"/>
                  </a:cubicBezTo>
                  <a:cubicBezTo>
                    <a:pt x="827" y="1396"/>
                    <a:pt x="832" y="1395"/>
                    <a:pt x="832" y="1395"/>
                  </a:cubicBezTo>
                  <a:cubicBezTo>
                    <a:pt x="832" y="1395"/>
                    <a:pt x="856" y="1339"/>
                    <a:pt x="870" y="1344"/>
                  </a:cubicBezTo>
                  <a:cubicBezTo>
                    <a:pt x="884" y="1349"/>
                    <a:pt x="894" y="1350"/>
                    <a:pt x="894" y="1350"/>
                  </a:cubicBezTo>
                  <a:cubicBezTo>
                    <a:pt x="894" y="1364"/>
                    <a:pt x="894" y="1364"/>
                    <a:pt x="894" y="1364"/>
                  </a:cubicBezTo>
                  <a:cubicBezTo>
                    <a:pt x="894" y="1364"/>
                    <a:pt x="930" y="1346"/>
                    <a:pt x="943" y="1357"/>
                  </a:cubicBezTo>
                  <a:cubicBezTo>
                    <a:pt x="956" y="1368"/>
                    <a:pt x="956" y="1378"/>
                    <a:pt x="956" y="1378"/>
                  </a:cubicBezTo>
                  <a:cubicBezTo>
                    <a:pt x="956" y="1378"/>
                    <a:pt x="987" y="1380"/>
                    <a:pt x="995" y="1373"/>
                  </a:cubicBezTo>
                  <a:cubicBezTo>
                    <a:pt x="1003" y="1366"/>
                    <a:pt x="995" y="1350"/>
                    <a:pt x="995" y="1350"/>
                  </a:cubicBezTo>
                  <a:cubicBezTo>
                    <a:pt x="995" y="1350"/>
                    <a:pt x="1016" y="1348"/>
                    <a:pt x="1018" y="1343"/>
                  </a:cubicBezTo>
                  <a:cubicBezTo>
                    <a:pt x="1020" y="1338"/>
                    <a:pt x="1013" y="1322"/>
                    <a:pt x="1013" y="1322"/>
                  </a:cubicBezTo>
                  <a:cubicBezTo>
                    <a:pt x="1013" y="1322"/>
                    <a:pt x="1037" y="1326"/>
                    <a:pt x="1044" y="1318"/>
                  </a:cubicBezTo>
                  <a:cubicBezTo>
                    <a:pt x="1051" y="1310"/>
                    <a:pt x="1068" y="1291"/>
                    <a:pt x="1076" y="1291"/>
                  </a:cubicBezTo>
                  <a:cubicBezTo>
                    <a:pt x="1084" y="1291"/>
                    <a:pt x="1098" y="1305"/>
                    <a:pt x="1109" y="1305"/>
                  </a:cubicBezTo>
                  <a:cubicBezTo>
                    <a:pt x="1120" y="1305"/>
                    <a:pt x="1112" y="1274"/>
                    <a:pt x="1130" y="1283"/>
                  </a:cubicBezTo>
                  <a:cubicBezTo>
                    <a:pt x="1148" y="1292"/>
                    <a:pt x="1149" y="1297"/>
                    <a:pt x="1149" y="1297"/>
                  </a:cubicBezTo>
                  <a:cubicBezTo>
                    <a:pt x="1149" y="1297"/>
                    <a:pt x="1133" y="1305"/>
                    <a:pt x="1142" y="1307"/>
                  </a:cubicBezTo>
                  <a:cubicBezTo>
                    <a:pt x="1151" y="1309"/>
                    <a:pt x="1162" y="1308"/>
                    <a:pt x="1162" y="1308"/>
                  </a:cubicBezTo>
                  <a:cubicBezTo>
                    <a:pt x="1173" y="1328"/>
                    <a:pt x="1173" y="1328"/>
                    <a:pt x="1173" y="1328"/>
                  </a:cubicBezTo>
                  <a:cubicBezTo>
                    <a:pt x="1173" y="1328"/>
                    <a:pt x="1153" y="1337"/>
                    <a:pt x="1161" y="1339"/>
                  </a:cubicBezTo>
                  <a:cubicBezTo>
                    <a:pt x="1169" y="1341"/>
                    <a:pt x="1184" y="1341"/>
                    <a:pt x="1191" y="1341"/>
                  </a:cubicBezTo>
                  <a:cubicBezTo>
                    <a:pt x="1198" y="1341"/>
                    <a:pt x="1213" y="1345"/>
                    <a:pt x="1213" y="1345"/>
                  </a:cubicBezTo>
                  <a:cubicBezTo>
                    <a:pt x="1217" y="1332"/>
                    <a:pt x="1217" y="1332"/>
                    <a:pt x="1217" y="1332"/>
                  </a:cubicBezTo>
                  <a:cubicBezTo>
                    <a:pt x="1217" y="1332"/>
                    <a:pt x="1231" y="1339"/>
                    <a:pt x="1239" y="1347"/>
                  </a:cubicBezTo>
                  <a:cubicBezTo>
                    <a:pt x="1247" y="1355"/>
                    <a:pt x="1256" y="1382"/>
                    <a:pt x="1256" y="1382"/>
                  </a:cubicBezTo>
                  <a:cubicBezTo>
                    <a:pt x="1256" y="1382"/>
                    <a:pt x="1271" y="1380"/>
                    <a:pt x="1278" y="1382"/>
                  </a:cubicBezTo>
                  <a:cubicBezTo>
                    <a:pt x="1285" y="1384"/>
                    <a:pt x="1283" y="1406"/>
                    <a:pt x="1283" y="1406"/>
                  </a:cubicBezTo>
                  <a:cubicBezTo>
                    <a:pt x="1291" y="1422"/>
                    <a:pt x="1291" y="1422"/>
                    <a:pt x="1291" y="1422"/>
                  </a:cubicBezTo>
                  <a:cubicBezTo>
                    <a:pt x="1298" y="1459"/>
                    <a:pt x="1298" y="1459"/>
                    <a:pt x="1298" y="1459"/>
                  </a:cubicBezTo>
                  <a:cubicBezTo>
                    <a:pt x="1298" y="1459"/>
                    <a:pt x="1288" y="1465"/>
                    <a:pt x="1281" y="1465"/>
                  </a:cubicBezTo>
                  <a:cubicBezTo>
                    <a:pt x="1274" y="1465"/>
                    <a:pt x="1290" y="1476"/>
                    <a:pt x="1290" y="1476"/>
                  </a:cubicBezTo>
                  <a:cubicBezTo>
                    <a:pt x="1290" y="1476"/>
                    <a:pt x="1289" y="1482"/>
                    <a:pt x="1286" y="1489"/>
                  </a:cubicBezTo>
                  <a:cubicBezTo>
                    <a:pt x="1283" y="1496"/>
                    <a:pt x="1271" y="1488"/>
                    <a:pt x="1271" y="1488"/>
                  </a:cubicBezTo>
                  <a:cubicBezTo>
                    <a:pt x="1271" y="1488"/>
                    <a:pt x="1272" y="1497"/>
                    <a:pt x="1271" y="1508"/>
                  </a:cubicBezTo>
                  <a:cubicBezTo>
                    <a:pt x="1270" y="1519"/>
                    <a:pt x="1259" y="1515"/>
                    <a:pt x="1259" y="1515"/>
                  </a:cubicBezTo>
                  <a:cubicBezTo>
                    <a:pt x="1261" y="1535"/>
                    <a:pt x="1261" y="1535"/>
                    <a:pt x="1261" y="1535"/>
                  </a:cubicBezTo>
                  <a:cubicBezTo>
                    <a:pt x="1254" y="1538"/>
                    <a:pt x="1254" y="1538"/>
                    <a:pt x="1254" y="1538"/>
                  </a:cubicBezTo>
                  <a:cubicBezTo>
                    <a:pt x="1254" y="1538"/>
                    <a:pt x="1255" y="1547"/>
                    <a:pt x="1260" y="1552"/>
                  </a:cubicBezTo>
                  <a:cubicBezTo>
                    <a:pt x="1265" y="1557"/>
                    <a:pt x="1270" y="1567"/>
                    <a:pt x="1270" y="1567"/>
                  </a:cubicBezTo>
                  <a:cubicBezTo>
                    <a:pt x="1264" y="1581"/>
                    <a:pt x="1264" y="1581"/>
                    <a:pt x="1264" y="1581"/>
                  </a:cubicBezTo>
                  <a:cubicBezTo>
                    <a:pt x="1264" y="1581"/>
                    <a:pt x="1280" y="1571"/>
                    <a:pt x="1288" y="1570"/>
                  </a:cubicBezTo>
                  <a:cubicBezTo>
                    <a:pt x="1296" y="1569"/>
                    <a:pt x="1325" y="1569"/>
                    <a:pt x="1325" y="1569"/>
                  </a:cubicBezTo>
                  <a:cubicBezTo>
                    <a:pt x="1308" y="1584"/>
                    <a:pt x="1308" y="1584"/>
                    <a:pt x="1308" y="1584"/>
                  </a:cubicBezTo>
                  <a:cubicBezTo>
                    <a:pt x="1324" y="1597"/>
                    <a:pt x="1324" y="1597"/>
                    <a:pt x="1324" y="1597"/>
                  </a:cubicBezTo>
                  <a:cubicBezTo>
                    <a:pt x="1329" y="1624"/>
                    <a:pt x="1329" y="1624"/>
                    <a:pt x="1329" y="1624"/>
                  </a:cubicBezTo>
                  <a:cubicBezTo>
                    <a:pt x="1329" y="1624"/>
                    <a:pt x="1357" y="1625"/>
                    <a:pt x="1364" y="1631"/>
                  </a:cubicBezTo>
                  <a:cubicBezTo>
                    <a:pt x="1371" y="1637"/>
                    <a:pt x="1348" y="1646"/>
                    <a:pt x="1348" y="1646"/>
                  </a:cubicBezTo>
                  <a:cubicBezTo>
                    <a:pt x="1348" y="1646"/>
                    <a:pt x="1357" y="1658"/>
                    <a:pt x="1354" y="1661"/>
                  </a:cubicBezTo>
                  <a:cubicBezTo>
                    <a:pt x="1351" y="1664"/>
                    <a:pt x="1345" y="1678"/>
                    <a:pt x="1345" y="1678"/>
                  </a:cubicBezTo>
                  <a:cubicBezTo>
                    <a:pt x="1384" y="1682"/>
                    <a:pt x="1384" y="1682"/>
                    <a:pt x="1384" y="1682"/>
                  </a:cubicBezTo>
                  <a:cubicBezTo>
                    <a:pt x="1389" y="1702"/>
                    <a:pt x="1389" y="1702"/>
                    <a:pt x="1389" y="1702"/>
                  </a:cubicBezTo>
                  <a:cubicBezTo>
                    <a:pt x="1400" y="1701"/>
                    <a:pt x="1400" y="1701"/>
                    <a:pt x="1400" y="1701"/>
                  </a:cubicBezTo>
                  <a:cubicBezTo>
                    <a:pt x="1400" y="1701"/>
                    <a:pt x="1400" y="1713"/>
                    <a:pt x="1403" y="1713"/>
                  </a:cubicBezTo>
                  <a:cubicBezTo>
                    <a:pt x="1406" y="1713"/>
                    <a:pt x="1425" y="1712"/>
                    <a:pt x="1425" y="1712"/>
                  </a:cubicBezTo>
                  <a:cubicBezTo>
                    <a:pt x="1425" y="1712"/>
                    <a:pt x="1434" y="1694"/>
                    <a:pt x="1444" y="1695"/>
                  </a:cubicBezTo>
                  <a:cubicBezTo>
                    <a:pt x="1454" y="1696"/>
                    <a:pt x="1449" y="1714"/>
                    <a:pt x="1449" y="1714"/>
                  </a:cubicBezTo>
                  <a:cubicBezTo>
                    <a:pt x="1451" y="1727"/>
                    <a:pt x="1451" y="1727"/>
                    <a:pt x="1451" y="1727"/>
                  </a:cubicBezTo>
                  <a:cubicBezTo>
                    <a:pt x="1480" y="1729"/>
                    <a:pt x="1480" y="1729"/>
                    <a:pt x="1480" y="1729"/>
                  </a:cubicBezTo>
                  <a:cubicBezTo>
                    <a:pt x="1480" y="1704"/>
                    <a:pt x="1480" y="1704"/>
                    <a:pt x="1480" y="1704"/>
                  </a:cubicBezTo>
                  <a:cubicBezTo>
                    <a:pt x="1480" y="1704"/>
                    <a:pt x="1462" y="1692"/>
                    <a:pt x="1461" y="1679"/>
                  </a:cubicBezTo>
                  <a:cubicBezTo>
                    <a:pt x="1460" y="1666"/>
                    <a:pt x="1468" y="1657"/>
                    <a:pt x="1468" y="1657"/>
                  </a:cubicBezTo>
                  <a:cubicBezTo>
                    <a:pt x="1492" y="1659"/>
                    <a:pt x="1492" y="1659"/>
                    <a:pt x="1492" y="1659"/>
                  </a:cubicBezTo>
                  <a:cubicBezTo>
                    <a:pt x="1492" y="1653"/>
                    <a:pt x="1493" y="1646"/>
                    <a:pt x="1495" y="1642"/>
                  </a:cubicBezTo>
                  <a:cubicBezTo>
                    <a:pt x="1499" y="1634"/>
                    <a:pt x="1518" y="1657"/>
                    <a:pt x="1524" y="1657"/>
                  </a:cubicBezTo>
                  <a:cubicBezTo>
                    <a:pt x="1530" y="1657"/>
                    <a:pt x="1539" y="1641"/>
                    <a:pt x="1539" y="1641"/>
                  </a:cubicBezTo>
                  <a:cubicBezTo>
                    <a:pt x="1550" y="1653"/>
                    <a:pt x="1550" y="1653"/>
                    <a:pt x="1550" y="1653"/>
                  </a:cubicBezTo>
                  <a:cubicBezTo>
                    <a:pt x="1549" y="1640"/>
                    <a:pt x="1549" y="1640"/>
                    <a:pt x="1549" y="1640"/>
                  </a:cubicBezTo>
                  <a:cubicBezTo>
                    <a:pt x="1554" y="1639"/>
                    <a:pt x="1554" y="1639"/>
                    <a:pt x="1554" y="1639"/>
                  </a:cubicBezTo>
                  <a:cubicBezTo>
                    <a:pt x="1563" y="1652"/>
                    <a:pt x="1563" y="1652"/>
                    <a:pt x="1563" y="1652"/>
                  </a:cubicBezTo>
                  <a:cubicBezTo>
                    <a:pt x="1563" y="1652"/>
                    <a:pt x="1562" y="1657"/>
                    <a:pt x="1575" y="1656"/>
                  </a:cubicBezTo>
                  <a:cubicBezTo>
                    <a:pt x="1588" y="1655"/>
                    <a:pt x="1571" y="1639"/>
                    <a:pt x="1571" y="1639"/>
                  </a:cubicBezTo>
                  <a:cubicBezTo>
                    <a:pt x="1582" y="1639"/>
                    <a:pt x="1582" y="1639"/>
                    <a:pt x="1582" y="1639"/>
                  </a:cubicBezTo>
                  <a:cubicBezTo>
                    <a:pt x="1586" y="1646"/>
                    <a:pt x="1586" y="1646"/>
                    <a:pt x="1586" y="1646"/>
                  </a:cubicBezTo>
                  <a:cubicBezTo>
                    <a:pt x="1586" y="1646"/>
                    <a:pt x="1594" y="1642"/>
                    <a:pt x="1601" y="1640"/>
                  </a:cubicBezTo>
                  <a:cubicBezTo>
                    <a:pt x="1608" y="1638"/>
                    <a:pt x="1602" y="1624"/>
                    <a:pt x="1606" y="1619"/>
                  </a:cubicBezTo>
                  <a:cubicBezTo>
                    <a:pt x="1610" y="1614"/>
                    <a:pt x="1625" y="1610"/>
                    <a:pt x="1625" y="1610"/>
                  </a:cubicBezTo>
                  <a:cubicBezTo>
                    <a:pt x="1647" y="1632"/>
                    <a:pt x="1647" y="1632"/>
                    <a:pt x="1647" y="1632"/>
                  </a:cubicBezTo>
                  <a:cubicBezTo>
                    <a:pt x="1668" y="1627"/>
                    <a:pt x="1668" y="1627"/>
                    <a:pt x="1668" y="1627"/>
                  </a:cubicBezTo>
                  <a:cubicBezTo>
                    <a:pt x="1673" y="1635"/>
                    <a:pt x="1673" y="1635"/>
                    <a:pt x="1673" y="1635"/>
                  </a:cubicBezTo>
                  <a:cubicBezTo>
                    <a:pt x="1673" y="1635"/>
                    <a:pt x="1693" y="1634"/>
                    <a:pt x="1698" y="1642"/>
                  </a:cubicBezTo>
                  <a:cubicBezTo>
                    <a:pt x="1703" y="1650"/>
                    <a:pt x="1687" y="1657"/>
                    <a:pt x="1687" y="1657"/>
                  </a:cubicBezTo>
                  <a:cubicBezTo>
                    <a:pt x="1691" y="1667"/>
                    <a:pt x="1691" y="1667"/>
                    <a:pt x="1691" y="1667"/>
                  </a:cubicBezTo>
                  <a:cubicBezTo>
                    <a:pt x="1698" y="1671"/>
                    <a:pt x="1698" y="1671"/>
                    <a:pt x="1698" y="1671"/>
                  </a:cubicBezTo>
                  <a:cubicBezTo>
                    <a:pt x="1698" y="1684"/>
                    <a:pt x="1698" y="1684"/>
                    <a:pt x="1698" y="1684"/>
                  </a:cubicBezTo>
                  <a:cubicBezTo>
                    <a:pt x="1709" y="1685"/>
                    <a:pt x="1709" y="1685"/>
                    <a:pt x="1709" y="1685"/>
                  </a:cubicBezTo>
                  <a:cubicBezTo>
                    <a:pt x="1709" y="1685"/>
                    <a:pt x="1713" y="1690"/>
                    <a:pt x="1720" y="1697"/>
                  </a:cubicBezTo>
                  <a:cubicBezTo>
                    <a:pt x="1727" y="1704"/>
                    <a:pt x="1740" y="1701"/>
                    <a:pt x="1748" y="1702"/>
                  </a:cubicBezTo>
                  <a:cubicBezTo>
                    <a:pt x="1752" y="1702"/>
                    <a:pt x="1755" y="1704"/>
                    <a:pt x="1757" y="1705"/>
                  </a:cubicBezTo>
                  <a:cubicBezTo>
                    <a:pt x="1786" y="1686"/>
                    <a:pt x="1786" y="1686"/>
                    <a:pt x="1786" y="1686"/>
                  </a:cubicBezTo>
                  <a:cubicBezTo>
                    <a:pt x="1798" y="1694"/>
                    <a:pt x="1798" y="1694"/>
                    <a:pt x="1798" y="1694"/>
                  </a:cubicBezTo>
                  <a:cubicBezTo>
                    <a:pt x="1798" y="1694"/>
                    <a:pt x="1843" y="1694"/>
                    <a:pt x="1849" y="1705"/>
                  </a:cubicBezTo>
                  <a:cubicBezTo>
                    <a:pt x="1854" y="1717"/>
                    <a:pt x="1839" y="1739"/>
                    <a:pt x="1846" y="1750"/>
                  </a:cubicBezTo>
                  <a:cubicBezTo>
                    <a:pt x="1854" y="1761"/>
                    <a:pt x="1875" y="1776"/>
                    <a:pt x="1875" y="1776"/>
                  </a:cubicBezTo>
                  <a:cubicBezTo>
                    <a:pt x="1889" y="1774"/>
                    <a:pt x="1889" y="1774"/>
                    <a:pt x="1889" y="1774"/>
                  </a:cubicBezTo>
                  <a:cubicBezTo>
                    <a:pt x="1889" y="1762"/>
                    <a:pt x="1889" y="1762"/>
                    <a:pt x="1889" y="1762"/>
                  </a:cubicBezTo>
                  <a:cubicBezTo>
                    <a:pt x="1889" y="1762"/>
                    <a:pt x="1880" y="1730"/>
                    <a:pt x="1892" y="1713"/>
                  </a:cubicBezTo>
                  <a:cubicBezTo>
                    <a:pt x="1904" y="1697"/>
                    <a:pt x="1931" y="1699"/>
                    <a:pt x="1945" y="1696"/>
                  </a:cubicBezTo>
                  <a:cubicBezTo>
                    <a:pt x="1958" y="1693"/>
                    <a:pt x="2001" y="1684"/>
                    <a:pt x="2001" y="1674"/>
                  </a:cubicBezTo>
                  <a:cubicBezTo>
                    <a:pt x="2002" y="1664"/>
                    <a:pt x="2002" y="1634"/>
                    <a:pt x="2011" y="1632"/>
                  </a:cubicBezTo>
                  <a:cubicBezTo>
                    <a:pt x="2020" y="1630"/>
                    <a:pt x="2027" y="1664"/>
                    <a:pt x="2036" y="1660"/>
                  </a:cubicBezTo>
                  <a:cubicBezTo>
                    <a:pt x="2046" y="1657"/>
                    <a:pt x="2066" y="1626"/>
                    <a:pt x="2066" y="1626"/>
                  </a:cubicBezTo>
                  <a:cubicBezTo>
                    <a:pt x="2077" y="1636"/>
                    <a:pt x="2077" y="1636"/>
                    <a:pt x="2077" y="1636"/>
                  </a:cubicBezTo>
                  <a:cubicBezTo>
                    <a:pt x="2099" y="1629"/>
                    <a:pt x="2099" y="1629"/>
                    <a:pt x="2099" y="1629"/>
                  </a:cubicBezTo>
                  <a:cubicBezTo>
                    <a:pt x="2099" y="1629"/>
                    <a:pt x="2124" y="1636"/>
                    <a:pt x="2136" y="1629"/>
                  </a:cubicBezTo>
                  <a:cubicBezTo>
                    <a:pt x="2149" y="1622"/>
                    <a:pt x="2154" y="1619"/>
                    <a:pt x="2161" y="1614"/>
                  </a:cubicBezTo>
                  <a:cubicBezTo>
                    <a:pt x="2167" y="1609"/>
                    <a:pt x="2196" y="1584"/>
                    <a:pt x="2201" y="1574"/>
                  </a:cubicBezTo>
                  <a:cubicBezTo>
                    <a:pt x="2205" y="1564"/>
                    <a:pt x="2192" y="1544"/>
                    <a:pt x="2192" y="1544"/>
                  </a:cubicBezTo>
                  <a:cubicBezTo>
                    <a:pt x="2205" y="1544"/>
                    <a:pt x="2205" y="1544"/>
                    <a:pt x="2205" y="1544"/>
                  </a:cubicBezTo>
                  <a:cubicBezTo>
                    <a:pt x="2211" y="1524"/>
                    <a:pt x="2211" y="1524"/>
                    <a:pt x="2211" y="1524"/>
                  </a:cubicBezTo>
                  <a:cubicBezTo>
                    <a:pt x="2226" y="1525"/>
                    <a:pt x="2226" y="1525"/>
                    <a:pt x="2226" y="1525"/>
                  </a:cubicBezTo>
                  <a:cubicBezTo>
                    <a:pt x="2233" y="1500"/>
                    <a:pt x="2233" y="1500"/>
                    <a:pt x="2233" y="1500"/>
                  </a:cubicBezTo>
                  <a:cubicBezTo>
                    <a:pt x="2241" y="1500"/>
                    <a:pt x="2241" y="1500"/>
                    <a:pt x="2241" y="1500"/>
                  </a:cubicBezTo>
                  <a:cubicBezTo>
                    <a:pt x="2245" y="1473"/>
                    <a:pt x="2245" y="1473"/>
                    <a:pt x="2245" y="1473"/>
                  </a:cubicBezTo>
                  <a:cubicBezTo>
                    <a:pt x="2245" y="1473"/>
                    <a:pt x="2259" y="1478"/>
                    <a:pt x="2259" y="1456"/>
                  </a:cubicBezTo>
                  <a:cubicBezTo>
                    <a:pt x="2259" y="1434"/>
                    <a:pt x="2246" y="1437"/>
                    <a:pt x="2251" y="1429"/>
                  </a:cubicBezTo>
                  <a:cubicBezTo>
                    <a:pt x="2255" y="1420"/>
                    <a:pt x="2274" y="1423"/>
                    <a:pt x="2274" y="1405"/>
                  </a:cubicBezTo>
                  <a:cubicBezTo>
                    <a:pt x="2275" y="1388"/>
                    <a:pt x="2263" y="1388"/>
                    <a:pt x="2264" y="1381"/>
                  </a:cubicBezTo>
                  <a:cubicBezTo>
                    <a:pt x="2264" y="1373"/>
                    <a:pt x="2275" y="1370"/>
                    <a:pt x="2275" y="1370"/>
                  </a:cubicBezTo>
                  <a:cubicBezTo>
                    <a:pt x="2276" y="1344"/>
                    <a:pt x="2276" y="1344"/>
                    <a:pt x="2276" y="1344"/>
                  </a:cubicBezTo>
                  <a:cubicBezTo>
                    <a:pt x="2276" y="1344"/>
                    <a:pt x="2303" y="1336"/>
                    <a:pt x="2310" y="1320"/>
                  </a:cubicBezTo>
                  <a:cubicBezTo>
                    <a:pt x="2317" y="1304"/>
                    <a:pt x="2300" y="1303"/>
                    <a:pt x="2300" y="1303"/>
                  </a:cubicBezTo>
                  <a:cubicBezTo>
                    <a:pt x="2300" y="1303"/>
                    <a:pt x="2332" y="1298"/>
                    <a:pt x="2332" y="1289"/>
                  </a:cubicBezTo>
                  <a:cubicBezTo>
                    <a:pt x="2333" y="1280"/>
                    <a:pt x="2314" y="1275"/>
                    <a:pt x="2314" y="1275"/>
                  </a:cubicBezTo>
                  <a:cubicBezTo>
                    <a:pt x="2314" y="1275"/>
                    <a:pt x="2352" y="1241"/>
                    <a:pt x="2335" y="1231"/>
                  </a:cubicBezTo>
                  <a:cubicBezTo>
                    <a:pt x="2318" y="1222"/>
                    <a:pt x="2238" y="1244"/>
                    <a:pt x="2238" y="1244"/>
                  </a:cubicBezTo>
                  <a:cubicBezTo>
                    <a:pt x="2228" y="1233"/>
                    <a:pt x="2228" y="1233"/>
                    <a:pt x="2228" y="1233"/>
                  </a:cubicBezTo>
                  <a:cubicBezTo>
                    <a:pt x="2253" y="1232"/>
                    <a:pt x="2253" y="1232"/>
                    <a:pt x="2253" y="1232"/>
                  </a:cubicBezTo>
                  <a:cubicBezTo>
                    <a:pt x="2253" y="1232"/>
                    <a:pt x="2253" y="1217"/>
                    <a:pt x="2263" y="1213"/>
                  </a:cubicBezTo>
                  <a:cubicBezTo>
                    <a:pt x="2273" y="1209"/>
                    <a:pt x="2292" y="1207"/>
                    <a:pt x="2292" y="1207"/>
                  </a:cubicBezTo>
                  <a:cubicBezTo>
                    <a:pt x="2292" y="1207"/>
                    <a:pt x="2279" y="1183"/>
                    <a:pt x="2275" y="1182"/>
                  </a:cubicBezTo>
                  <a:cubicBezTo>
                    <a:pt x="2271" y="1181"/>
                    <a:pt x="2248" y="1175"/>
                    <a:pt x="2248" y="1175"/>
                  </a:cubicBezTo>
                  <a:cubicBezTo>
                    <a:pt x="2240" y="1164"/>
                    <a:pt x="2240" y="1164"/>
                    <a:pt x="2240" y="1164"/>
                  </a:cubicBezTo>
                  <a:cubicBezTo>
                    <a:pt x="2231" y="1165"/>
                    <a:pt x="2231" y="1165"/>
                    <a:pt x="2231" y="1165"/>
                  </a:cubicBezTo>
                  <a:cubicBezTo>
                    <a:pt x="2231" y="1165"/>
                    <a:pt x="2222" y="1153"/>
                    <a:pt x="2215" y="1152"/>
                  </a:cubicBezTo>
                  <a:cubicBezTo>
                    <a:pt x="2208" y="1151"/>
                    <a:pt x="2190" y="1157"/>
                    <a:pt x="2190" y="1157"/>
                  </a:cubicBezTo>
                  <a:cubicBezTo>
                    <a:pt x="2167" y="1126"/>
                    <a:pt x="2167" y="1126"/>
                    <a:pt x="2167" y="1126"/>
                  </a:cubicBezTo>
                  <a:cubicBezTo>
                    <a:pt x="2167" y="1126"/>
                    <a:pt x="2188" y="1147"/>
                    <a:pt x="2194" y="1145"/>
                  </a:cubicBezTo>
                  <a:cubicBezTo>
                    <a:pt x="2200" y="1143"/>
                    <a:pt x="2207" y="1139"/>
                    <a:pt x="2207" y="1139"/>
                  </a:cubicBezTo>
                  <a:cubicBezTo>
                    <a:pt x="2226" y="1144"/>
                    <a:pt x="2226" y="1144"/>
                    <a:pt x="2226" y="1144"/>
                  </a:cubicBezTo>
                  <a:cubicBezTo>
                    <a:pt x="2236" y="1155"/>
                    <a:pt x="2236" y="1155"/>
                    <a:pt x="2236" y="1155"/>
                  </a:cubicBezTo>
                  <a:cubicBezTo>
                    <a:pt x="2245" y="1151"/>
                    <a:pt x="2245" y="1151"/>
                    <a:pt x="2245" y="1151"/>
                  </a:cubicBezTo>
                  <a:cubicBezTo>
                    <a:pt x="2276" y="1161"/>
                    <a:pt x="2276" y="1161"/>
                    <a:pt x="2276" y="1161"/>
                  </a:cubicBezTo>
                  <a:cubicBezTo>
                    <a:pt x="2263" y="1144"/>
                    <a:pt x="2263" y="1144"/>
                    <a:pt x="2263" y="1144"/>
                  </a:cubicBezTo>
                  <a:cubicBezTo>
                    <a:pt x="2252" y="1142"/>
                    <a:pt x="2252" y="1142"/>
                    <a:pt x="2252" y="1142"/>
                  </a:cubicBezTo>
                  <a:cubicBezTo>
                    <a:pt x="2252" y="1142"/>
                    <a:pt x="2251" y="1120"/>
                    <a:pt x="2243" y="1119"/>
                  </a:cubicBezTo>
                  <a:cubicBezTo>
                    <a:pt x="2235" y="1118"/>
                    <a:pt x="2223" y="1115"/>
                    <a:pt x="2218" y="1111"/>
                  </a:cubicBezTo>
                  <a:cubicBezTo>
                    <a:pt x="2213" y="1107"/>
                    <a:pt x="2211" y="1088"/>
                    <a:pt x="2211" y="1088"/>
                  </a:cubicBezTo>
                  <a:cubicBezTo>
                    <a:pt x="2157" y="1022"/>
                    <a:pt x="2157" y="1022"/>
                    <a:pt x="2157" y="1022"/>
                  </a:cubicBezTo>
                  <a:cubicBezTo>
                    <a:pt x="2135" y="1016"/>
                    <a:pt x="2135" y="1016"/>
                    <a:pt x="2135" y="1016"/>
                  </a:cubicBezTo>
                  <a:cubicBezTo>
                    <a:pt x="2112" y="998"/>
                    <a:pt x="2112" y="998"/>
                    <a:pt x="2112" y="998"/>
                  </a:cubicBezTo>
                  <a:cubicBezTo>
                    <a:pt x="2097" y="1000"/>
                    <a:pt x="2097" y="1000"/>
                    <a:pt x="2097" y="1000"/>
                  </a:cubicBezTo>
                  <a:cubicBezTo>
                    <a:pt x="2097" y="1000"/>
                    <a:pt x="2084" y="975"/>
                    <a:pt x="2090" y="971"/>
                  </a:cubicBezTo>
                  <a:cubicBezTo>
                    <a:pt x="2096" y="967"/>
                    <a:pt x="2114" y="955"/>
                    <a:pt x="2114" y="946"/>
                  </a:cubicBezTo>
                  <a:cubicBezTo>
                    <a:pt x="2114" y="937"/>
                    <a:pt x="2107" y="919"/>
                    <a:pt x="2107" y="919"/>
                  </a:cubicBezTo>
                  <a:cubicBezTo>
                    <a:pt x="2107" y="919"/>
                    <a:pt x="2124" y="936"/>
                    <a:pt x="2132" y="930"/>
                  </a:cubicBezTo>
                  <a:cubicBezTo>
                    <a:pt x="2140" y="924"/>
                    <a:pt x="2131" y="897"/>
                    <a:pt x="2131" y="897"/>
                  </a:cubicBezTo>
                  <a:cubicBezTo>
                    <a:pt x="2146" y="898"/>
                    <a:pt x="2146" y="898"/>
                    <a:pt x="2146" y="898"/>
                  </a:cubicBezTo>
                  <a:cubicBezTo>
                    <a:pt x="2171" y="879"/>
                    <a:pt x="2171" y="879"/>
                    <a:pt x="2171" y="879"/>
                  </a:cubicBezTo>
                  <a:cubicBezTo>
                    <a:pt x="2171" y="879"/>
                    <a:pt x="2191" y="885"/>
                    <a:pt x="2196" y="884"/>
                  </a:cubicBezTo>
                  <a:cubicBezTo>
                    <a:pt x="2201" y="883"/>
                    <a:pt x="2192" y="869"/>
                    <a:pt x="2192" y="869"/>
                  </a:cubicBezTo>
                  <a:cubicBezTo>
                    <a:pt x="2196" y="853"/>
                    <a:pt x="2196" y="853"/>
                    <a:pt x="2196" y="853"/>
                  </a:cubicBezTo>
                  <a:cubicBezTo>
                    <a:pt x="2174" y="853"/>
                    <a:pt x="2174" y="853"/>
                    <a:pt x="2174" y="853"/>
                  </a:cubicBezTo>
                  <a:cubicBezTo>
                    <a:pt x="2166" y="846"/>
                    <a:pt x="2166" y="846"/>
                    <a:pt x="2166" y="846"/>
                  </a:cubicBezTo>
                  <a:cubicBezTo>
                    <a:pt x="2161" y="854"/>
                    <a:pt x="2161" y="854"/>
                    <a:pt x="2161" y="854"/>
                  </a:cubicBezTo>
                  <a:cubicBezTo>
                    <a:pt x="2140" y="851"/>
                    <a:pt x="2140" y="851"/>
                    <a:pt x="2140" y="851"/>
                  </a:cubicBezTo>
                  <a:cubicBezTo>
                    <a:pt x="2140" y="851"/>
                    <a:pt x="2124" y="833"/>
                    <a:pt x="2111" y="833"/>
                  </a:cubicBezTo>
                  <a:cubicBezTo>
                    <a:pt x="2098" y="833"/>
                    <a:pt x="2080" y="856"/>
                    <a:pt x="2079" y="861"/>
                  </a:cubicBezTo>
                  <a:cubicBezTo>
                    <a:pt x="2078" y="866"/>
                    <a:pt x="2074" y="875"/>
                    <a:pt x="2064" y="873"/>
                  </a:cubicBezTo>
                  <a:cubicBezTo>
                    <a:pt x="2054" y="871"/>
                    <a:pt x="2032" y="865"/>
                    <a:pt x="2030" y="851"/>
                  </a:cubicBezTo>
                  <a:cubicBezTo>
                    <a:pt x="2028" y="837"/>
                    <a:pt x="2020" y="820"/>
                    <a:pt x="2014" y="816"/>
                  </a:cubicBezTo>
                  <a:cubicBezTo>
                    <a:pt x="2008" y="812"/>
                    <a:pt x="2004" y="819"/>
                    <a:pt x="2004" y="819"/>
                  </a:cubicBezTo>
                  <a:cubicBezTo>
                    <a:pt x="2004" y="828"/>
                    <a:pt x="2004" y="828"/>
                    <a:pt x="2004" y="828"/>
                  </a:cubicBezTo>
                  <a:cubicBezTo>
                    <a:pt x="1996" y="816"/>
                    <a:pt x="1996" y="816"/>
                    <a:pt x="1996" y="816"/>
                  </a:cubicBezTo>
                  <a:cubicBezTo>
                    <a:pt x="1996" y="816"/>
                    <a:pt x="1968" y="819"/>
                    <a:pt x="1959" y="810"/>
                  </a:cubicBezTo>
                  <a:cubicBezTo>
                    <a:pt x="1950" y="801"/>
                    <a:pt x="1939" y="782"/>
                    <a:pt x="1942" y="776"/>
                  </a:cubicBezTo>
                  <a:cubicBezTo>
                    <a:pt x="1945" y="770"/>
                    <a:pt x="1944" y="760"/>
                    <a:pt x="1944" y="760"/>
                  </a:cubicBezTo>
                  <a:cubicBezTo>
                    <a:pt x="1955" y="759"/>
                    <a:pt x="1955" y="759"/>
                    <a:pt x="1955" y="759"/>
                  </a:cubicBezTo>
                  <a:cubicBezTo>
                    <a:pt x="1955" y="759"/>
                    <a:pt x="1961" y="768"/>
                    <a:pt x="1965" y="767"/>
                  </a:cubicBezTo>
                  <a:cubicBezTo>
                    <a:pt x="1969" y="766"/>
                    <a:pt x="1975" y="758"/>
                    <a:pt x="1975" y="758"/>
                  </a:cubicBezTo>
                  <a:cubicBezTo>
                    <a:pt x="1975" y="758"/>
                    <a:pt x="1988" y="766"/>
                    <a:pt x="1997" y="758"/>
                  </a:cubicBezTo>
                  <a:cubicBezTo>
                    <a:pt x="2006" y="750"/>
                    <a:pt x="1998" y="742"/>
                    <a:pt x="1998" y="742"/>
                  </a:cubicBezTo>
                  <a:cubicBezTo>
                    <a:pt x="1998" y="742"/>
                    <a:pt x="1997" y="718"/>
                    <a:pt x="2003" y="714"/>
                  </a:cubicBezTo>
                  <a:cubicBezTo>
                    <a:pt x="2009" y="710"/>
                    <a:pt x="2028" y="718"/>
                    <a:pt x="2032" y="707"/>
                  </a:cubicBezTo>
                  <a:cubicBezTo>
                    <a:pt x="2036" y="696"/>
                    <a:pt x="2037" y="683"/>
                    <a:pt x="2037" y="683"/>
                  </a:cubicBezTo>
                  <a:cubicBezTo>
                    <a:pt x="2049" y="676"/>
                    <a:pt x="2049" y="676"/>
                    <a:pt x="2049" y="676"/>
                  </a:cubicBezTo>
                  <a:cubicBezTo>
                    <a:pt x="2043" y="668"/>
                    <a:pt x="2043" y="668"/>
                    <a:pt x="2043" y="668"/>
                  </a:cubicBezTo>
                  <a:cubicBezTo>
                    <a:pt x="2068" y="675"/>
                    <a:pt x="2068" y="675"/>
                    <a:pt x="2068" y="675"/>
                  </a:cubicBezTo>
                  <a:cubicBezTo>
                    <a:pt x="2079" y="665"/>
                    <a:pt x="2079" y="665"/>
                    <a:pt x="2079" y="665"/>
                  </a:cubicBezTo>
                  <a:cubicBezTo>
                    <a:pt x="2079" y="665"/>
                    <a:pt x="2110" y="688"/>
                    <a:pt x="2108" y="702"/>
                  </a:cubicBezTo>
                  <a:cubicBezTo>
                    <a:pt x="2106" y="716"/>
                    <a:pt x="2088" y="719"/>
                    <a:pt x="2087" y="728"/>
                  </a:cubicBezTo>
                  <a:cubicBezTo>
                    <a:pt x="2086" y="737"/>
                    <a:pt x="2091" y="752"/>
                    <a:pt x="2098" y="752"/>
                  </a:cubicBezTo>
                  <a:cubicBezTo>
                    <a:pt x="2105" y="752"/>
                    <a:pt x="2114" y="749"/>
                    <a:pt x="2114" y="749"/>
                  </a:cubicBezTo>
                  <a:cubicBezTo>
                    <a:pt x="2109" y="767"/>
                    <a:pt x="2109" y="767"/>
                    <a:pt x="2109" y="767"/>
                  </a:cubicBezTo>
                  <a:cubicBezTo>
                    <a:pt x="2109" y="767"/>
                    <a:pt x="2090" y="784"/>
                    <a:pt x="2099" y="786"/>
                  </a:cubicBezTo>
                  <a:cubicBezTo>
                    <a:pt x="2108" y="788"/>
                    <a:pt x="2122" y="774"/>
                    <a:pt x="2122" y="774"/>
                  </a:cubicBezTo>
                  <a:cubicBezTo>
                    <a:pt x="2122" y="774"/>
                    <a:pt x="2126" y="775"/>
                    <a:pt x="2131" y="770"/>
                  </a:cubicBezTo>
                  <a:cubicBezTo>
                    <a:pt x="2136" y="765"/>
                    <a:pt x="2135" y="750"/>
                    <a:pt x="2135" y="750"/>
                  </a:cubicBezTo>
                  <a:cubicBezTo>
                    <a:pt x="2135" y="750"/>
                    <a:pt x="2176" y="729"/>
                    <a:pt x="2180" y="726"/>
                  </a:cubicBezTo>
                  <a:cubicBezTo>
                    <a:pt x="2184" y="723"/>
                    <a:pt x="2205" y="725"/>
                    <a:pt x="2205" y="725"/>
                  </a:cubicBezTo>
                  <a:cubicBezTo>
                    <a:pt x="2212" y="714"/>
                    <a:pt x="2212" y="714"/>
                    <a:pt x="2212" y="714"/>
                  </a:cubicBezTo>
                  <a:cubicBezTo>
                    <a:pt x="2210" y="712"/>
                    <a:pt x="2208" y="706"/>
                    <a:pt x="2218" y="698"/>
                  </a:cubicBezTo>
                  <a:cubicBezTo>
                    <a:pt x="2230" y="688"/>
                    <a:pt x="2237" y="687"/>
                    <a:pt x="2252" y="675"/>
                  </a:cubicBezTo>
                  <a:cubicBezTo>
                    <a:pt x="2267" y="663"/>
                    <a:pt x="2262" y="625"/>
                    <a:pt x="2266" y="623"/>
                  </a:cubicBezTo>
                  <a:cubicBezTo>
                    <a:pt x="2270" y="621"/>
                    <a:pt x="2285" y="632"/>
                    <a:pt x="2292" y="637"/>
                  </a:cubicBezTo>
                  <a:cubicBezTo>
                    <a:pt x="2299" y="642"/>
                    <a:pt x="2339" y="641"/>
                    <a:pt x="2339" y="641"/>
                  </a:cubicBezTo>
                  <a:cubicBezTo>
                    <a:pt x="2340" y="631"/>
                    <a:pt x="2340" y="631"/>
                    <a:pt x="2340" y="631"/>
                  </a:cubicBezTo>
                  <a:cubicBezTo>
                    <a:pt x="2340" y="631"/>
                    <a:pt x="2312" y="618"/>
                    <a:pt x="2318" y="610"/>
                  </a:cubicBezTo>
                  <a:cubicBezTo>
                    <a:pt x="2324" y="602"/>
                    <a:pt x="2348" y="618"/>
                    <a:pt x="2358" y="609"/>
                  </a:cubicBezTo>
                  <a:cubicBezTo>
                    <a:pt x="2368" y="600"/>
                    <a:pt x="2358" y="588"/>
                    <a:pt x="2358" y="588"/>
                  </a:cubicBezTo>
                  <a:cubicBezTo>
                    <a:pt x="2358" y="588"/>
                    <a:pt x="2374" y="592"/>
                    <a:pt x="2376" y="587"/>
                  </a:cubicBezTo>
                  <a:cubicBezTo>
                    <a:pt x="2378" y="582"/>
                    <a:pt x="2365" y="560"/>
                    <a:pt x="2365" y="560"/>
                  </a:cubicBezTo>
                  <a:cubicBezTo>
                    <a:pt x="2387" y="560"/>
                    <a:pt x="2387" y="560"/>
                    <a:pt x="2387" y="560"/>
                  </a:cubicBezTo>
                  <a:cubicBezTo>
                    <a:pt x="2397" y="577"/>
                    <a:pt x="2397" y="577"/>
                    <a:pt x="2397" y="577"/>
                  </a:cubicBezTo>
                  <a:cubicBezTo>
                    <a:pt x="2404" y="559"/>
                    <a:pt x="2404" y="559"/>
                    <a:pt x="2404" y="559"/>
                  </a:cubicBezTo>
                  <a:cubicBezTo>
                    <a:pt x="2421" y="563"/>
                    <a:pt x="2421" y="563"/>
                    <a:pt x="2421" y="563"/>
                  </a:cubicBezTo>
                  <a:cubicBezTo>
                    <a:pt x="2420" y="540"/>
                    <a:pt x="2420" y="540"/>
                    <a:pt x="2420" y="540"/>
                  </a:cubicBezTo>
                  <a:cubicBezTo>
                    <a:pt x="2420" y="540"/>
                    <a:pt x="2409" y="529"/>
                    <a:pt x="2407" y="523"/>
                  </a:cubicBezTo>
                  <a:cubicBezTo>
                    <a:pt x="2405" y="517"/>
                    <a:pt x="2401" y="498"/>
                    <a:pt x="2387" y="485"/>
                  </a:cubicBezTo>
                  <a:cubicBezTo>
                    <a:pt x="2373" y="472"/>
                    <a:pt x="2358" y="471"/>
                    <a:pt x="2361" y="461"/>
                  </a:cubicBezTo>
                  <a:cubicBezTo>
                    <a:pt x="2364" y="451"/>
                    <a:pt x="2377" y="460"/>
                    <a:pt x="2379" y="455"/>
                  </a:cubicBezTo>
                  <a:cubicBezTo>
                    <a:pt x="2381" y="450"/>
                    <a:pt x="2369" y="444"/>
                    <a:pt x="2380" y="439"/>
                  </a:cubicBezTo>
                  <a:cubicBezTo>
                    <a:pt x="2391" y="434"/>
                    <a:pt x="2427" y="457"/>
                    <a:pt x="2434" y="451"/>
                  </a:cubicBezTo>
                  <a:cubicBezTo>
                    <a:pt x="2441" y="445"/>
                    <a:pt x="2439" y="444"/>
                    <a:pt x="2434" y="432"/>
                  </a:cubicBezTo>
                  <a:cubicBezTo>
                    <a:pt x="2429" y="420"/>
                    <a:pt x="2441" y="416"/>
                    <a:pt x="2441" y="4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7D627CF2-C24E-4A1B-BE77-33F7A7D090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38" y="2879725"/>
              <a:ext cx="19050" cy="19050"/>
            </a:xfrm>
            <a:custGeom>
              <a:avLst/>
              <a:gdLst>
                <a:gd name="T0" fmla="*/ 23 w 34"/>
                <a:gd name="T1" fmla="*/ 33 h 33"/>
                <a:gd name="T2" fmla="*/ 8 w 34"/>
                <a:gd name="T3" fmla="*/ 14 h 33"/>
                <a:gd name="T4" fmla="*/ 23 w 34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3">
                  <a:moveTo>
                    <a:pt x="23" y="33"/>
                  </a:moveTo>
                  <a:cubicBezTo>
                    <a:pt x="34" y="20"/>
                    <a:pt x="16" y="0"/>
                    <a:pt x="8" y="14"/>
                  </a:cubicBezTo>
                  <a:cubicBezTo>
                    <a:pt x="0" y="28"/>
                    <a:pt x="23" y="33"/>
                    <a:pt x="23" y="3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5A9E02DC-F253-4080-9793-2ACDBA97AE9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2538" y="2903538"/>
              <a:ext cx="53975" cy="33338"/>
            </a:xfrm>
            <a:custGeom>
              <a:avLst/>
              <a:gdLst>
                <a:gd name="T0" fmla="*/ 1 w 98"/>
                <a:gd name="T1" fmla="*/ 31 h 60"/>
                <a:gd name="T2" fmla="*/ 36 w 98"/>
                <a:gd name="T3" fmla="*/ 57 h 60"/>
                <a:gd name="T4" fmla="*/ 61 w 98"/>
                <a:gd name="T5" fmla="*/ 38 h 60"/>
                <a:gd name="T6" fmla="*/ 80 w 98"/>
                <a:gd name="T7" fmla="*/ 39 h 60"/>
                <a:gd name="T8" fmla="*/ 77 w 98"/>
                <a:gd name="T9" fmla="*/ 24 h 60"/>
                <a:gd name="T10" fmla="*/ 98 w 98"/>
                <a:gd name="T11" fmla="*/ 0 h 60"/>
                <a:gd name="T12" fmla="*/ 71 w 98"/>
                <a:gd name="T13" fmla="*/ 17 h 60"/>
                <a:gd name="T14" fmla="*/ 38 w 98"/>
                <a:gd name="T15" fmla="*/ 15 h 60"/>
                <a:gd name="T16" fmla="*/ 32 w 98"/>
                <a:gd name="T17" fmla="*/ 26 h 60"/>
                <a:gd name="T18" fmla="*/ 1 w 98"/>
                <a:gd name="T19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60">
                  <a:moveTo>
                    <a:pt x="1" y="31"/>
                  </a:moveTo>
                  <a:cubicBezTo>
                    <a:pt x="2" y="45"/>
                    <a:pt x="29" y="60"/>
                    <a:pt x="36" y="57"/>
                  </a:cubicBezTo>
                  <a:cubicBezTo>
                    <a:pt x="43" y="54"/>
                    <a:pt x="61" y="38"/>
                    <a:pt x="61" y="38"/>
                  </a:cubicBezTo>
                  <a:cubicBezTo>
                    <a:pt x="61" y="38"/>
                    <a:pt x="77" y="45"/>
                    <a:pt x="80" y="39"/>
                  </a:cubicBezTo>
                  <a:cubicBezTo>
                    <a:pt x="84" y="33"/>
                    <a:pt x="77" y="24"/>
                    <a:pt x="77" y="2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47" y="13"/>
                    <a:pt x="38" y="15"/>
                  </a:cubicBezTo>
                  <a:cubicBezTo>
                    <a:pt x="29" y="17"/>
                    <a:pt x="32" y="26"/>
                    <a:pt x="32" y="26"/>
                  </a:cubicBezTo>
                  <a:cubicBezTo>
                    <a:pt x="32" y="26"/>
                    <a:pt x="0" y="20"/>
                    <a:pt x="1" y="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4B10882-7462-4BC7-B816-6F6FB4124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6350" y="2017714"/>
              <a:ext cx="222250" cy="84138"/>
            </a:xfrm>
            <a:custGeom>
              <a:avLst/>
              <a:gdLst>
                <a:gd name="T0" fmla="*/ 207 w 396"/>
                <a:gd name="T1" fmla="*/ 144 h 152"/>
                <a:gd name="T2" fmla="*/ 238 w 396"/>
                <a:gd name="T3" fmla="*/ 136 h 152"/>
                <a:gd name="T4" fmla="*/ 262 w 396"/>
                <a:gd name="T5" fmla="*/ 130 h 152"/>
                <a:gd name="T6" fmla="*/ 339 w 396"/>
                <a:gd name="T7" fmla="*/ 105 h 152"/>
                <a:gd name="T8" fmla="*/ 363 w 396"/>
                <a:gd name="T9" fmla="*/ 83 h 152"/>
                <a:gd name="T10" fmla="*/ 373 w 396"/>
                <a:gd name="T11" fmla="*/ 68 h 152"/>
                <a:gd name="T12" fmla="*/ 356 w 396"/>
                <a:gd name="T13" fmla="*/ 50 h 152"/>
                <a:gd name="T14" fmla="*/ 341 w 396"/>
                <a:gd name="T15" fmla="*/ 41 h 152"/>
                <a:gd name="T16" fmla="*/ 342 w 396"/>
                <a:gd name="T17" fmla="*/ 24 h 152"/>
                <a:gd name="T18" fmla="*/ 325 w 396"/>
                <a:gd name="T19" fmla="*/ 17 h 152"/>
                <a:gd name="T20" fmla="*/ 294 w 396"/>
                <a:gd name="T21" fmla="*/ 16 h 152"/>
                <a:gd name="T22" fmla="*/ 262 w 396"/>
                <a:gd name="T23" fmla="*/ 19 h 152"/>
                <a:gd name="T24" fmla="*/ 227 w 396"/>
                <a:gd name="T25" fmla="*/ 19 h 152"/>
                <a:gd name="T26" fmla="*/ 201 w 396"/>
                <a:gd name="T27" fmla="*/ 16 h 152"/>
                <a:gd name="T28" fmla="*/ 182 w 396"/>
                <a:gd name="T29" fmla="*/ 26 h 152"/>
                <a:gd name="T30" fmla="*/ 171 w 396"/>
                <a:gd name="T31" fmla="*/ 39 h 152"/>
                <a:gd name="T32" fmla="*/ 145 w 396"/>
                <a:gd name="T33" fmla="*/ 50 h 152"/>
                <a:gd name="T34" fmla="*/ 112 w 396"/>
                <a:gd name="T35" fmla="*/ 63 h 152"/>
                <a:gd name="T36" fmla="*/ 102 w 396"/>
                <a:gd name="T37" fmla="*/ 40 h 152"/>
                <a:gd name="T38" fmla="*/ 68 w 396"/>
                <a:gd name="T39" fmla="*/ 7 h 152"/>
                <a:gd name="T40" fmla="*/ 43 w 396"/>
                <a:gd name="T41" fmla="*/ 19 h 152"/>
                <a:gd name="T42" fmla="*/ 35 w 396"/>
                <a:gd name="T43" fmla="*/ 37 h 152"/>
                <a:gd name="T44" fmla="*/ 4 w 396"/>
                <a:gd name="T45" fmla="*/ 47 h 152"/>
                <a:gd name="T46" fmla="*/ 55 w 396"/>
                <a:gd name="T47" fmla="*/ 43 h 152"/>
                <a:gd name="T48" fmla="*/ 64 w 396"/>
                <a:gd name="T49" fmla="*/ 61 h 152"/>
                <a:gd name="T50" fmla="*/ 35 w 396"/>
                <a:gd name="T51" fmla="*/ 73 h 152"/>
                <a:gd name="T52" fmla="*/ 38 w 396"/>
                <a:gd name="T53" fmla="*/ 82 h 152"/>
                <a:gd name="T54" fmla="*/ 88 w 396"/>
                <a:gd name="T55" fmla="*/ 91 h 152"/>
                <a:gd name="T56" fmla="*/ 85 w 396"/>
                <a:gd name="T57" fmla="*/ 105 h 152"/>
                <a:gd name="T58" fmla="*/ 41 w 396"/>
                <a:gd name="T59" fmla="*/ 125 h 152"/>
                <a:gd name="T60" fmla="*/ 98 w 396"/>
                <a:gd name="T61" fmla="*/ 123 h 152"/>
                <a:gd name="T62" fmla="*/ 124 w 396"/>
                <a:gd name="T63" fmla="*/ 127 h 152"/>
                <a:gd name="T64" fmla="*/ 172 w 396"/>
                <a:gd name="T6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" h="152">
                  <a:moveTo>
                    <a:pt x="172" y="150"/>
                  </a:moveTo>
                  <a:cubicBezTo>
                    <a:pt x="200" y="143"/>
                    <a:pt x="200" y="149"/>
                    <a:pt x="207" y="144"/>
                  </a:cubicBezTo>
                  <a:cubicBezTo>
                    <a:pt x="214" y="139"/>
                    <a:pt x="211" y="131"/>
                    <a:pt x="211" y="131"/>
                  </a:cubicBezTo>
                  <a:cubicBezTo>
                    <a:pt x="211" y="131"/>
                    <a:pt x="230" y="139"/>
                    <a:pt x="238" y="136"/>
                  </a:cubicBezTo>
                  <a:cubicBezTo>
                    <a:pt x="246" y="133"/>
                    <a:pt x="246" y="126"/>
                    <a:pt x="246" y="126"/>
                  </a:cubicBezTo>
                  <a:cubicBezTo>
                    <a:pt x="246" y="126"/>
                    <a:pt x="257" y="130"/>
                    <a:pt x="262" y="130"/>
                  </a:cubicBezTo>
                  <a:cubicBezTo>
                    <a:pt x="267" y="130"/>
                    <a:pt x="305" y="107"/>
                    <a:pt x="313" y="106"/>
                  </a:cubicBezTo>
                  <a:cubicBezTo>
                    <a:pt x="321" y="105"/>
                    <a:pt x="332" y="112"/>
                    <a:pt x="339" y="105"/>
                  </a:cubicBezTo>
                  <a:cubicBezTo>
                    <a:pt x="346" y="98"/>
                    <a:pt x="347" y="87"/>
                    <a:pt x="347" y="87"/>
                  </a:cubicBezTo>
                  <a:cubicBezTo>
                    <a:pt x="347" y="87"/>
                    <a:pt x="354" y="87"/>
                    <a:pt x="363" y="83"/>
                  </a:cubicBezTo>
                  <a:cubicBezTo>
                    <a:pt x="372" y="79"/>
                    <a:pt x="383" y="69"/>
                    <a:pt x="383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8"/>
                    <a:pt x="396" y="57"/>
                    <a:pt x="382" y="50"/>
                  </a:cubicBezTo>
                  <a:cubicBezTo>
                    <a:pt x="368" y="43"/>
                    <a:pt x="356" y="50"/>
                    <a:pt x="356" y="50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41" y="41"/>
                    <a:pt x="341" y="41"/>
                    <a:pt x="341" y="41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42" y="24"/>
                    <a:pt x="342" y="24"/>
                    <a:pt x="342" y="24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25" y="17"/>
                    <a:pt x="325" y="17"/>
                    <a:pt x="325" y="17"/>
                  </a:cubicBezTo>
                  <a:cubicBezTo>
                    <a:pt x="325" y="17"/>
                    <a:pt x="304" y="0"/>
                    <a:pt x="297" y="0"/>
                  </a:cubicBezTo>
                  <a:cubicBezTo>
                    <a:pt x="290" y="0"/>
                    <a:pt x="294" y="16"/>
                    <a:pt x="294" y="16"/>
                  </a:cubicBezTo>
                  <a:cubicBezTo>
                    <a:pt x="280" y="22"/>
                    <a:pt x="280" y="22"/>
                    <a:pt x="280" y="22"/>
                  </a:cubicBezTo>
                  <a:cubicBezTo>
                    <a:pt x="280" y="22"/>
                    <a:pt x="268" y="19"/>
                    <a:pt x="262" y="19"/>
                  </a:cubicBezTo>
                  <a:cubicBezTo>
                    <a:pt x="256" y="19"/>
                    <a:pt x="249" y="29"/>
                    <a:pt x="249" y="29"/>
                  </a:cubicBezTo>
                  <a:cubicBezTo>
                    <a:pt x="249" y="29"/>
                    <a:pt x="233" y="17"/>
                    <a:pt x="227" y="19"/>
                  </a:cubicBezTo>
                  <a:cubicBezTo>
                    <a:pt x="221" y="21"/>
                    <a:pt x="226" y="41"/>
                    <a:pt x="226" y="41"/>
                  </a:cubicBezTo>
                  <a:cubicBezTo>
                    <a:pt x="226" y="41"/>
                    <a:pt x="208" y="16"/>
                    <a:pt x="201" y="16"/>
                  </a:cubicBezTo>
                  <a:cubicBezTo>
                    <a:pt x="194" y="16"/>
                    <a:pt x="198" y="23"/>
                    <a:pt x="198" y="23"/>
                  </a:cubicBezTo>
                  <a:cubicBezTo>
                    <a:pt x="198" y="23"/>
                    <a:pt x="183" y="23"/>
                    <a:pt x="182" y="26"/>
                  </a:cubicBezTo>
                  <a:cubicBezTo>
                    <a:pt x="181" y="29"/>
                    <a:pt x="181" y="38"/>
                    <a:pt x="181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9"/>
                    <a:pt x="155" y="18"/>
                    <a:pt x="150" y="22"/>
                  </a:cubicBezTo>
                  <a:cubicBezTo>
                    <a:pt x="145" y="26"/>
                    <a:pt x="150" y="49"/>
                    <a:pt x="145" y="50"/>
                  </a:cubicBezTo>
                  <a:cubicBezTo>
                    <a:pt x="140" y="51"/>
                    <a:pt x="133" y="42"/>
                    <a:pt x="129" y="42"/>
                  </a:cubicBezTo>
                  <a:cubicBezTo>
                    <a:pt x="125" y="42"/>
                    <a:pt x="112" y="63"/>
                    <a:pt x="112" y="63"/>
                  </a:cubicBezTo>
                  <a:cubicBezTo>
                    <a:pt x="110" y="56"/>
                    <a:pt x="110" y="56"/>
                    <a:pt x="110" y="5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18" y="35"/>
                    <a:pt x="112" y="26"/>
                  </a:cubicBezTo>
                  <a:cubicBezTo>
                    <a:pt x="106" y="17"/>
                    <a:pt x="73" y="3"/>
                    <a:pt x="68" y="7"/>
                  </a:cubicBezTo>
                  <a:cubicBezTo>
                    <a:pt x="63" y="11"/>
                    <a:pt x="69" y="26"/>
                    <a:pt x="69" y="26"/>
                  </a:cubicBezTo>
                  <a:cubicBezTo>
                    <a:pt x="69" y="26"/>
                    <a:pt x="49" y="19"/>
                    <a:pt x="43" y="19"/>
                  </a:cubicBezTo>
                  <a:cubicBezTo>
                    <a:pt x="37" y="19"/>
                    <a:pt x="25" y="31"/>
                    <a:pt x="2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23" y="35"/>
                    <a:pt x="17" y="41"/>
                  </a:cubicBezTo>
                  <a:cubicBezTo>
                    <a:pt x="11" y="47"/>
                    <a:pt x="4" y="47"/>
                    <a:pt x="4" y="47"/>
                  </a:cubicBezTo>
                  <a:cubicBezTo>
                    <a:pt x="4" y="47"/>
                    <a:pt x="12" y="54"/>
                    <a:pt x="20" y="54"/>
                  </a:cubicBezTo>
                  <a:cubicBezTo>
                    <a:pt x="28" y="54"/>
                    <a:pt x="55" y="43"/>
                    <a:pt x="55" y="43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4" y="61"/>
                    <a:pt x="84" y="64"/>
                    <a:pt x="84" y="68"/>
                  </a:cubicBezTo>
                  <a:cubicBezTo>
                    <a:pt x="84" y="72"/>
                    <a:pt x="39" y="72"/>
                    <a:pt x="35" y="73"/>
                  </a:cubicBezTo>
                  <a:cubicBezTo>
                    <a:pt x="31" y="74"/>
                    <a:pt x="0" y="72"/>
                    <a:pt x="6" y="79"/>
                  </a:cubicBezTo>
                  <a:cubicBezTo>
                    <a:pt x="12" y="86"/>
                    <a:pt x="25" y="81"/>
                    <a:pt x="38" y="82"/>
                  </a:cubicBezTo>
                  <a:cubicBezTo>
                    <a:pt x="51" y="83"/>
                    <a:pt x="65" y="95"/>
                    <a:pt x="65" y="95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2" y="114"/>
                    <a:pt x="75" y="118"/>
                  </a:cubicBezTo>
                  <a:cubicBezTo>
                    <a:pt x="68" y="122"/>
                    <a:pt x="35" y="116"/>
                    <a:pt x="41" y="125"/>
                  </a:cubicBezTo>
                  <a:cubicBezTo>
                    <a:pt x="47" y="134"/>
                    <a:pt x="75" y="130"/>
                    <a:pt x="82" y="130"/>
                  </a:cubicBezTo>
                  <a:cubicBezTo>
                    <a:pt x="89" y="130"/>
                    <a:pt x="98" y="123"/>
                    <a:pt x="98" y="123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4" y="127"/>
                    <a:pt x="121" y="133"/>
                    <a:pt x="131" y="138"/>
                  </a:cubicBezTo>
                  <a:cubicBezTo>
                    <a:pt x="141" y="143"/>
                    <a:pt x="164" y="152"/>
                    <a:pt x="172" y="15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C9A7192E-BE1E-4CB3-B785-D8446BFE0AD5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3238" y="3176588"/>
              <a:ext cx="125412" cy="119063"/>
            </a:xfrm>
            <a:custGeom>
              <a:avLst/>
              <a:gdLst>
                <a:gd name="T0" fmla="*/ 198 w 224"/>
                <a:gd name="T1" fmla="*/ 84 h 215"/>
                <a:gd name="T2" fmla="*/ 208 w 224"/>
                <a:gd name="T3" fmla="*/ 97 h 215"/>
                <a:gd name="T4" fmla="*/ 224 w 224"/>
                <a:gd name="T5" fmla="*/ 91 h 215"/>
                <a:gd name="T6" fmla="*/ 214 w 224"/>
                <a:gd name="T7" fmla="*/ 51 h 215"/>
                <a:gd name="T8" fmla="*/ 215 w 224"/>
                <a:gd name="T9" fmla="*/ 3 h 215"/>
                <a:gd name="T10" fmla="*/ 186 w 224"/>
                <a:gd name="T11" fmla="*/ 51 h 215"/>
                <a:gd name="T12" fmla="*/ 166 w 224"/>
                <a:gd name="T13" fmla="*/ 61 h 215"/>
                <a:gd name="T14" fmla="*/ 131 w 224"/>
                <a:gd name="T15" fmla="*/ 102 h 215"/>
                <a:gd name="T16" fmla="*/ 122 w 224"/>
                <a:gd name="T17" fmla="*/ 131 h 215"/>
                <a:gd name="T18" fmla="*/ 62 w 224"/>
                <a:gd name="T19" fmla="*/ 127 h 215"/>
                <a:gd name="T20" fmla="*/ 16 w 224"/>
                <a:gd name="T21" fmla="*/ 140 h 215"/>
                <a:gd name="T22" fmla="*/ 1 w 224"/>
                <a:gd name="T23" fmla="*/ 127 h 215"/>
                <a:gd name="T24" fmla="*/ 5 w 224"/>
                <a:gd name="T25" fmla="*/ 145 h 215"/>
                <a:gd name="T26" fmla="*/ 52 w 224"/>
                <a:gd name="T27" fmla="*/ 200 h 215"/>
                <a:gd name="T28" fmla="*/ 177 w 224"/>
                <a:gd name="T29" fmla="*/ 215 h 215"/>
                <a:gd name="T30" fmla="*/ 168 w 224"/>
                <a:gd name="T31" fmla="*/ 192 h 215"/>
                <a:gd name="T32" fmla="*/ 181 w 224"/>
                <a:gd name="T33" fmla="*/ 163 h 215"/>
                <a:gd name="T34" fmla="*/ 189 w 224"/>
                <a:gd name="T35" fmla="*/ 136 h 215"/>
                <a:gd name="T36" fmla="*/ 201 w 224"/>
                <a:gd name="T37" fmla="*/ 135 h 215"/>
                <a:gd name="T38" fmla="*/ 191 w 224"/>
                <a:gd name="T39" fmla="*/ 118 h 215"/>
                <a:gd name="T40" fmla="*/ 198 w 224"/>
                <a:gd name="T41" fmla="*/ 8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4" h="215">
                  <a:moveTo>
                    <a:pt x="198" y="84"/>
                  </a:moveTo>
                  <a:cubicBezTo>
                    <a:pt x="202" y="84"/>
                    <a:pt x="208" y="97"/>
                    <a:pt x="208" y="97"/>
                  </a:cubicBezTo>
                  <a:cubicBezTo>
                    <a:pt x="224" y="91"/>
                    <a:pt x="224" y="91"/>
                    <a:pt x="224" y="91"/>
                  </a:cubicBezTo>
                  <a:cubicBezTo>
                    <a:pt x="219" y="78"/>
                    <a:pt x="212" y="63"/>
                    <a:pt x="214" y="51"/>
                  </a:cubicBezTo>
                  <a:cubicBezTo>
                    <a:pt x="217" y="34"/>
                    <a:pt x="222" y="6"/>
                    <a:pt x="215" y="3"/>
                  </a:cubicBezTo>
                  <a:cubicBezTo>
                    <a:pt x="207" y="0"/>
                    <a:pt x="186" y="51"/>
                    <a:pt x="186" y="51"/>
                  </a:cubicBezTo>
                  <a:cubicBezTo>
                    <a:pt x="186" y="51"/>
                    <a:pt x="172" y="53"/>
                    <a:pt x="166" y="61"/>
                  </a:cubicBezTo>
                  <a:cubicBezTo>
                    <a:pt x="161" y="70"/>
                    <a:pt x="131" y="102"/>
                    <a:pt x="131" y="102"/>
                  </a:cubicBezTo>
                  <a:cubicBezTo>
                    <a:pt x="131" y="102"/>
                    <a:pt x="131" y="130"/>
                    <a:pt x="122" y="131"/>
                  </a:cubicBezTo>
                  <a:cubicBezTo>
                    <a:pt x="113" y="132"/>
                    <a:pt x="69" y="127"/>
                    <a:pt x="62" y="127"/>
                  </a:cubicBezTo>
                  <a:cubicBezTo>
                    <a:pt x="56" y="127"/>
                    <a:pt x="25" y="144"/>
                    <a:pt x="16" y="140"/>
                  </a:cubicBezTo>
                  <a:cubicBezTo>
                    <a:pt x="11" y="138"/>
                    <a:pt x="5" y="132"/>
                    <a:pt x="1" y="127"/>
                  </a:cubicBezTo>
                  <a:cubicBezTo>
                    <a:pt x="0" y="132"/>
                    <a:pt x="0" y="140"/>
                    <a:pt x="5" y="145"/>
                  </a:cubicBezTo>
                  <a:cubicBezTo>
                    <a:pt x="12" y="152"/>
                    <a:pt x="49" y="200"/>
                    <a:pt x="52" y="200"/>
                  </a:cubicBezTo>
                  <a:cubicBezTo>
                    <a:pt x="54" y="200"/>
                    <a:pt x="143" y="211"/>
                    <a:pt x="177" y="215"/>
                  </a:cubicBezTo>
                  <a:cubicBezTo>
                    <a:pt x="173" y="207"/>
                    <a:pt x="168" y="196"/>
                    <a:pt x="168" y="192"/>
                  </a:cubicBezTo>
                  <a:cubicBezTo>
                    <a:pt x="168" y="186"/>
                    <a:pt x="181" y="163"/>
                    <a:pt x="181" y="163"/>
                  </a:cubicBezTo>
                  <a:cubicBezTo>
                    <a:pt x="181" y="163"/>
                    <a:pt x="187" y="143"/>
                    <a:pt x="189" y="136"/>
                  </a:cubicBezTo>
                  <a:cubicBezTo>
                    <a:pt x="191" y="129"/>
                    <a:pt x="197" y="137"/>
                    <a:pt x="201" y="135"/>
                  </a:cubicBezTo>
                  <a:cubicBezTo>
                    <a:pt x="205" y="133"/>
                    <a:pt x="195" y="122"/>
                    <a:pt x="191" y="118"/>
                  </a:cubicBezTo>
                  <a:cubicBezTo>
                    <a:pt x="187" y="114"/>
                    <a:pt x="194" y="84"/>
                    <a:pt x="198" y="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F293CF90-214B-4116-92FE-0E321FE6C0EA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7050" y="3222625"/>
              <a:ext cx="203200" cy="249238"/>
            </a:xfrm>
            <a:custGeom>
              <a:avLst/>
              <a:gdLst>
                <a:gd name="T0" fmla="*/ 169 w 364"/>
                <a:gd name="T1" fmla="*/ 375 h 445"/>
                <a:gd name="T2" fmla="*/ 220 w 364"/>
                <a:gd name="T3" fmla="*/ 358 h 445"/>
                <a:gd name="T4" fmla="*/ 228 w 364"/>
                <a:gd name="T5" fmla="*/ 330 h 445"/>
                <a:gd name="T6" fmla="*/ 269 w 364"/>
                <a:gd name="T7" fmla="*/ 304 h 445"/>
                <a:gd name="T8" fmla="*/ 283 w 364"/>
                <a:gd name="T9" fmla="*/ 249 h 445"/>
                <a:gd name="T10" fmla="*/ 312 w 364"/>
                <a:gd name="T11" fmla="*/ 249 h 445"/>
                <a:gd name="T12" fmla="*/ 318 w 364"/>
                <a:gd name="T13" fmla="*/ 218 h 445"/>
                <a:gd name="T14" fmla="*/ 355 w 364"/>
                <a:gd name="T15" fmla="*/ 184 h 445"/>
                <a:gd name="T16" fmla="*/ 359 w 364"/>
                <a:gd name="T17" fmla="*/ 134 h 445"/>
                <a:gd name="T18" fmla="*/ 339 w 364"/>
                <a:gd name="T19" fmla="*/ 127 h 445"/>
                <a:gd name="T20" fmla="*/ 302 w 364"/>
                <a:gd name="T21" fmla="*/ 74 h 445"/>
                <a:gd name="T22" fmla="*/ 237 w 364"/>
                <a:gd name="T23" fmla="*/ 52 h 445"/>
                <a:gd name="T24" fmla="*/ 191 w 364"/>
                <a:gd name="T25" fmla="*/ 23 h 445"/>
                <a:gd name="T26" fmla="*/ 184 w 364"/>
                <a:gd name="T27" fmla="*/ 7 h 445"/>
                <a:gd name="T28" fmla="*/ 168 w 364"/>
                <a:gd name="T29" fmla="*/ 13 h 445"/>
                <a:gd name="T30" fmla="*/ 158 w 364"/>
                <a:gd name="T31" fmla="*/ 0 h 445"/>
                <a:gd name="T32" fmla="*/ 151 w 364"/>
                <a:gd name="T33" fmla="*/ 34 h 445"/>
                <a:gd name="T34" fmla="*/ 161 w 364"/>
                <a:gd name="T35" fmla="*/ 51 h 445"/>
                <a:gd name="T36" fmla="*/ 149 w 364"/>
                <a:gd name="T37" fmla="*/ 52 h 445"/>
                <a:gd name="T38" fmla="*/ 141 w 364"/>
                <a:gd name="T39" fmla="*/ 79 h 445"/>
                <a:gd name="T40" fmla="*/ 128 w 364"/>
                <a:gd name="T41" fmla="*/ 108 h 445"/>
                <a:gd name="T42" fmla="*/ 141 w 364"/>
                <a:gd name="T43" fmla="*/ 142 h 445"/>
                <a:gd name="T44" fmla="*/ 159 w 364"/>
                <a:gd name="T45" fmla="*/ 161 h 445"/>
                <a:gd name="T46" fmla="*/ 133 w 364"/>
                <a:gd name="T47" fmla="*/ 276 h 445"/>
                <a:gd name="T48" fmla="*/ 0 w 364"/>
                <a:gd name="T49" fmla="*/ 325 h 445"/>
                <a:gd name="T50" fmla="*/ 54 w 364"/>
                <a:gd name="T51" fmla="*/ 445 h 445"/>
                <a:gd name="T52" fmla="*/ 162 w 364"/>
                <a:gd name="T53" fmla="*/ 410 h 445"/>
                <a:gd name="T54" fmla="*/ 169 w 364"/>
                <a:gd name="T55" fmla="*/ 37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4" h="445">
                  <a:moveTo>
                    <a:pt x="169" y="375"/>
                  </a:moveTo>
                  <a:cubicBezTo>
                    <a:pt x="169" y="375"/>
                    <a:pt x="211" y="369"/>
                    <a:pt x="220" y="358"/>
                  </a:cubicBezTo>
                  <a:cubicBezTo>
                    <a:pt x="228" y="348"/>
                    <a:pt x="228" y="330"/>
                    <a:pt x="228" y="330"/>
                  </a:cubicBezTo>
                  <a:cubicBezTo>
                    <a:pt x="228" y="330"/>
                    <a:pt x="260" y="319"/>
                    <a:pt x="269" y="304"/>
                  </a:cubicBezTo>
                  <a:cubicBezTo>
                    <a:pt x="279" y="288"/>
                    <a:pt x="274" y="250"/>
                    <a:pt x="283" y="249"/>
                  </a:cubicBezTo>
                  <a:cubicBezTo>
                    <a:pt x="292" y="248"/>
                    <a:pt x="302" y="260"/>
                    <a:pt x="312" y="249"/>
                  </a:cubicBezTo>
                  <a:cubicBezTo>
                    <a:pt x="323" y="238"/>
                    <a:pt x="318" y="218"/>
                    <a:pt x="318" y="218"/>
                  </a:cubicBezTo>
                  <a:cubicBezTo>
                    <a:pt x="355" y="184"/>
                    <a:pt x="355" y="184"/>
                    <a:pt x="355" y="184"/>
                  </a:cubicBezTo>
                  <a:cubicBezTo>
                    <a:pt x="355" y="184"/>
                    <a:pt x="364" y="144"/>
                    <a:pt x="359" y="134"/>
                  </a:cubicBezTo>
                  <a:cubicBezTo>
                    <a:pt x="355" y="124"/>
                    <a:pt x="339" y="127"/>
                    <a:pt x="339" y="127"/>
                  </a:cubicBezTo>
                  <a:cubicBezTo>
                    <a:pt x="339" y="127"/>
                    <a:pt x="317" y="87"/>
                    <a:pt x="302" y="74"/>
                  </a:cubicBezTo>
                  <a:cubicBezTo>
                    <a:pt x="287" y="61"/>
                    <a:pt x="237" y="52"/>
                    <a:pt x="237" y="52"/>
                  </a:cubicBezTo>
                  <a:cubicBezTo>
                    <a:pt x="237" y="52"/>
                    <a:pt x="194" y="38"/>
                    <a:pt x="191" y="23"/>
                  </a:cubicBezTo>
                  <a:cubicBezTo>
                    <a:pt x="190" y="18"/>
                    <a:pt x="187" y="13"/>
                    <a:pt x="184" y="7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2" y="0"/>
                    <a:pt x="158" y="0"/>
                  </a:cubicBezTo>
                  <a:cubicBezTo>
                    <a:pt x="154" y="0"/>
                    <a:pt x="147" y="30"/>
                    <a:pt x="151" y="34"/>
                  </a:cubicBezTo>
                  <a:cubicBezTo>
                    <a:pt x="155" y="38"/>
                    <a:pt x="165" y="49"/>
                    <a:pt x="161" y="51"/>
                  </a:cubicBezTo>
                  <a:cubicBezTo>
                    <a:pt x="157" y="53"/>
                    <a:pt x="151" y="45"/>
                    <a:pt x="149" y="52"/>
                  </a:cubicBezTo>
                  <a:cubicBezTo>
                    <a:pt x="147" y="59"/>
                    <a:pt x="141" y="79"/>
                    <a:pt x="141" y="79"/>
                  </a:cubicBezTo>
                  <a:cubicBezTo>
                    <a:pt x="141" y="79"/>
                    <a:pt x="128" y="102"/>
                    <a:pt x="128" y="108"/>
                  </a:cubicBezTo>
                  <a:cubicBezTo>
                    <a:pt x="128" y="114"/>
                    <a:pt x="141" y="138"/>
                    <a:pt x="141" y="142"/>
                  </a:cubicBezTo>
                  <a:cubicBezTo>
                    <a:pt x="141" y="146"/>
                    <a:pt x="159" y="161"/>
                    <a:pt x="159" y="161"/>
                  </a:cubicBezTo>
                  <a:cubicBezTo>
                    <a:pt x="133" y="276"/>
                    <a:pt x="133" y="276"/>
                    <a:pt x="133" y="276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54" y="445"/>
                    <a:pt x="54" y="445"/>
                    <a:pt x="54" y="445"/>
                  </a:cubicBezTo>
                  <a:cubicBezTo>
                    <a:pt x="81" y="434"/>
                    <a:pt x="159" y="415"/>
                    <a:pt x="162" y="410"/>
                  </a:cubicBezTo>
                  <a:cubicBezTo>
                    <a:pt x="167" y="404"/>
                    <a:pt x="169" y="375"/>
                    <a:pt x="169" y="3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91C9A71-DFA5-46DF-8BAC-D0A829321C2F}"/>
                </a:ext>
              </a:extLst>
            </p:cNvPr>
            <p:cNvSpPr>
              <a:spLocks/>
            </p:cNvSpPr>
            <p:nvPr/>
          </p:nvSpPr>
          <p:spPr bwMode="gray">
            <a:xfrm>
              <a:off x="5564188" y="3184525"/>
              <a:ext cx="26987" cy="55563"/>
            </a:xfrm>
            <a:custGeom>
              <a:avLst/>
              <a:gdLst>
                <a:gd name="T0" fmla="*/ 16 w 49"/>
                <a:gd name="T1" fmla="*/ 90 h 98"/>
                <a:gd name="T2" fmla="*/ 24 w 49"/>
                <a:gd name="T3" fmla="*/ 98 h 98"/>
                <a:gd name="T4" fmla="*/ 30 w 49"/>
                <a:gd name="T5" fmla="*/ 96 h 98"/>
                <a:gd name="T6" fmla="*/ 30 w 49"/>
                <a:gd name="T7" fmla="*/ 95 h 98"/>
                <a:gd name="T8" fmla="*/ 47 w 49"/>
                <a:gd name="T9" fmla="*/ 35 h 98"/>
                <a:gd name="T10" fmla="*/ 22 w 49"/>
                <a:gd name="T11" fmla="*/ 3 h 98"/>
                <a:gd name="T12" fmla="*/ 9 w 49"/>
                <a:gd name="T13" fmla="*/ 47 h 98"/>
                <a:gd name="T14" fmla="*/ 1 w 49"/>
                <a:gd name="T15" fmla="*/ 84 h 98"/>
                <a:gd name="T16" fmla="*/ 0 w 49"/>
                <a:gd name="T17" fmla="*/ 83 h 98"/>
                <a:gd name="T18" fmla="*/ 6 w 49"/>
                <a:gd name="T19" fmla="*/ 93 h 98"/>
                <a:gd name="T20" fmla="*/ 16 w 49"/>
                <a:gd name="T21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98">
                  <a:moveTo>
                    <a:pt x="16" y="90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5"/>
                    <a:pt x="30" y="95"/>
                  </a:cubicBezTo>
                  <a:cubicBezTo>
                    <a:pt x="35" y="86"/>
                    <a:pt x="49" y="56"/>
                    <a:pt x="47" y="35"/>
                  </a:cubicBezTo>
                  <a:cubicBezTo>
                    <a:pt x="45" y="14"/>
                    <a:pt x="31" y="0"/>
                    <a:pt x="22" y="3"/>
                  </a:cubicBezTo>
                  <a:cubicBezTo>
                    <a:pt x="12" y="6"/>
                    <a:pt x="10" y="32"/>
                    <a:pt x="9" y="47"/>
                  </a:cubicBezTo>
                  <a:cubicBezTo>
                    <a:pt x="9" y="62"/>
                    <a:pt x="9" y="83"/>
                    <a:pt x="1" y="84"/>
                  </a:cubicBezTo>
                  <a:cubicBezTo>
                    <a:pt x="1" y="84"/>
                    <a:pt x="1" y="84"/>
                    <a:pt x="0" y="83"/>
                  </a:cubicBezTo>
                  <a:cubicBezTo>
                    <a:pt x="6" y="93"/>
                    <a:pt x="6" y="93"/>
                    <a:pt x="6" y="93"/>
                  </a:cubicBezTo>
                  <a:lnTo>
                    <a:pt x="16" y="9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B76F7BB0-6F20-4674-8BEF-6DB457DA0A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7075" y="2860675"/>
              <a:ext cx="392112" cy="395288"/>
            </a:xfrm>
            <a:custGeom>
              <a:avLst/>
              <a:gdLst>
                <a:gd name="T0" fmla="*/ 639 w 701"/>
                <a:gd name="T1" fmla="*/ 64 h 705"/>
                <a:gd name="T2" fmla="*/ 584 w 701"/>
                <a:gd name="T3" fmla="*/ 14 h 705"/>
                <a:gd name="T4" fmla="*/ 541 w 701"/>
                <a:gd name="T5" fmla="*/ 0 h 705"/>
                <a:gd name="T6" fmla="*/ 479 w 701"/>
                <a:gd name="T7" fmla="*/ 10 h 705"/>
                <a:gd name="T8" fmla="*/ 408 w 701"/>
                <a:gd name="T9" fmla="*/ 46 h 705"/>
                <a:gd name="T10" fmla="*/ 433 w 701"/>
                <a:gd name="T11" fmla="*/ 110 h 705"/>
                <a:gd name="T12" fmla="*/ 418 w 701"/>
                <a:gd name="T13" fmla="*/ 160 h 705"/>
                <a:gd name="T14" fmla="*/ 395 w 701"/>
                <a:gd name="T15" fmla="*/ 168 h 705"/>
                <a:gd name="T16" fmla="*/ 370 w 701"/>
                <a:gd name="T17" fmla="*/ 171 h 705"/>
                <a:gd name="T18" fmla="*/ 401 w 701"/>
                <a:gd name="T19" fmla="*/ 197 h 705"/>
                <a:gd name="T20" fmla="*/ 363 w 701"/>
                <a:gd name="T21" fmla="*/ 238 h 705"/>
                <a:gd name="T22" fmla="*/ 348 w 701"/>
                <a:gd name="T23" fmla="*/ 293 h 705"/>
                <a:gd name="T24" fmla="*/ 305 w 701"/>
                <a:gd name="T25" fmla="*/ 289 h 705"/>
                <a:gd name="T26" fmla="*/ 266 w 701"/>
                <a:gd name="T27" fmla="*/ 312 h 705"/>
                <a:gd name="T28" fmla="*/ 242 w 701"/>
                <a:gd name="T29" fmla="*/ 355 h 705"/>
                <a:gd name="T30" fmla="*/ 157 w 701"/>
                <a:gd name="T31" fmla="*/ 404 h 705"/>
                <a:gd name="T32" fmla="*/ 100 w 701"/>
                <a:gd name="T33" fmla="*/ 405 h 705"/>
                <a:gd name="T34" fmla="*/ 0 w 701"/>
                <a:gd name="T35" fmla="*/ 389 h 705"/>
                <a:gd name="T36" fmla="*/ 77 w 701"/>
                <a:gd name="T37" fmla="*/ 462 h 705"/>
                <a:gd name="T38" fmla="*/ 98 w 701"/>
                <a:gd name="T39" fmla="*/ 492 h 705"/>
                <a:gd name="T40" fmla="*/ 120 w 701"/>
                <a:gd name="T41" fmla="*/ 529 h 705"/>
                <a:gd name="T42" fmla="*/ 85 w 701"/>
                <a:gd name="T43" fmla="*/ 575 h 705"/>
                <a:gd name="T44" fmla="*/ 60 w 701"/>
                <a:gd name="T45" fmla="*/ 600 h 705"/>
                <a:gd name="T46" fmla="*/ 110 w 701"/>
                <a:gd name="T47" fmla="*/ 635 h 705"/>
                <a:gd name="T48" fmla="*/ 208 w 701"/>
                <a:gd name="T49" fmla="*/ 615 h 705"/>
                <a:gd name="T50" fmla="*/ 299 w 701"/>
                <a:gd name="T51" fmla="*/ 662 h 705"/>
                <a:gd name="T52" fmla="*/ 381 w 701"/>
                <a:gd name="T53" fmla="*/ 705 h 705"/>
                <a:gd name="T54" fmla="*/ 416 w 701"/>
                <a:gd name="T55" fmla="*/ 689 h 705"/>
                <a:gd name="T56" fmla="*/ 467 w 701"/>
                <a:gd name="T57" fmla="*/ 679 h 705"/>
                <a:gd name="T58" fmla="*/ 492 w 701"/>
                <a:gd name="T59" fmla="*/ 654 h 705"/>
                <a:gd name="T60" fmla="*/ 455 w 701"/>
                <a:gd name="T61" fmla="*/ 604 h 705"/>
                <a:gd name="T62" fmla="*/ 447 w 701"/>
                <a:gd name="T63" fmla="*/ 559 h 705"/>
                <a:gd name="T64" fmla="*/ 423 w 701"/>
                <a:gd name="T65" fmla="*/ 522 h 705"/>
                <a:gd name="T66" fmla="*/ 470 w 701"/>
                <a:gd name="T67" fmla="*/ 500 h 705"/>
                <a:gd name="T68" fmla="*/ 518 w 701"/>
                <a:gd name="T69" fmla="*/ 472 h 705"/>
                <a:gd name="T70" fmla="*/ 560 w 701"/>
                <a:gd name="T71" fmla="*/ 425 h 705"/>
                <a:gd name="T72" fmla="*/ 581 w 701"/>
                <a:gd name="T73" fmla="*/ 358 h 705"/>
                <a:gd name="T74" fmla="*/ 604 w 701"/>
                <a:gd name="T75" fmla="*/ 297 h 705"/>
                <a:gd name="T76" fmla="*/ 624 w 701"/>
                <a:gd name="T77" fmla="*/ 248 h 705"/>
                <a:gd name="T78" fmla="*/ 583 w 701"/>
                <a:gd name="T79" fmla="*/ 225 h 705"/>
                <a:gd name="T80" fmla="*/ 567 w 701"/>
                <a:gd name="T81" fmla="*/ 194 h 705"/>
                <a:gd name="T82" fmla="*/ 548 w 701"/>
                <a:gd name="T83" fmla="*/ 161 h 705"/>
                <a:gd name="T84" fmla="*/ 557 w 701"/>
                <a:gd name="T85" fmla="*/ 123 h 705"/>
                <a:gd name="T86" fmla="*/ 643 w 701"/>
                <a:gd name="T87" fmla="*/ 123 h 705"/>
                <a:gd name="T88" fmla="*/ 667 w 701"/>
                <a:gd name="T89" fmla="*/ 122 h 705"/>
                <a:gd name="T90" fmla="*/ 700 w 701"/>
                <a:gd name="T91" fmla="*/ 8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" h="705">
                  <a:moveTo>
                    <a:pt x="671" y="81"/>
                  </a:moveTo>
                  <a:cubicBezTo>
                    <a:pt x="652" y="80"/>
                    <a:pt x="647" y="60"/>
                    <a:pt x="647" y="60"/>
                  </a:cubicBezTo>
                  <a:cubicBezTo>
                    <a:pt x="639" y="64"/>
                    <a:pt x="639" y="64"/>
                    <a:pt x="639" y="64"/>
                  </a:cubicBezTo>
                  <a:cubicBezTo>
                    <a:pt x="618" y="56"/>
                    <a:pt x="618" y="56"/>
                    <a:pt x="618" y="56"/>
                  </a:cubicBezTo>
                  <a:cubicBezTo>
                    <a:pt x="618" y="56"/>
                    <a:pt x="617" y="35"/>
                    <a:pt x="608" y="25"/>
                  </a:cubicBezTo>
                  <a:cubicBezTo>
                    <a:pt x="599" y="15"/>
                    <a:pt x="584" y="14"/>
                    <a:pt x="584" y="14"/>
                  </a:cubicBezTo>
                  <a:cubicBezTo>
                    <a:pt x="581" y="5"/>
                    <a:pt x="581" y="5"/>
                    <a:pt x="581" y="5"/>
                  </a:cubicBezTo>
                  <a:cubicBezTo>
                    <a:pt x="560" y="5"/>
                    <a:pt x="560" y="5"/>
                    <a:pt x="560" y="5"/>
                  </a:cubicBezTo>
                  <a:cubicBezTo>
                    <a:pt x="560" y="5"/>
                    <a:pt x="549" y="4"/>
                    <a:pt x="541" y="0"/>
                  </a:cubicBezTo>
                  <a:cubicBezTo>
                    <a:pt x="535" y="4"/>
                    <a:pt x="526" y="9"/>
                    <a:pt x="523" y="10"/>
                  </a:cubicBezTo>
                  <a:cubicBezTo>
                    <a:pt x="518" y="11"/>
                    <a:pt x="508" y="5"/>
                    <a:pt x="505" y="5"/>
                  </a:cubicBezTo>
                  <a:cubicBezTo>
                    <a:pt x="502" y="5"/>
                    <a:pt x="479" y="10"/>
                    <a:pt x="479" y="10"/>
                  </a:cubicBezTo>
                  <a:cubicBezTo>
                    <a:pt x="479" y="10"/>
                    <a:pt x="462" y="9"/>
                    <a:pt x="455" y="12"/>
                  </a:cubicBezTo>
                  <a:cubicBezTo>
                    <a:pt x="448" y="15"/>
                    <a:pt x="425" y="31"/>
                    <a:pt x="425" y="31"/>
                  </a:cubicBezTo>
                  <a:cubicBezTo>
                    <a:pt x="425" y="31"/>
                    <a:pt x="414" y="34"/>
                    <a:pt x="408" y="46"/>
                  </a:cubicBezTo>
                  <a:cubicBezTo>
                    <a:pt x="402" y="58"/>
                    <a:pt x="407" y="54"/>
                    <a:pt x="418" y="66"/>
                  </a:cubicBezTo>
                  <a:cubicBezTo>
                    <a:pt x="429" y="78"/>
                    <a:pt x="426" y="95"/>
                    <a:pt x="426" y="95"/>
                  </a:cubicBezTo>
                  <a:cubicBezTo>
                    <a:pt x="426" y="95"/>
                    <a:pt x="436" y="103"/>
                    <a:pt x="433" y="110"/>
                  </a:cubicBezTo>
                  <a:cubicBezTo>
                    <a:pt x="430" y="117"/>
                    <a:pt x="413" y="125"/>
                    <a:pt x="412" y="134"/>
                  </a:cubicBezTo>
                  <a:cubicBezTo>
                    <a:pt x="411" y="143"/>
                    <a:pt x="418" y="144"/>
                    <a:pt x="418" y="144"/>
                  </a:cubicBezTo>
                  <a:cubicBezTo>
                    <a:pt x="418" y="144"/>
                    <a:pt x="419" y="153"/>
                    <a:pt x="418" y="160"/>
                  </a:cubicBezTo>
                  <a:cubicBezTo>
                    <a:pt x="417" y="167"/>
                    <a:pt x="406" y="164"/>
                    <a:pt x="406" y="164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395" y="168"/>
                    <a:pt x="395" y="168"/>
                    <a:pt x="395" y="168"/>
                  </a:cubicBezTo>
                  <a:cubicBezTo>
                    <a:pt x="384" y="167"/>
                    <a:pt x="384" y="167"/>
                    <a:pt x="384" y="167"/>
                  </a:cubicBezTo>
                  <a:cubicBezTo>
                    <a:pt x="384" y="167"/>
                    <a:pt x="377" y="159"/>
                    <a:pt x="373" y="160"/>
                  </a:cubicBezTo>
                  <a:cubicBezTo>
                    <a:pt x="369" y="161"/>
                    <a:pt x="369" y="166"/>
                    <a:pt x="370" y="171"/>
                  </a:cubicBezTo>
                  <a:cubicBezTo>
                    <a:pt x="371" y="176"/>
                    <a:pt x="386" y="180"/>
                    <a:pt x="386" y="180"/>
                  </a:cubicBezTo>
                  <a:cubicBezTo>
                    <a:pt x="386" y="180"/>
                    <a:pt x="386" y="184"/>
                    <a:pt x="388" y="191"/>
                  </a:cubicBezTo>
                  <a:cubicBezTo>
                    <a:pt x="390" y="198"/>
                    <a:pt x="401" y="197"/>
                    <a:pt x="401" y="197"/>
                  </a:cubicBezTo>
                  <a:cubicBezTo>
                    <a:pt x="381" y="211"/>
                    <a:pt x="381" y="211"/>
                    <a:pt x="381" y="211"/>
                  </a:cubicBezTo>
                  <a:cubicBezTo>
                    <a:pt x="381" y="211"/>
                    <a:pt x="368" y="210"/>
                    <a:pt x="364" y="213"/>
                  </a:cubicBezTo>
                  <a:cubicBezTo>
                    <a:pt x="360" y="216"/>
                    <a:pt x="363" y="238"/>
                    <a:pt x="363" y="238"/>
                  </a:cubicBezTo>
                  <a:cubicBezTo>
                    <a:pt x="363" y="238"/>
                    <a:pt x="357" y="235"/>
                    <a:pt x="356" y="247"/>
                  </a:cubicBezTo>
                  <a:cubicBezTo>
                    <a:pt x="355" y="259"/>
                    <a:pt x="364" y="277"/>
                    <a:pt x="364" y="277"/>
                  </a:cubicBezTo>
                  <a:cubicBezTo>
                    <a:pt x="364" y="277"/>
                    <a:pt x="361" y="286"/>
                    <a:pt x="348" y="293"/>
                  </a:cubicBezTo>
                  <a:cubicBezTo>
                    <a:pt x="335" y="300"/>
                    <a:pt x="338" y="281"/>
                    <a:pt x="338" y="281"/>
                  </a:cubicBezTo>
                  <a:cubicBezTo>
                    <a:pt x="338" y="281"/>
                    <a:pt x="328" y="283"/>
                    <a:pt x="320" y="283"/>
                  </a:cubicBezTo>
                  <a:cubicBezTo>
                    <a:pt x="312" y="283"/>
                    <a:pt x="305" y="289"/>
                    <a:pt x="305" y="289"/>
                  </a:cubicBezTo>
                  <a:cubicBezTo>
                    <a:pt x="305" y="289"/>
                    <a:pt x="291" y="293"/>
                    <a:pt x="287" y="298"/>
                  </a:cubicBezTo>
                  <a:cubicBezTo>
                    <a:pt x="283" y="303"/>
                    <a:pt x="300" y="305"/>
                    <a:pt x="298" y="311"/>
                  </a:cubicBezTo>
                  <a:cubicBezTo>
                    <a:pt x="296" y="317"/>
                    <a:pt x="266" y="312"/>
                    <a:pt x="266" y="312"/>
                  </a:cubicBezTo>
                  <a:cubicBezTo>
                    <a:pt x="266" y="312"/>
                    <a:pt x="270" y="306"/>
                    <a:pt x="262" y="306"/>
                  </a:cubicBezTo>
                  <a:cubicBezTo>
                    <a:pt x="254" y="306"/>
                    <a:pt x="239" y="319"/>
                    <a:pt x="237" y="325"/>
                  </a:cubicBezTo>
                  <a:cubicBezTo>
                    <a:pt x="235" y="331"/>
                    <a:pt x="242" y="355"/>
                    <a:pt x="242" y="355"/>
                  </a:cubicBezTo>
                  <a:cubicBezTo>
                    <a:pt x="242" y="355"/>
                    <a:pt x="248" y="375"/>
                    <a:pt x="246" y="381"/>
                  </a:cubicBezTo>
                  <a:cubicBezTo>
                    <a:pt x="244" y="387"/>
                    <a:pt x="205" y="400"/>
                    <a:pt x="202" y="401"/>
                  </a:cubicBezTo>
                  <a:cubicBezTo>
                    <a:pt x="199" y="402"/>
                    <a:pt x="157" y="404"/>
                    <a:pt x="157" y="404"/>
                  </a:cubicBezTo>
                  <a:cubicBezTo>
                    <a:pt x="157" y="404"/>
                    <a:pt x="156" y="410"/>
                    <a:pt x="144" y="410"/>
                  </a:cubicBezTo>
                  <a:cubicBezTo>
                    <a:pt x="132" y="410"/>
                    <a:pt x="135" y="406"/>
                    <a:pt x="135" y="406"/>
                  </a:cubicBezTo>
                  <a:cubicBezTo>
                    <a:pt x="100" y="405"/>
                    <a:pt x="100" y="405"/>
                    <a:pt x="100" y="405"/>
                  </a:cubicBezTo>
                  <a:cubicBezTo>
                    <a:pt x="100" y="405"/>
                    <a:pt x="102" y="410"/>
                    <a:pt x="81" y="412"/>
                  </a:cubicBezTo>
                  <a:cubicBezTo>
                    <a:pt x="60" y="414"/>
                    <a:pt x="30" y="396"/>
                    <a:pt x="21" y="391"/>
                  </a:cubicBezTo>
                  <a:cubicBezTo>
                    <a:pt x="12" y="386"/>
                    <a:pt x="0" y="389"/>
                    <a:pt x="0" y="389"/>
                  </a:cubicBezTo>
                  <a:cubicBezTo>
                    <a:pt x="0" y="389"/>
                    <a:pt x="20" y="408"/>
                    <a:pt x="26" y="419"/>
                  </a:cubicBezTo>
                  <a:cubicBezTo>
                    <a:pt x="32" y="430"/>
                    <a:pt x="46" y="450"/>
                    <a:pt x="54" y="460"/>
                  </a:cubicBezTo>
                  <a:cubicBezTo>
                    <a:pt x="62" y="470"/>
                    <a:pt x="77" y="462"/>
                    <a:pt x="77" y="462"/>
                  </a:cubicBezTo>
                  <a:cubicBezTo>
                    <a:pt x="86" y="473"/>
                    <a:pt x="86" y="473"/>
                    <a:pt x="86" y="473"/>
                  </a:cubicBezTo>
                  <a:cubicBezTo>
                    <a:pt x="99" y="472"/>
                    <a:pt x="99" y="472"/>
                    <a:pt x="99" y="472"/>
                  </a:cubicBezTo>
                  <a:cubicBezTo>
                    <a:pt x="98" y="492"/>
                    <a:pt x="98" y="492"/>
                    <a:pt x="98" y="492"/>
                  </a:cubicBezTo>
                  <a:cubicBezTo>
                    <a:pt x="101" y="494"/>
                    <a:pt x="101" y="494"/>
                    <a:pt x="101" y="494"/>
                  </a:cubicBezTo>
                  <a:cubicBezTo>
                    <a:pt x="101" y="494"/>
                    <a:pt x="100" y="517"/>
                    <a:pt x="103" y="524"/>
                  </a:cubicBezTo>
                  <a:cubicBezTo>
                    <a:pt x="106" y="531"/>
                    <a:pt x="112" y="518"/>
                    <a:pt x="120" y="529"/>
                  </a:cubicBezTo>
                  <a:cubicBezTo>
                    <a:pt x="128" y="540"/>
                    <a:pt x="129" y="556"/>
                    <a:pt x="125" y="561"/>
                  </a:cubicBezTo>
                  <a:cubicBezTo>
                    <a:pt x="121" y="566"/>
                    <a:pt x="119" y="553"/>
                    <a:pt x="101" y="559"/>
                  </a:cubicBezTo>
                  <a:cubicBezTo>
                    <a:pt x="83" y="565"/>
                    <a:pt x="89" y="569"/>
                    <a:pt x="85" y="575"/>
                  </a:cubicBezTo>
                  <a:cubicBezTo>
                    <a:pt x="81" y="581"/>
                    <a:pt x="72" y="579"/>
                    <a:pt x="72" y="579"/>
                  </a:cubicBezTo>
                  <a:cubicBezTo>
                    <a:pt x="70" y="590"/>
                    <a:pt x="70" y="590"/>
                    <a:pt x="70" y="590"/>
                  </a:cubicBezTo>
                  <a:cubicBezTo>
                    <a:pt x="70" y="590"/>
                    <a:pt x="66" y="597"/>
                    <a:pt x="60" y="600"/>
                  </a:cubicBezTo>
                  <a:cubicBezTo>
                    <a:pt x="55" y="602"/>
                    <a:pt x="59" y="630"/>
                    <a:pt x="60" y="637"/>
                  </a:cubicBezTo>
                  <a:cubicBezTo>
                    <a:pt x="70" y="633"/>
                    <a:pt x="78" y="628"/>
                    <a:pt x="78" y="628"/>
                  </a:cubicBezTo>
                  <a:cubicBezTo>
                    <a:pt x="78" y="628"/>
                    <a:pt x="100" y="635"/>
                    <a:pt x="110" y="635"/>
                  </a:cubicBezTo>
                  <a:cubicBezTo>
                    <a:pt x="120" y="636"/>
                    <a:pt x="149" y="620"/>
                    <a:pt x="149" y="620"/>
                  </a:cubicBezTo>
                  <a:cubicBezTo>
                    <a:pt x="149" y="620"/>
                    <a:pt x="165" y="628"/>
                    <a:pt x="175" y="626"/>
                  </a:cubicBezTo>
                  <a:cubicBezTo>
                    <a:pt x="186" y="624"/>
                    <a:pt x="208" y="615"/>
                    <a:pt x="208" y="615"/>
                  </a:cubicBezTo>
                  <a:cubicBezTo>
                    <a:pt x="234" y="622"/>
                    <a:pt x="234" y="622"/>
                    <a:pt x="234" y="622"/>
                  </a:cubicBezTo>
                  <a:cubicBezTo>
                    <a:pt x="234" y="622"/>
                    <a:pt x="249" y="601"/>
                    <a:pt x="267" y="613"/>
                  </a:cubicBezTo>
                  <a:cubicBezTo>
                    <a:pt x="284" y="624"/>
                    <a:pt x="285" y="659"/>
                    <a:pt x="299" y="662"/>
                  </a:cubicBezTo>
                  <a:cubicBezTo>
                    <a:pt x="313" y="665"/>
                    <a:pt x="339" y="665"/>
                    <a:pt x="348" y="674"/>
                  </a:cubicBezTo>
                  <a:cubicBezTo>
                    <a:pt x="358" y="683"/>
                    <a:pt x="359" y="704"/>
                    <a:pt x="370" y="705"/>
                  </a:cubicBezTo>
                  <a:cubicBezTo>
                    <a:pt x="373" y="705"/>
                    <a:pt x="377" y="705"/>
                    <a:pt x="381" y="705"/>
                  </a:cubicBezTo>
                  <a:cubicBezTo>
                    <a:pt x="394" y="700"/>
                    <a:pt x="394" y="700"/>
                    <a:pt x="394" y="700"/>
                  </a:cubicBezTo>
                  <a:cubicBezTo>
                    <a:pt x="394" y="700"/>
                    <a:pt x="385" y="684"/>
                    <a:pt x="396" y="683"/>
                  </a:cubicBezTo>
                  <a:cubicBezTo>
                    <a:pt x="407" y="682"/>
                    <a:pt x="416" y="689"/>
                    <a:pt x="416" y="689"/>
                  </a:cubicBezTo>
                  <a:cubicBezTo>
                    <a:pt x="433" y="683"/>
                    <a:pt x="433" y="683"/>
                    <a:pt x="433" y="683"/>
                  </a:cubicBezTo>
                  <a:cubicBezTo>
                    <a:pt x="433" y="683"/>
                    <a:pt x="430" y="691"/>
                    <a:pt x="444" y="691"/>
                  </a:cubicBezTo>
                  <a:cubicBezTo>
                    <a:pt x="458" y="691"/>
                    <a:pt x="456" y="681"/>
                    <a:pt x="467" y="679"/>
                  </a:cubicBezTo>
                  <a:cubicBezTo>
                    <a:pt x="478" y="677"/>
                    <a:pt x="468" y="688"/>
                    <a:pt x="479" y="688"/>
                  </a:cubicBezTo>
                  <a:cubicBezTo>
                    <a:pt x="490" y="688"/>
                    <a:pt x="499" y="687"/>
                    <a:pt x="501" y="678"/>
                  </a:cubicBezTo>
                  <a:cubicBezTo>
                    <a:pt x="503" y="669"/>
                    <a:pt x="492" y="654"/>
                    <a:pt x="492" y="654"/>
                  </a:cubicBezTo>
                  <a:cubicBezTo>
                    <a:pt x="478" y="626"/>
                    <a:pt x="478" y="626"/>
                    <a:pt x="478" y="626"/>
                  </a:cubicBezTo>
                  <a:cubicBezTo>
                    <a:pt x="478" y="611"/>
                    <a:pt x="478" y="611"/>
                    <a:pt x="478" y="611"/>
                  </a:cubicBezTo>
                  <a:cubicBezTo>
                    <a:pt x="478" y="611"/>
                    <a:pt x="462" y="611"/>
                    <a:pt x="455" y="604"/>
                  </a:cubicBezTo>
                  <a:cubicBezTo>
                    <a:pt x="448" y="597"/>
                    <a:pt x="446" y="589"/>
                    <a:pt x="446" y="589"/>
                  </a:cubicBezTo>
                  <a:cubicBezTo>
                    <a:pt x="448" y="569"/>
                    <a:pt x="448" y="569"/>
                    <a:pt x="448" y="569"/>
                  </a:cubicBezTo>
                  <a:cubicBezTo>
                    <a:pt x="447" y="559"/>
                    <a:pt x="447" y="559"/>
                    <a:pt x="447" y="559"/>
                  </a:cubicBezTo>
                  <a:cubicBezTo>
                    <a:pt x="429" y="561"/>
                    <a:pt x="429" y="561"/>
                    <a:pt x="429" y="561"/>
                  </a:cubicBezTo>
                  <a:cubicBezTo>
                    <a:pt x="429" y="561"/>
                    <a:pt x="414" y="563"/>
                    <a:pt x="414" y="546"/>
                  </a:cubicBezTo>
                  <a:cubicBezTo>
                    <a:pt x="414" y="529"/>
                    <a:pt x="415" y="529"/>
                    <a:pt x="423" y="522"/>
                  </a:cubicBezTo>
                  <a:cubicBezTo>
                    <a:pt x="431" y="515"/>
                    <a:pt x="438" y="503"/>
                    <a:pt x="438" y="503"/>
                  </a:cubicBezTo>
                  <a:cubicBezTo>
                    <a:pt x="438" y="503"/>
                    <a:pt x="437" y="489"/>
                    <a:pt x="451" y="487"/>
                  </a:cubicBezTo>
                  <a:cubicBezTo>
                    <a:pt x="465" y="485"/>
                    <a:pt x="457" y="502"/>
                    <a:pt x="470" y="500"/>
                  </a:cubicBezTo>
                  <a:cubicBezTo>
                    <a:pt x="483" y="498"/>
                    <a:pt x="488" y="490"/>
                    <a:pt x="488" y="490"/>
                  </a:cubicBezTo>
                  <a:cubicBezTo>
                    <a:pt x="488" y="490"/>
                    <a:pt x="503" y="498"/>
                    <a:pt x="510" y="490"/>
                  </a:cubicBezTo>
                  <a:cubicBezTo>
                    <a:pt x="517" y="482"/>
                    <a:pt x="518" y="472"/>
                    <a:pt x="518" y="472"/>
                  </a:cubicBezTo>
                  <a:cubicBezTo>
                    <a:pt x="527" y="467"/>
                    <a:pt x="527" y="467"/>
                    <a:pt x="527" y="467"/>
                  </a:cubicBezTo>
                  <a:cubicBezTo>
                    <a:pt x="527" y="467"/>
                    <a:pt x="528" y="447"/>
                    <a:pt x="532" y="444"/>
                  </a:cubicBezTo>
                  <a:cubicBezTo>
                    <a:pt x="536" y="441"/>
                    <a:pt x="552" y="438"/>
                    <a:pt x="560" y="425"/>
                  </a:cubicBezTo>
                  <a:cubicBezTo>
                    <a:pt x="568" y="412"/>
                    <a:pt x="565" y="394"/>
                    <a:pt x="569" y="385"/>
                  </a:cubicBezTo>
                  <a:cubicBezTo>
                    <a:pt x="573" y="376"/>
                    <a:pt x="592" y="375"/>
                    <a:pt x="592" y="375"/>
                  </a:cubicBezTo>
                  <a:cubicBezTo>
                    <a:pt x="581" y="358"/>
                    <a:pt x="581" y="358"/>
                    <a:pt x="581" y="358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616" y="321"/>
                    <a:pt x="616" y="321"/>
                    <a:pt x="616" y="321"/>
                  </a:cubicBezTo>
                  <a:cubicBezTo>
                    <a:pt x="616" y="321"/>
                    <a:pt x="604" y="301"/>
                    <a:pt x="604" y="297"/>
                  </a:cubicBezTo>
                  <a:cubicBezTo>
                    <a:pt x="604" y="293"/>
                    <a:pt x="601" y="279"/>
                    <a:pt x="605" y="277"/>
                  </a:cubicBezTo>
                  <a:cubicBezTo>
                    <a:pt x="609" y="275"/>
                    <a:pt x="638" y="271"/>
                    <a:pt x="637" y="262"/>
                  </a:cubicBezTo>
                  <a:cubicBezTo>
                    <a:pt x="636" y="253"/>
                    <a:pt x="624" y="248"/>
                    <a:pt x="624" y="248"/>
                  </a:cubicBezTo>
                  <a:cubicBezTo>
                    <a:pt x="600" y="249"/>
                    <a:pt x="600" y="249"/>
                    <a:pt x="600" y="249"/>
                  </a:cubicBezTo>
                  <a:cubicBezTo>
                    <a:pt x="597" y="226"/>
                    <a:pt x="597" y="226"/>
                    <a:pt x="597" y="226"/>
                  </a:cubicBezTo>
                  <a:cubicBezTo>
                    <a:pt x="583" y="225"/>
                    <a:pt x="583" y="225"/>
                    <a:pt x="583" y="225"/>
                  </a:cubicBezTo>
                  <a:cubicBezTo>
                    <a:pt x="575" y="215"/>
                    <a:pt x="575" y="215"/>
                    <a:pt x="575" y="215"/>
                  </a:cubicBezTo>
                  <a:cubicBezTo>
                    <a:pt x="575" y="215"/>
                    <a:pt x="564" y="218"/>
                    <a:pt x="565" y="210"/>
                  </a:cubicBezTo>
                  <a:cubicBezTo>
                    <a:pt x="566" y="202"/>
                    <a:pt x="567" y="194"/>
                    <a:pt x="567" y="194"/>
                  </a:cubicBezTo>
                  <a:cubicBezTo>
                    <a:pt x="567" y="194"/>
                    <a:pt x="553" y="193"/>
                    <a:pt x="556" y="183"/>
                  </a:cubicBezTo>
                  <a:cubicBezTo>
                    <a:pt x="559" y="173"/>
                    <a:pt x="568" y="165"/>
                    <a:pt x="568" y="165"/>
                  </a:cubicBezTo>
                  <a:cubicBezTo>
                    <a:pt x="548" y="161"/>
                    <a:pt x="548" y="161"/>
                    <a:pt x="548" y="161"/>
                  </a:cubicBezTo>
                  <a:cubicBezTo>
                    <a:pt x="552" y="152"/>
                    <a:pt x="552" y="152"/>
                    <a:pt x="552" y="152"/>
                  </a:cubicBezTo>
                  <a:cubicBezTo>
                    <a:pt x="537" y="142"/>
                    <a:pt x="537" y="142"/>
                    <a:pt x="537" y="142"/>
                  </a:cubicBezTo>
                  <a:cubicBezTo>
                    <a:pt x="537" y="142"/>
                    <a:pt x="535" y="126"/>
                    <a:pt x="557" y="123"/>
                  </a:cubicBezTo>
                  <a:cubicBezTo>
                    <a:pt x="579" y="120"/>
                    <a:pt x="608" y="126"/>
                    <a:pt x="608" y="126"/>
                  </a:cubicBezTo>
                  <a:cubicBezTo>
                    <a:pt x="608" y="126"/>
                    <a:pt x="611" y="138"/>
                    <a:pt x="618" y="137"/>
                  </a:cubicBezTo>
                  <a:cubicBezTo>
                    <a:pt x="625" y="136"/>
                    <a:pt x="643" y="123"/>
                    <a:pt x="643" y="123"/>
                  </a:cubicBezTo>
                  <a:cubicBezTo>
                    <a:pt x="647" y="127"/>
                    <a:pt x="647" y="127"/>
                    <a:pt x="647" y="127"/>
                  </a:cubicBezTo>
                  <a:cubicBezTo>
                    <a:pt x="653" y="122"/>
                    <a:pt x="653" y="122"/>
                    <a:pt x="653" y="122"/>
                  </a:cubicBezTo>
                  <a:cubicBezTo>
                    <a:pt x="653" y="122"/>
                    <a:pt x="664" y="123"/>
                    <a:pt x="667" y="122"/>
                  </a:cubicBezTo>
                  <a:cubicBezTo>
                    <a:pt x="670" y="121"/>
                    <a:pt x="670" y="110"/>
                    <a:pt x="670" y="110"/>
                  </a:cubicBezTo>
                  <a:cubicBezTo>
                    <a:pt x="685" y="104"/>
                    <a:pt x="685" y="104"/>
                    <a:pt x="685" y="104"/>
                  </a:cubicBezTo>
                  <a:cubicBezTo>
                    <a:pt x="700" y="82"/>
                    <a:pt x="700" y="82"/>
                    <a:pt x="700" y="82"/>
                  </a:cubicBezTo>
                  <a:cubicBezTo>
                    <a:pt x="701" y="82"/>
                    <a:pt x="701" y="82"/>
                    <a:pt x="701" y="82"/>
                  </a:cubicBezTo>
                  <a:cubicBezTo>
                    <a:pt x="692" y="82"/>
                    <a:pt x="680" y="81"/>
                    <a:pt x="671" y="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A872168F-59A2-4E47-9E7F-34C8E21F7067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2400" y="2851150"/>
              <a:ext cx="254000" cy="247650"/>
            </a:xfrm>
            <a:custGeom>
              <a:avLst/>
              <a:gdLst>
                <a:gd name="T0" fmla="*/ 448 w 454"/>
                <a:gd name="T1" fmla="*/ 378 h 442"/>
                <a:gd name="T2" fmla="*/ 432 w 454"/>
                <a:gd name="T3" fmla="*/ 365 h 442"/>
                <a:gd name="T4" fmla="*/ 428 w 454"/>
                <a:gd name="T5" fmla="*/ 346 h 442"/>
                <a:gd name="T6" fmla="*/ 415 w 454"/>
                <a:gd name="T7" fmla="*/ 340 h 442"/>
                <a:gd name="T8" fmla="*/ 415 w 454"/>
                <a:gd name="T9" fmla="*/ 295 h 442"/>
                <a:gd name="T10" fmla="*/ 393 w 454"/>
                <a:gd name="T11" fmla="*/ 270 h 442"/>
                <a:gd name="T12" fmla="*/ 380 w 454"/>
                <a:gd name="T13" fmla="*/ 258 h 442"/>
                <a:gd name="T14" fmla="*/ 348 w 454"/>
                <a:gd name="T15" fmla="*/ 240 h 442"/>
                <a:gd name="T16" fmla="*/ 335 w 454"/>
                <a:gd name="T17" fmla="*/ 239 h 442"/>
                <a:gd name="T18" fmla="*/ 335 w 454"/>
                <a:gd name="T19" fmla="*/ 212 h 442"/>
                <a:gd name="T20" fmla="*/ 291 w 454"/>
                <a:gd name="T21" fmla="*/ 182 h 442"/>
                <a:gd name="T22" fmla="*/ 299 w 454"/>
                <a:gd name="T23" fmla="*/ 168 h 442"/>
                <a:gd name="T24" fmla="*/ 291 w 454"/>
                <a:gd name="T25" fmla="*/ 154 h 442"/>
                <a:gd name="T26" fmla="*/ 305 w 454"/>
                <a:gd name="T27" fmla="*/ 148 h 442"/>
                <a:gd name="T28" fmla="*/ 304 w 454"/>
                <a:gd name="T29" fmla="*/ 135 h 442"/>
                <a:gd name="T30" fmla="*/ 305 w 454"/>
                <a:gd name="T31" fmla="*/ 126 h 442"/>
                <a:gd name="T32" fmla="*/ 318 w 454"/>
                <a:gd name="T33" fmla="*/ 118 h 442"/>
                <a:gd name="T34" fmla="*/ 307 w 454"/>
                <a:gd name="T35" fmla="*/ 97 h 442"/>
                <a:gd name="T36" fmla="*/ 318 w 454"/>
                <a:gd name="T37" fmla="*/ 80 h 442"/>
                <a:gd name="T38" fmla="*/ 299 w 454"/>
                <a:gd name="T39" fmla="*/ 85 h 442"/>
                <a:gd name="T40" fmla="*/ 288 w 454"/>
                <a:gd name="T41" fmla="*/ 73 h 442"/>
                <a:gd name="T42" fmla="*/ 274 w 454"/>
                <a:gd name="T43" fmla="*/ 71 h 442"/>
                <a:gd name="T44" fmla="*/ 265 w 454"/>
                <a:gd name="T45" fmla="*/ 50 h 442"/>
                <a:gd name="T46" fmla="*/ 249 w 454"/>
                <a:gd name="T47" fmla="*/ 8 h 442"/>
                <a:gd name="T48" fmla="*/ 222 w 454"/>
                <a:gd name="T49" fmla="*/ 19 h 442"/>
                <a:gd name="T50" fmla="*/ 210 w 454"/>
                <a:gd name="T51" fmla="*/ 1 h 442"/>
                <a:gd name="T52" fmla="*/ 196 w 454"/>
                <a:gd name="T53" fmla="*/ 10 h 442"/>
                <a:gd name="T54" fmla="*/ 179 w 454"/>
                <a:gd name="T55" fmla="*/ 1 h 442"/>
                <a:gd name="T56" fmla="*/ 153 w 454"/>
                <a:gd name="T57" fmla="*/ 1 h 442"/>
                <a:gd name="T58" fmla="*/ 142 w 454"/>
                <a:gd name="T59" fmla="*/ 17 h 442"/>
                <a:gd name="T60" fmla="*/ 140 w 454"/>
                <a:gd name="T61" fmla="*/ 17 h 442"/>
                <a:gd name="T62" fmla="*/ 124 w 454"/>
                <a:gd name="T63" fmla="*/ 37 h 442"/>
                <a:gd name="T64" fmla="*/ 92 w 454"/>
                <a:gd name="T65" fmla="*/ 53 h 442"/>
                <a:gd name="T66" fmla="*/ 103 w 454"/>
                <a:gd name="T67" fmla="*/ 75 h 442"/>
                <a:gd name="T68" fmla="*/ 107 w 454"/>
                <a:gd name="T69" fmla="*/ 110 h 442"/>
                <a:gd name="T70" fmla="*/ 98 w 454"/>
                <a:gd name="T71" fmla="*/ 129 h 442"/>
                <a:gd name="T72" fmla="*/ 104 w 454"/>
                <a:gd name="T73" fmla="*/ 154 h 442"/>
                <a:gd name="T74" fmla="*/ 43 w 454"/>
                <a:gd name="T75" fmla="*/ 181 h 442"/>
                <a:gd name="T76" fmla="*/ 0 w 454"/>
                <a:gd name="T77" fmla="*/ 216 h 442"/>
                <a:gd name="T78" fmla="*/ 0 w 454"/>
                <a:gd name="T79" fmla="*/ 216 h 442"/>
                <a:gd name="T80" fmla="*/ 12 w 454"/>
                <a:gd name="T81" fmla="*/ 246 h 442"/>
                <a:gd name="T82" fmla="*/ 12 w 454"/>
                <a:gd name="T83" fmla="*/ 260 h 442"/>
                <a:gd name="T84" fmla="*/ 29 w 454"/>
                <a:gd name="T85" fmla="*/ 269 h 442"/>
                <a:gd name="T86" fmla="*/ 28 w 454"/>
                <a:gd name="T87" fmla="*/ 278 h 442"/>
                <a:gd name="T88" fmla="*/ 44 w 454"/>
                <a:gd name="T89" fmla="*/ 287 h 442"/>
                <a:gd name="T90" fmla="*/ 78 w 454"/>
                <a:gd name="T91" fmla="*/ 287 h 442"/>
                <a:gd name="T92" fmla="*/ 127 w 454"/>
                <a:gd name="T93" fmla="*/ 321 h 442"/>
                <a:gd name="T94" fmla="*/ 160 w 454"/>
                <a:gd name="T95" fmla="*/ 341 h 442"/>
                <a:gd name="T96" fmla="*/ 288 w 454"/>
                <a:gd name="T97" fmla="*/ 438 h 442"/>
                <a:gd name="T98" fmla="*/ 376 w 454"/>
                <a:gd name="T99" fmla="*/ 442 h 442"/>
                <a:gd name="T100" fmla="*/ 376 w 454"/>
                <a:gd name="T101" fmla="*/ 442 h 442"/>
                <a:gd name="T102" fmla="*/ 387 w 454"/>
                <a:gd name="T103" fmla="*/ 422 h 442"/>
                <a:gd name="T104" fmla="*/ 396 w 454"/>
                <a:gd name="T105" fmla="*/ 395 h 442"/>
                <a:gd name="T106" fmla="*/ 411 w 454"/>
                <a:gd name="T107" fmla="*/ 393 h 442"/>
                <a:gd name="T108" fmla="*/ 431 w 454"/>
                <a:gd name="T109" fmla="*/ 393 h 442"/>
                <a:gd name="T110" fmla="*/ 433 w 454"/>
                <a:gd name="T111" fmla="*/ 398 h 442"/>
                <a:gd name="T112" fmla="*/ 451 w 454"/>
                <a:gd name="T113" fmla="*/ 392 h 442"/>
                <a:gd name="T114" fmla="*/ 454 w 454"/>
                <a:gd name="T115" fmla="*/ 387 h 442"/>
                <a:gd name="T116" fmla="*/ 448 w 454"/>
                <a:gd name="T117" fmla="*/ 37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4" h="442">
                  <a:moveTo>
                    <a:pt x="448" y="378"/>
                  </a:moveTo>
                  <a:cubicBezTo>
                    <a:pt x="447" y="369"/>
                    <a:pt x="432" y="365"/>
                    <a:pt x="432" y="365"/>
                  </a:cubicBezTo>
                  <a:cubicBezTo>
                    <a:pt x="428" y="346"/>
                    <a:pt x="428" y="346"/>
                    <a:pt x="428" y="346"/>
                  </a:cubicBezTo>
                  <a:cubicBezTo>
                    <a:pt x="428" y="346"/>
                    <a:pt x="423" y="346"/>
                    <a:pt x="415" y="340"/>
                  </a:cubicBezTo>
                  <a:cubicBezTo>
                    <a:pt x="407" y="334"/>
                    <a:pt x="415" y="295"/>
                    <a:pt x="415" y="295"/>
                  </a:cubicBezTo>
                  <a:cubicBezTo>
                    <a:pt x="393" y="270"/>
                    <a:pt x="393" y="270"/>
                    <a:pt x="393" y="270"/>
                  </a:cubicBezTo>
                  <a:cubicBezTo>
                    <a:pt x="393" y="270"/>
                    <a:pt x="391" y="258"/>
                    <a:pt x="380" y="258"/>
                  </a:cubicBezTo>
                  <a:cubicBezTo>
                    <a:pt x="369" y="258"/>
                    <a:pt x="348" y="240"/>
                    <a:pt x="348" y="240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35" y="212"/>
                    <a:pt x="335" y="212"/>
                    <a:pt x="335" y="212"/>
                  </a:cubicBezTo>
                  <a:cubicBezTo>
                    <a:pt x="335" y="212"/>
                    <a:pt x="293" y="191"/>
                    <a:pt x="291" y="182"/>
                  </a:cubicBezTo>
                  <a:cubicBezTo>
                    <a:pt x="289" y="173"/>
                    <a:pt x="299" y="168"/>
                    <a:pt x="299" y="168"/>
                  </a:cubicBezTo>
                  <a:cubicBezTo>
                    <a:pt x="299" y="168"/>
                    <a:pt x="290" y="161"/>
                    <a:pt x="291" y="154"/>
                  </a:cubicBezTo>
                  <a:cubicBezTo>
                    <a:pt x="292" y="147"/>
                    <a:pt x="305" y="148"/>
                    <a:pt x="305" y="148"/>
                  </a:cubicBezTo>
                  <a:cubicBezTo>
                    <a:pt x="304" y="135"/>
                    <a:pt x="304" y="135"/>
                    <a:pt x="304" y="135"/>
                  </a:cubicBezTo>
                  <a:cubicBezTo>
                    <a:pt x="305" y="126"/>
                    <a:pt x="305" y="126"/>
                    <a:pt x="305" y="126"/>
                  </a:cubicBezTo>
                  <a:cubicBezTo>
                    <a:pt x="305" y="126"/>
                    <a:pt x="315" y="126"/>
                    <a:pt x="318" y="118"/>
                  </a:cubicBezTo>
                  <a:cubicBezTo>
                    <a:pt x="321" y="110"/>
                    <a:pt x="307" y="101"/>
                    <a:pt x="307" y="97"/>
                  </a:cubicBezTo>
                  <a:cubicBezTo>
                    <a:pt x="307" y="93"/>
                    <a:pt x="323" y="84"/>
                    <a:pt x="318" y="80"/>
                  </a:cubicBezTo>
                  <a:cubicBezTo>
                    <a:pt x="313" y="76"/>
                    <a:pt x="299" y="85"/>
                    <a:pt x="299" y="85"/>
                  </a:cubicBezTo>
                  <a:cubicBezTo>
                    <a:pt x="288" y="73"/>
                    <a:pt x="288" y="73"/>
                    <a:pt x="288" y="73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1"/>
                    <a:pt x="277" y="61"/>
                    <a:pt x="265" y="50"/>
                  </a:cubicBezTo>
                  <a:cubicBezTo>
                    <a:pt x="256" y="42"/>
                    <a:pt x="251" y="19"/>
                    <a:pt x="249" y="8"/>
                  </a:cubicBezTo>
                  <a:cubicBezTo>
                    <a:pt x="222" y="19"/>
                    <a:pt x="222" y="19"/>
                    <a:pt x="222" y="19"/>
                  </a:cubicBezTo>
                  <a:cubicBezTo>
                    <a:pt x="222" y="19"/>
                    <a:pt x="224" y="2"/>
                    <a:pt x="210" y="1"/>
                  </a:cubicBezTo>
                  <a:cubicBezTo>
                    <a:pt x="196" y="0"/>
                    <a:pt x="204" y="8"/>
                    <a:pt x="196" y="10"/>
                  </a:cubicBezTo>
                  <a:cubicBezTo>
                    <a:pt x="188" y="12"/>
                    <a:pt x="179" y="1"/>
                    <a:pt x="179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4" y="14"/>
                    <a:pt x="142" y="17"/>
                  </a:cubicBezTo>
                  <a:cubicBezTo>
                    <a:pt x="141" y="17"/>
                    <a:pt x="141" y="17"/>
                    <a:pt x="140" y="17"/>
                  </a:cubicBezTo>
                  <a:cubicBezTo>
                    <a:pt x="138" y="24"/>
                    <a:pt x="133" y="33"/>
                    <a:pt x="124" y="37"/>
                  </a:cubicBezTo>
                  <a:cubicBezTo>
                    <a:pt x="108" y="44"/>
                    <a:pt x="96" y="39"/>
                    <a:pt x="92" y="53"/>
                  </a:cubicBezTo>
                  <a:cubicBezTo>
                    <a:pt x="88" y="67"/>
                    <a:pt x="103" y="75"/>
                    <a:pt x="103" y="75"/>
                  </a:cubicBezTo>
                  <a:cubicBezTo>
                    <a:pt x="103" y="75"/>
                    <a:pt x="111" y="105"/>
                    <a:pt x="107" y="110"/>
                  </a:cubicBezTo>
                  <a:cubicBezTo>
                    <a:pt x="103" y="115"/>
                    <a:pt x="97" y="122"/>
                    <a:pt x="98" y="129"/>
                  </a:cubicBezTo>
                  <a:cubicBezTo>
                    <a:pt x="99" y="136"/>
                    <a:pt x="116" y="145"/>
                    <a:pt x="104" y="154"/>
                  </a:cubicBezTo>
                  <a:cubicBezTo>
                    <a:pt x="92" y="163"/>
                    <a:pt x="43" y="181"/>
                    <a:pt x="43" y="181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29" y="269"/>
                    <a:pt x="29" y="269"/>
                    <a:pt x="29" y="269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35" y="288"/>
                    <a:pt x="44" y="287"/>
                  </a:cubicBezTo>
                  <a:cubicBezTo>
                    <a:pt x="53" y="286"/>
                    <a:pt x="78" y="287"/>
                    <a:pt x="78" y="287"/>
                  </a:cubicBezTo>
                  <a:cubicBezTo>
                    <a:pt x="78" y="287"/>
                    <a:pt x="115" y="315"/>
                    <a:pt x="127" y="321"/>
                  </a:cubicBezTo>
                  <a:cubicBezTo>
                    <a:pt x="139" y="327"/>
                    <a:pt x="160" y="341"/>
                    <a:pt x="160" y="341"/>
                  </a:cubicBezTo>
                  <a:cubicBezTo>
                    <a:pt x="288" y="438"/>
                    <a:pt x="288" y="438"/>
                    <a:pt x="288" y="438"/>
                  </a:cubicBezTo>
                  <a:cubicBezTo>
                    <a:pt x="288" y="438"/>
                    <a:pt x="339" y="439"/>
                    <a:pt x="376" y="442"/>
                  </a:cubicBezTo>
                  <a:cubicBezTo>
                    <a:pt x="376" y="442"/>
                    <a:pt x="376" y="442"/>
                    <a:pt x="376" y="442"/>
                  </a:cubicBezTo>
                  <a:cubicBezTo>
                    <a:pt x="379" y="438"/>
                    <a:pt x="386" y="431"/>
                    <a:pt x="387" y="422"/>
                  </a:cubicBezTo>
                  <a:cubicBezTo>
                    <a:pt x="389" y="410"/>
                    <a:pt x="396" y="395"/>
                    <a:pt x="396" y="395"/>
                  </a:cubicBezTo>
                  <a:cubicBezTo>
                    <a:pt x="411" y="393"/>
                    <a:pt x="411" y="393"/>
                    <a:pt x="411" y="393"/>
                  </a:cubicBezTo>
                  <a:cubicBezTo>
                    <a:pt x="431" y="393"/>
                    <a:pt x="431" y="393"/>
                    <a:pt x="431" y="393"/>
                  </a:cubicBezTo>
                  <a:cubicBezTo>
                    <a:pt x="433" y="398"/>
                    <a:pt x="433" y="398"/>
                    <a:pt x="433" y="398"/>
                  </a:cubicBezTo>
                  <a:cubicBezTo>
                    <a:pt x="451" y="392"/>
                    <a:pt x="451" y="392"/>
                    <a:pt x="451" y="392"/>
                  </a:cubicBezTo>
                  <a:cubicBezTo>
                    <a:pt x="454" y="387"/>
                    <a:pt x="454" y="387"/>
                    <a:pt x="454" y="387"/>
                  </a:cubicBezTo>
                  <a:cubicBezTo>
                    <a:pt x="451" y="384"/>
                    <a:pt x="448" y="381"/>
                    <a:pt x="448" y="37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E991B6A-DD1E-4AAF-BF68-F6E2CFAC9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3538" y="3071813"/>
              <a:ext cx="49212" cy="46038"/>
            </a:xfrm>
            <a:custGeom>
              <a:avLst/>
              <a:gdLst>
                <a:gd name="T0" fmla="*/ 35 w 89"/>
                <a:gd name="T1" fmla="*/ 0 h 81"/>
                <a:gd name="T2" fmla="*/ 20 w 89"/>
                <a:gd name="T3" fmla="*/ 2 h 81"/>
                <a:gd name="T4" fmla="*/ 11 w 89"/>
                <a:gd name="T5" fmla="*/ 29 h 81"/>
                <a:gd name="T6" fmla="*/ 0 w 89"/>
                <a:gd name="T7" fmla="*/ 49 h 81"/>
                <a:gd name="T8" fmla="*/ 40 w 89"/>
                <a:gd name="T9" fmla="*/ 55 h 81"/>
                <a:gd name="T10" fmla="*/ 50 w 89"/>
                <a:gd name="T11" fmla="*/ 81 h 81"/>
                <a:gd name="T12" fmla="*/ 89 w 89"/>
                <a:gd name="T13" fmla="*/ 80 h 81"/>
                <a:gd name="T14" fmla="*/ 64 w 89"/>
                <a:gd name="T15" fmla="*/ 47 h 81"/>
                <a:gd name="T16" fmla="*/ 64 w 89"/>
                <a:gd name="T17" fmla="*/ 46 h 81"/>
                <a:gd name="T18" fmla="*/ 56 w 89"/>
                <a:gd name="T19" fmla="*/ 41 h 81"/>
                <a:gd name="T20" fmla="*/ 55 w 89"/>
                <a:gd name="T21" fmla="*/ 27 h 81"/>
                <a:gd name="T22" fmla="*/ 73 w 89"/>
                <a:gd name="T23" fmla="*/ 25 h 81"/>
                <a:gd name="T24" fmla="*/ 77 w 89"/>
                <a:gd name="T25" fmla="*/ 16 h 81"/>
                <a:gd name="T26" fmla="*/ 68 w 89"/>
                <a:gd name="T27" fmla="*/ 8 h 81"/>
                <a:gd name="T28" fmla="*/ 59 w 89"/>
                <a:gd name="T29" fmla="*/ 13 h 81"/>
                <a:gd name="T30" fmla="*/ 55 w 89"/>
                <a:gd name="T31" fmla="*/ 0 h 81"/>
                <a:gd name="T32" fmla="*/ 35 w 89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1">
                  <a:moveTo>
                    <a:pt x="35" y="0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3" y="17"/>
                    <a:pt x="11" y="29"/>
                  </a:cubicBezTo>
                  <a:cubicBezTo>
                    <a:pt x="10" y="38"/>
                    <a:pt x="3" y="45"/>
                    <a:pt x="0" y="49"/>
                  </a:cubicBezTo>
                  <a:cubicBezTo>
                    <a:pt x="21" y="50"/>
                    <a:pt x="38" y="52"/>
                    <a:pt x="40" y="55"/>
                  </a:cubicBezTo>
                  <a:cubicBezTo>
                    <a:pt x="46" y="62"/>
                    <a:pt x="36" y="80"/>
                    <a:pt x="50" y="81"/>
                  </a:cubicBezTo>
                  <a:cubicBezTo>
                    <a:pt x="58" y="81"/>
                    <a:pt x="76" y="81"/>
                    <a:pt x="89" y="80"/>
                  </a:cubicBezTo>
                  <a:cubicBezTo>
                    <a:pt x="79" y="72"/>
                    <a:pt x="63" y="58"/>
                    <a:pt x="64" y="47"/>
                  </a:cubicBezTo>
                  <a:cubicBezTo>
                    <a:pt x="64" y="47"/>
                    <a:pt x="64" y="47"/>
                    <a:pt x="64" y="46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69" y="25"/>
                    <a:pt x="73" y="25"/>
                  </a:cubicBezTo>
                  <a:cubicBezTo>
                    <a:pt x="77" y="25"/>
                    <a:pt x="77" y="16"/>
                    <a:pt x="77" y="16"/>
                  </a:cubicBezTo>
                  <a:cubicBezTo>
                    <a:pt x="77" y="16"/>
                    <a:pt x="77" y="8"/>
                    <a:pt x="68" y="8"/>
                  </a:cubicBezTo>
                  <a:cubicBezTo>
                    <a:pt x="59" y="8"/>
                    <a:pt x="59" y="13"/>
                    <a:pt x="59" y="13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0B7970A2-AB8C-4AE2-A858-4037851AFC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1938" y="2778125"/>
              <a:ext cx="536575" cy="441325"/>
            </a:xfrm>
            <a:custGeom>
              <a:avLst/>
              <a:gdLst>
                <a:gd name="T0" fmla="*/ 900 w 959"/>
                <a:gd name="T1" fmla="*/ 739 h 789"/>
                <a:gd name="T2" fmla="*/ 931 w 959"/>
                <a:gd name="T3" fmla="*/ 708 h 789"/>
                <a:gd name="T4" fmla="*/ 933 w 959"/>
                <a:gd name="T5" fmla="*/ 673 h 789"/>
                <a:gd name="T6" fmla="*/ 929 w 959"/>
                <a:gd name="T7" fmla="*/ 621 h 789"/>
                <a:gd name="T8" fmla="*/ 884 w 959"/>
                <a:gd name="T9" fmla="*/ 609 h 789"/>
                <a:gd name="T10" fmla="*/ 825 w 959"/>
                <a:gd name="T11" fmla="*/ 533 h 789"/>
                <a:gd name="T12" fmla="*/ 839 w 959"/>
                <a:gd name="T13" fmla="*/ 453 h 789"/>
                <a:gd name="T14" fmla="*/ 784 w 959"/>
                <a:gd name="T15" fmla="*/ 364 h 789"/>
                <a:gd name="T16" fmla="*/ 780 w 959"/>
                <a:gd name="T17" fmla="*/ 315 h 789"/>
                <a:gd name="T18" fmla="*/ 784 w 959"/>
                <a:gd name="T19" fmla="*/ 280 h 789"/>
                <a:gd name="T20" fmla="*/ 799 w 959"/>
                <a:gd name="T21" fmla="*/ 225 h 789"/>
                <a:gd name="T22" fmla="*/ 786 w 959"/>
                <a:gd name="T23" fmla="*/ 189 h 789"/>
                <a:gd name="T24" fmla="*/ 723 w 959"/>
                <a:gd name="T25" fmla="*/ 149 h 789"/>
                <a:gd name="T26" fmla="*/ 648 w 959"/>
                <a:gd name="T27" fmla="*/ 116 h 789"/>
                <a:gd name="T28" fmla="*/ 602 w 959"/>
                <a:gd name="T29" fmla="*/ 103 h 789"/>
                <a:gd name="T30" fmla="*/ 556 w 959"/>
                <a:gd name="T31" fmla="*/ 85 h 789"/>
                <a:gd name="T32" fmla="*/ 487 w 959"/>
                <a:gd name="T33" fmla="*/ 115 h 789"/>
                <a:gd name="T34" fmla="*/ 452 w 959"/>
                <a:gd name="T35" fmla="*/ 133 h 789"/>
                <a:gd name="T36" fmla="*/ 399 w 959"/>
                <a:gd name="T37" fmla="*/ 164 h 789"/>
                <a:gd name="T38" fmla="*/ 309 w 959"/>
                <a:gd name="T39" fmla="*/ 155 h 789"/>
                <a:gd name="T40" fmla="*/ 233 w 959"/>
                <a:gd name="T41" fmla="*/ 110 h 789"/>
                <a:gd name="T42" fmla="*/ 199 w 959"/>
                <a:gd name="T43" fmla="*/ 69 h 789"/>
                <a:gd name="T44" fmla="*/ 181 w 959"/>
                <a:gd name="T45" fmla="*/ 33 h 789"/>
                <a:gd name="T46" fmla="*/ 128 w 959"/>
                <a:gd name="T47" fmla="*/ 35 h 789"/>
                <a:gd name="T48" fmla="*/ 45 w 959"/>
                <a:gd name="T49" fmla="*/ 30 h 789"/>
                <a:gd name="T50" fmla="*/ 0 w 959"/>
                <a:gd name="T51" fmla="*/ 24 h 789"/>
                <a:gd name="T52" fmla="*/ 24 w 959"/>
                <a:gd name="T53" fmla="*/ 78 h 789"/>
                <a:gd name="T54" fmla="*/ 37 w 959"/>
                <a:gd name="T55" fmla="*/ 129 h 789"/>
                <a:gd name="T56" fmla="*/ 79 w 959"/>
                <a:gd name="T57" fmla="*/ 203 h 789"/>
                <a:gd name="T58" fmla="*/ 123 w 959"/>
                <a:gd name="T59" fmla="*/ 212 h 789"/>
                <a:gd name="T60" fmla="*/ 110 w 959"/>
                <a:gd name="T61" fmla="*/ 258 h 789"/>
                <a:gd name="T62" fmla="*/ 96 w 959"/>
                <a:gd name="T63" fmla="*/ 286 h 789"/>
                <a:gd name="T64" fmla="*/ 140 w 959"/>
                <a:gd name="T65" fmla="*/ 344 h 789"/>
                <a:gd name="T66" fmla="*/ 185 w 959"/>
                <a:gd name="T67" fmla="*/ 390 h 789"/>
                <a:gd name="T68" fmla="*/ 220 w 959"/>
                <a:gd name="T69" fmla="*/ 472 h 789"/>
                <a:gd name="T70" fmla="*/ 253 w 959"/>
                <a:gd name="T71" fmla="*/ 510 h 789"/>
                <a:gd name="T72" fmla="*/ 298 w 959"/>
                <a:gd name="T73" fmla="*/ 516 h 789"/>
                <a:gd name="T74" fmla="*/ 316 w 959"/>
                <a:gd name="T75" fmla="*/ 524 h 789"/>
                <a:gd name="T76" fmla="*/ 338 w 959"/>
                <a:gd name="T77" fmla="*/ 541 h 789"/>
                <a:gd name="T78" fmla="*/ 371 w 959"/>
                <a:gd name="T79" fmla="*/ 583 h 789"/>
                <a:gd name="T80" fmla="*/ 387 w 959"/>
                <a:gd name="T81" fmla="*/ 600 h 789"/>
                <a:gd name="T82" fmla="*/ 431 w 959"/>
                <a:gd name="T83" fmla="*/ 644 h 789"/>
                <a:gd name="T84" fmla="*/ 526 w 959"/>
                <a:gd name="T85" fmla="*/ 703 h 789"/>
                <a:gd name="T86" fmla="*/ 565 w 959"/>
                <a:gd name="T87" fmla="*/ 715 h 789"/>
                <a:gd name="T88" fmla="*/ 606 w 959"/>
                <a:gd name="T89" fmla="*/ 691 h 789"/>
                <a:gd name="T90" fmla="*/ 641 w 959"/>
                <a:gd name="T91" fmla="*/ 682 h 789"/>
                <a:gd name="T92" fmla="*/ 718 w 959"/>
                <a:gd name="T93" fmla="*/ 752 h 789"/>
                <a:gd name="T94" fmla="*/ 805 w 959"/>
                <a:gd name="T95" fmla="*/ 781 h 789"/>
                <a:gd name="T96" fmla="*/ 889 w 959"/>
                <a:gd name="T97" fmla="*/ 786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9" h="789">
                  <a:moveTo>
                    <a:pt x="890" y="786"/>
                  </a:moveTo>
                  <a:cubicBezTo>
                    <a:pt x="889" y="779"/>
                    <a:pt x="885" y="751"/>
                    <a:pt x="890" y="749"/>
                  </a:cubicBezTo>
                  <a:cubicBezTo>
                    <a:pt x="896" y="746"/>
                    <a:pt x="900" y="739"/>
                    <a:pt x="900" y="739"/>
                  </a:cubicBezTo>
                  <a:cubicBezTo>
                    <a:pt x="902" y="728"/>
                    <a:pt x="902" y="728"/>
                    <a:pt x="902" y="728"/>
                  </a:cubicBezTo>
                  <a:cubicBezTo>
                    <a:pt x="902" y="728"/>
                    <a:pt x="911" y="730"/>
                    <a:pt x="915" y="724"/>
                  </a:cubicBezTo>
                  <a:cubicBezTo>
                    <a:pt x="919" y="718"/>
                    <a:pt x="913" y="714"/>
                    <a:pt x="931" y="708"/>
                  </a:cubicBezTo>
                  <a:cubicBezTo>
                    <a:pt x="949" y="702"/>
                    <a:pt x="951" y="715"/>
                    <a:pt x="955" y="710"/>
                  </a:cubicBezTo>
                  <a:cubicBezTo>
                    <a:pt x="959" y="705"/>
                    <a:pt x="958" y="689"/>
                    <a:pt x="950" y="678"/>
                  </a:cubicBezTo>
                  <a:cubicBezTo>
                    <a:pt x="942" y="667"/>
                    <a:pt x="936" y="680"/>
                    <a:pt x="933" y="673"/>
                  </a:cubicBezTo>
                  <a:cubicBezTo>
                    <a:pt x="930" y="666"/>
                    <a:pt x="931" y="643"/>
                    <a:pt x="931" y="643"/>
                  </a:cubicBezTo>
                  <a:cubicBezTo>
                    <a:pt x="928" y="641"/>
                    <a:pt x="928" y="641"/>
                    <a:pt x="928" y="641"/>
                  </a:cubicBezTo>
                  <a:cubicBezTo>
                    <a:pt x="929" y="621"/>
                    <a:pt x="929" y="621"/>
                    <a:pt x="929" y="621"/>
                  </a:cubicBezTo>
                  <a:cubicBezTo>
                    <a:pt x="916" y="622"/>
                    <a:pt x="916" y="622"/>
                    <a:pt x="916" y="622"/>
                  </a:cubicBezTo>
                  <a:cubicBezTo>
                    <a:pt x="907" y="611"/>
                    <a:pt x="907" y="611"/>
                    <a:pt x="907" y="611"/>
                  </a:cubicBezTo>
                  <a:cubicBezTo>
                    <a:pt x="907" y="611"/>
                    <a:pt x="892" y="619"/>
                    <a:pt x="884" y="609"/>
                  </a:cubicBezTo>
                  <a:cubicBezTo>
                    <a:pt x="876" y="599"/>
                    <a:pt x="862" y="579"/>
                    <a:pt x="856" y="568"/>
                  </a:cubicBezTo>
                  <a:cubicBezTo>
                    <a:pt x="850" y="557"/>
                    <a:pt x="830" y="538"/>
                    <a:pt x="830" y="538"/>
                  </a:cubicBezTo>
                  <a:cubicBezTo>
                    <a:pt x="830" y="538"/>
                    <a:pt x="825" y="537"/>
                    <a:pt x="825" y="533"/>
                  </a:cubicBezTo>
                  <a:cubicBezTo>
                    <a:pt x="825" y="529"/>
                    <a:pt x="841" y="515"/>
                    <a:pt x="848" y="505"/>
                  </a:cubicBezTo>
                  <a:cubicBezTo>
                    <a:pt x="855" y="495"/>
                    <a:pt x="866" y="482"/>
                    <a:pt x="860" y="465"/>
                  </a:cubicBezTo>
                  <a:cubicBezTo>
                    <a:pt x="854" y="448"/>
                    <a:pt x="839" y="453"/>
                    <a:pt x="839" y="453"/>
                  </a:cubicBezTo>
                  <a:cubicBezTo>
                    <a:pt x="839" y="453"/>
                    <a:pt x="809" y="453"/>
                    <a:pt x="809" y="445"/>
                  </a:cubicBezTo>
                  <a:cubicBezTo>
                    <a:pt x="809" y="437"/>
                    <a:pt x="809" y="423"/>
                    <a:pt x="809" y="412"/>
                  </a:cubicBezTo>
                  <a:cubicBezTo>
                    <a:pt x="809" y="401"/>
                    <a:pt x="782" y="377"/>
                    <a:pt x="784" y="364"/>
                  </a:cubicBezTo>
                  <a:cubicBezTo>
                    <a:pt x="786" y="351"/>
                    <a:pt x="801" y="343"/>
                    <a:pt x="800" y="337"/>
                  </a:cubicBezTo>
                  <a:cubicBezTo>
                    <a:pt x="799" y="331"/>
                    <a:pt x="778" y="334"/>
                    <a:pt x="778" y="334"/>
                  </a:cubicBezTo>
                  <a:cubicBezTo>
                    <a:pt x="780" y="315"/>
                    <a:pt x="780" y="315"/>
                    <a:pt x="780" y="315"/>
                  </a:cubicBezTo>
                  <a:cubicBezTo>
                    <a:pt x="780" y="315"/>
                    <a:pt x="769" y="306"/>
                    <a:pt x="772" y="301"/>
                  </a:cubicBezTo>
                  <a:cubicBezTo>
                    <a:pt x="775" y="296"/>
                    <a:pt x="789" y="291"/>
                    <a:pt x="789" y="291"/>
                  </a:cubicBezTo>
                  <a:cubicBezTo>
                    <a:pt x="784" y="280"/>
                    <a:pt x="784" y="280"/>
                    <a:pt x="784" y="280"/>
                  </a:cubicBezTo>
                  <a:cubicBezTo>
                    <a:pt x="798" y="276"/>
                    <a:pt x="798" y="276"/>
                    <a:pt x="798" y="276"/>
                  </a:cubicBezTo>
                  <a:cubicBezTo>
                    <a:pt x="798" y="276"/>
                    <a:pt x="791" y="246"/>
                    <a:pt x="792" y="239"/>
                  </a:cubicBezTo>
                  <a:cubicBezTo>
                    <a:pt x="793" y="232"/>
                    <a:pt x="799" y="225"/>
                    <a:pt x="799" y="225"/>
                  </a:cubicBezTo>
                  <a:cubicBezTo>
                    <a:pt x="792" y="207"/>
                    <a:pt x="792" y="207"/>
                    <a:pt x="792" y="207"/>
                  </a:cubicBezTo>
                  <a:cubicBezTo>
                    <a:pt x="793" y="192"/>
                    <a:pt x="793" y="192"/>
                    <a:pt x="793" y="192"/>
                  </a:cubicBezTo>
                  <a:cubicBezTo>
                    <a:pt x="786" y="189"/>
                    <a:pt x="786" y="189"/>
                    <a:pt x="786" y="189"/>
                  </a:cubicBezTo>
                  <a:cubicBezTo>
                    <a:pt x="785" y="167"/>
                    <a:pt x="785" y="167"/>
                    <a:pt x="785" y="167"/>
                  </a:cubicBezTo>
                  <a:cubicBezTo>
                    <a:pt x="743" y="169"/>
                    <a:pt x="743" y="169"/>
                    <a:pt x="743" y="169"/>
                  </a:cubicBezTo>
                  <a:cubicBezTo>
                    <a:pt x="743" y="169"/>
                    <a:pt x="729" y="153"/>
                    <a:pt x="723" y="149"/>
                  </a:cubicBezTo>
                  <a:cubicBezTo>
                    <a:pt x="717" y="145"/>
                    <a:pt x="704" y="143"/>
                    <a:pt x="704" y="143"/>
                  </a:cubicBezTo>
                  <a:cubicBezTo>
                    <a:pt x="704" y="143"/>
                    <a:pt x="696" y="125"/>
                    <a:pt x="691" y="121"/>
                  </a:cubicBezTo>
                  <a:cubicBezTo>
                    <a:pt x="686" y="117"/>
                    <a:pt x="648" y="116"/>
                    <a:pt x="648" y="116"/>
                  </a:cubicBezTo>
                  <a:cubicBezTo>
                    <a:pt x="645" y="120"/>
                    <a:pt x="645" y="120"/>
                    <a:pt x="645" y="120"/>
                  </a:cubicBezTo>
                  <a:cubicBezTo>
                    <a:pt x="645" y="120"/>
                    <a:pt x="624" y="103"/>
                    <a:pt x="619" y="103"/>
                  </a:cubicBezTo>
                  <a:cubicBezTo>
                    <a:pt x="614" y="103"/>
                    <a:pt x="602" y="103"/>
                    <a:pt x="602" y="103"/>
                  </a:cubicBezTo>
                  <a:cubicBezTo>
                    <a:pt x="602" y="103"/>
                    <a:pt x="601" y="89"/>
                    <a:pt x="595" y="85"/>
                  </a:cubicBezTo>
                  <a:cubicBezTo>
                    <a:pt x="589" y="81"/>
                    <a:pt x="580" y="86"/>
                    <a:pt x="580" y="86"/>
                  </a:cubicBezTo>
                  <a:cubicBezTo>
                    <a:pt x="580" y="86"/>
                    <a:pt x="559" y="83"/>
                    <a:pt x="556" y="85"/>
                  </a:cubicBezTo>
                  <a:cubicBezTo>
                    <a:pt x="553" y="87"/>
                    <a:pt x="551" y="93"/>
                    <a:pt x="551" y="93"/>
                  </a:cubicBezTo>
                  <a:cubicBezTo>
                    <a:pt x="551" y="93"/>
                    <a:pt x="535" y="88"/>
                    <a:pt x="524" y="90"/>
                  </a:cubicBezTo>
                  <a:cubicBezTo>
                    <a:pt x="513" y="92"/>
                    <a:pt x="487" y="115"/>
                    <a:pt x="487" y="115"/>
                  </a:cubicBezTo>
                  <a:cubicBezTo>
                    <a:pt x="487" y="123"/>
                    <a:pt x="487" y="123"/>
                    <a:pt x="487" y="123"/>
                  </a:cubicBezTo>
                  <a:cubicBezTo>
                    <a:pt x="487" y="123"/>
                    <a:pt x="476" y="132"/>
                    <a:pt x="472" y="133"/>
                  </a:cubicBezTo>
                  <a:cubicBezTo>
                    <a:pt x="468" y="134"/>
                    <a:pt x="452" y="133"/>
                    <a:pt x="452" y="133"/>
                  </a:cubicBezTo>
                  <a:cubicBezTo>
                    <a:pt x="452" y="133"/>
                    <a:pt x="472" y="159"/>
                    <a:pt x="460" y="161"/>
                  </a:cubicBezTo>
                  <a:cubicBezTo>
                    <a:pt x="448" y="163"/>
                    <a:pt x="437" y="156"/>
                    <a:pt x="437" y="156"/>
                  </a:cubicBezTo>
                  <a:cubicBezTo>
                    <a:pt x="437" y="156"/>
                    <a:pt x="412" y="161"/>
                    <a:pt x="399" y="164"/>
                  </a:cubicBezTo>
                  <a:cubicBezTo>
                    <a:pt x="386" y="167"/>
                    <a:pt x="379" y="176"/>
                    <a:pt x="371" y="175"/>
                  </a:cubicBezTo>
                  <a:cubicBezTo>
                    <a:pt x="363" y="174"/>
                    <a:pt x="355" y="165"/>
                    <a:pt x="345" y="165"/>
                  </a:cubicBezTo>
                  <a:cubicBezTo>
                    <a:pt x="335" y="165"/>
                    <a:pt x="323" y="165"/>
                    <a:pt x="309" y="155"/>
                  </a:cubicBezTo>
                  <a:cubicBezTo>
                    <a:pt x="295" y="145"/>
                    <a:pt x="287" y="128"/>
                    <a:pt x="287" y="128"/>
                  </a:cubicBezTo>
                  <a:cubicBezTo>
                    <a:pt x="287" y="128"/>
                    <a:pt x="258" y="125"/>
                    <a:pt x="255" y="125"/>
                  </a:cubicBezTo>
                  <a:cubicBezTo>
                    <a:pt x="252" y="125"/>
                    <a:pt x="240" y="118"/>
                    <a:pt x="233" y="110"/>
                  </a:cubicBezTo>
                  <a:cubicBezTo>
                    <a:pt x="226" y="102"/>
                    <a:pt x="218" y="80"/>
                    <a:pt x="218" y="80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8"/>
                    <a:pt x="205" y="72"/>
                    <a:pt x="199" y="69"/>
                  </a:cubicBezTo>
                  <a:cubicBezTo>
                    <a:pt x="193" y="66"/>
                    <a:pt x="180" y="58"/>
                    <a:pt x="180" y="53"/>
                  </a:cubicBezTo>
                  <a:cubicBezTo>
                    <a:pt x="180" y="48"/>
                    <a:pt x="190" y="52"/>
                    <a:pt x="190" y="46"/>
                  </a:cubicBezTo>
                  <a:cubicBezTo>
                    <a:pt x="190" y="40"/>
                    <a:pt x="181" y="38"/>
                    <a:pt x="181" y="33"/>
                  </a:cubicBezTo>
                  <a:cubicBezTo>
                    <a:pt x="181" y="28"/>
                    <a:pt x="190" y="28"/>
                    <a:pt x="188" y="22"/>
                  </a:cubicBezTo>
                  <a:cubicBezTo>
                    <a:pt x="186" y="16"/>
                    <a:pt x="179" y="4"/>
                    <a:pt x="173" y="4"/>
                  </a:cubicBezTo>
                  <a:cubicBezTo>
                    <a:pt x="167" y="4"/>
                    <a:pt x="131" y="31"/>
                    <a:pt x="128" y="35"/>
                  </a:cubicBezTo>
                  <a:cubicBezTo>
                    <a:pt x="125" y="39"/>
                    <a:pt x="117" y="50"/>
                    <a:pt x="114" y="51"/>
                  </a:cubicBezTo>
                  <a:cubicBezTo>
                    <a:pt x="111" y="52"/>
                    <a:pt x="102" y="52"/>
                    <a:pt x="87" y="52"/>
                  </a:cubicBezTo>
                  <a:cubicBezTo>
                    <a:pt x="72" y="52"/>
                    <a:pt x="55" y="38"/>
                    <a:pt x="45" y="30"/>
                  </a:cubicBezTo>
                  <a:cubicBezTo>
                    <a:pt x="35" y="22"/>
                    <a:pt x="38" y="4"/>
                    <a:pt x="29" y="2"/>
                  </a:cubicBezTo>
                  <a:cubicBezTo>
                    <a:pt x="20" y="0"/>
                    <a:pt x="16" y="22"/>
                    <a:pt x="16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9" y="76"/>
                    <a:pt x="24" y="78"/>
                  </a:cubicBezTo>
                  <a:cubicBezTo>
                    <a:pt x="29" y="80"/>
                    <a:pt x="16" y="99"/>
                    <a:pt x="16" y="99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34"/>
                    <a:pt x="58" y="171"/>
                    <a:pt x="70" y="182"/>
                  </a:cubicBezTo>
                  <a:cubicBezTo>
                    <a:pt x="82" y="193"/>
                    <a:pt x="79" y="203"/>
                    <a:pt x="79" y="203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104" y="217"/>
                    <a:pt x="104" y="217"/>
                    <a:pt x="104" y="217"/>
                  </a:cubicBezTo>
                  <a:cubicBezTo>
                    <a:pt x="104" y="217"/>
                    <a:pt x="118" y="208"/>
                    <a:pt x="123" y="212"/>
                  </a:cubicBezTo>
                  <a:cubicBezTo>
                    <a:pt x="128" y="216"/>
                    <a:pt x="112" y="225"/>
                    <a:pt x="112" y="229"/>
                  </a:cubicBezTo>
                  <a:cubicBezTo>
                    <a:pt x="112" y="233"/>
                    <a:pt x="126" y="242"/>
                    <a:pt x="123" y="250"/>
                  </a:cubicBezTo>
                  <a:cubicBezTo>
                    <a:pt x="120" y="258"/>
                    <a:pt x="110" y="258"/>
                    <a:pt x="110" y="258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0" y="280"/>
                    <a:pt x="110" y="280"/>
                    <a:pt x="110" y="280"/>
                  </a:cubicBezTo>
                  <a:cubicBezTo>
                    <a:pt x="110" y="280"/>
                    <a:pt x="97" y="279"/>
                    <a:pt x="96" y="286"/>
                  </a:cubicBezTo>
                  <a:cubicBezTo>
                    <a:pt x="95" y="293"/>
                    <a:pt x="104" y="300"/>
                    <a:pt x="104" y="300"/>
                  </a:cubicBezTo>
                  <a:cubicBezTo>
                    <a:pt x="104" y="300"/>
                    <a:pt x="94" y="305"/>
                    <a:pt x="96" y="314"/>
                  </a:cubicBezTo>
                  <a:cubicBezTo>
                    <a:pt x="98" y="323"/>
                    <a:pt x="140" y="344"/>
                    <a:pt x="140" y="344"/>
                  </a:cubicBezTo>
                  <a:cubicBezTo>
                    <a:pt x="140" y="371"/>
                    <a:pt x="140" y="371"/>
                    <a:pt x="140" y="371"/>
                  </a:cubicBezTo>
                  <a:cubicBezTo>
                    <a:pt x="153" y="372"/>
                    <a:pt x="153" y="372"/>
                    <a:pt x="153" y="372"/>
                  </a:cubicBezTo>
                  <a:cubicBezTo>
                    <a:pt x="153" y="372"/>
                    <a:pt x="174" y="390"/>
                    <a:pt x="185" y="390"/>
                  </a:cubicBezTo>
                  <a:cubicBezTo>
                    <a:pt x="196" y="390"/>
                    <a:pt x="198" y="402"/>
                    <a:pt x="198" y="402"/>
                  </a:cubicBezTo>
                  <a:cubicBezTo>
                    <a:pt x="220" y="427"/>
                    <a:pt x="220" y="427"/>
                    <a:pt x="220" y="427"/>
                  </a:cubicBezTo>
                  <a:cubicBezTo>
                    <a:pt x="220" y="427"/>
                    <a:pt x="212" y="466"/>
                    <a:pt x="220" y="472"/>
                  </a:cubicBezTo>
                  <a:cubicBezTo>
                    <a:pt x="228" y="478"/>
                    <a:pt x="233" y="478"/>
                    <a:pt x="233" y="478"/>
                  </a:cubicBezTo>
                  <a:cubicBezTo>
                    <a:pt x="237" y="497"/>
                    <a:pt x="237" y="497"/>
                    <a:pt x="237" y="497"/>
                  </a:cubicBezTo>
                  <a:cubicBezTo>
                    <a:pt x="237" y="497"/>
                    <a:pt x="252" y="501"/>
                    <a:pt x="253" y="510"/>
                  </a:cubicBezTo>
                  <a:cubicBezTo>
                    <a:pt x="254" y="519"/>
                    <a:pt x="275" y="533"/>
                    <a:pt x="282" y="528"/>
                  </a:cubicBezTo>
                  <a:cubicBezTo>
                    <a:pt x="289" y="523"/>
                    <a:pt x="267" y="512"/>
                    <a:pt x="283" y="505"/>
                  </a:cubicBezTo>
                  <a:cubicBezTo>
                    <a:pt x="299" y="498"/>
                    <a:pt x="298" y="516"/>
                    <a:pt x="298" y="516"/>
                  </a:cubicBezTo>
                  <a:cubicBezTo>
                    <a:pt x="305" y="522"/>
                    <a:pt x="305" y="522"/>
                    <a:pt x="305" y="522"/>
                  </a:cubicBezTo>
                  <a:cubicBezTo>
                    <a:pt x="306" y="521"/>
                    <a:pt x="308" y="521"/>
                    <a:pt x="311" y="522"/>
                  </a:cubicBezTo>
                  <a:cubicBezTo>
                    <a:pt x="313" y="523"/>
                    <a:pt x="314" y="523"/>
                    <a:pt x="316" y="524"/>
                  </a:cubicBezTo>
                  <a:cubicBezTo>
                    <a:pt x="317" y="523"/>
                    <a:pt x="318" y="521"/>
                    <a:pt x="318" y="520"/>
                  </a:cubicBezTo>
                  <a:cubicBezTo>
                    <a:pt x="319" y="516"/>
                    <a:pt x="330" y="513"/>
                    <a:pt x="333" y="515"/>
                  </a:cubicBezTo>
                  <a:cubicBezTo>
                    <a:pt x="336" y="517"/>
                    <a:pt x="331" y="538"/>
                    <a:pt x="338" y="541"/>
                  </a:cubicBezTo>
                  <a:cubicBezTo>
                    <a:pt x="345" y="544"/>
                    <a:pt x="360" y="555"/>
                    <a:pt x="360" y="555"/>
                  </a:cubicBezTo>
                  <a:cubicBezTo>
                    <a:pt x="360" y="555"/>
                    <a:pt x="358" y="560"/>
                    <a:pt x="358" y="565"/>
                  </a:cubicBezTo>
                  <a:cubicBezTo>
                    <a:pt x="363" y="571"/>
                    <a:pt x="368" y="577"/>
                    <a:pt x="371" y="583"/>
                  </a:cubicBezTo>
                  <a:cubicBezTo>
                    <a:pt x="371" y="583"/>
                    <a:pt x="371" y="583"/>
                    <a:pt x="371" y="583"/>
                  </a:cubicBezTo>
                  <a:cubicBezTo>
                    <a:pt x="375" y="585"/>
                    <a:pt x="378" y="587"/>
                    <a:pt x="378" y="587"/>
                  </a:cubicBezTo>
                  <a:cubicBezTo>
                    <a:pt x="387" y="600"/>
                    <a:pt x="387" y="600"/>
                    <a:pt x="387" y="600"/>
                  </a:cubicBezTo>
                  <a:cubicBezTo>
                    <a:pt x="387" y="600"/>
                    <a:pt x="389" y="624"/>
                    <a:pt x="399" y="626"/>
                  </a:cubicBezTo>
                  <a:cubicBezTo>
                    <a:pt x="409" y="628"/>
                    <a:pt x="409" y="644"/>
                    <a:pt x="409" y="644"/>
                  </a:cubicBezTo>
                  <a:cubicBezTo>
                    <a:pt x="431" y="644"/>
                    <a:pt x="431" y="644"/>
                    <a:pt x="431" y="644"/>
                  </a:cubicBezTo>
                  <a:cubicBezTo>
                    <a:pt x="443" y="656"/>
                    <a:pt x="443" y="656"/>
                    <a:pt x="443" y="656"/>
                  </a:cubicBezTo>
                  <a:cubicBezTo>
                    <a:pt x="451" y="654"/>
                    <a:pt x="458" y="652"/>
                    <a:pt x="465" y="656"/>
                  </a:cubicBezTo>
                  <a:cubicBezTo>
                    <a:pt x="475" y="661"/>
                    <a:pt x="504" y="686"/>
                    <a:pt x="526" y="703"/>
                  </a:cubicBezTo>
                  <a:cubicBezTo>
                    <a:pt x="527" y="704"/>
                    <a:pt x="528" y="704"/>
                    <a:pt x="529" y="704"/>
                  </a:cubicBezTo>
                  <a:cubicBezTo>
                    <a:pt x="535" y="704"/>
                    <a:pt x="546" y="706"/>
                    <a:pt x="546" y="706"/>
                  </a:cubicBezTo>
                  <a:cubicBezTo>
                    <a:pt x="546" y="706"/>
                    <a:pt x="549" y="720"/>
                    <a:pt x="565" y="715"/>
                  </a:cubicBezTo>
                  <a:cubicBezTo>
                    <a:pt x="581" y="710"/>
                    <a:pt x="584" y="703"/>
                    <a:pt x="584" y="703"/>
                  </a:cubicBezTo>
                  <a:cubicBezTo>
                    <a:pt x="600" y="705"/>
                    <a:pt x="600" y="705"/>
                    <a:pt x="600" y="705"/>
                  </a:cubicBezTo>
                  <a:cubicBezTo>
                    <a:pt x="606" y="691"/>
                    <a:pt x="606" y="691"/>
                    <a:pt x="606" y="691"/>
                  </a:cubicBezTo>
                  <a:cubicBezTo>
                    <a:pt x="620" y="689"/>
                    <a:pt x="620" y="689"/>
                    <a:pt x="620" y="689"/>
                  </a:cubicBezTo>
                  <a:cubicBezTo>
                    <a:pt x="636" y="674"/>
                    <a:pt x="636" y="674"/>
                    <a:pt x="636" y="674"/>
                  </a:cubicBezTo>
                  <a:cubicBezTo>
                    <a:pt x="641" y="682"/>
                    <a:pt x="641" y="682"/>
                    <a:pt x="641" y="682"/>
                  </a:cubicBezTo>
                  <a:cubicBezTo>
                    <a:pt x="649" y="680"/>
                    <a:pt x="656" y="679"/>
                    <a:pt x="659" y="683"/>
                  </a:cubicBezTo>
                  <a:cubicBezTo>
                    <a:pt x="672" y="694"/>
                    <a:pt x="686" y="717"/>
                    <a:pt x="688" y="735"/>
                  </a:cubicBezTo>
                  <a:cubicBezTo>
                    <a:pt x="690" y="754"/>
                    <a:pt x="718" y="752"/>
                    <a:pt x="718" y="752"/>
                  </a:cubicBezTo>
                  <a:cubicBezTo>
                    <a:pt x="718" y="752"/>
                    <a:pt x="717" y="759"/>
                    <a:pt x="730" y="762"/>
                  </a:cubicBezTo>
                  <a:cubicBezTo>
                    <a:pt x="743" y="765"/>
                    <a:pt x="774" y="761"/>
                    <a:pt x="774" y="761"/>
                  </a:cubicBezTo>
                  <a:cubicBezTo>
                    <a:pt x="774" y="761"/>
                    <a:pt x="800" y="781"/>
                    <a:pt x="805" y="781"/>
                  </a:cubicBezTo>
                  <a:cubicBezTo>
                    <a:pt x="810" y="781"/>
                    <a:pt x="828" y="772"/>
                    <a:pt x="828" y="772"/>
                  </a:cubicBezTo>
                  <a:cubicBezTo>
                    <a:pt x="828" y="772"/>
                    <a:pt x="854" y="788"/>
                    <a:pt x="872" y="789"/>
                  </a:cubicBezTo>
                  <a:cubicBezTo>
                    <a:pt x="878" y="789"/>
                    <a:pt x="884" y="788"/>
                    <a:pt x="889" y="786"/>
                  </a:cubicBezTo>
                  <a:lnTo>
                    <a:pt x="890" y="78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02D5552F-1492-4A6A-9F50-2C413680AD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16613" y="2741613"/>
              <a:ext cx="207962" cy="133350"/>
            </a:xfrm>
            <a:custGeom>
              <a:avLst/>
              <a:gdLst>
                <a:gd name="T0" fmla="*/ 345 w 372"/>
                <a:gd name="T1" fmla="*/ 142 h 238"/>
                <a:gd name="T2" fmla="*/ 291 w 372"/>
                <a:gd name="T3" fmla="*/ 132 h 238"/>
                <a:gd name="T4" fmla="*/ 275 w 372"/>
                <a:gd name="T5" fmla="*/ 99 h 238"/>
                <a:gd name="T6" fmla="*/ 266 w 372"/>
                <a:gd name="T7" fmla="*/ 79 h 238"/>
                <a:gd name="T8" fmla="*/ 230 w 372"/>
                <a:gd name="T9" fmla="*/ 87 h 238"/>
                <a:gd name="T10" fmla="*/ 210 w 372"/>
                <a:gd name="T11" fmla="*/ 90 h 238"/>
                <a:gd name="T12" fmla="*/ 176 w 372"/>
                <a:gd name="T13" fmla="*/ 76 h 238"/>
                <a:gd name="T14" fmla="*/ 142 w 372"/>
                <a:gd name="T15" fmla="*/ 77 h 238"/>
                <a:gd name="T16" fmla="*/ 108 w 372"/>
                <a:gd name="T17" fmla="*/ 75 h 238"/>
                <a:gd name="T18" fmla="*/ 76 w 372"/>
                <a:gd name="T19" fmla="*/ 62 h 238"/>
                <a:gd name="T20" fmla="*/ 101 w 372"/>
                <a:gd name="T21" fmla="*/ 43 h 238"/>
                <a:gd name="T22" fmla="*/ 141 w 372"/>
                <a:gd name="T23" fmla="*/ 45 h 238"/>
                <a:gd name="T24" fmla="*/ 133 w 372"/>
                <a:gd name="T25" fmla="*/ 12 h 238"/>
                <a:gd name="T26" fmla="*/ 91 w 372"/>
                <a:gd name="T27" fmla="*/ 21 h 238"/>
                <a:gd name="T28" fmla="*/ 65 w 372"/>
                <a:gd name="T29" fmla="*/ 25 h 238"/>
                <a:gd name="T30" fmla="*/ 46 w 372"/>
                <a:gd name="T31" fmla="*/ 43 h 238"/>
                <a:gd name="T32" fmla="*/ 49 w 372"/>
                <a:gd name="T33" fmla="*/ 66 h 238"/>
                <a:gd name="T34" fmla="*/ 6 w 372"/>
                <a:gd name="T35" fmla="*/ 82 h 238"/>
                <a:gd name="T36" fmla="*/ 14 w 372"/>
                <a:gd name="T37" fmla="*/ 100 h 238"/>
                <a:gd name="T38" fmla="*/ 42 w 372"/>
                <a:gd name="T39" fmla="*/ 114 h 238"/>
                <a:gd name="T40" fmla="*/ 61 w 372"/>
                <a:gd name="T41" fmla="*/ 158 h 238"/>
                <a:gd name="T42" fmla="*/ 42 w 372"/>
                <a:gd name="T43" fmla="*/ 206 h 238"/>
                <a:gd name="T44" fmla="*/ 89 w 372"/>
                <a:gd name="T45" fmla="*/ 199 h 238"/>
                <a:gd name="T46" fmla="*/ 111 w 372"/>
                <a:gd name="T47" fmla="*/ 189 h 238"/>
                <a:gd name="T48" fmla="*/ 145 w 372"/>
                <a:gd name="T49" fmla="*/ 189 h 238"/>
                <a:gd name="T50" fmla="*/ 142 w 372"/>
                <a:gd name="T51" fmla="*/ 168 h 238"/>
                <a:gd name="T52" fmla="*/ 164 w 372"/>
                <a:gd name="T53" fmla="*/ 135 h 238"/>
                <a:gd name="T54" fmla="*/ 184 w 372"/>
                <a:gd name="T55" fmla="*/ 168 h 238"/>
                <a:gd name="T56" fmla="*/ 205 w 372"/>
                <a:gd name="T57" fmla="*/ 210 h 238"/>
                <a:gd name="T58" fmla="*/ 249 w 372"/>
                <a:gd name="T59" fmla="*/ 216 h 238"/>
                <a:gd name="T60" fmla="*/ 273 w 372"/>
                <a:gd name="T61" fmla="*/ 197 h 238"/>
                <a:gd name="T62" fmla="*/ 306 w 372"/>
                <a:gd name="T63" fmla="*/ 202 h 238"/>
                <a:gd name="T64" fmla="*/ 343 w 372"/>
                <a:gd name="T65" fmla="*/ 194 h 238"/>
                <a:gd name="T66" fmla="*/ 364 w 372"/>
                <a:gd name="T67" fmla="*/ 19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38">
                  <a:moveTo>
                    <a:pt x="353" y="181"/>
                  </a:moveTo>
                  <a:cubicBezTo>
                    <a:pt x="346" y="174"/>
                    <a:pt x="345" y="152"/>
                    <a:pt x="345" y="142"/>
                  </a:cubicBezTo>
                  <a:cubicBezTo>
                    <a:pt x="345" y="132"/>
                    <a:pt x="333" y="129"/>
                    <a:pt x="319" y="125"/>
                  </a:cubicBezTo>
                  <a:cubicBezTo>
                    <a:pt x="305" y="121"/>
                    <a:pt x="301" y="136"/>
                    <a:pt x="291" y="132"/>
                  </a:cubicBezTo>
                  <a:cubicBezTo>
                    <a:pt x="281" y="128"/>
                    <a:pt x="289" y="110"/>
                    <a:pt x="289" y="103"/>
                  </a:cubicBezTo>
                  <a:cubicBezTo>
                    <a:pt x="289" y="96"/>
                    <a:pt x="275" y="99"/>
                    <a:pt x="275" y="99"/>
                  </a:cubicBezTo>
                  <a:cubicBezTo>
                    <a:pt x="275" y="82"/>
                    <a:pt x="275" y="82"/>
                    <a:pt x="275" y="82"/>
                  </a:cubicBezTo>
                  <a:cubicBezTo>
                    <a:pt x="266" y="79"/>
                    <a:pt x="266" y="79"/>
                    <a:pt x="266" y="79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230" y="87"/>
                    <a:pt x="230" y="87"/>
                    <a:pt x="230" y="87"/>
                  </a:cubicBezTo>
                  <a:cubicBezTo>
                    <a:pt x="230" y="87"/>
                    <a:pt x="226" y="90"/>
                    <a:pt x="216" y="93"/>
                  </a:cubicBezTo>
                  <a:cubicBezTo>
                    <a:pt x="206" y="96"/>
                    <a:pt x="210" y="90"/>
                    <a:pt x="210" y="90"/>
                  </a:cubicBezTo>
                  <a:cubicBezTo>
                    <a:pt x="210" y="90"/>
                    <a:pt x="198" y="93"/>
                    <a:pt x="195" y="93"/>
                  </a:cubicBezTo>
                  <a:cubicBezTo>
                    <a:pt x="192" y="93"/>
                    <a:pt x="181" y="75"/>
                    <a:pt x="176" y="76"/>
                  </a:cubicBezTo>
                  <a:cubicBezTo>
                    <a:pt x="171" y="77"/>
                    <a:pt x="160" y="85"/>
                    <a:pt x="154" y="86"/>
                  </a:cubicBezTo>
                  <a:cubicBezTo>
                    <a:pt x="148" y="87"/>
                    <a:pt x="142" y="77"/>
                    <a:pt x="142" y="77"/>
                  </a:cubicBezTo>
                  <a:cubicBezTo>
                    <a:pt x="142" y="77"/>
                    <a:pt x="135" y="76"/>
                    <a:pt x="130" y="78"/>
                  </a:cubicBezTo>
                  <a:cubicBezTo>
                    <a:pt x="125" y="80"/>
                    <a:pt x="108" y="75"/>
                    <a:pt x="108" y="75"/>
                  </a:cubicBezTo>
                  <a:cubicBezTo>
                    <a:pt x="108" y="75"/>
                    <a:pt x="93" y="80"/>
                    <a:pt x="86" y="81"/>
                  </a:cubicBezTo>
                  <a:cubicBezTo>
                    <a:pt x="79" y="82"/>
                    <a:pt x="76" y="62"/>
                    <a:pt x="76" y="62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8" y="44"/>
                    <a:pt x="101" y="43"/>
                  </a:cubicBezTo>
                  <a:cubicBezTo>
                    <a:pt x="114" y="42"/>
                    <a:pt x="124" y="52"/>
                    <a:pt x="131" y="56"/>
                  </a:cubicBezTo>
                  <a:cubicBezTo>
                    <a:pt x="138" y="60"/>
                    <a:pt x="140" y="49"/>
                    <a:pt x="141" y="45"/>
                  </a:cubicBezTo>
                  <a:cubicBezTo>
                    <a:pt x="142" y="41"/>
                    <a:pt x="117" y="33"/>
                    <a:pt x="117" y="33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18" y="0"/>
                    <a:pt x="114" y="2"/>
                  </a:cubicBezTo>
                  <a:cubicBezTo>
                    <a:pt x="110" y="4"/>
                    <a:pt x="99" y="16"/>
                    <a:pt x="91" y="21"/>
                  </a:cubicBezTo>
                  <a:cubicBezTo>
                    <a:pt x="83" y="26"/>
                    <a:pt x="80" y="12"/>
                    <a:pt x="74" y="12"/>
                  </a:cubicBezTo>
                  <a:cubicBezTo>
                    <a:pt x="68" y="12"/>
                    <a:pt x="66" y="21"/>
                    <a:pt x="65" y="25"/>
                  </a:cubicBezTo>
                  <a:cubicBezTo>
                    <a:pt x="64" y="29"/>
                    <a:pt x="77" y="36"/>
                    <a:pt x="71" y="42"/>
                  </a:cubicBezTo>
                  <a:cubicBezTo>
                    <a:pt x="65" y="48"/>
                    <a:pt x="46" y="43"/>
                    <a:pt x="46" y="43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61" y="71"/>
                    <a:pt x="46" y="80"/>
                  </a:cubicBezTo>
                  <a:cubicBezTo>
                    <a:pt x="31" y="89"/>
                    <a:pt x="12" y="77"/>
                    <a:pt x="6" y="82"/>
                  </a:cubicBezTo>
                  <a:cubicBezTo>
                    <a:pt x="0" y="87"/>
                    <a:pt x="0" y="97"/>
                    <a:pt x="0" y="97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08"/>
                    <a:pt x="37" y="109"/>
                    <a:pt x="42" y="114"/>
                  </a:cubicBezTo>
                  <a:cubicBezTo>
                    <a:pt x="47" y="119"/>
                    <a:pt x="36" y="128"/>
                    <a:pt x="42" y="138"/>
                  </a:cubicBezTo>
                  <a:cubicBezTo>
                    <a:pt x="48" y="148"/>
                    <a:pt x="61" y="147"/>
                    <a:pt x="61" y="158"/>
                  </a:cubicBezTo>
                  <a:cubicBezTo>
                    <a:pt x="61" y="169"/>
                    <a:pt x="51" y="179"/>
                    <a:pt x="44" y="187"/>
                  </a:cubicBezTo>
                  <a:cubicBezTo>
                    <a:pt x="40" y="191"/>
                    <a:pt x="41" y="200"/>
                    <a:pt x="42" y="206"/>
                  </a:cubicBezTo>
                  <a:cubicBezTo>
                    <a:pt x="48" y="211"/>
                    <a:pt x="56" y="217"/>
                    <a:pt x="58" y="218"/>
                  </a:cubicBezTo>
                  <a:cubicBezTo>
                    <a:pt x="61" y="219"/>
                    <a:pt x="86" y="199"/>
                    <a:pt x="89" y="199"/>
                  </a:cubicBezTo>
                  <a:cubicBezTo>
                    <a:pt x="92" y="199"/>
                    <a:pt x="103" y="216"/>
                    <a:pt x="107" y="214"/>
                  </a:cubicBezTo>
                  <a:cubicBezTo>
                    <a:pt x="111" y="212"/>
                    <a:pt x="106" y="194"/>
                    <a:pt x="111" y="189"/>
                  </a:cubicBezTo>
                  <a:cubicBezTo>
                    <a:pt x="116" y="184"/>
                    <a:pt x="138" y="183"/>
                    <a:pt x="138" y="183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50" y="175"/>
                    <a:pt x="150" y="175"/>
                    <a:pt x="150" y="175"/>
                  </a:cubicBezTo>
                  <a:cubicBezTo>
                    <a:pt x="150" y="175"/>
                    <a:pt x="142" y="175"/>
                    <a:pt x="142" y="168"/>
                  </a:cubicBezTo>
                  <a:cubicBezTo>
                    <a:pt x="142" y="161"/>
                    <a:pt x="156" y="158"/>
                    <a:pt x="156" y="154"/>
                  </a:cubicBezTo>
                  <a:cubicBezTo>
                    <a:pt x="156" y="150"/>
                    <a:pt x="155" y="135"/>
                    <a:pt x="164" y="135"/>
                  </a:cubicBezTo>
                  <a:cubicBezTo>
                    <a:pt x="173" y="135"/>
                    <a:pt x="184" y="144"/>
                    <a:pt x="184" y="149"/>
                  </a:cubicBezTo>
                  <a:cubicBezTo>
                    <a:pt x="184" y="154"/>
                    <a:pt x="184" y="168"/>
                    <a:pt x="184" y="168"/>
                  </a:cubicBezTo>
                  <a:cubicBezTo>
                    <a:pt x="198" y="168"/>
                    <a:pt x="198" y="168"/>
                    <a:pt x="198" y="168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21" y="238"/>
                    <a:pt x="228" y="235"/>
                  </a:cubicBezTo>
                  <a:cubicBezTo>
                    <a:pt x="235" y="232"/>
                    <a:pt x="249" y="216"/>
                    <a:pt x="24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66" y="205"/>
                    <a:pt x="273" y="197"/>
                  </a:cubicBezTo>
                  <a:cubicBezTo>
                    <a:pt x="280" y="189"/>
                    <a:pt x="304" y="192"/>
                    <a:pt x="304" y="192"/>
                  </a:cubicBezTo>
                  <a:cubicBezTo>
                    <a:pt x="306" y="202"/>
                    <a:pt x="306" y="202"/>
                    <a:pt x="306" y="202"/>
                  </a:cubicBezTo>
                  <a:cubicBezTo>
                    <a:pt x="330" y="194"/>
                    <a:pt x="330" y="194"/>
                    <a:pt x="330" y="194"/>
                  </a:cubicBezTo>
                  <a:cubicBezTo>
                    <a:pt x="343" y="194"/>
                    <a:pt x="343" y="194"/>
                    <a:pt x="343" y="194"/>
                  </a:cubicBezTo>
                  <a:cubicBezTo>
                    <a:pt x="350" y="199"/>
                    <a:pt x="350" y="199"/>
                    <a:pt x="350" y="199"/>
                  </a:cubicBezTo>
                  <a:cubicBezTo>
                    <a:pt x="355" y="199"/>
                    <a:pt x="361" y="199"/>
                    <a:pt x="364" y="197"/>
                  </a:cubicBezTo>
                  <a:cubicBezTo>
                    <a:pt x="372" y="191"/>
                    <a:pt x="360" y="188"/>
                    <a:pt x="353" y="1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34860864-9C3A-417E-8364-205FCBD616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9475" y="2678113"/>
              <a:ext cx="250825" cy="117475"/>
            </a:xfrm>
            <a:custGeom>
              <a:avLst/>
              <a:gdLst>
                <a:gd name="T0" fmla="*/ 46 w 449"/>
                <a:gd name="T1" fmla="*/ 96 h 211"/>
                <a:gd name="T2" fmla="*/ 76 w 449"/>
                <a:gd name="T3" fmla="*/ 107 h 211"/>
                <a:gd name="T4" fmla="*/ 84 w 449"/>
                <a:gd name="T5" fmla="*/ 98 h 211"/>
                <a:gd name="T6" fmla="*/ 95 w 449"/>
                <a:gd name="T7" fmla="*/ 106 h 211"/>
                <a:gd name="T8" fmla="*/ 114 w 449"/>
                <a:gd name="T9" fmla="*/ 117 h 211"/>
                <a:gd name="T10" fmla="*/ 132 w 449"/>
                <a:gd name="T11" fmla="*/ 124 h 211"/>
                <a:gd name="T12" fmla="*/ 129 w 449"/>
                <a:gd name="T13" fmla="*/ 141 h 211"/>
                <a:gd name="T14" fmla="*/ 115 w 449"/>
                <a:gd name="T15" fmla="*/ 149 h 211"/>
                <a:gd name="T16" fmla="*/ 84 w 449"/>
                <a:gd name="T17" fmla="*/ 152 h 211"/>
                <a:gd name="T18" fmla="*/ 65 w 449"/>
                <a:gd name="T19" fmla="*/ 160 h 211"/>
                <a:gd name="T20" fmla="*/ 25 w 449"/>
                <a:gd name="T21" fmla="*/ 158 h 211"/>
                <a:gd name="T22" fmla="*/ 0 w 449"/>
                <a:gd name="T23" fmla="*/ 177 h 211"/>
                <a:gd name="T24" fmla="*/ 32 w 449"/>
                <a:gd name="T25" fmla="*/ 190 h 211"/>
                <a:gd name="T26" fmla="*/ 66 w 449"/>
                <a:gd name="T27" fmla="*/ 192 h 211"/>
                <a:gd name="T28" fmla="*/ 100 w 449"/>
                <a:gd name="T29" fmla="*/ 191 h 211"/>
                <a:gd name="T30" fmla="*/ 134 w 449"/>
                <a:gd name="T31" fmla="*/ 205 h 211"/>
                <a:gd name="T32" fmla="*/ 154 w 449"/>
                <a:gd name="T33" fmla="*/ 202 h 211"/>
                <a:gd name="T34" fmla="*/ 190 w 449"/>
                <a:gd name="T35" fmla="*/ 194 h 211"/>
                <a:gd name="T36" fmla="*/ 211 w 449"/>
                <a:gd name="T37" fmla="*/ 195 h 211"/>
                <a:gd name="T38" fmla="*/ 231 w 449"/>
                <a:gd name="T39" fmla="*/ 157 h 211"/>
                <a:gd name="T40" fmla="*/ 250 w 449"/>
                <a:gd name="T41" fmla="*/ 145 h 211"/>
                <a:gd name="T42" fmla="*/ 278 w 449"/>
                <a:gd name="T43" fmla="*/ 155 h 211"/>
                <a:gd name="T44" fmla="*/ 304 w 449"/>
                <a:gd name="T45" fmla="*/ 153 h 211"/>
                <a:gd name="T46" fmla="*/ 327 w 449"/>
                <a:gd name="T47" fmla="*/ 112 h 211"/>
                <a:gd name="T48" fmla="*/ 378 w 449"/>
                <a:gd name="T49" fmla="*/ 98 h 211"/>
                <a:gd name="T50" fmla="*/ 429 w 449"/>
                <a:gd name="T51" fmla="*/ 65 h 211"/>
                <a:gd name="T52" fmla="*/ 443 w 449"/>
                <a:gd name="T53" fmla="*/ 46 h 211"/>
                <a:gd name="T54" fmla="*/ 401 w 449"/>
                <a:gd name="T55" fmla="*/ 41 h 211"/>
                <a:gd name="T56" fmla="*/ 372 w 449"/>
                <a:gd name="T57" fmla="*/ 23 h 211"/>
                <a:gd name="T58" fmla="*/ 332 w 449"/>
                <a:gd name="T59" fmla="*/ 16 h 211"/>
                <a:gd name="T60" fmla="*/ 238 w 449"/>
                <a:gd name="T61" fmla="*/ 14 h 211"/>
                <a:gd name="T62" fmla="*/ 194 w 449"/>
                <a:gd name="T63" fmla="*/ 12 h 211"/>
                <a:gd name="T64" fmla="*/ 144 w 449"/>
                <a:gd name="T65" fmla="*/ 5 h 211"/>
                <a:gd name="T66" fmla="*/ 138 w 449"/>
                <a:gd name="T67" fmla="*/ 37 h 211"/>
                <a:gd name="T68" fmla="*/ 61 w 449"/>
                <a:gd name="T69" fmla="*/ 18 h 211"/>
                <a:gd name="T70" fmla="*/ 57 w 449"/>
                <a:gd name="T71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9" h="211">
                  <a:moveTo>
                    <a:pt x="23" y="88"/>
                  </a:moveTo>
                  <a:cubicBezTo>
                    <a:pt x="46" y="96"/>
                    <a:pt x="46" y="96"/>
                    <a:pt x="46" y="96"/>
                  </a:cubicBezTo>
                  <a:cubicBezTo>
                    <a:pt x="46" y="96"/>
                    <a:pt x="47" y="101"/>
                    <a:pt x="52" y="105"/>
                  </a:cubicBezTo>
                  <a:cubicBezTo>
                    <a:pt x="57" y="109"/>
                    <a:pt x="76" y="107"/>
                    <a:pt x="76" y="10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4"/>
                    <a:pt x="161" y="118"/>
                    <a:pt x="151" y="130"/>
                  </a:cubicBezTo>
                  <a:cubicBezTo>
                    <a:pt x="141" y="142"/>
                    <a:pt x="129" y="141"/>
                    <a:pt x="129" y="141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115" y="149"/>
                    <a:pt x="113" y="158"/>
                    <a:pt x="104" y="162"/>
                  </a:cubicBezTo>
                  <a:cubicBezTo>
                    <a:pt x="95" y="166"/>
                    <a:pt x="91" y="150"/>
                    <a:pt x="84" y="152"/>
                  </a:cubicBezTo>
                  <a:cubicBezTo>
                    <a:pt x="80" y="153"/>
                    <a:pt x="71" y="156"/>
                    <a:pt x="64" y="159"/>
                  </a:cubicBezTo>
                  <a:cubicBezTo>
                    <a:pt x="65" y="159"/>
                    <a:pt x="65" y="159"/>
                    <a:pt x="65" y="160"/>
                  </a:cubicBezTo>
                  <a:cubicBezTo>
                    <a:pt x="64" y="164"/>
                    <a:pt x="62" y="175"/>
                    <a:pt x="55" y="171"/>
                  </a:cubicBezTo>
                  <a:cubicBezTo>
                    <a:pt x="48" y="167"/>
                    <a:pt x="38" y="157"/>
                    <a:pt x="25" y="158"/>
                  </a:cubicBezTo>
                  <a:cubicBezTo>
                    <a:pt x="12" y="159"/>
                    <a:pt x="9" y="174"/>
                    <a:pt x="9" y="17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3" y="197"/>
                    <a:pt x="10" y="196"/>
                  </a:cubicBezTo>
                  <a:cubicBezTo>
                    <a:pt x="17" y="195"/>
                    <a:pt x="32" y="190"/>
                    <a:pt x="32" y="190"/>
                  </a:cubicBezTo>
                  <a:cubicBezTo>
                    <a:pt x="32" y="190"/>
                    <a:pt x="49" y="195"/>
                    <a:pt x="54" y="193"/>
                  </a:cubicBezTo>
                  <a:cubicBezTo>
                    <a:pt x="59" y="191"/>
                    <a:pt x="66" y="192"/>
                    <a:pt x="66" y="192"/>
                  </a:cubicBezTo>
                  <a:cubicBezTo>
                    <a:pt x="66" y="192"/>
                    <a:pt x="72" y="202"/>
                    <a:pt x="78" y="201"/>
                  </a:cubicBezTo>
                  <a:cubicBezTo>
                    <a:pt x="84" y="200"/>
                    <a:pt x="95" y="192"/>
                    <a:pt x="100" y="191"/>
                  </a:cubicBezTo>
                  <a:cubicBezTo>
                    <a:pt x="105" y="190"/>
                    <a:pt x="116" y="208"/>
                    <a:pt x="119" y="208"/>
                  </a:cubicBezTo>
                  <a:cubicBezTo>
                    <a:pt x="122" y="208"/>
                    <a:pt x="134" y="205"/>
                    <a:pt x="134" y="205"/>
                  </a:cubicBezTo>
                  <a:cubicBezTo>
                    <a:pt x="134" y="205"/>
                    <a:pt x="130" y="211"/>
                    <a:pt x="140" y="208"/>
                  </a:cubicBezTo>
                  <a:cubicBezTo>
                    <a:pt x="150" y="205"/>
                    <a:pt x="154" y="202"/>
                    <a:pt x="154" y="202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90" y="194"/>
                    <a:pt x="190" y="194"/>
                    <a:pt x="190" y="194"/>
                  </a:cubicBezTo>
                  <a:cubicBezTo>
                    <a:pt x="199" y="197"/>
                    <a:pt x="199" y="197"/>
                    <a:pt x="199" y="197"/>
                  </a:cubicBezTo>
                  <a:cubicBezTo>
                    <a:pt x="199" y="197"/>
                    <a:pt x="211" y="199"/>
                    <a:pt x="211" y="195"/>
                  </a:cubicBezTo>
                  <a:cubicBezTo>
                    <a:pt x="211" y="191"/>
                    <a:pt x="200" y="178"/>
                    <a:pt x="199" y="175"/>
                  </a:cubicBezTo>
                  <a:cubicBezTo>
                    <a:pt x="198" y="172"/>
                    <a:pt x="231" y="157"/>
                    <a:pt x="231" y="157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50" y="145"/>
                    <a:pt x="255" y="136"/>
                    <a:pt x="261" y="136"/>
                  </a:cubicBezTo>
                  <a:cubicBezTo>
                    <a:pt x="267" y="136"/>
                    <a:pt x="278" y="155"/>
                    <a:pt x="278" y="155"/>
                  </a:cubicBezTo>
                  <a:cubicBezTo>
                    <a:pt x="285" y="148"/>
                    <a:pt x="285" y="148"/>
                    <a:pt x="285" y="148"/>
                  </a:cubicBezTo>
                  <a:cubicBezTo>
                    <a:pt x="304" y="153"/>
                    <a:pt x="304" y="153"/>
                    <a:pt x="304" y="153"/>
                  </a:cubicBezTo>
                  <a:cubicBezTo>
                    <a:pt x="304" y="153"/>
                    <a:pt x="309" y="144"/>
                    <a:pt x="310" y="135"/>
                  </a:cubicBezTo>
                  <a:cubicBezTo>
                    <a:pt x="311" y="126"/>
                    <a:pt x="319" y="113"/>
                    <a:pt x="327" y="112"/>
                  </a:cubicBezTo>
                  <a:cubicBezTo>
                    <a:pt x="335" y="111"/>
                    <a:pt x="354" y="119"/>
                    <a:pt x="366" y="119"/>
                  </a:cubicBezTo>
                  <a:cubicBezTo>
                    <a:pt x="378" y="119"/>
                    <a:pt x="378" y="101"/>
                    <a:pt x="378" y="98"/>
                  </a:cubicBezTo>
                  <a:cubicBezTo>
                    <a:pt x="378" y="95"/>
                    <a:pt x="397" y="78"/>
                    <a:pt x="397" y="78"/>
                  </a:cubicBezTo>
                  <a:cubicBezTo>
                    <a:pt x="429" y="65"/>
                    <a:pt x="429" y="65"/>
                    <a:pt x="429" y="65"/>
                  </a:cubicBezTo>
                  <a:cubicBezTo>
                    <a:pt x="429" y="65"/>
                    <a:pt x="443" y="65"/>
                    <a:pt x="446" y="64"/>
                  </a:cubicBezTo>
                  <a:cubicBezTo>
                    <a:pt x="449" y="63"/>
                    <a:pt x="447" y="51"/>
                    <a:pt x="443" y="46"/>
                  </a:cubicBezTo>
                  <a:cubicBezTo>
                    <a:pt x="429" y="41"/>
                    <a:pt x="429" y="41"/>
                    <a:pt x="429" y="4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384" y="23"/>
                    <a:pt x="384" y="23"/>
                    <a:pt x="384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64" y="15"/>
                    <a:pt x="364" y="15"/>
                    <a:pt x="364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2" y="16"/>
                    <a:pt x="302" y="12"/>
                    <a:pt x="294" y="13"/>
                  </a:cubicBezTo>
                  <a:cubicBezTo>
                    <a:pt x="286" y="14"/>
                    <a:pt x="238" y="14"/>
                    <a:pt x="238" y="14"/>
                  </a:cubicBezTo>
                  <a:cubicBezTo>
                    <a:pt x="226" y="18"/>
                    <a:pt x="226" y="18"/>
                    <a:pt x="226" y="18"/>
                  </a:cubicBezTo>
                  <a:cubicBezTo>
                    <a:pt x="226" y="18"/>
                    <a:pt x="198" y="12"/>
                    <a:pt x="194" y="12"/>
                  </a:cubicBezTo>
                  <a:cubicBezTo>
                    <a:pt x="190" y="12"/>
                    <a:pt x="180" y="0"/>
                    <a:pt x="170" y="0"/>
                  </a:cubicBezTo>
                  <a:cubicBezTo>
                    <a:pt x="160" y="0"/>
                    <a:pt x="147" y="2"/>
                    <a:pt x="144" y="5"/>
                  </a:cubicBezTo>
                  <a:cubicBezTo>
                    <a:pt x="141" y="8"/>
                    <a:pt x="149" y="43"/>
                    <a:pt x="149" y="43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7"/>
                    <a:pt x="84" y="17"/>
                    <a:pt x="61" y="18"/>
                  </a:cubicBezTo>
                  <a:cubicBezTo>
                    <a:pt x="38" y="19"/>
                    <a:pt x="37" y="48"/>
                    <a:pt x="37" y="48"/>
                  </a:cubicBezTo>
                  <a:cubicBezTo>
                    <a:pt x="37" y="48"/>
                    <a:pt x="55" y="49"/>
                    <a:pt x="57" y="54"/>
                  </a:cubicBezTo>
                  <a:cubicBezTo>
                    <a:pt x="59" y="59"/>
                    <a:pt x="23" y="88"/>
                    <a:pt x="23" y="8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645088E-36C6-4472-9C4F-0DB816DD2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5535613" y="2689225"/>
              <a:ext cx="377825" cy="227013"/>
            </a:xfrm>
            <a:custGeom>
              <a:avLst/>
              <a:gdLst>
                <a:gd name="T0" fmla="*/ 24 w 674"/>
                <a:gd name="T1" fmla="*/ 120 h 406"/>
                <a:gd name="T2" fmla="*/ 60 w 674"/>
                <a:gd name="T3" fmla="*/ 148 h 406"/>
                <a:gd name="T4" fmla="*/ 75 w 674"/>
                <a:gd name="T5" fmla="*/ 172 h 406"/>
                <a:gd name="T6" fmla="*/ 71 w 674"/>
                <a:gd name="T7" fmla="*/ 187 h 406"/>
                <a:gd name="T8" fmla="*/ 94 w 674"/>
                <a:gd name="T9" fmla="*/ 238 h 406"/>
                <a:gd name="T10" fmla="*/ 96 w 674"/>
                <a:gd name="T11" fmla="*/ 262 h 406"/>
                <a:gd name="T12" fmla="*/ 126 w 674"/>
                <a:gd name="T13" fmla="*/ 291 h 406"/>
                <a:gd name="T14" fmla="*/ 141 w 674"/>
                <a:gd name="T15" fmla="*/ 273 h 406"/>
                <a:gd name="T16" fmla="*/ 205 w 674"/>
                <a:gd name="T17" fmla="*/ 251 h 406"/>
                <a:gd name="T18" fmla="*/ 234 w 674"/>
                <a:gd name="T19" fmla="*/ 244 h 406"/>
                <a:gd name="T20" fmla="*/ 256 w 674"/>
                <a:gd name="T21" fmla="*/ 261 h 406"/>
                <a:gd name="T22" fmla="*/ 299 w 674"/>
                <a:gd name="T23" fmla="*/ 278 h 406"/>
                <a:gd name="T24" fmla="*/ 345 w 674"/>
                <a:gd name="T25" fmla="*/ 279 h 406"/>
                <a:gd name="T26" fmla="*/ 377 w 674"/>
                <a:gd name="T27" fmla="*/ 307 h 406"/>
                <a:gd name="T28" fmla="*/ 439 w 674"/>
                <a:gd name="T29" fmla="*/ 325 h 406"/>
                <a:gd name="T30" fmla="*/ 447 w 674"/>
                <a:gd name="T31" fmla="*/ 350 h 406"/>
                <a:gd name="T32" fmla="*/ 453 w 674"/>
                <a:gd name="T33" fmla="*/ 383 h 406"/>
                <a:gd name="T34" fmla="*/ 484 w 674"/>
                <a:gd name="T35" fmla="*/ 390 h 406"/>
                <a:gd name="T36" fmla="*/ 530 w 674"/>
                <a:gd name="T37" fmla="*/ 396 h 406"/>
                <a:gd name="T38" fmla="*/ 560 w 674"/>
                <a:gd name="T39" fmla="*/ 365 h 406"/>
                <a:gd name="T40" fmla="*/ 589 w 674"/>
                <a:gd name="T41" fmla="*/ 345 h 406"/>
                <a:gd name="T42" fmla="*/ 623 w 674"/>
                <a:gd name="T43" fmla="*/ 296 h 406"/>
                <a:gd name="T44" fmla="*/ 652 w 674"/>
                <a:gd name="T45" fmla="*/ 292 h 406"/>
                <a:gd name="T46" fmla="*/ 667 w 674"/>
                <a:gd name="T47" fmla="*/ 280 h 406"/>
                <a:gd name="T48" fmla="*/ 635 w 674"/>
                <a:gd name="T49" fmla="*/ 242 h 406"/>
                <a:gd name="T50" fmla="*/ 595 w 674"/>
                <a:gd name="T51" fmla="*/ 231 h 406"/>
                <a:gd name="T52" fmla="*/ 563 w 674"/>
                <a:gd name="T53" fmla="*/ 212 h 406"/>
                <a:gd name="T54" fmla="*/ 536 w 674"/>
                <a:gd name="T55" fmla="*/ 203 h 406"/>
                <a:gd name="T56" fmla="*/ 500 w 674"/>
                <a:gd name="T57" fmla="*/ 174 h 406"/>
                <a:gd name="T58" fmla="*/ 455 w 674"/>
                <a:gd name="T59" fmla="*/ 148 h 406"/>
                <a:gd name="T60" fmla="*/ 431 w 674"/>
                <a:gd name="T61" fmla="*/ 111 h 406"/>
                <a:gd name="T62" fmla="*/ 398 w 674"/>
                <a:gd name="T63" fmla="*/ 80 h 406"/>
                <a:gd name="T64" fmla="*/ 362 w 674"/>
                <a:gd name="T65" fmla="*/ 82 h 406"/>
                <a:gd name="T66" fmla="*/ 338 w 674"/>
                <a:gd name="T67" fmla="*/ 52 h 406"/>
                <a:gd name="T68" fmla="*/ 320 w 674"/>
                <a:gd name="T69" fmla="*/ 28 h 406"/>
                <a:gd name="T70" fmla="*/ 288 w 674"/>
                <a:gd name="T71" fmla="*/ 23 h 406"/>
                <a:gd name="T72" fmla="*/ 274 w 674"/>
                <a:gd name="T73" fmla="*/ 16 h 406"/>
                <a:gd name="T74" fmla="*/ 258 w 674"/>
                <a:gd name="T75" fmla="*/ 7 h 406"/>
                <a:gd name="T76" fmla="*/ 258 w 674"/>
                <a:gd name="T77" fmla="*/ 24 h 406"/>
                <a:gd name="T78" fmla="*/ 231 w 674"/>
                <a:gd name="T79" fmla="*/ 30 h 406"/>
                <a:gd name="T80" fmla="*/ 211 w 674"/>
                <a:gd name="T81" fmla="*/ 79 h 406"/>
                <a:gd name="T82" fmla="*/ 156 w 674"/>
                <a:gd name="T83" fmla="*/ 72 h 406"/>
                <a:gd name="T84" fmla="*/ 112 w 674"/>
                <a:gd name="T85" fmla="*/ 51 h 406"/>
                <a:gd name="T86" fmla="*/ 51 w 674"/>
                <a:gd name="T87" fmla="*/ 22 h 406"/>
                <a:gd name="T88" fmla="*/ 60 w 674"/>
                <a:gd name="T89" fmla="*/ 42 h 406"/>
                <a:gd name="T90" fmla="*/ 110 w 674"/>
                <a:gd name="T91" fmla="*/ 90 h 406"/>
                <a:gd name="T92" fmla="*/ 82 w 674"/>
                <a:gd name="T93" fmla="*/ 94 h 406"/>
                <a:gd name="T94" fmla="*/ 52 w 674"/>
                <a:gd name="T95" fmla="*/ 108 h 406"/>
                <a:gd name="T96" fmla="*/ 40 w 674"/>
                <a:gd name="T97" fmla="*/ 100 h 406"/>
                <a:gd name="T98" fmla="*/ 19 w 674"/>
                <a:gd name="T99" fmla="*/ 55 h 406"/>
                <a:gd name="T100" fmla="*/ 14 w 674"/>
                <a:gd name="T101" fmla="*/ 7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4" h="406">
                  <a:moveTo>
                    <a:pt x="34" y="100"/>
                  </a:moveTo>
                  <a:cubicBezTo>
                    <a:pt x="34" y="104"/>
                    <a:pt x="24" y="115"/>
                    <a:pt x="24" y="120"/>
                  </a:cubicBezTo>
                  <a:cubicBezTo>
                    <a:pt x="24" y="126"/>
                    <a:pt x="40" y="151"/>
                    <a:pt x="40" y="151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2" y="166"/>
                    <a:pt x="62" y="166"/>
                    <a:pt x="62" y="166"/>
                  </a:cubicBezTo>
                  <a:cubicBezTo>
                    <a:pt x="75" y="172"/>
                    <a:pt x="75" y="172"/>
                    <a:pt x="75" y="172"/>
                  </a:cubicBezTo>
                  <a:cubicBezTo>
                    <a:pt x="75" y="172"/>
                    <a:pt x="46" y="171"/>
                    <a:pt x="50" y="180"/>
                  </a:cubicBezTo>
                  <a:cubicBezTo>
                    <a:pt x="54" y="190"/>
                    <a:pt x="64" y="184"/>
                    <a:pt x="71" y="187"/>
                  </a:cubicBezTo>
                  <a:cubicBezTo>
                    <a:pt x="78" y="190"/>
                    <a:pt x="90" y="203"/>
                    <a:pt x="90" y="203"/>
                  </a:cubicBezTo>
                  <a:cubicBezTo>
                    <a:pt x="94" y="238"/>
                    <a:pt x="94" y="238"/>
                    <a:pt x="94" y="238"/>
                  </a:cubicBezTo>
                  <a:cubicBezTo>
                    <a:pt x="99" y="240"/>
                    <a:pt x="99" y="240"/>
                    <a:pt x="99" y="240"/>
                  </a:cubicBezTo>
                  <a:cubicBezTo>
                    <a:pt x="99" y="240"/>
                    <a:pt x="96" y="254"/>
                    <a:pt x="96" y="262"/>
                  </a:cubicBezTo>
                  <a:cubicBezTo>
                    <a:pt x="96" y="270"/>
                    <a:pt x="106" y="291"/>
                    <a:pt x="106" y="291"/>
                  </a:cubicBezTo>
                  <a:cubicBezTo>
                    <a:pt x="106" y="291"/>
                    <a:pt x="122" y="292"/>
                    <a:pt x="126" y="291"/>
                  </a:cubicBezTo>
                  <a:cubicBezTo>
                    <a:pt x="130" y="290"/>
                    <a:pt x="141" y="281"/>
                    <a:pt x="141" y="281"/>
                  </a:cubicBezTo>
                  <a:cubicBezTo>
                    <a:pt x="141" y="273"/>
                    <a:pt x="141" y="273"/>
                    <a:pt x="141" y="273"/>
                  </a:cubicBezTo>
                  <a:cubicBezTo>
                    <a:pt x="141" y="273"/>
                    <a:pt x="167" y="250"/>
                    <a:pt x="178" y="248"/>
                  </a:cubicBezTo>
                  <a:cubicBezTo>
                    <a:pt x="189" y="246"/>
                    <a:pt x="205" y="251"/>
                    <a:pt x="205" y="251"/>
                  </a:cubicBezTo>
                  <a:cubicBezTo>
                    <a:pt x="205" y="251"/>
                    <a:pt x="207" y="245"/>
                    <a:pt x="210" y="243"/>
                  </a:cubicBezTo>
                  <a:cubicBezTo>
                    <a:pt x="213" y="241"/>
                    <a:pt x="234" y="244"/>
                    <a:pt x="234" y="244"/>
                  </a:cubicBezTo>
                  <a:cubicBezTo>
                    <a:pt x="234" y="244"/>
                    <a:pt x="243" y="239"/>
                    <a:pt x="249" y="243"/>
                  </a:cubicBezTo>
                  <a:cubicBezTo>
                    <a:pt x="255" y="247"/>
                    <a:pt x="256" y="261"/>
                    <a:pt x="256" y="261"/>
                  </a:cubicBezTo>
                  <a:cubicBezTo>
                    <a:pt x="256" y="261"/>
                    <a:pt x="268" y="261"/>
                    <a:pt x="273" y="261"/>
                  </a:cubicBezTo>
                  <a:cubicBezTo>
                    <a:pt x="278" y="261"/>
                    <a:pt x="299" y="278"/>
                    <a:pt x="299" y="278"/>
                  </a:cubicBezTo>
                  <a:cubicBezTo>
                    <a:pt x="302" y="274"/>
                    <a:pt x="302" y="274"/>
                    <a:pt x="302" y="274"/>
                  </a:cubicBezTo>
                  <a:cubicBezTo>
                    <a:pt x="302" y="274"/>
                    <a:pt x="340" y="275"/>
                    <a:pt x="345" y="279"/>
                  </a:cubicBezTo>
                  <a:cubicBezTo>
                    <a:pt x="350" y="283"/>
                    <a:pt x="358" y="301"/>
                    <a:pt x="358" y="301"/>
                  </a:cubicBezTo>
                  <a:cubicBezTo>
                    <a:pt x="358" y="301"/>
                    <a:pt x="371" y="303"/>
                    <a:pt x="377" y="307"/>
                  </a:cubicBezTo>
                  <a:cubicBezTo>
                    <a:pt x="383" y="311"/>
                    <a:pt x="397" y="327"/>
                    <a:pt x="397" y="327"/>
                  </a:cubicBezTo>
                  <a:cubicBezTo>
                    <a:pt x="439" y="325"/>
                    <a:pt x="439" y="325"/>
                    <a:pt x="439" y="325"/>
                  </a:cubicBezTo>
                  <a:cubicBezTo>
                    <a:pt x="440" y="347"/>
                    <a:pt x="440" y="347"/>
                    <a:pt x="440" y="347"/>
                  </a:cubicBezTo>
                  <a:cubicBezTo>
                    <a:pt x="447" y="350"/>
                    <a:pt x="447" y="350"/>
                    <a:pt x="447" y="350"/>
                  </a:cubicBezTo>
                  <a:cubicBezTo>
                    <a:pt x="446" y="365"/>
                    <a:pt x="446" y="365"/>
                    <a:pt x="446" y="365"/>
                  </a:cubicBezTo>
                  <a:cubicBezTo>
                    <a:pt x="453" y="383"/>
                    <a:pt x="453" y="383"/>
                    <a:pt x="453" y="383"/>
                  </a:cubicBezTo>
                  <a:cubicBezTo>
                    <a:pt x="453" y="383"/>
                    <a:pt x="467" y="393"/>
                    <a:pt x="472" y="393"/>
                  </a:cubicBezTo>
                  <a:cubicBezTo>
                    <a:pt x="477" y="393"/>
                    <a:pt x="484" y="390"/>
                    <a:pt x="484" y="390"/>
                  </a:cubicBezTo>
                  <a:cubicBezTo>
                    <a:pt x="500" y="406"/>
                    <a:pt x="500" y="406"/>
                    <a:pt x="500" y="406"/>
                  </a:cubicBezTo>
                  <a:cubicBezTo>
                    <a:pt x="500" y="406"/>
                    <a:pt x="525" y="405"/>
                    <a:pt x="530" y="396"/>
                  </a:cubicBezTo>
                  <a:cubicBezTo>
                    <a:pt x="535" y="387"/>
                    <a:pt x="535" y="371"/>
                    <a:pt x="535" y="371"/>
                  </a:cubicBezTo>
                  <a:cubicBezTo>
                    <a:pt x="535" y="371"/>
                    <a:pt x="553" y="372"/>
                    <a:pt x="560" y="365"/>
                  </a:cubicBezTo>
                  <a:cubicBezTo>
                    <a:pt x="567" y="358"/>
                    <a:pt x="580" y="349"/>
                    <a:pt x="580" y="349"/>
                  </a:cubicBezTo>
                  <a:cubicBezTo>
                    <a:pt x="580" y="349"/>
                    <a:pt x="589" y="351"/>
                    <a:pt x="589" y="345"/>
                  </a:cubicBezTo>
                  <a:cubicBezTo>
                    <a:pt x="589" y="339"/>
                    <a:pt x="584" y="311"/>
                    <a:pt x="594" y="301"/>
                  </a:cubicBezTo>
                  <a:cubicBezTo>
                    <a:pt x="604" y="291"/>
                    <a:pt x="623" y="296"/>
                    <a:pt x="623" y="296"/>
                  </a:cubicBezTo>
                  <a:cubicBezTo>
                    <a:pt x="623" y="296"/>
                    <a:pt x="622" y="279"/>
                    <a:pt x="630" y="279"/>
                  </a:cubicBezTo>
                  <a:cubicBezTo>
                    <a:pt x="638" y="279"/>
                    <a:pt x="652" y="292"/>
                    <a:pt x="652" y="292"/>
                  </a:cubicBezTo>
                  <a:cubicBezTo>
                    <a:pt x="674" y="292"/>
                    <a:pt x="674" y="292"/>
                    <a:pt x="674" y="292"/>
                  </a:cubicBezTo>
                  <a:cubicBezTo>
                    <a:pt x="674" y="289"/>
                    <a:pt x="673" y="285"/>
                    <a:pt x="667" y="280"/>
                  </a:cubicBezTo>
                  <a:cubicBezTo>
                    <a:pt x="656" y="272"/>
                    <a:pt x="668" y="260"/>
                    <a:pt x="668" y="260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20" y="244"/>
                    <a:pt x="620" y="244"/>
                    <a:pt x="620" y="244"/>
                  </a:cubicBezTo>
                  <a:cubicBezTo>
                    <a:pt x="620" y="244"/>
                    <a:pt x="602" y="236"/>
                    <a:pt x="595" y="231"/>
                  </a:cubicBezTo>
                  <a:cubicBezTo>
                    <a:pt x="588" y="226"/>
                    <a:pt x="574" y="215"/>
                    <a:pt x="574" y="215"/>
                  </a:cubicBezTo>
                  <a:cubicBezTo>
                    <a:pt x="563" y="212"/>
                    <a:pt x="563" y="212"/>
                    <a:pt x="563" y="212"/>
                  </a:cubicBezTo>
                  <a:cubicBezTo>
                    <a:pt x="554" y="204"/>
                    <a:pt x="554" y="204"/>
                    <a:pt x="554" y="204"/>
                  </a:cubicBezTo>
                  <a:cubicBezTo>
                    <a:pt x="536" y="203"/>
                    <a:pt x="536" y="203"/>
                    <a:pt x="536" y="203"/>
                  </a:cubicBezTo>
                  <a:cubicBezTo>
                    <a:pt x="516" y="191"/>
                    <a:pt x="516" y="191"/>
                    <a:pt x="516" y="191"/>
                  </a:cubicBezTo>
                  <a:cubicBezTo>
                    <a:pt x="516" y="191"/>
                    <a:pt x="504" y="175"/>
                    <a:pt x="500" y="174"/>
                  </a:cubicBezTo>
                  <a:cubicBezTo>
                    <a:pt x="496" y="172"/>
                    <a:pt x="483" y="170"/>
                    <a:pt x="476" y="167"/>
                  </a:cubicBezTo>
                  <a:cubicBezTo>
                    <a:pt x="470" y="164"/>
                    <a:pt x="458" y="159"/>
                    <a:pt x="455" y="148"/>
                  </a:cubicBezTo>
                  <a:cubicBezTo>
                    <a:pt x="452" y="138"/>
                    <a:pt x="444" y="126"/>
                    <a:pt x="444" y="126"/>
                  </a:cubicBezTo>
                  <a:cubicBezTo>
                    <a:pt x="431" y="111"/>
                    <a:pt x="431" y="111"/>
                    <a:pt x="431" y="111"/>
                  </a:cubicBezTo>
                  <a:cubicBezTo>
                    <a:pt x="422" y="92"/>
                    <a:pt x="422" y="92"/>
                    <a:pt x="422" y="92"/>
                  </a:cubicBezTo>
                  <a:cubicBezTo>
                    <a:pt x="398" y="80"/>
                    <a:pt x="398" y="80"/>
                    <a:pt x="398" y="80"/>
                  </a:cubicBezTo>
                  <a:cubicBezTo>
                    <a:pt x="398" y="86"/>
                    <a:pt x="398" y="86"/>
                    <a:pt x="398" y="86"/>
                  </a:cubicBezTo>
                  <a:cubicBezTo>
                    <a:pt x="362" y="82"/>
                    <a:pt x="362" y="82"/>
                    <a:pt x="362" y="82"/>
                  </a:cubicBezTo>
                  <a:cubicBezTo>
                    <a:pt x="362" y="82"/>
                    <a:pt x="336" y="83"/>
                    <a:pt x="331" y="74"/>
                  </a:cubicBezTo>
                  <a:cubicBezTo>
                    <a:pt x="326" y="64"/>
                    <a:pt x="338" y="52"/>
                    <a:pt x="338" y="52"/>
                  </a:cubicBezTo>
                  <a:cubicBezTo>
                    <a:pt x="328" y="47"/>
                    <a:pt x="328" y="47"/>
                    <a:pt x="328" y="47"/>
                  </a:cubicBezTo>
                  <a:cubicBezTo>
                    <a:pt x="328" y="47"/>
                    <a:pt x="330" y="32"/>
                    <a:pt x="320" y="28"/>
                  </a:cubicBezTo>
                  <a:cubicBezTo>
                    <a:pt x="311" y="24"/>
                    <a:pt x="298" y="27"/>
                    <a:pt x="298" y="27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38" y="6"/>
                    <a:pt x="238" y="6"/>
                    <a:pt x="238" y="6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4"/>
                    <a:pt x="239" y="16"/>
                    <a:pt x="235" y="18"/>
                  </a:cubicBezTo>
                  <a:cubicBezTo>
                    <a:pt x="231" y="19"/>
                    <a:pt x="231" y="30"/>
                    <a:pt x="231" y="30"/>
                  </a:cubicBezTo>
                  <a:cubicBezTo>
                    <a:pt x="231" y="30"/>
                    <a:pt x="199" y="36"/>
                    <a:pt x="198" y="50"/>
                  </a:cubicBezTo>
                  <a:cubicBezTo>
                    <a:pt x="196" y="63"/>
                    <a:pt x="211" y="79"/>
                    <a:pt x="211" y="79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7" y="79"/>
                    <a:pt x="163" y="72"/>
                    <a:pt x="156" y="72"/>
                  </a:cubicBezTo>
                  <a:cubicBezTo>
                    <a:pt x="150" y="72"/>
                    <a:pt x="151" y="87"/>
                    <a:pt x="140" y="82"/>
                  </a:cubicBezTo>
                  <a:cubicBezTo>
                    <a:pt x="130" y="76"/>
                    <a:pt x="112" y="51"/>
                    <a:pt x="112" y="51"/>
                  </a:cubicBezTo>
                  <a:cubicBezTo>
                    <a:pt x="112" y="51"/>
                    <a:pt x="102" y="38"/>
                    <a:pt x="94" y="34"/>
                  </a:cubicBezTo>
                  <a:cubicBezTo>
                    <a:pt x="86" y="30"/>
                    <a:pt x="54" y="18"/>
                    <a:pt x="51" y="22"/>
                  </a:cubicBezTo>
                  <a:cubicBezTo>
                    <a:pt x="48" y="26"/>
                    <a:pt x="50" y="32"/>
                    <a:pt x="50" y="32"/>
                  </a:cubicBezTo>
                  <a:cubicBezTo>
                    <a:pt x="50" y="32"/>
                    <a:pt x="60" y="38"/>
                    <a:pt x="60" y="42"/>
                  </a:cubicBezTo>
                  <a:cubicBezTo>
                    <a:pt x="60" y="46"/>
                    <a:pt x="63" y="46"/>
                    <a:pt x="70" y="58"/>
                  </a:cubicBezTo>
                  <a:cubicBezTo>
                    <a:pt x="76" y="70"/>
                    <a:pt x="112" y="79"/>
                    <a:pt x="110" y="90"/>
                  </a:cubicBezTo>
                  <a:cubicBezTo>
                    <a:pt x="107" y="100"/>
                    <a:pt x="107" y="106"/>
                    <a:pt x="100" y="104"/>
                  </a:cubicBezTo>
                  <a:cubicBezTo>
                    <a:pt x="94" y="103"/>
                    <a:pt x="79" y="90"/>
                    <a:pt x="82" y="94"/>
                  </a:cubicBezTo>
                  <a:cubicBezTo>
                    <a:pt x="84" y="98"/>
                    <a:pt x="79" y="107"/>
                    <a:pt x="79" y="107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30" y="90"/>
                    <a:pt x="24" y="80"/>
                  </a:cubicBezTo>
                  <a:cubicBezTo>
                    <a:pt x="19" y="71"/>
                    <a:pt x="23" y="56"/>
                    <a:pt x="19" y="55"/>
                  </a:cubicBezTo>
                  <a:cubicBezTo>
                    <a:pt x="15" y="54"/>
                    <a:pt x="3" y="47"/>
                    <a:pt x="2" y="52"/>
                  </a:cubicBezTo>
                  <a:cubicBezTo>
                    <a:pt x="0" y="58"/>
                    <a:pt x="14" y="72"/>
                    <a:pt x="14" y="72"/>
                  </a:cubicBezTo>
                  <a:cubicBezTo>
                    <a:pt x="14" y="72"/>
                    <a:pt x="34" y="96"/>
                    <a:pt x="34" y="1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C0A2E01-8748-4B07-8A1B-494BC7084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2150" y="2817813"/>
              <a:ext cx="339725" cy="274638"/>
            </a:xfrm>
            <a:custGeom>
              <a:avLst/>
              <a:gdLst>
                <a:gd name="T0" fmla="*/ 607 w 607"/>
                <a:gd name="T1" fmla="*/ 64 h 492"/>
                <a:gd name="T2" fmla="*/ 587 w 607"/>
                <a:gd name="T3" fmla="*/ 59 h 492"/>
                <a:gd name="T4" fmla="*/ 561 w 607"/>
                <a:gd name="T5" fmla="*/ 57 h 492"/>
                <a:gd name="T6" fmla="*/ 516 w 607"/>
                <a:gd name="T7" fmla="*/ 81 h 492"/>
                <a:gd name="T8" fmla="*/ 485 w 607"/>
                <a:gd name="T9" fmla="*/ 100 h 492"/>
                <a:gd name="T10" fmla="*/ 455 w 607"/>
                <a:gd name="T11" fmla="*/ 33 h 492"/>
                <a:gd name="T12" fmla="*/ 441 w 607"/>
                <a:gd name="T13" fmla="*/ 14 h 492"/>
                <a:gd name="T14" fmla="*/ 413 w 607"/>
                <a:gd name="T15" fmla="*/ 19 h 492"/>
                <a:gd name="T16" fmla="*/ 407 w 607"/>
                <a:gd name="T17" fmla="*/ 40 h 492"/>
                <a:gd name="T18" fmla="*/ 395 w 607"/>
                <a:gd name="T19" fmla="*/ 48 h 492"/>
                <a:gd name="T20" fmla="*/ 364 w 607"/>
                <a:gd name="T21" fmla="*/ 79 h 492"/>
                <a:gd name="T22" fmla="*/ 315 w 607"/>
                <a:gd name="T23" fmla="*/ 83 h 492"/>
                <a:gd name="T24" fmla="*/ 287 w 607"/>
                <a:gd name="T25" fmla="*/ 66 h 492"/>
                <a:gd name="T26" fmla="*/ 267 w 607"/>
                <a:gd name="T27" fmla="*/ 57 h 492"/>
                <a:gd name="T28" fmla="*/ 229 w 607"/>
                <a:gd name="T29" fmla="*/ 63 h 492"/>
                <a:gd name="T30" fmla="*/ 200 w 607"/>
                <a:gd name="T31" fmla="*/ 67 h 492"/>
                <a:gd name="T32" fmla="*/ 166 w 607"/>
                <a:gd name="T33" fmla="*/ 116 h 492"/>
                <a:gd name="T34" fmla="*/ 137 w 607"/>
                <a:gd name="T35" fmla="*/ 136 h 492"/>
                <a:gd name="T36" fmla="*/ 107 w 607"/>
                <a:gd name="T37" fmla="*/ 167 h 492"/>
                <a:gd name="T38" fmla="*/ 61 w 607"/>
                <a:gd name="T39" fmla="*/ 161 h 492"/>
                <a:gd name="T40" fmla="*/ 30 w 607"/>
                <a:gd name="T41" fmla="*/ 154 h 492"/>
                <a:gd name="T42" fmla="*/ 29 w 607"/>
                <a:gd name="T43" fmla="*/ 205 h 492"/>
                <a:gd name="T44" fmla="*/ 20 w 607"/>
                <a:gd name="T45" fmla="*/ 220 h 492"/>
                <a:gd name="T46" fmla="*/ 11 w 607"/>
                <a:gd name="T47" fmla="*/ 244 h 492"/>
                <a:gd name="T48" fmla="*/ 31 w 607"/>
                <a:gd name="T49" fmla="*/ 266 h 492"/>
                <a:gd name="T50" fmla="*/ 40 w 607"/>
                <a:gd name="T51" fmla="*/ 341 h 492"/>
                <a:gd name="T52" fmla="*/ 70 w 607"/>
                <a:gd name="T53" fmla="*/ 382 h 492"/>
                <a:gd name="T54" fmla="*/ 79 w 607"/>
                <a:gd name="T55" fmla="*/ 434 h 492"/>
                <a:gd name="T56" fmla="*/ 61 w 607"/>
                <a:gd name="T57" fmla="*/ 467 h 492"/>
                <a:gd name="T58" fmla="*/ 142 w 607"/>
                <a:gd name="T59" fmla="*/ 490 h 492"/>
                <a:gd name="T60" fmla="*/ 196 w 607"/>
                <a:gd name="T61" fmla="*/ 484 h 492"/>
                <a:gd name="T62" fmla="*/ 218 w 607"/>
                <a:gd name="T63" fmla="*/ 482 h 492"/>
                <a:gd name="T64" fmla="*/ 307 w 607"/>
                <a:gd name="T65" fmla="*/ 459 h 492"/>
                <a:gd name="T66" fmla="*/ 298 w 607"/>
                <a:gd name="T67" fmla="*/ 403 h 492"/>
                <a:gd name="T68" fmla="*/ 327 w 607"/>
                <a:gd name="T69" fmla="*/ 390 h 492"/>
                <a:gd name="T70" fmla="*/ 348 w 607"/>
                <a:gd name="T71" fmla="*/ 376 h 492"/>
                <a:gd name="T72" fmla="*/ 381 w 607"/>
                <a:gd name="T73" fmla="*/ 361 h 492"/>
                <a:gd name="T74" fmla="*/ 409 w 607"/>
                <a:gd name="T75" fmla="*/ 371 h 492"/>
                <a:gd name="T76" fmla="*/ 417 w 607"/>
                <a:gd name="T77" fmla="*/ 325 h 492"/>
                <a:gd name="T78" fmla="*/ 425 w 607"/>
                <a:gd name="T79" fmla="*/ 291 h 492"/>
                <a:gd name="T80" fmla="*/ 462 w 607"/>
                <a:gd name="T81" fmla="*/ 275 h 492"/>
                <a:gd name="T82" fmla="*/ 447 w 607"/>
                <a:gd name="T83" fmla="*/ 258 h 492"/>
                <a:gd name="T84" fmla="*/ 434 w 607"/>
                <a:gd name="T85" fmla="*/ 238 h 492"/>
                <a:gd name="T86" fmla="*/ 456 w 607"/>
                <a:gd name="T87" fmla="*/ 246 h 492"/>
                <a:gd name="T88" fmla="*/ 467 w 607"/>
                <a:gd name="T89" fmla="*/ 242 h 492"/>
                <a:gd name="T90" fmla="*/ 479 w 607"/>
                <a:gd name="T91" fmla="*/ 222 h 492"/>
                <a:gd name="T92" fmla="*/ 494 w 607"/>
                <a:gd name="T93" fmla="*/ 188 h 492"/>
                <a:gd name="T94" fmla="*/ 479 w 607"/>
                <a:gd name="T95" fmla="*/ 144 h 492"/>
                <a:gd name="T96" fmla="*/ 486 w 607"/>
                <a:gd name="T97" fmla="*/ 109 h 492"/>
                <a:gd name="T98" fmla="*/ 540 w 607"/>
                <a:gd name="T99" fmla="*/ 88 h 492"/>
                <a:gd name="T100" fmla="*/ 584 w 607"/>
                <a:gd name="T101" fmla="*/ 88 h 492"/>
                <a:gd name="T102" fmla="*/ 602 w 607"/>
                <a:gd name="T103" fmla="*/ 78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7" h="492">
                  <a:moveTo>
                    <a:pt x="596" y="71"/>
                  </a:moveTo>
                  <a:cubicBezTo>
                    <a:pt x="594" y="65"/>
                    <a:pt x="600" y="65"/>
                    <a:pt x="607" y="64"/>
                  </a:cubicBezTo>
                  <a:cubicBezTo>
                    <a:pt x="600" y="59"/>
                    <a:pt x="600" y="59"/>
                    <a:pt x="600" y="59"/>
                  </a:cubicBezTo>
                  <a:cubicBezTo>
                    <a:pt x="587" y="59"/>
                    <a:pt x="587" y="59"/>
                    <a:pt x="587" y="59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1" y="57"/>
                    <a:pt x="537" y="54"/>
                    <a:pt x="530" y="62"/>
                  </a:cubicBezTo>
                  <a:cubicBezTo>
                    <a:pt x="523" y="70"/>
                    <a:pt x="516" y="81"/>
                    <a:pt x="516" y="81"/>
                  </a:cubicBezTo>
                  <a:cubicBezTo>
                    <a:pt x="506" y="81"/>
                    <a:pt x="506" y="81"/>
                    <a:pt x="506" y="81"/>
                  </a:cubicBezTo>
                  <a:cubicBezTo>
                    <a:pt x="506" y="81"/>
                    <a:pt x="492" y="97"/>
                    <a:pt x="485" y="100"/>
                  </a:cubicBezTo>
                  <a:cubicBezTo>
                    <a:pt x="478" y="103"/>
                    <a:pt x="462" y="75"/>
                    <a:pt x="462" y="75"/>
                  </a:cubicBezTo>
                  <a:cubicBezTo>
                    <a:pt x="455" y="33"/>
                    <a:pt x="455" y="33"/>
                    <a:pt x="455" y="33"/>
                  </a:cubicBezTo>
                  <a:cubicBezTo>
                    <a:pt x="441" y="33"/>
                    <a:pt x="441" y="33"/>
                    <a:pt x="441" y="33"/>
                  </a:cubicBezTo>
                  <a:cubicBezTo>
                    <a:pt x="441" y="33"/>
                    <a:pt x="441" y="19"/>
                    <a:pt x="441" y="14"/>
                  </a:cubicBezTo>
                  <a:cubicBezTo>
                    <a:pt x="441" y="9"/>
                    <a:pt x="430" y="0"/>
                    <a:pt x="421" y="0"/>
                  </a:cubicBezTo>
                  <a:cubicBezTo>
                    <a:pt x="412" y="0"/>
                    <a:pt x="413" y="15"/>
                    <a:pt x="413" y="19"/>
                  </a:cubicBezTo>
                  <a:cubicBezTo>
                    <a:pt x="413" y="23"/>
                    <a:pt x="399" y="26"/>
                    <a:pt x="399" y="33"/>
                  </a:cubicBezTo>
                  <a:cubicBezTo>
                    <a:pt x="399" y="40"/>
                    <a:pt x="407" y="40"/>
                    <a:pt x="407" y="40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395" y="48"/>
                    <a:pt x="395" y="48"/>
                    <a:pt x="395" y="48"/>
                  </a:cubicBezTo>
                  <a:cubicBezTo>
                    <a:pt x="395" y="48"/>
                    <a:pt x="373" y="49"/>
                    <a:pt x="368" y="54"/>
                  </a:cubicBezTo>
                  <a:cubicBezTo>
                    <a:pt x="363" y="59"/>
                    <a:pt x="368" y="77"/>
                    <a:pt x="364" y="79"/>
                  </a:cubicBezTo>
                  <a:cubicBezTo>
                    <a:pt x="360" y="81"/>
                    <a:pt x="349" y="64"/>
                    <a:pt x="346" y="64"/>
                  </a:cubicBezTo>
                  <a:cubicBezTo>
                    <a:pt x="343" y="64"/>
                    <a:pt x="318" y="84"/>
                    <a:pt x="315" y="83"/>
                  </a:cubicBezTo>
                  <a:cubicBezTo>
                    <a:pt x="312" y="82"/>
                    <a:pt x="292" y="66"/>
                    <a:pt x="292" y="66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76" y="71"/>
                    <a:pt x="276" y="71"/>
                    <a:pt x="276" y="71"/>
                  </a:cubicBezTo>
                  <a:cubicBezTo>
                    <a:pt x="267" y="57"/>
                    <a:pt x="267" y="57"/>
                    <a:pt x="267" y="57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29" y="63"/>
                    <a:pt x="229" y="63"/>
                    <a:pt x="229" y="63"/>
                  </a:cubicBezTo>
                  <a:cubicBezTo>
                    <a:pt x="229" y="63"/>
                    <a:pt x="215" y="50"/>
                    <a:pt x="207" y="50"/>
                  </a:cubicBezTo>
                  <a:cubicBezTo>
                    <a:pt x="199" y="50"/>
                    <a:pt x="200" y="67"/>
                    <a:pt x="200" y="67"/>
                  </a:cubicBezTo>
                  <a:cubicBezTo>
                    <a:pt x="200" y="67"/>
                    <a:pt x="181" y="62"/>
                    <a:pt x="171" y="72"/>
                  </a:cubicBezTo>
                  <a:cubicBezTo>
                    <a:pt x="161" y="82"/>
                    <a:pt x="166" y="110"/>
                    <a:pt x="166" y="116"/>
                  </a:cubicBezTo>
                  <a:cubicBezTo>
                    <a:pt x="166" y="122"/>
                    <a:pt x="157" y="120"/>
                    <a:pt x="157" y="120"/>
                  </a:cubicBezTo>
                  <a:cubicBezTo>
                    <a:pt x="157" y="120"/>
                    <a:pt x="144" y="129"/>
                    <a:pt x="137" y="136"/>
                  </a:cubicBezTo>
                  <a:cubicBezTo>
                    <a:pt x="130" y="143"/>
                    <a:pt x="112" y="142"/>
                    <a:pt x="112" y="142"/>
                  </a:cubicBezTo>
                  <a:cubicBezTo>
                    <a:pt x="112" y="142"/>
                    <a:pt x="112" y="158"/>
                    <a:pt x="107" y="167"/>
                  </a:cubicBezTo>
                  <a:cubicBezTo>
                    <a:pt x="102" y="176"/>
                    <a:pt x="77" y="177"/>
                    <a:pt x="77" y="177"/>
                  </a:cubicBezTo>
                  <a:cubicBezTo>
                    <a:pt x="61" y="161"/>
                    <a:pt x="61" y="161"/>
                    <a:pt x="61" y="161"/>
                  </a:cubicBezTo>
                  <a:cubicBezTo>
                    <a:pt x="61" y="161"/>
                    <a:pt x="54" y="164"/>
                    <a:pt x="49" y="164"/>
                  </a:cubicBezTo>
                  <a:cubicBezTo>
                    <a:pt x="44" y="164"/>
                    <a:pt x="30" y="154"/>
                    <a:pt x="30" y="154"/>
                  </a:cubicBezTo>
                  <a:cubicBezTo>
                    <a:pt x="30" y="154"/>
                    <a:pt x="24" y="161"/>
                    <a:pt x="23" y="168"/>
                  </a:cubicBezTo>
                  <a:cubicBezTo>
                    <a:pt x="22" y="175"/>
                    <a:pt x="29" y="205"/>
                    <a:pt x="29" y="205"/>
                  </a:cubicBezTo>
                  <a:cubicBezTo>
                    <a:pt x="15" y="209"/>
                    <a:pt x="15" y="209"/>
                    <a:pt x="15" y="209"/>
                  </a:cubicBezTo>
                  <a:cubicBezTo>
                    <a:pt x="20" y="220"/>
                    <a:pt x="20" y="220"/>
                    <a:pt x="20" y="220"/>
                  </a:cubicBezTo>
                  <a:cubicBezTo>
                    <a:pt x="20" y="220"/>
                    <a:pt x="6" y="225"/>
                    <a:pt x="3" y="230"/>
                  </a:cubicBezTo>
                  <a:cubicBezTo>
                    <a:pt x="0" y="235"/>
                    <a:pt x="11" y="244"/>
                    <a:pt x="11" y="244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30" y="260"/>
                    <a:pt x="31" y="266"/>
                  </a:cubicBezTo>
                  <a:cubicBezTo>
                    <a:pt x="32" y="272"/>
                    <a:pt x="17" y="280"/>
                    <a:pt x="15" y="293"/>
                  </a:cubicBezTo>
                  <a:cubicBezTo>
                    <a:pt x="13" y="306"/>
                    <a:pt x="40" y="330"/>
                    <a:pt x="40" y="341"/>
                  </a:cubicBezTo>
                  <a:cubicBezTo>
                    <a:pt x="40" y="352"/>
                    <a:pt x="40" y="366"/>
                    <a:pt x="40" y="374"/>
                  </a:cubicBezTo>
                  <a:cubicBezTo>
                    <a:pt x="40" y="382"/>
                    <a:pt x="70" y="382"/>
                    <a:pt x="70" y="382"/>
                  </a:cubicBezTo>
                  <a:cubicBezTo>
                    <a:pt x="70" y="382"/>
                    <a:pt x="85" y="377"/>
                    <a:pt x="91" y="394"/>
                  </a:cubicBezTo>
                  <a:cubicBezTo>
                    <a:pt x="97" y="411"/>
                    <a:pt x="86" y="424"/>
                    <a:pt x="79" y="434"/>
                  </a:cubicBezTo>
                  <a:cubicBezTo>
                    <a:pt x="72" y="444"/>
                    <a:pt x="56" y="458"/>
                    <a:pt x="56" y="462"/>
                  </a:cubicBezTo>
                  <a:cubicBezTo>
                    <a:pt x="56" y="466"/>
                    <a:pt x="61" y="467"/>
                    <a:pt x="61" y="467"/>
                  </a:cubicBezTo>
                  <a:cubicBezTo>
                    <a:pt x="61" y="467"/>
                    <a:pt x="73" y="464"/>
                    <a:pt x="82" y="469"/>
                  </a:cubicBezTo>
                  <a:cubicBezTo>
                    <a:pt x="91" y="474"/>
                    <a:pt x="121" y="492"/>
                    <a:pt x="142" y="490"/>
                  </a:cubicBezTo>
                  <a:cubicBezTo>
                    <a:pt x="163" y="488"/>
                    <a:pt x="161" y="483"/>
                    <a:pt x="161" y="483"/>
                  </a:cubicBezTo>
                  <a:cubicBezTo>
                    <a:pt x="196" y="484"/>
                    <a:pt x="196" y="484"/>
                    <a:pt x="196" y="484"/>
                  </a:cubicBezTo>
                  <a:cubicBezTo>
                    <a:pt x="196" y="484"/>
                    <a:pt x="193" y="488"/>
                    <a:pt x="205" y="488"/>
                  </a:cubicBezTo>
                  <a:cubicBezTo>
                    <a:pt x="217" y="488"/>
                    <a:pt x="218" y="482"/>
                    <a:pt x="218" y="482"/>
                  </a:cubicBezTo>
                  <a:cubicBezTo>
                    <a:pt x="218" y="482"/>
                    <a:pt x="260" y="480"/>
                    <a:pt x="263" y="479"/>
                  </a:cubicBezTo>
                  <a:cubicBezTo>
                    <a:pt x="266" y="478"/>
                    <a:pt x="305" y="465"/>
                    <a:pt x="307" y="459"/>
                  </a:cubicBezTo>
                  <a:cubicBezTo>
                    <a:pt x="309" y="453"/>
                    <a:pt x="303" y="433"/>
                    <a:pt x="303" y="433"/>
                  </a:cubicBezTo>
                  <a:cubicBezTo>
                    <a:pt x="303" y="433"/>
                    <a:pt x="296" y="409"/>
                    <a:pt x="298" y="403"/>
                  </a:cubicBezTo>
                  <a:cubicBezTo>
                    <a:pt x="300" y="397"/>
                    <a:pt x="315" y="384"/>
                    <a:pt x="323" y="384"/>
                  </a:cubicBezTo>
                  <a:cubicBezTo>
                    <a:pt x="331" y="384"/>
                    <a:pt x="327" y="390"/>
                    <a:pt x="327" y="390"/>
                  </a:cubicBezTo>
                  <a:cubicBezTo>
                    <a:pt x="327" y="390"/>
                    <a:pt x="357" y="395"/>
                    <a:pt x="359" y="389"/>
                  </a:cubicBezTo>
                  <a:cubicBezTo>
                    <a:pt x="361" y="383"/>
                    <a:pt x="344" y="381"/>
                    <a:pt x="348" y="376"/>
                  </a:cubicBezTo>
                  <a:cubicBezTo>
                    <a:pt x="352" y="371"/>
                    <a:pt x="366" y="367"/>
                    <a:pt x="366" y="367"/>
                  </a:cubicBezTo>
                  <a:cubicBezTo>
                    <a:pt x="366" y="367"/>
                    <a:pt x="373" y="361"/>
                    <a:pt x="381" y="361"/>
                  </a:cubicBezTo>
                  <a:cubicBezTo>
                    <a:pt x="389" y="361"/>
                    <a:pt x="399" y="359"/>
                    <a:pt x="399" y="359"/>
                  </a:cubicBezTo>
                  <a:cubicBezTo>
                    <a:pt x="399" y="359"/>
                    <a:pt x="396" y="378"/>
                    <a:pt x="409" y="371"/>
                  </a:cubicBezTo>
                  <a:cubicBezTo>
                    <a:pt x="422" y="364"/>
                    <a:pt x="425" y="355"/>
                    <a:pt x="425" y="355"/>
                  </a:cubicBezTo>
                  <a:cubicBezTo>
                    <a:pt x="425" y="355"/>
                    <a:pt x="416" y="337"/>
                    <a:pt x="417" y="325"/>
                  </a:cubicBezTo>
                  <a:cubicBezTo>
                    <a:pt x="418" y="313"/>
                    <a:pt x="424" y="316"/>
                    <a:pt x="424" y="316"/>
                  </a:cubicBezTo>
                  <a:cubicBezTo>
                    <a:pt x="424" y="316"/>
                    <a:pt x="421" y="294"/>
                    <a:pt x="425" y="291"/>
                  </a:cubicBezTo>
                  <a:cubicBezTo>
                    <a:pt x="429" y="288"/>
                    <a:pt x="442" y="289"/>
                    <a:pt x="442" y="289"/>
                  </a:cubicBezTo>
                  <a:cubicBezTo>
                    <a:pt x="462" y="275"/>
                    <a:pt x="462" y="275"/>
                    <a:pt x="462" y="275"/>
                  </a:cubicBezTo>
                  <a:cubicBezTo>
                    <a:pt x="462" y="275"/>
                    <a:pt x="451" y="276"/>
                    <a:pt x="449" y="269"/>
                  </a:cubicBezTo>
                  <a:cubicBezTo>
                    <a:pt x="447" y="262"/>
                    <a:pt x="447" y="258"/>
                    <a:pt x="447" y="258"/>
                  </a:cubicBezTo>
                  <a:cubicBezTo>
                    <a:pt x="447" y="258"/>
                    <a:pt x="432" y="254"/>
                    <a:pt x="431" y="249"/>
                  </a:cubicBezTo>
                  <a:cubicBezTo>
                    <a:pt x="430" y="244"/>
                    <a:pt x="430" y="239"/>
                    <a:pt x="434" y="238"/>
                  </a:cubicBezTo>
                  <a:cubicBezTo>
                    <a:pt x="438" y="237"/>
                    <a:pt x="445" y="245"/>
                    <a:pt x="445" y="245"/>
                  </a:cubicBezTo>
                  <a:cubicBezTo>
                    <a:pt x="456" y="246"/>
                    <a:pt x="456" y="246"/>
                    <a:pt x="456" y="246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42"/>
                    <a:pt x="478" y="245"/>
                    <a:pt x="479" y="238"/>
                  </a:cubicBezTo>
                  <a:cubicBezTo>
                    <a:pt x="480" y="231"/>
                    <a:pt x="479" y="222"/>
                    <a:pt x="479" y="222"/>
                  </a:cubicBezTo>
                  <a:cubicBezTo>
                    <a:pt x="479" y="222"/>
                    <a:pt x="472" y="221"/>
                    <a:pt x="473" y="212"/>
                  </a:cubicBezTo>
                  <a:cubicBezTo>
                    <a:pt x="474" y="203"/>
                    <a:pt x="491" y="195"/>
                    <a:pt x="494" y="188"/>
                  </a:cubicBezTo>
                  <a:cubicBezTo>
                    <a:pt x="497" y="181"/>
                    <a:pt x="487" y="173"/>
                    <a:pt x="487" y="173"/>
                  </a:cubicBezTo>
                  <a:cubicBezTo>
                    <a:pt x="487" y="173"/>
                    <a:pt x="490" y="156"/>
                    <a:pt x="479" y="144"/>
                  </a:cubicBezTo>
                  <a:cubicBezTo>
                    <a:pt x="468" y="132"/>
                    <a:pt x="463" y="136"/>
                    <a:pt x="469" y="124"/>
                  </a:cubicBezTo>
                  <a:cubicBezTo>
                    <a:pt x="475" y="112"/>
                    <a:pt x="486" y="109"/>
                    <a:pt x="486" y="109"/>
                  </a:cubicBezTo>
                  <a:cubicBezTo>
                    <a:pt x="486" y="109"/>
                    <a:pt x="509" y="93"/>
                    <a:pt x="516" y="90"/>
                  </a:cubicBezTo>
                  <a:cubicBezTo>
                    <a:pt x="523" y="87"/>
                    <a:pt x="540" y="88"/>
                    <a:pt x="540" y="88"/>
                  </a:cubicBezTo>
                  <a:cubicBezTo>
                    <a:pt x="540" y="88"/>
                    <a:pt x="563" y="83"/>
                    <a:pt x="566" y="83"/>
                  </a:cubicBezTo>
                  <a:cubicBezTo>
                    <a:pt x="569" y="83"/>
                    <a:pt x="579" y="89"/>
                    <a:pt x="584" y="88"/>
                  </a:cubicBezTo>
                  <a:cubicBezTo>
                    <a:pt x="587" y="87"/>
                    <a:pt x="596" y="82"/>
                    <a:pt x="602" y="78"/>
                  </a:cubicBezTo>
                  <a:cubicBezTo>
                    <a:pt x="602" y="78"/>
                    <a:pt x="602" y="78"/>
                    <a:pt x="602" y="78"/>
                  </a:cubicBezTo>
                  <a:cubicBezTo>
                    <a:pt x="599" y="76"/>
                    <a:pt x="597" y="74"/>
                    <a:pt x="596" y="7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C07F3E2-F3EE-460B-AD1D-78B6328D63A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7150" y="3008313"/>
              <a:ext cx="558800" cy="476250"/>
            </a:xfrm>
            <a:custGeom>
              <a:avLst/>
              <a:gdLst>
                <a:gd name="T0" fmla="*/ 976 w 998"/>
                <a:gd name="T1" fmla="*/ 516 h 851"/>
                <a:gd name="T2" fmla="*/ 804 w 998"/>
                <a:gd name="T3" fmla="*/ 446 h 851"/>
                <a:gd name="T4" fmla="*/ 794 w 998"/>
                <a:gd name="T5" fmla="*/ 413 h 851"/>
                <a:gd name="T6" fmla="*/ 780 w 998"/>
                <a:gd name="T7" fmla="*/ 407 h 851"/>
                <a:gd name="T8" fmla="*/ 764 w 998"/>
                <a:gd name="T9" fmla="*/ 400 h 851"/>
                <a:gd name="T10" fmla="*/ 719 w 998"/>
                <a:gd name="T11" fmla="*/ 332 h 851"/>
                <a:gd name="T12" fmla="*/ 669 w 998"/>
                <a:gd name="T13" fmla="*/ 265 h 851"/>
                <a:gd name="T14" fmla="*/ 646 w 998"/>
                <a:gd name="T15" fmla="*/ 218 h 851"/>
                <a:gd name="T16" fmla="*/ 637 w 998"/>
                <a:gd name="T17" fmla="*/ 195 h 851"/>
                <a:gd name="T18" fmla="*/ 588 w 998"/>
                <a:gd name="T19" fmla="*/ 170 h 851"/>
                <a:gd name="T20" fmla="*/ 332 w 998"/>
                <a:gd name="T21" fmla="*/ 63 h 851"/>
                <a:gd name="T22" fmla="*/ 250 w 998"/>
                <a:gd name="T23" fmla="*/ 9 h 851"/>
                <a:gd name="T24" fmla="*/ 200 w 998"/>
                <a:gd name="T25" fmla="*/ 0 h 851"/>
                <a:gd name="T26" fmla="*/ 147 w 998"/>
                <a:gd name="T27" fmla="*/ 18 h 851"/>
                <a:gd name="T28" fmla="*/ 111 w 998"/>
                <a:gd name="T29" fmla="*/ 32 h 851"/>
                <a:gd name="T30" fmla="*/ 111 w 998"/>
                <a:gd name="T31" fmla="*/ 46 h 851"/>
                <a:gd name="T32" fmla="*/ 123 w 998"/>
                <a:gd name="T33" fmla="*/ 118 h 851"/>
                <a:gd name="T34" fmla="*/ 70 w 998"/>
                <a:gd name="T35" fmla="*/ 163 h 851"/>
                <a:gd name="T36" fmla="*/ 12 w 998"/>
                <a:gd name="T37" fmla="*/ 161 h 851"/>
                <a:gd name="T38" fmla="*/ 12 w 998"/>
                <a:gd name="T39" fmla="*/ 249 h 851"/>
                <a:gd name="T40" fmla="*/ 85 w 998"/>
                <a:gd name="T41" fmla="*/ 334 h 851"/>
                <a:gd name="T42" fmla="*/ 145 w 998"/>
                <a:gd name="T43" fmla="*/ 433 h 851"/>
                <a:gd name="T44" fmla="*/ 232 w 998"/>
                <a:gd name="T45" fmla="*/ 560 h 851"/>
                <a:gd name="T46" fmla="*/ 300 w 998"/>
                <a:gd name="T47" fmla="*/ 631 h 851"/>
                <a:gd name="T48" fmla="*/ 419 w 998"/>
                <a:gd name="T49" fmla="*/ 826 h 851"/>
                <a:gd name="T50" fmla="*/ 427 w 998"/>
                <a:gd name="T51" fmla="*/ 837 h 851"/>
                <a:gd name="T52" fmla="*/ 437 w 998"/>
                <a:gd name="T53" fmla="*/ 790 h 851"/>
                <a:gd name="T54" fmla="*/ 470 w 998"/>
                <a:gd name="T55" fmla="*/ 798 h 851"/>
                <a:gd name="T56" fmla="*/ 522 w 998"/>
                <a:gd name="T57" fmla="*/ 791 h 851"/>
                <a:gd name="T58" fmla="*/ 593 w 998"/>
                <a:gd name="T59" fmla="*/ 799 h 851"/>
                <a:gd name="T60" fmla="*/ 628 w 998"/>
                <a:gd name="T61" fmla="*/ 804 h 851"/>
                <a:gd name="T62" fmla="*/ 653 w 998"/>
                <a:gd name="T63" fmla="*/ 755 h 851"/>
                <a:gd name="T64" fmla="*/ 839 w 998"/>
                <a:gd name="T65" fmla="*/ 710 h 851"/>
                <a:gd name="T66" fmla="*/ 998 w 998"/>
                <a:gd name="T67" fmla="*/ 546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8" h="851">
                  <a:moveTo>
                    <a:pt x="980" y="527"/>
                  </a:moveTo>
                  <a:cubicBezTo>
                    <a:pt x="980" y="525"/>
                    <a:pt x="978" y="521"/>
                    <a:pt x="976" y="516"/>
                  </a:cubicBezTo>
                  <a:cubicBezTo>
                    <a:pt x="942" y="512"/>
                    <a:pt x="853" y="501"/>
                    <a:pt x="851" y="501"/>
                  </a:cubicBezTo>
                  <a:cubicBezTo>
                    <a:pt x="848" y="501"/>
                    <a:pt x="811" y="453"/>
                    <a:pt x="804" y="446"/>
                  </a:cubicBezTo>
                  <a:cubicBezTo>
                    <a:pt x="799" y="441"/>
                    <a:pt x="799" y="433"/>
                    <a:pt x="800" y="428"/>
                  </a:cubicBezTo>
                  <a:cubicBezTo>
                    <a:pt x="796" y="423"/>
                    <a:pt x="793" y="417"/>
                    <a:pt x="794" y="413"/>
                  </a:cubicBezTo>
                  <a:cubicBezTo>
                    <a:pt x="788" y="415"/>
                    <a:pt x="788" y="415"/>
                    <a:pt x="788" y="415"/>
                  </a:cubicBezTo>
                  <a:cubicBezTo>
                    <a:pt x="780" y="407"/>
                    <a:pt x="780" y="407"/>
                    <a:pt x="780" y="407"/>
                  </a:cubicBezTo>
                  <a:cubicBezTo>
                    <a:pt x="770" y="410"/>
                    <a:pt x="770" y="410"/>
                    <a:pt x="770" y="410"/>
                  </a:cubicBezTo>
                  <a:cubicBezTo>
                    <a:pt x="764" y="400"/>
                    <a:pt x="764" y="400"/>
                    <a:pt x="764" y="400"/>
                  </a:cubicBezTo>
                  <a:cubicBezTo>
                    <a:pt x="757" y="398"/>
                    <a:pt x="750" y="359"/>
                    <a:pt x="744" y="354"/>
                  </a:cubicBezTo>
                  <a:cubicBezTo>
                    <a:pt x="738" y="349"/>
                    <a:pt x="722" y="346"/>
                    <a:pt x="719" y="332"/>
                  </a:cubicBezTo>
                  <a:cubicBezTo>
                    <a:pt x="715" y="318"/>
                    <a:pt x="720" y="296"/>
                    <a:pt x="707" y="286"/>
                  </a:cubicBezTo>
                  <a:cubicBezTo>
                    <a:pt x="693" y="275"/>
                    <a:pt x="675" y="277"/>
                    <a:pt x="669" y="265"/>
                  </a:cubicBezTo>
                  <a:cubicBezTo>
                    <a:pt x="663" y="252"/>
                    <a:pt x="670" y="239"/>
                    <a:pt x="664" y="235"/>
                  </a:cubicBezTo>
                  <a:cubicBezTo>
                    <a:pt x="658" y="231"/>
                    <a:pt x="646" y="218"/>
                    <a:pt x="646" y="218"/>
                  </a:cubicBezTo>
                  <a:cubicBezTo>
                    <a:pt x="645" y="201"/>
                    <a:pt x="645" y="201"/>
                    <a:pt x="645" y="201"/>
                  </a:cubicBezTo>
                  <a:cubicBezTo>
                    <a:pt x="645" y="201"/>
                    <a:pt x="642" y="198"/>
                    <a:pt x="637" y="195"/>
                  </a:cubicBezTo>
                  <a:cubicBezTo>
                    <a:pt x="624" y="196"/>
                    <a:pt x="606" y="196"/>
                    <a:pt x="598" y="196"/>
                  </a:cubicBezTo>
                  <a:cubicBezTo>
                    <a:pt x="584" y="195"/>
                    <a:pt x="594" y="177"/>
                    <a:pt x="588" y="170"/>
                  </a:cubicBezTo>
                  <a:cubicBezTo>
                    <a:pt x="582" y="163"/>
                    <a:pt x="460" y="160"/>
                    <a:pt x="460" y="160"/>
                  </a:cubicBezTo>
                  <a:cubicBezTo>
                    <a:pt x="332" y="63"/>
                    <a:pt x="332" y="63"/>
                    <a:pt x="332" y="63"/>
                  </a:cubicBezTo>
                  <a:cubicBezTo>
                    <a:pt x="332" y="63"/>
                    <a:pt x="311" y="49"/>
                    <a:pt x="299" y="43"/>
                  </a:cubicBezTo>
                  <a:cubicBezTo>
                    <a:pt x="287" y="37"/>
                    <a:pt x="250" y="9"/>
                    <a:pt x="250" y="9"/>
                  </a:cubicBezTo>
                  <a:cubicBezTo>
                    <a:pt x="250" y="9"/>
                    <a:pt x="225" y="8"/>
                    <a:pt x="216" y="9"/>
                  </a:cubicBezTo>
                  <a:cubicBezTo>
                    <a:pt x="207" y="10"/>
                    <a:pt x="200" y="0"/>
                    <a:pt x="200" y="0"/>
                  </a:cubicBezTo>
                  <a:cubicBezTo>
                    <a:pt x="200" y="0"/>
                    <a:pt x="187" y="8"/>
                    <a:pt x="181" y="14"/>
                  </a:cubicBezTo>
                  <a:cubicBezTo>
                    <a:pt x="175" y="20"/>
                    <a:pt x="147" y="18"/>
                    <a:pt x="147" y="18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86" y="31"/>
                    <a:pt x="79" y="38"/>
                  </a:cubicBezTo>
                  <a:cubicBezTo>
                    <a:pt x="72" y="45"/>
                    <a:pt x="104" y="42"/>
                    <a:pt x="111" y="46"/>
                  </a:cubicBezTo>
                  <a:cubicBezTo>
                    <a:pt x="118" y="50"/>
                    <a:pt x="137" y="85"/>
                    <a:pt x="137" y="85"/>
                  </a:cubicBezTo>
                  <a:cubicBezTo>
                    <a:pt x="137" y="85"/>
                    <a:pt x="131" y="111"/>
                    <a:pt x="123" y="118"/>
                  </a:cubicBezTo>
                  <a:cubicBezTo>
                    <a:pt x="115" y="125"/>
                    <a:pt x="98" y="121"/>
                    <a:pt x="92" y="123"/>
                  </a:cubicBezTo>
                  <a:cubicBezTo>
                    <a:pt x="86" y="125"/>
                    <a:pt x="84" y="152"/>
                    <a:pt x="70" y="163"/>
                  </a:cubicBezTo>
                  <a:cubicBezTo>
                    <a:pt x="56" y="174"/>
                    <a:pt x="25" y="154"/>
                    <a:pt x="18" y="155"/>
                  </a:cubicBezTo>
                  <a:cubicBezTo>
                    <a:pt x="12" y="156"/>
                    <a:pt x="12" y="160"/>
                    <a:pt x="12" y="161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2" y="170"/>
                    <a:pt x="0" y="237"/>
                    <a:pt x="12" y="249"/>
                  </a:cubicBezTo>
                  <a:cubicBezTo>
                    <a:pt x="24" y="260"/>
                    <a:pt x="49" y="260"/>
                    <a:pt x="54" y="274"/>
                  </a:cubicBezTo>
                  <a:cubicBezTo>
                    <a:pt x="60" y="288"/>
                    <a:pt x="76" y="325"/>
                    <a:pt x="85" y="334"/>
                  </a:cubicBezTo>
                  <a:cubicBezTo>
                    <a:pt x="94" y="343"/>
                    <a:pt x="113" y="358"/>
                    <a:pt x="120" y="370"/>
                  </a:cubicBezTo>
                  <a:cubicBezTo>
                    <a:pt x="128" y="383"/>
                    <a:pt x="132" y="421"/>
                    <a:pt x="145" y="433"/>
                  </a:cubicBezTo>
                  <a:cubicBezTo>
                    <a:pt x="157" y="445"/>
                    <a:pt x="184" y="434"/>
                    <a:pt x="201" y="453"/>
                  </a:cubicBezTo>
                  <a:cubicBezTo>
                    <a:pt x="218" y="472"/>
                    <a:pt x="232" y="531"/>
                    <a:pt x="232" y="560"/>
                  </a:cubicBezTo>
                  <a:cubicBezTo>
                    <a:pt x="232" y="590"/>
                    <a:pt x="267" y="626"/>
                    <a:pt x="267" y="626"/>
                  </a:cubicBezTo>
                  <a:cubicBezTo>
                    <a:pt x="267" y="626"/>
                    <a:pt x="291" y="623"/>
                    <a:pt x="300" y="631"/>
                  </a:cubicBezTo>
                  <a:cubicBezTo>
                    <a:pt x="308" y="639"/>
                    <a:pt x="344" y="704"/>
                    <a:pt x="358" y="728"/>
                  </a:cubicBezTo>
                  <a:cubicBezTo>
                    <a:pt x="372" y="752"/>
                    <a:pt x="420" y="810"/>
                    <a:pt x="419" y="826"/>
                  </a:cubicBezTo>
                  <a:cubicBezTo>
                    <a:pt x="419" y="833"/>
                    <a:pt x="417" y="842"/>
                    <a:pt x="414" y="851"/>
                  </a:cubicBezTo>
                  <a:cubicBezTo>
                    <a:pt x="418" y="848"/>
                    <a:pt x="423" y="844"/>
                    <a:pt x="427" y="837"/>
                  </a:cubicBezTo>
                  <a:cubicBezTo>
                    <a:pt x="434" y="826"/>
                    <a:pt x="428" y="824"/>
                    <a:pt x="428" y="824"/>
                  </a:cubicBezTo>
                  <a:cubicBezTo>
                    <a:pt x="428" y="824"/>
                    <a:pt x="427" y="795"/>
                    <a:pt x="437" y="790"/>
                  </a:cubicBezTo>
                  <a:cubicBezTo>
                    <a:pt x="447" y="785"/>
                    <a:pt x="452" y="799"/>
                    <a:pt x="452" y="799"/>
                  </a:cubicBezTo>
                  <a:cubicBezTo>
                    <a:pt x="470" y="798"/>
                    <a:pt x="470" y="798"/>
                    <a:pt x="470" y="798"/>
                  </a:cubicBezTo>
                  <a:cubicBezTo>
                    <a:pt x="470" y="798"/>
                    <a:pt x="477" y="792"/>
                    <a:pt x="482" y="792"/>
                  </a:cubicBezTo>
                  <a:cubicBezTo>
                    <a:pt x="487" y="792"/>
                    <a:pt x="506" y="791"/>
                    <a:pt x="522" y="791"/>
                  </a:cubicBezTo>
                  <a:cubicBezTo>
                    <a:pt x="538" y="791"/>
                    <a:pt x="549" y="799"/>
                    <a:pt x="549" y="799"/>
                  </a:cubicBezTo>
                  <a:cubicBezTo>
                    <a:pt x="549" y="799"/>
                    <a:pt x="589" y="797"/>
                    <a:pt x="593" y="799"/>
                  </a:cubicBezTo>
                  <a:cubicBezTo>
                    <a:pt x="597" y="801"/>
                    <a:pt x="611" y="816"/>
                    <a:pt x="616" y="816"/>
                  </a:cubicBezTo>
                  <a:cubicBezTo>
                    <a:pt x="621" y="816"/>
                    <a:pt x="628" y="804"/>
                    <a:pt x="628" y="804"/>
                  </a:cubicBezTo>
                  <a:cubicBezTo>
                    <a:pt x="628" y="792"/>
                    <a:pt x="628" y="792"/>
                    <a:pt x="628" y="792"/>
                  </a:cubicBezTo>
                  <a:cubicBezTo>
                    <a:pt x="628" y="792"/>
                    <a:pt x="643" y="768"/>
                    <a:pt x="653" y="755"/>
                  </a:cubicBezTo>
                  <a:cubicBezTo>
                    <a:pt x="663" y="742"/>
                    <a:pt x="705" y="723"/>
                    <a:pt x="717" y="723"/>
                  </a:cubicBezTo>
                  <a:cubicBezTo>
                    <a:pt x="729" y="723"/>
                    <a:pt x="839" y="710"/>
                    <a:pt x="839" y="710"/>
                  </a:cubicBezTo>
                  <a:cubicBezTo>
                    <a:pt x="972" y="661"/>
                    <a:pt x="972" y="661"/>
                    <a:pt x="972" y="661"/>
                  </a:cubicBezTo>
                  <a:cubicBezTo>
                    <a:pt x="998" y="546"/>
                    <a:pt x="998" y="546"/>
                    <a:pt x="998" y="546"/>
                  </a:cubicBezTo>
                  <a:cubicBezTo>
                    <a:pt x="998" y="546"/>
                    <a:pt x="980" y="531"/>
                    <a:pt x="980" y="5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05D4800-1B3A-455A-9F60-03AD3D0D6DA1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3975" y="2933700"/>
              <a:ext cx="42862" cy="58738"/>
            </a:xfrm>
            <a:custGeom>
              <a:avLst/>
              <a:gdLst>
                <a:gd name="T0" fmla="*/ 46 w 76"/>
                <a:gd name="T1" fmla="*/ 66 h 105"/>
                <a:gd name="T2" fmla="*/ 50 w 76"/>
                <a:gd name="T3" fmla="*/ 46 h 105"/>
                <a:gd name="T4" fmla="*/ 71 w 76"/>
                <a:gd name="T5" fmla="*/ 34 h 105"/>
                <a:gd name="T6" fmla="*/ 64 w 76"/>
                <a:gd name="T7" fmla="*/ 10 h 105"/>
                <a:gd name="T8" fmla="*/ 65 w 76"/>
                <a:gd name="T9" fmla="*/ 0 h 105"/>
                <a:gd name="T10" fmla="*/ 40 w 76"/>
                <a:gd name="T11" fmla="*/ 0 h 105"/>
                <a:gd name="T12" fmla="*/ 37 w 76"/>
                <a:gd name="T13" fmla="*/ 0 h 105"/>
                <a:gd name="T14" fmla="*/ 36 w 76"/>
                <a:gd name="T15" fmla="*/ 5 h 105"/>
                <a:gd name="T16" fmla="*/ 20 w 76"/>
                <a:gd name="T17" fmla="*/ 21 h 105"/>
                <a:gd name="T18" fmla="*/ 11 w 76"/>
                <a:gd name="T19" fmla="*/ 45 h 105"/>
                <a:gd name="T20" fmla="*/ 0 w 76"/>
                <a:gd name="T21" fmla="*/ 89 h 105"/>
                <a:gd name="T22" fmla="*/ 1 w 76"/>
                <a:gd name="T23" fmla="*/ 105 h 105"/>
                <a:gd name="T24" fmla="*/ 6 w 76"/>
                <a:gd name="T25" fmla="*/ 100 h 105"/>
                <a:gd name="T26" fmla="*/ 13 w 76"/>
                <a:gd name="T27" fmla="*/ 87 h 105"/>
                <a:gd name="T28" fmla="*/ 27 w 76"/>
                <a:gd name="T29" fmla="*/ 86 h 105"/>
                <a:gd name="T30" fmla="*/ 31 w 76"/>
                <a:gd name="T31" fmla="*/ 69 h 105"/>
                <a:gd name="T32" fmla="*/ 46 w 76"/>
                <a:gd name="T33" fmla="*/ 6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105">
                  <a:moveTo>
                    <a:pt x="46" y="66"/>
                  </a:moveTo>
                  <a:cubicBezTo>
                    <a:pt x="46" y="66"/>
                    <a:pt x="41" y="49"/>
                    <a:pt x="50" y="46"/>
                  </a:cubicBezTo>
                  <a:cubicBezTo>
                    <a:pt x="59" y="43"/>
                    <a:pt x="66" y="46"/>
                    <a:pt x="71" y="34"/>
                  </a:cubicBezTo>
                  <a:cubicBezTo>
                    <a:pt x="76" y="22"/>
                    <a:pt x="64" y="10"/>
                    <a:pt x="64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"/>
                    <a:pt x="37" y="4"/>
                    <a:pt x="36" y="5"/>
                  </a:cubicBezTo>
                  <a:cubicBezTo>
                    <a:pt x="29" y="15"/>
                    <a:pt x="20" y="21"/>
                    <a:pt x="20" y="21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" y="69"/>
                    <a:pt x="0" y="89"/>
                  </a:cubicBezTo>
                  <a:cubicBezTo>
                    <a:pt x="0" y="94"/>
                    <a:pt x="0" y="100"/>
                    <a:pt x="1" y="105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7"/>
                    <a:pt x="22" y="93"/>
                    <a:pt x="27" y="86"/>
                  </a:cubicBezTo>
                  <a:cubicBezTo>
                    <a:pt x="32" y="79"/>
                    <a:pt x="31" y="69"/>
                    <a:pt x="31" y="69"/>
                  </a:cubicBezTo>
                  <a:cubicBezTo>
                    <a:pt x="46" y="66"/>
                    <a:pt x="46" y="66"/>
                    <a:pt x="46" y="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5684276F-695B-4D27-BF29-33EE78C632BA}"/>
                </a:ext>
              </a:extLst>
            </p:cNvPr>
            <p:cNvSpPr>
              <a:spLocks/>
            </p:cNvSpPr>
            <p:nvPr/>
          </p:nvSpPr>
          <p:spPr bwMode="gray">
            <a:xfrm>
              <a:off x="5145088" y="2851150"/>
              <a:ext cx="166687" cy="153988"/>
            </a:xfrm>
            <a:custGeom>
              <a:avLst/>
              <a:gdLst>
                <a:gd name="T0" fmla="*/ 281 w 297"/>
                <a:gd name="T1" fmla="*/ 39 h 275"/>
                <a:gd name="T2" fmla="*/ 297 w 297"/>
                <a:gd name="T3" fmla="*/ 19 h 275"/>
                <a:gd name="T4" fmla="*/ 290 w 297"/>
                <a:gd name="T5" fmla="*/ 2 h 275"/>
                <a:gd name="T6" fmla="*/ 277 w 297"/>
                <a:gd name="T7" fmla="*/ 12 h 275"/>
                <a:gd name="T8" fmla="*/ 264 w 297"/>
                <a:gd name="T9" fmla="*/ 15 h 275"/>
                <a:gd name="T10" fmla="*/ 250 w 297"/>
                <a:gd name="T11" fmla="*/ 22 h 275"/>
                <a:gd name="T12" fmla="*/ 241 w 297"/>
                <a:gd name="T13" fmla="*/ 16 h 275"/>
                <a:gd name="T14" fmla="*/ 217 w 297"/>
                <a:gd name="T15" fmla="*/ 16 h 275"/>
                <a:gd name="T16" fmla="*/ 188 w 297"/>
                <a:gd name="T17" fmla="*/ 32 h 275"/>
                <a:gd name="T18" fmla="*/ 163 w 297"/>
                <a:gd name="T19" fmla="*/ 39 h 275"/>
                <a:gd name="T20" fmla="*/ 140 w 297"/>
                <a:gd name="T21" fmla="*/ 35 h 275"/>
                <a:gd name="T22" fmla="*/ 114 w 297"/>
                <a:gd name="T23" fmla="*/ 22 h 275"/>
                <a:gd name="T24" fmla="*/ 100 w 297"/>
                <a:gd name="T25" fmla="*/ 33 h 275"/>
                <a:gd name="T26" fmla="*/ 64 w 297"/>
                <a:gd name="T27" fmla="*/ 41 h 275"/>
                <a:gd name="T28" fmla="*/ 58 w 297"/>
                <a:gd name="T29" fmla="*/ 31 h 275"/>
                <a:gd name="T30" fmla="*/ 42 w 297"/>
                <a:gd name="T31" fmla="*/ 32 h 275"/>
                <a:gd name="T32" fmla="*/ 43 w 297"/>
                <a:gd name="T33" fmla="*/ 53 h 275"/>
                <a:gd name="T34" fmla="*/ 48 w 297"/>
                <a:gd name="T35" fmla="*/ 64 h 275"/>
                <a:gd name="T36" fmla="*/ 33 w 297"/>
                <a:gd name="T37" fmla="*/ 66 h 275"/>
                <a:gd name="T38" fmla="*/ 33 w 297"/>
                <a:gd name="T39" fmla="*/ 75 h 275"/>
                <a:gd name="T40" fmla="*/ 27 w 297"/>
                <a:gd name="T41" fmla="*/ 84 h 275"/>
                <a:gd name="T42" fmla="*/ 14 w 297"/>
                <a:gd name="T43" fmla="*/ 78 h 275"/>
                <a:gd name="T44" fmla="*/ 5 w 297"/>
                <a:gd name="T45" fmla="*/ 98 h 275"/>
                <a:gd name="T46" fmla="*/ 1 w 297"/>
                <a:gd name="T47" fmla="*/ 99 h 275"/>
                <a:gd name="T48" fmla="*/ 0 w 297"/>
                <a:gd name="T49" fmla="*/ 131 h 275"/>
                <a:gd name="T50" fmla="*/ 17 w 297"/>
                <a:gd name="T51" fmla="*/ 147 h 275"/>
                <a:gd name="T52" fmla="*/ 20 w 297"/>
                <a:gd name="T53" fmla="*/ 147 h 275"/>
                <a:gd name="T54" fmla="*/ 45 w 297"/>
                <a:gd name="T55" fmla="*/ 147 h 275"/>
                <a:gd name="T56" fmla="*/ 44 w 297"/>
                <a:gd name="T57" fmla="*/ 157 h 275"/>
                <a:gd name="T58" fmla="*/ 51 w 297"/>
                <a:gd name="T59" fmla="*/ 181 h 275"/>
                <a:gd name="T60" fmla="*/ 30 w 297"/>
                <a:gd name="T61" fmla="*/ 193 h 275"/>
                <a:gd name="T62" fmla="*/ 26 w 297"/>
                <a:gd name="T63" fmla="*/ 213 h 275"/>
                <a:gd name="T64" fmla="*/ 16 w 297"/>
                <a:gd name="T65" fmla="*/ 224 h 275"/>
                <a:gd name="T66" fmla="*/ 19 w 297"/>
                <a:gd name="T67" fmla="*/ 254 h 275"/>
                <a:gd name="T68" fmla="*/ 23 w 297"/>
                <a:gd name="T69" fmla="*/ 251 h 275"/>
                <a:gd name="T70" fmla="*/ 45 w 297"/>
                <a:gd name="T71" fmla="*/ 263 h 275"/>
                <a:gd name="T72" fmla="*/ 73 w 297"/>
                <a:gd name="T73" fmla="*/ 275 h 275"/>
                <a:gd name="T74" fmla="*/ 157 w 297"/>
                <a:gd name="T75" fmla="*/ 218 h 275"/>
                <a:gd name="T76" fmla="*/ 200 w 297"/>
                <a:gd name="T77" fmla="*/ 183 h 275"/>
                <a:gd name="T78" fmla="*/ 261 w 297"/>
                <a:gd name="T79" fmla="*/ 156 h 275"/>
                <a:gd name="T80" fmla="*/ 255 w 297"/>
                <a:gd name="T81" fmla="*/ 131 h 275"/>
                <a:gd name="T82" fmla="*/ 264 w 297"/>
                <a:gd name="T83" fmla="*/ 112 h 275"/>
                <a:gd name="T84" fmla="*/ 260 w 297"/>
                <a:gd name="T85" fmla="*/ 77 h 275"/>
                <a:gd name="T86" fmla="*/ 249 w 297"/>
                <a:gd name="T87" fmla="*/ 55 h 275"/>
                <a:gd name="T88" fmla="*/ 281 w 297"/>
                <a:gd name="T89" fmla="*/ 3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7" h="275">
                  <a:moveTo>
                    <a:pt x="281" y="39"/>
                  </a:moveTo>
                  <a:cubicBezTo>
                    <a:pt x="290" y="35"/>
                    <a:pt x="295" y="26"/>
                    <a:pt x="297" y="19"/>
                  </a:cubicBezTo>
                  <a:cubicBezTo>
                    <a:pt x="288" y="20"/>
                    <a:pt x="293" y="4"/>
                    <a:pt x="290" y="2"/>
                  </a:cubicBezTo>
                  <a:cubicBezTo>
                    <a:pt x="287" y="0"/>
                    <a:pt x="285" y="11"/>
                    <a:pt x="277" y="12"/>
                  </a:cubicBezTo>
                  <a:cubicBezTo>
                    <a:pt x="269" y="13"/>
                    <a:pt x="264" y="15"/>
                    <a:pt x="264" y="15"/>
                  </a:cubicBezTo>
                  <a:cubicBezTo>
                    <a:pt x="264" y="15"/>
                    <a:pt x="259" y="21"/>
                    <a:pt x="250" y="22"/>
                  </a:cubicBezTo>
                  <a:cubicBezTo>
                    <a:pt x="241" y="23"/>
                    <a:pt x="246" y="18"/>
                    <a:pt x="241" y="16"/>
                  </a:cubicBezTo>
                  <a:cubicBezTo>
                    <a:pt x="236" y="14"/>
                    <a:pt x="230" y="15"/>
                    <a:pt x="217" y="16"/>
                  </a:cubicBezTo>
                  <a:cubicBezTo>
                    <a:pt x="204" y="17"/>
                    <a:pt x="197" y="29"/>
                    <a:pt x="188" y="32"/>
                  </a:cubicBezTo>
                  <a:cubicBezTo>
                    <a:pt x="179" y="35"/>
                    <a:pt x="174" y="38"/>
                    <a:pt x="163" y="39"/>
                  </a:cubicBezTo>
                  <a:cubicBezTo>
                    <a:pt x="152" y="40"/>
                    <a:pt x="140" y="35"/>
                    <a:pt x="140" y="35"/>
                  </a:cubicBezTo>
                  <a:cubicBezTo>
                    <a:pt x="140" y="35"/>
                    <a:pt x="117" y="23"/>
                    <a:pt x="114" y="22"/>
                  </a:cubicBezTo>
                  <a:cubicBezTo>
                    <a:pt x="111" y="21"/>
                    <a:pt x="100" y="33"/>
                    <a:pt x="100" y="33"/>
                  </a:cubicBezTo>
                  <a:cubicBezTo>
                    <a:pt x="100" y="33"/>
                    <a:pt x="85" y="41"/>
                    <a:pt x="64" y="41"/>
                  </a:cubicBezTo>
                  <a:cubicBezTo>
                    <a:pt x="43" y="41"/>
                    <a:pt x="60" y="35"/>
                    <a:pt x="58" y="31"/>
                  </a:cubicBezTo>
                  <a:cubicBezTo>
                    <a:pt x="56" y="27"/>
                    <a:pt x="42" y="32"/>
                    <a:pt x="42" y="32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3"/>
                    <a:pt x="50" y="51"/>
                    <a:pt x="48" y="64"/>
                  </a:cubicBezTo>
                  <a:cubicBezTo>
                    <a:pt x="47" y="72"/>
                    <a:pt x="33" y="66"/>
                    <a:pt x="33" y="66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1" y="83"/>
                    <a:pt x="27" y="84"/>
                  </a:cubicBezTo>
                  <a:cubicBezTo>
                    <a:pt x="24" y="85"/>
                    <a:pt x="17" y="80"/>
                    <a:pt x="14" y="78"/>
                  </a:cubicBezTo>
                  <a:cubicBezTo>
                    <a:pt x="12" y="83"/>
                    <a:pt x="2" y="91"/>
                    <a:pt x="5" y="9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14" y="139"/>
                    <a:pt x="17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4" y="157"/>
                    <a:pt x="56" y="169"/>
                    <a:pt x="51" y="181"/>
                  </a:cubicBezTo>
                  <a:cubicBezTo>
                    <a:pt x="46" y="193"/>
                    <a:pt x="39" y="190"/>
                    <a:pt x="30" y="193"/>
                  </a:cubicBezTo>
                  <a:cubicBezTo>
                    <a:pt x="21" y="196"/>
                    <a:pt x="26" y="213"/>
                    <a:pt x="26" y="213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9" y="254"/>
                    <a:pt x="19" y="254"/>
                    <a:pt x="19" y="254"/>
                  </a:cubicBezTo>
                  <a:cubicBezTo>
                    <a:pt x="23" y="251"/>
                    <a:pt x="23" y="251"/>
                    <a:pt x="23" y="251"/>
                  </a:cubicBezTo>
                  <a:cubicBezTo>
                    <a:pt x="45" y="263"/>
                    <a:pt x="45" y="263"/>
                    <a:pt x="45" y="263"/>
                  </a:cubicBezTo>
                  <a:cubicBezTo>
                    <a:pt x="45" y="263"/>
                    <a:pt x="52" y="275"/>
                    <a:pt x="73" y="275"/>
                  </a:cubicBezTo>
                  <a:cubicBezTo>
                    <a:pt x="94" y="275"/>
                    <a:pt x="157" y="218"/>
                    <a:pt x="157" y="218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200" y="183"/>
                    <a:pt x="249" y="165"/>
                    <a:pt x="261" y="156"/>
                  </a:cubicBezTo>
                  <a:cubicBezTo>
                    <a:pt x="273" y="147"/>
                    <a:pt x="256" y="138"/>
                    <a:pt x="255" y="131"/>
                  </a:cubicBezTo>
                  <a:cubicBezTo>
                    <a:pt x="254" y="124"/>
                    <a:pt x="260" y="117"/>
                    <a:pt x="264" y="112"/>
                  </a:cubicBezTo>
                  <a:cubicBezTo>
                    <a:pt x="268" y="107"/>
                    <a:pt x="260" y="77"/>
                    <a:pt x="260" y="77"/>
                  </a:cubicBezTo>
                  <a:cubicBezTo>
                    <a:pt x="260" y="77"/>
                    <a:pt x="245" y="69"/>
                    <a:pt x="249" y="55"/>
                  </a:cubicBezTo>
                  <a:cubicBezTo>
                    <a:pt x="253" y="41"/>
                    <a:pt x="265" y="46"/>
                    <a:pt x="281" y="3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738B3ACC-1F2E-4371-98E8-3498FC6DB2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00" y="2732088"/>
              <a:ext cx="84137" cy="79375"/>
            </a:xfrm>
            <a:custGeom>
              <a:avLst/>
              <a:gdLst>
                <a:gd name="T0" fmla="*/ 147 w 152"/>
                <a:gd name="T1" fmla="*/ 111 h 140"/>
                <a:gd name="T2" fmla="*/ 143 w 152"/>
                <a:gd name="T3" fmla="*/ 104 h 140"/>
                <a:gd name="T4" fmla="*/ 145 w 152"/>
                <a:gd name="T5" fmla="*/ 94 h 140"/>
                <a:gd name="T6" fmla="*/ 125 w 152"/>
                <a:gd name="T7" fmla="*/ 92 h 140"/>
                <a:gd name="T8" fmla="*/ 115 w 152"/>
                <a:gd name="T9" fmla="*/ 78 h 140"/>
                <a:gd name="T10" fmla="*/ 97 w 152"/>
                <a:gd name="T11" fmla="*/ 70 h 140"/>
                <a:gd name="T12" fmla="*/ 118 w 152"/>
                <a:gd name="T13" fmla="*/ 61 h 140"/>
                <a:gd name="T14" fmla="*/ 88 w 152"/>
                <a:gd name="T15" fmla="*/ 39 h 140"/>
                <a:gd name="T16" fmla="*/ 94 w 152"/>
                <a:gd name="T17" fmla="*/ 24 h 140"/>
                <a:gd name="T18" fmla="*/ 75 w 152"/>
                <a:gd name="T19" fmla="*/ 16 h 140"/>
                <a:gd name="T20" fmla="*/ 76 w 152"/>
                <a:gd name="T21" fmla="*/ 7 h 140"/>
                <a:gd name="T22" fmla="*/ 61 w 152"/>
                <a:gd name="T23" fmla="*/ 0 h 140"/>
                <a:gd name="T24" fmla="*/ 55 w 152"/>
                <a:gd name="T25" fmla="*/ 10 h 140"/>
                <a:gd name="T26" fmla="*/ 22 w 152"/>
                <a:gd name="T27" fmla="*/ 6 h 140"/>
                <a:gd name="T28" fmla="*/ 17 w 152"/>
                <a:gd name="T29" fmla="*/ 13 h 140"/>
                <a:gd name="T30" fmla="*/ 0 w 152"/>
                <a:gd name="T31" fmla="*/ 14 h 140"/>
                <a:gd name="T32" fmla="*/ 6 w 152"/>
                <a:gd name="T33" fmla="*/ 29 h 140"/>
                <a:gd name="T34" fmla="*/ 18 w 152"/>
                <a:gd name="T35" fmla="*/ 69 h 140"/>
                <a:gd name="T36" fmla="*/ 47 w 152"/>
                <a:gd name="T37" fmla="*/ 72 h 140"/>
                <a:gd name="T38" fmla="*/ 57 w 152"/>
                <a:gd name="T39" fmla="*/ 93 h 140"/>
                <a:gd name="T40" fmla="*/ 55 w 152"/>
                <a:gd name="T41" fmla="*/ 98 h 140"/>
                <a:gd name="T42" fmla="*/ 62 w 152"/>
                <a:gd name="T43" fmla="*/ 103 h 140"/>
                <a:gd name="T44" fmla="*/ 72 w 152"/>
                <a:gd name="T45" fmla="*/ 89 h 140"/>
                <a:gd name="T46" fmla="*/ 83 w 152"/>
                <a:gd name="T47" fmla="*/ 86 h 140"/>
                <a:gd name="T48" fmla="*/ 100 w 152"/>
                <a:gd name="T49" fmla="*/ 97 h 140"/>
                <a:gd name="T50" fmla="*/ 111 w 152"/>
                <a:gd name="T51" fmla="*/ 95 h 140"/>
                <a:gd name="T52" fmla="*/ 119 w 152"/>
                <a:gd name="T53" fmla="*/ 111 h 140"/>
                <a:gd name="T54" fmla="*/ 130 w 152"/>
                <a:gd name="T55" fmla="*/ 138 h 140"/>
                <a:gd name="T56" fmla="*/ 148 w 152"/>
                <a:gd name="T57" fmla="*/ 140 h 140"/>
                <a:gd name="T58" fmla="*/ 147 w 152"/>
                <a:gd name="T59" fmla="*/ 11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2" h="140">
                  <a:moveTo>
                    <a:pt x="147" y="111"/>
                  </a:moveTo>
                  <a:cubicBezTo>
                    <a:pt x="143" y="104"/>
                    <a:pt x="143" y="104"/>
                    <a:pt x="143" y="104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25" y="92"/>
                    <a:pt x="125" y="92"/>
                    <a:pt x="125" y="92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117" y="70"/>
                    <a:pt x="118" y="61"/>
                  </a:cubicBezTo>
                  <a:cubicBezTo>
                    <a:pt x="119" y="52"/>
                    <a:pt x="88" y="39"/>
                    <a:pt x="88" y="39"/>
                  </a:cubicBezTo>
                  <a:cubicBezTo>
                    <a:pt x="88" y="39"/>
                    <a:pt x="94" y="31"/>
                    <a:pt x="94" y="24"/>
                  </a:cubicBezTo>
                  <a:cubicBezTo>
                    <a:pt x="94" y="17"/>
                    <a:pt x="75" y="16"/>
                    <a:pt x="75" y="16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64" y="0"/>
                    <a:pt x="61" y="0"/>
                  </a:cubicBezTo>
                  <a:cubicBezTo>
                    <a:pt x="58" y="0"/>
                    <a:pt x="55" y="10"/>
                    <a:pt x="55" y="1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7"/>
                    <a:pt x="3" y="22"/>
                    <a:pt x="6" y="29"/>
                  </a:cubicBezTo>
                  <a:cubicBezTo>
                    <a:pt x="12" y="44"/>
                    <a:pt x="10" y="58"/>
                    <a:pt x="18" y="69"/>
                  </a:cubicBezTo>
                  <a:cubicBezTo>
                    <a:pt x="26" y="80"/>
                    <a:pt x="42" y="71"/>
                    <a:pt x="47" y="72"/>
                  </a:cubicBezTo>
                  <a:cubicBezTo>
                    <a:pt x="50" y="72"/>
                    <a:pt x="54" y="83"/>
                    <a:pt x="57" y="93"/>
                  </a:cubicBezTo>
                  <a:cubicBezTo>
                    <a:pt x="56" y="95"/>
                    <a:pt x="56" y="96"/>
                    <a:pt x="55" y="98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9"/>
                    <a:pt x="82" y="86"/>
                    <a:pt x="83" y="86"/>
                  </a:cubicBezTo>
                  <a:cubicBezTo>
                    <a:pt x="90" y="96"/>
                    <a:pt x="100" y="97"/>
                    <a:pt x="100" y="97"/>
                  </a:cubicBezTo>
                  <a:cubicBezTo>
                    <a:pt x="100" y="97"/>
                    <a:pt x="102" y="94"/>
                    <a:pt x="111" y="95"/>
                  </a:cubicBezTo>
                  <a:cubicBezTo>
                    <a:pt x="120" y="96"/>
                    <a:pt x="116" y="107"/>
                    <a:pt x="119" y="111"/>
                  </a:cubicBezTo>
                  <a:cubicBezTo>
                    <a:pt x="122" y="115"/>
                    <a:pt x="130" y="138"/>
                    <a:pt x="130" y="138"/>
                  </a:cubicBezTo>
                  <a:cubicBezTo>
                    <a:pt x="130" y="138"/>
                    <a:pt x="144" y="140"/>
                    <a:pt x="148" y="140"/>
                  </a:cubicBezTo>
                  <a:cubicBezTo>
                    <a:pt x="152" y="140"/>
                    <a:pt x="147" y="111"/>
                    <a:pt x="147" y="1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846C39E1-F473-4BA3-95DD-FED556F375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75213" y="2708275"/>
              <a:ext cx="496887" cy="190500"/>
            </a:xfrm>
            <a:custGeom>
              <a:avLst/>
              <a:gdLst>
                <a:gd name="T0" fmla="*/ 20 w 888"/>
                <a:gd name="T1" fmla="*/ 116 h 340"/>
                <a:gd name="T2" fmla="*/ 27 w 888"/>
                <a:gd name="T3" fmla="*/ 107 h 340"/>
                <a:gd name="T4" fmla="*/ 63 w 888"/>
                <a:gd name="T5" fmla="*/ 93 h 340"/>
                <a:gd name="T6" fmla="*/ 52 w 888"/>
                <a:gd name="T7" fmla="*/ 101 h 340"/>
                <a:gd name="T8" fmla="*/ 887 w 888"/>
                <a:gd name="T9" fmla="*/ 259 h 340"/>
                <a:gd name="T10" fmla="*/ 850 w 888"/>
                <a:gd name="T11" fmla="*/ 224 h 340"/>
                <a:gd name="T12" fmla="*/ 845 w 888"/>
                <a:gd name="T13" fmla="*/ 165 h 340"/>
                <a:gd name="T14" fmla="*/ 853 w 888"/>
                <a:gd name="T15" fmla="*/ 137 h 340"/>
                <a:gd name="T16" fmla="*/ 802 w 888"/>
                <a:gd name="T17" fmla="*/ 73 h 340"/>
                <a:gd name="T18" fmla="*/ 761 w 888"/>
                <a:gd name="T19" fmla="*/ 32 h 340"/>
                <a:gd name="T20" fmla="*/ 678 w 888"/>
                <a:gd name="T21" fmla="*/ 63 h 340"/>
                <a:gd name="T22" fmla="*/ 542 w 888"/>
                <a:gd name="T23" fmla="*/ 57 h 340"/>
                <a:gd name="T24" fmla="*/ 491 w 888"/>
                <a:gd name="T25" fmla="*/ 51 h 340"/>
                <a:gd name="T26" fmla="*/ 442 w 888"/>
                <a:gd name="T27" fmla="*/ 30 h 340"/>
                <a:gd name="T28" fmla="*/ 385 w 888"/>
                <a:gd name="T29" fmla="*/ 16 h 340"/>
                <a:gd name="T30" fmla="*/ 272 w 888"/>
                <a:gd name="T31" fmla="*/ 42 h 340"/>
                <a:gd name="T32" fmla="*/ 203 w 888"/>
                <a:gd name="T33" fmla="*/ 53 h 340"/>
                <a:gd name="T34" fmla="*/ 120 w 888"/>
                <a:gd name="T35" fmla="*/ 14 h 340"/>
                <a:gd name="T36" fmla="*/ 79 w 888"/>
                <a:gd name="T37" fmla="*/ 10 h 340"/>
                <a:gd name="T38" fmla="*/ 52 w 888"/>
                <a:gd name="T39" fmla="*/ 28 h 340"/>
                <a:gd name="T40" fmla="*/ 50 w 888"/>
                <a:gd name="T41" fmla="*/ 47 h 340"/>
                <a:gd name="T42" fmla="*/ 50 w 888"/>
                <a:gd name="T43" fmla="*/ 86 h 340"/>
                <a:gd name="T44" fmla="*/ 107 w 888"/>
                <a:gd name="T45" fmla="*/ 65 h 340"/>
                <a:gd name="T46" fmla="*/ 165 w 888"/>
                <a:gd name="T47" fmla="*/ 81 h 340"/>
                <a:gd name="T48" fmla="*/ 92 w 888"/>
                <a:gd name="T49" fmla="*/ 91 h 340"/>
                <a:gd name="T50" fmla="*/ 76 w 888"/>
                <a:gd name="T51" fmla="*/ 142 h 340"/>
                <a:gd name="T52" fmla="*/ 83 w 888"/>
                <a:gd name="T53" fmla="*/ 186 h 340"/>
                <a:gd name="T54" fmla="*/ 108 w 888"/>
                <a:gd name="T55" fmla="*/ 234 h 340"/>
                <a:gd name="T56" fmla="*/ 146 w 888"/>
                <a:gd name="T57" fmla="*/ 297 h 340"/>
                <a:gd name="T58" fmla="*/ 250 w 888"/>
                <a:gd name="T59" fmla="*/ 310 h 340"/>
                <a:gd name="T60" fmla="*/ 359 w 888"/>
                <a:gd name="T61" fmla="*/ 325 h 340"/>
                <a:gd name="T62" fmla="*/ 477 w 888"/>
                <a:gd name="T63" fmla="*/ 298 h 340"/>
                <a:gd name="T64" fmla="*/ 495 w 888"/>
                <a:gd name="T65" fmla="*/ 329 h 340"/>
                <a:gd name="T66" fmla="*/ 515 w 888"/>
                <a:gd name="T67" fmla="*/ 330 h 340"/>
                <a:gd name="T68" fmla="*/ 525 w 888"/>
                <a:gd name="T69" fmla="*/ 308 h 340"/>
                <a:gd name="T70" fmla="*/ 546 w 888"/>
                <a:gd name="T71" fmla="*/ 296 h 340"/>
                <a:gd name="T72" fmla="*/ 622 w 888"/>
                <a:gd name="T73" fmla="*/ 290 h 340"/>
                <a:gd name="T74" fmla="*/ 699 w 888"/>
                <a:gd name="T75" fmla="*/ 271 h 340"/>
                <a:gd name="T76" fmla="*/ 746 w 888"/>
                <a:gd name="T77" fmla="*/ 270 h 340"/>
                <a:gd name="T78" fmla="*/ 781 w 888"/>
                <a:gd name="T79" fmla="*/ 274 h 340"/>
                <a:gd name="T80" fmla="*/ 835 w 888"/>
                <a:gd name="T81" fmla="*/ 267 h 340"/>
                <a:gd name="T82" fmla="*/ 888 w 888"/>
                <a:gd name="T83" fmla="*/ 265 h 340"/>
                <a:gd name="T84" fmla="*/ 81 w 888"/>
                <a:gd name="T85" fmla="*/ 20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8" h="340">
                  <a:moveTo>
                    <a:pt x="3" y="126"/>
                  </a:moveTo>
                  <a:cubicBezTo>
                    <a:pt x="17" y="125"/>
                    <a:pt x="17" y="125"/>
                    <a:pt x="17" y="125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3" y="126"/>
                  </a:lnTo>
                  <a:close/>
                  <a:moveTo>
                    <a:pt x="27" y="107"/>
                  </a:moveTo>
                  <a:cubicBezTo>
                    <a:pt x="30" y="116"/>
                    <a:pt x="40" y="122"/>
                    <a:pt x="39" y="106"/>
                  </a:cubicBezTo>
                  <a:cubicBezTo>
                    <a:pt x="38" y="90"/>
                    <a:pt x="27" y="107"/>
                    <a:pt x="27" y="107"/>
                  </a:cubicBezTo>
                  <a:close/>
                  <a:moveTo>
                    <a:pt x="63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52" y="101"/>
                    <a:pt x="52" y="101"/>
                    <a:pt x="52" y="101"/>
                  </a:cubicBezTo>
                  <a:lnTo>
                    <a:pt x="63" y="93"/>
                  </a:lnTo>
                  <a:close/>
                  <a:moveTo>
                    <a:pt x="888" y="265"/>
                  </a:moveTo>
                  <a:cubicBezTo>
                    <a:pt x="887" y="261"/>
                    <a:pt x="887" y="259"/>
                    <a:pt x="887" y="259"/>
                  </a:cubicBezTo>
                  <a:cubicBezTo>
                    <a:pt x="871" y="254"/>
                    <a:pt x="871" y="254"/>
                    <a:pt x="871" y="254"/>
                  </a:cubicBezTo>
                  <a:cubicBezTo>
                    <a:pt x="871" y="236"/>
                    <a:pt x="871" y="236"/>
                    <a:pt x="871" y="236"/>
                  </a:cubicBezTo>
                  <a:cubicBezTo>
                    <a:pt x="850" y="224"/>
                    <a:pt x="850" y="224"/>
                    <a:pt x="850" y="224"/>
                  </a:cubicBezTo>
                  <a:cubicBezTo>
                    <a:pt x="850" y="224"/>
                    <a:pt x="863" y="205"/>
                    <a:pt x="858" y="203"/>
                  </a:cubicBezTo>
                  <a:cubicBezTo>
                    <a:pt x="853" y="201"/>
                    <a:pt x="846" y="180"/>
                    <a:pt x="846" y="180"/>
                  </a:cubicBezTo>
                  <a:cubicBezTo>
                    <a:pt x="845" y="165"/>
                    <a:pt x="845" y="165"/>
                    <a:pt x="845" y="165"/>
                  </a:cubicBezTo>
                  <a:cubicBezTo>
                    <a:pt x="834" y="149"/>
                    <a:pt x="834" y="149"/>
                    <a:pt x="834" y="149"/>
                  </a:cubicBezTo>
                  <a:cubicBezTo>
                    <a:pt x="850" y="147"/>
                    <a:pt x="850" y="147"/>
                    <a:pt x="850" y="147"/>
                  </a:cubicBezTo>
                  <a:cubicBezTo>
                    <a:pt x="850" y="147"/>
                    <a:pt x="851" y="142"/>
                    <a:pt x="853" y="137"/>
                  </a:cubicBezTo>
                  <a:cubicBezTo>
                    <a:pt x="850" y="127"/>
                    <a:pt x="846" y="116"/>
                    <a:pt x="843" y="116"/>
                  </a:cubicBezTo>
                  <a:cubicBezTo>
                    <a:pt x="838" y="115"/>
                    <a:pt x="822" y="124"/>
                    <a:pt x="814" y="113"/>
                  </a:cubicBezTo>
                  <a:cubicBezTo>
                    <a:pt x="806" y="102"/>
                    <a:pt x="808" y="88"/>
                    <a:pt x="802" y="73"/>
                  </a:cubicBezTo>
                  <a:cubicBezTo>
                    <a:pt x="796" y="58"/>
                    <a:pt x="794" y="50"/>
                    <a:pt x="794" y="50"/>
                  </a:cubicBezTo>
                  <a:cubicBezTo>
                    <a:pt x="777" y="50"/>
                    <a:pt x="777" y="50"/>
                    <a:pt x="777" y="50"/>
                  </a:cubicBezTo>
                  <a:cubicBezTo>
                    <a:pt x="777" y="50"/>
                    <a:pt x="775" y="35"/>
                    <a:pt x="761" y="32"/>
                  </a:cubicBezTo>
                  <a:cubicBezTo>
                    <a:pt x="747" y="29"/>
                    <a:pt x="741" y="39"/>
                    <a:pt x="741" y="39"/>
                  </a:cubicBezTo>
                  <a:cubicBezTo>
                    <a:pt x="715" y="34"/>
                    <a:pt x="715" y="34"/>
                    <a:pt x="715" y="34"/>
                  </a:cubicBezTo>
                  <a:cubicBezTo>
                    <a:pt x="706" y="43"/>
                    <a:pt x="688" y="59"/>
                    <a:pt x="678" y="63"/>
                  </a:cubicBezTo>
                  <a:cubicBezTo>
                    <a:pt x="665" y="68"/>
                    <a:pt x="621" y="62"/>
                    <a:pt x="621" y="62"/>
                  </a:cubicBezTo>
                  <a:cubicBezTo>
                    <a:pt x="585" y="72"/>
                    <a:pt x="585" y="72"/>
                    <a:pt x="585" y="72"/>
                  </a:cubicBezTo>
                  <a:cubicBezTo>
                    <a:pt x="542" y="57"/>
                    <a:pt x="542" y="57"/>
                    <a:pt x="542" y="57"/>
                  </a:cubicBezTo>
                  <a:cubicBezTo>
                    <a:pt x="525" y="63"/>
                    <a:pt x="525" y="63"/>
                    <a:pt x="525" y="63"/>
                  </a:cubicBezTo>
                  <a:cubicBezTo>
                    <a:pt x="525" y="63"/>
                    <a:pt x="516" y="40"/>
                    <a:pt x="508" y="42"/>
                  </a:cubicBezTo>
                  <a:cubicBezTo>
                    <a:pt x="500" y="44"/>
                    <a:pt x="491" y="51"/>
                    <a:pt x="491" y="51"/>
                  </a:cubicBezTo>
                  <a:cubicBezTo>
                    <a:pt x="475" y="40"/>
                    <a:pt x="475" y="40"/>
                    <a:pt x="475" y="40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42" y="30"/>
                    <a:pt x="442" y="30"/>
                    <a:pt x="442" y="30"/>
                  </a:cubicBezTo>
                  <a:cubicBezTo>
                    <a:pt x="424" y="20"/>
                    <a:pt x="424" y="20"/>
                    <a:pt x="424" y="20"/>
                  </a:cubicBezTo>
                  <a:cubicBezTo>
                    <a:pt x="421" y="6"/>
                    <a:pt x="421" y="6"/>
                    <a:pt x="421" y="6"/>
                  </a:cubicBezTo>
                  <a:cubicBezTo>
                    <a:pt x="421" y="6"/>
                    <a:pt x="398" y="16"/>
                    <a:pt x="385" y="16"/>
                  </a:cubicBezTo>
                  <a:cubicBezTo>
                    <a:pt x="373" y="16"/>
                    <a:pt x="355" y="10"/>
                    <a:pt x="343" y="11"/>
                  </a:cubicBezTo>
                  <a:cubicBezTo>
                    <a:pt x="332" y="12"/>
                    <a:pt x="297" y="26"/>
                    <a:pt x="291" y="32"/>
                  </a:cubicBezTo>
                  <a:cubicBezTo>
                    <a:pt x="286" y="39"/>
                    <a:pt x="272" y="42"/>
                    <a:pt x="272" y="42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62"/>
                    <a:pt x="252" y="59"/>
                  </a:cubicBezTo>
                  <a:cubicBezTo>
                    <a:pt x="239" y="56"/>
                    <a:pt x="216" y="53"/>
                    <a:pt x="203" y="53"/>
                  </a:cubicBezTo>
                  <a:cubicBezTo>
                    <a:pt x="191" y="53"/>
                    <a:pt x="151" y="44"/>
                    <a:pt x="151" y="44"/>
                  </a:cubicBezTo>
                  <a:cubicBezTo>
                    <a:pt x="151" y="44"/>
                    <a:pt x="127" y="47"/>
                    <a:pt x="124" y="33"/>
                  </a:cubicBezTo>
                  <a:cubicBezTo>
                    <a:pt x="122" y="26"/>
                    <a:pt x="121" y="19"/>
                    <a:pt x="120" y="14"/>
                  </a:cubicBezTo>
                  <a:cubicBezTo>
                    <a:pt x="111" y="15"/>
                    <a:pt x="97" y="13"/>
                    <a:pt x="97" y="1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28"/>
                    <a:pt x="59" y="27"/>
                    <a:pt x="62" y="32"/>
                  </a:cubicBezTo>
                  <a:cubicBezTo>
                    <a:pt x="65" y="37"/>
                    <a:pt x="64" y="45"/>
                    <a:pt x="64" y="45"/>
                  </a:cubicBezTo>
                  <a:cubicBezTo>
                    <a:pt x="64" y="45"/>
                    <a:pt x="51" y="41"/>
                    <a:pt x="50" y="47"/>
                  </a:cubicBezTo>
                  <a:cubicBezTo>
                    <a:pt x="49" y="53"/>
                    <a:pt x="54" y="56"/>
                    <a:pt x="52" y="63"/>
                  </a:cubicBezTo>
                  <a:cubicBezTo>
                    <a:pt x="50" y="70"/>
                    <a:pt x="47" y="75"/>
                    <a:pt x="47" y="75"/>
                  </a:cubicBezTo>
                  <a:cubicBezTo>
                    <a:pt x="47" y="75"/>
                    <a:pt x="35" y="87"/>
                    <a:pt x="50" y="86"/>
                  </a:cubicBezTo>
                  <a:cubicBezTo>
                    <a:pt x="65" y="85"/>
                    <a:pt x="76" y="80"/>
                    <a:pt x="76" y="80"/>
                  </a:cubicBezTo>
                  <a:cubicBezTo>
                    <a:pt x="76" y="80"/>
                    <a:pt x="72" y="90"/>
                    <a:pt x="80" y="87"/>
                  </a:cubicBezTo>
                  <a:cubicBezTo>
                    <a:pt x="88" y="84"/>
                    <a:pt x="107" y="65"/>
                    <a:pt x="107" y="65"/>
                  </a:cubicBezTo>
                  <a:cubicBezTo>
                    <a:pt x="107" y="65"/>
                    <a:pt x="141" y="53"/>
                    <a:pt x="152" y="61"/>
                  </a:cubicBezTo>
                  <a:cubicBezTo>
                    <a:pt x="163" y="69"/>
                    <a:pt x="197" y="74"/>
                    <a:pt x="197" y="74"/>
                  </a:cubicBezTo>
                  <a:cubicBezTo>
                    <a:pt x="197" y="74"/>
                    <a:pt x="166" y="78"/>
                    <a:pt x="165" y="81"/>
                  </a:cubicBezTo>
                  <a:cubicBezTo>
                    <a:pt x="164" y="84"/>
                    <a:pt x="159" y="93"/>
                    <a:pt x="159" y="93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66" y="97"/>
                    <a:pt x="62" y="105"/>
                  </a:cubicBezTo>
                  <a:cubicBezTo>
                    <a:pt x="58" y="113"/>
                    <a:pt x="49" y="143"/>
                    <a:pt x="49" y="143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2"/>
                    <a:pt x="72" y="151"/>
                    <a:pt x="77" y="159"/>
                  </a:cubicBezTo>
                  <a:cubicBezTo>
                    <a:pt x="82" y="167"/>
                    <a:pt x="88" y="175"/>
                    <a:pt x="88" y="175"/>
                  </a:cubicBezTo>
                  <a:cubicBezTo>
                    <a:pt x="83" y="186"/>
                    <a:pt x="83" y="186"/>
                    <a:pt x="83" y="186"/>
                  </a:cubicBezTo>
                  <a:cubicBezTo>
                    <a:pt x="93" y="201"/>
                    <a:pt x="93" y="201"/>
                    <a:pt x="93" y="201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108" y="234"/>
                    <a:pt x="108" y="234"/>
                    <a:pt x="108" y="234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40" y="275"/>
                    <a:pt x="140" y="275"/>
                    <a:pt x="140" y="275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6" y="297"/>
                    <a:pt x="143" y="285"/>
                    <a:pt x="162" y="290"/>
                  </a:cubicBezTo>
                  <a:cubicBezTo>
                    <a:pt x="181" y="295"/>
                    <a:pt x="178" y="312"/>
                    <a:pt x="208" y="315"/>
                  </a:cubicBezTo>
                  <a:cubicBezTo>
                    <a:pt x="238" y="318"/>
                    <a:pt x="250" y="317"/>
                    <a:pt x="250" y="310"/>
                  </a:cubicBezTo>
                  <a:cubicBezTo>
                    <a:pt x="250" y="303"/>
                    <a:pt x="252" y="284"/>
                    <a:pt x="262" y="283"/>
                  </a:cubicBezTo>
                  <a:cubicBezTo>
                    <a:pt x="272" y="282"/>
                    <a:pt x="299" y="289"/>
                    <a:pt x="313" y="294"/>
                  </a:cubicBezTo>
                  <a:cubicBezTo>
                    <a:pt x="327" y="299"/>
                    <a:pt x="313" y="326"/>
                    <a:pt x="359" y="325"/>
                  </a:cubicBezTo>
                  <a:cubicBezTo>
                    <a:pt x="405" y="324"/>
                    <a:pt x="406" y="299"/>
                    <a:pt x="422" y="294"/>
                  </a:cubicBezTo>
                  <a:cubicBezTo>
                    <a:pt x="438" y="289"/>
                    <a:pt x="450" y="285"/>
                    <a:pt x="457" y="291"/>
                  </a:cubicBezTo>
                  <a:cubicBezTo>
                    <a:pt x="464" y="297"/>
                    <a:pt x="466" y="303"/>
                    <a:pt x="477" y="298"/>
                  </a:cubicBezTo>
                  <a:cubicBezTo>
                    <a:pt x="488" y="293"/>
                    <a:pt x="495" y="277"/>
                    <a:pt x="502" y="284"/>
                  </a:cubicBezTo>
                  <a:cubicBezTo>
                    <a:pt x="509" y="291"/>
                    <a:pt x="501" y="300"/>
                    <a:pt x="498" y="306"/>
                  </a:cubicBezTo>
                  <a:cubicBezTo>
                    <a:pt x="495" y="312"/>
                    <a:pt x="488" y="324"/>
                    <a:pt x="495" y="329"/>
                  </a:cubicBezTo>
                  <a:cubicBezTo>
                    <a:pt x="496" y="330"/>
                    <a:pt x="497" y="331"/>
                    <a:pt x="496" y="333"/>
                  </a:cubicBezTo>
                  <a:cubicBezTo>
                    <a:pt x="499" y="335"/>
                    <a:pt x="506" y="340"/>
                    <a:pt x="509" y="339"/>
                  </a:cubicBezTo>
                  <a:cubicBezTo>
                    <a:pt x="513" y="338"/>
                    <a:pt x="515" y="330"/>
                    <a:pt x="515" y="330"/>
                  </a:cubicBezTo>
                  <a:cubicBezTo>
                    <a:pt x="515" y="321"/>
                    <a:pt x="515" y="321"/>
                    <a:pt x="515" y="321"/>
                  </a:cubicBezTo>
                  <a:cubicBezTo>
                    <a:pt x="515" y="321"/>
                    <a:pt x="529" y="327"/>
                    <a:pt x="530" y="319"/>
                  </a:cubicBezTo>
                  <a:cubicBezTo>
                    <a:pt x="532" y="306"/>
                    <a:pt x="525" y="308"/>
                    <a:pt x="525" y="308"/>
                  </a:cubicBezTo>
                  <a:cubicBezTo>
                    <a:pt x="524" y="287"/>
                    <a:pt x="524" y="287"/>
                    <a:pt x="524" y="287"/>
                  </a:cubicBezTo>
                  <a:cubicBezTo>
                    <a:pt x="524" y="287"/>
                    <a:pt x="538" y="282"/>
                    <a:pt x="540" y="286"/>
                  </a:cubicBezTo>
                  <a:cubicBezTo>
                    <a:pt x="542" y="290"/>
                    <a:pt x="525" y="296"/>
                    <a:pt x="546" y="296"/>
                  </a:cubicBezTo>
                  <a:cubicBezTo>
                    <a:pt x="567" y="296"/>
                    <a:pt x="582" y="288"/>
                    <a:pt x="582" y="288"/>
                  </a:cubicBezTo>
                  <a:cubicBezTo>
                    <a:pt x="582" y="288"/>
                    <a:pt x="593" y="276"/>
                    <a:pt x="596" y="277"/>
                  </a:cubicBezTo>
                  <a:cubicBezTo>
                    <a:pt x="599" y="278"/>
                    <a:pt x="622" y="290"/>
                    <a:pt x="622" y="290"/>
                  </a:cubicBezTo>
                  <a:cubicBezTo>
                    <a:pt x="622" y="290"/>
                    <a:pt x="634" y="295"/>
                    <a:pt x="645" y="294"/>
                  </a:cubicBezTo>
                  <a:cubicBezTo>
                    <a:pt x="656" y="293"/>
                    <a:pt x="661" y="290"/>
                    <a:pt x="670" y="287"/>
                  </a:cubicBezTo>
                  <a:cubicBezTo>
                    <a:pt x="679" y="284"/>
                    <a:pt x="686" y="272"/>
                    <a:pt x="699" y="271"/>
                  </a:cubicBezTo>
                  <a:cubicBezTo>
                    <a:pt x="712" y="270"/>
                    <a:pt x="718" y="269"/>
                    <a:pt x="723" y="271"/>
                  </a:cubicBezTo>
                  <a:cubicBezTo>
                    <a:pt x="728" y="273"/>
                    <a:pt x="723" y="278"/>
                    <a:pt x="732" y="277"/>
                  </a:cubicBezTo>
                  <a:cubicBezTo>
                    <a:pt x="741" y="276"/>
                    <a:pt x="746" y="270"/>
                    <a:pt x="746" y="270"/>
                  </a:cubicBezTo>
                  <a:cubicBezTo>
                    <a:pt x="746" y="270"/>
                    <a:pt x="751" y="268"/>
                    <a:pt x="759" y="267"/>
                  </a:cubicBezTo>
                  <a:cubicBezTo>
                    <a:pt x="767" y="266"/>
                    <a:pt x="769" y="255"/>
                    <a:pt x="772" y="257"/>
                  </a:cubicBezTo>
                  <a:cubicBezTo>
                    <a:pt x="775" y="259"/>
                    <a:pt x="769" y="277"/>
                    <a:pt x="781" y="274"/>
                  </a:cubicBezTo>
                  <a:cubicBezTo>
                    <a:pt x="793" y="271"/>
                    <a:pt x="792" y="258"/>
                    <a:pt x="792" y="258"/>
                  </a:cubicBezTo>
                  <a:cubicBezTo>
                    <a:pt x="818" y="258"/>
                    <a:pt x="818" y="258"/>
                    <a:pt x="818" y="258"/>
                  </a:cubicBezTo>
                  <a:cubicBezTo>
                    <a:pt x="818" y="258"/>
                    <a:pt x="827" y="269"/>
                    <a:pt x="835" y="267"/>
                  </a:cubicBezTo>
                  <a:cubicBezTo>
                    <a:pt x="843" y="265"/>
                    <a:pt x="835" y="257"/>
                    <a:pt x="849" y="258"/>
                  </a:cubicBezTo>
                  <a:cubicBezTo>
                    <a:pt x="863" y="259"/>
                    <a:pt x="861" y="276"/>
                    <a:pt x="861" y="276"/>
                  </a:cubicBezTo>
                  <a:lnTo>
                    <a:pt x="888" y="265"/>
                  </a:lnTo>
                  <a:close/>
                  <a:moveTo>
                    <a:pt x="67" y="189"/>
                  </a:moveTo>
                  <a:cubicBezTo>
                    <a:pt x="63" y="185"/>
                    <a:pt x="61" y="207"/>
                    <a:pt x="67" y="217"/>
                  </a:cubicBezTo>
                  <a:cubicBezTo>
                    <a:pt x="72" y="226"/>
                    <a:pt x="79" y="208"/>
                    <a:pt x="81" y="204"/>
                  </a:cubicBezTo>
                  <a:cubicBezTo>
                    <a:pt x="83" y="200"/>
                    <a:pt x="71" y="193"/>
                    <a:pt x="67" y="18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69487955-E188-429E-877B-B9262B07A3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57738" y="2720975"/>
              <a:ext cx="203200" cy="204788"/>
            </a:xfrm>
            <a:custGeom>
              <a:avLst/>
              <a:gdLst>
                <a:gd name="T0" fmla="*/ 190 w 365"/>
                <a:gd name="T1" fmla="*/ 78 h 367"/>
                <a:gd name="T2" fmla="*/ 5 w 365"/>
                <a:gd name="T3" fmla="*/ 188 h 367"/>
                <a:gd name="T4" fmla="*/ 212 w 365"/>
                <a:gd name="T5" fmla="*/ 277 h 367"/>
                <a:gd name="T6" fmla="*/ 210 w 365"/>
                <a:gd name="T7" fmla="*/ 258 h 367"/>
                <a:gd name="T8" fmla="*/ 210 w 365"/>
                <a:gd name="T9" fmla="*/ 258 h 367"/>
                <a:gd name="T10" fmla="*/ 223 w 365"/>
                <a:gd name="T11" fmla="*/ 213 h 367"/>
                <a:gd name="T12" fmla="*/ 97 w 365"/>
                <a:gd name="T13" fmla="*/ 176 h 367"/>
                <a:gd name="T14" fmla="*/ 166 w 365"/>
                <a:gd name="T15" fmla="*/ 188 h 367"/>
                <a:gd name="T16" fmla="*/ 128 w 365"/>
                <a:gd name="T17" fmla="*/ 152 h 367"/>
                <a:gd name="T18" fmla="*/ 153 w 365"/>
                <a:gd name="T19" fmla="*/ 156 h 367"/>
                <a:gd name="T20" fmla="*/ 107 w 365"/>
                <a:gd name="T21" fmla="*/ 94 h 367"/>
                <a:gd name="T22" fmla="*/ 129 w 365"/>
                <a:gd name="T23" fmla="*/ 78 h 367"/>
                <a:gd name="T24" fmla="*/ 140 w 365"/>
                <a:gd name="T25" fmla="*/ 79 h 367"/>
                <a:gd name="T26" fmla="*/ 152 w 365"/>
                <a:gd name="T27" fmla="*/ 77 h 367"/>
                <a:gd name="T28" fmla="*/ 182 w 365"/>
                <a:gd name="T29" fmla="*/ 49 h 367"/>
                <a:gd name="T30" fmla="*/ 258 w 365"/>
                <a:gd name="T31" fmla="*/ 52 h 367"/>
                <a:gd name="T32" fmla="*/ 275 w 365"/>
                <a:gd name="T33" fmla="*/ 22 h 367"/>
                <a:gd name="T34" fmla="*/ 261 w 365"/>
                <a:gd name="T35" fmla="*/ 0 h 367"/>
                <a:gd name="T36" fmla="*/ 237 w 365"/>
                <a:gd name="T37" fmla="*/ 25 h 367"/>
                <a:gd name="T38" fmla="*/ 205 w 365"/>
                <a:gd name="T39" fmla="*/ 17 h 367"/>
                <a:gd name="T40" fmla="*/ 161 w 365"/>
                <a:gd name="T41" fmla="*/ 9 h 367"/>
                <a:gd name="T42" fmla="*/ 123 w 365"/>
                <a:gd name="T43" fmla="*/ 25 h 367"/>
                <a:gd name="T44" fmla="*/ 70 w 365"/>
                <a:gd name="T45" fmla="*/ 36 h 367"/>
                <a:gd name="T46" fmla="*/ 38 w 365"/>
                <a:gd name="T47" fmla="*/ 50 h 367"/>
                <a:gd name="T48" fmla="*/ 21 w 365"/>
                <a:gd name="T49" fmla="*/ 84 h 367"/>
                <a:gd name="T50" fmla="*/ 3 w 365"/>
                <a:gd name="T51" fmla="*/ 109 h 367"/>
                <a:gd name="T52" fmla="*/ 29 w 365"/>
                <a:gd name="T53" fmla="*/ 156 h 367"/>
                <a:gd name="T54" fmla="*/ 266 w 365"/>
                <a:gd name="T55" fmla="*/ 168 h 367"/>
                <a:gd name="T56" fmla="*/ 261 w 365"/>
                <a:gd name="T57" fmla="*/ 196 h 367"/>
                <a:gd name="T58" fmla="*/ 30 w 365"/>
                <a:gd name="T59" fmla="*/ 220 h 367"/>
                <a:gd name="T60" fmla="*/ 255 w 365"/>
                <a:gd name="T61" fmla="*/ 270 h 367"/>
                <a:gd name="T62" fmla="*/ 275 w 365"/>
                <a:gd name="T63" fmla="*/ 220 h 367"/>
                <a:gd name="T64" fmla="*/ 269 w 365"/>
                <a:gd name="T65" fmla="*/ 127 h 367"/>
                <a:gd name="T66" fmla="*/ 278 w 365"/>
                <a:gd name="T67" fmla="*/ 148 h 367"/>
                <a:gd name="T68" fmla="*/ 247 w 365"/>
                <a:gd name="T69" fmla="*/ 254 h 367"/>
                <a:gd name="T70" fmla="*/ 291 w 365"/>
                <a:gd name="T71" fmla="*/ 220 h 367"/>
                <a:gd name="T72" fmla="*/ 307 w 365"/>
                <a:gd name="T73" fmla="*/ 236 h 367"/>
                <a:gd name="T74" fmla="*/ 186 w 365"/>
                <a:gd name="T75" fmla="*/ 146 h 367"/>
                <a:gd name="T76" fmla="*/ 361 w 365"/>
                <a:gd name="T77" fmla="*/ 281 h 367"/>
                <a:gd name="T78" fmla="*/ 310 w 365"/>
                <a:gd name="T79" fmla="*/ 258 h 367"/>
                <a:gd name="T80" fmla="*/ 326 w 365"/>
                <a:gd name="T81" fmla="*/ 249 h 367"/>
                <a:gd name="T82" fmla="*/ 324 w 365"/>
                <a:gd name="T83" fmla="*/ 339 h 367"/>
                <a:gd name="T84" fmla="*/ 186 w 365"/>
                <a:gd name="T85" fmla="*/ 221 h 367"/>
                <a:gd name="T86" fmla="*/ 127 w 365"/>
                <a:gd name="T87" fmla="*/ 288 h 367"/>
                <a:gd name="T88" fmla="*/ 259 w 365"/>
                <a:gd name="T89" fmla="*/ 352 h 367"/>
                <a:gd name="T90" fmla="*/ 209 w 365"/>
                <a:gd name="T91" fmla="*/ 336 h 367"/>
                <a:gd name="T92" fmla="*/ 161 w 365"/>
                <a:gd name="T93" fmla="*/ 342 h 367"/>
                <a:gd name="T94" fmla="*/ 205 w 365"/>
                <a:gd name="T95" fmla="*/ 352 h 367"/>
                <a:gd name="T96" fmla="*/ 241 w 365"/>
                <a:gd name="T97" fmla="*/ 362 h 367"/>
                <a:gd name="T98" fmla="*/ 285 w 365"/>
                <a:gd name="T99" fmla="*/ 272 h 367"/>
                <a:gd name="T100" fmla="*/ 79 w 365"/>
                <a:gd name="T101" fmla="*/ 186 h 367"/>
                <a:gd name="T102" fmla="*/ 47 w 365"/>
                <a:gd name="T103" fmla="*/ 207 h 367"/>
                <a:gd name="T104" fmla="*/ 81 w 365"/>
                <a:gd name="T105" fmla="*/ 260 h 367"/>
                <a:gd name="T106" fmla="*/ 113 w 365"/>
                <a:gd name="T107" fmla="*/ 262 h 367"/>
                <a:gd name="T108" fmla="*/ 129 w 365"/>
                <a:gd name="T109" fmla="*/ 270 h 367"/>
                <a:gd name="T110" fmla="*/ 117 w 365"/>
                <a:gd name="T111" fmla="*/ 221 h 367"/>
                <a:gd name="T112" fmla="*/ 132 w 365"/>
                <a:gd name="T113" fmla="*/ 2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5" h="367">
                  <a:moveTo>
                    <a:pt x="165" y="73"/>
                  </a:moveTo>
                  <a:cubicBezTo>
                    <a:pt x="183" y="85"/>
                    <a:pt x="183" y="85"/>
                    <a:pt x="183" y="85"/>
                  </a:cubicBezTo>
                  <a:cubicBezTo>
                    <a:pt x="190" y="78"/>
                    <a:pt x="190" y="78"/>
                    <a:pt x="190" y="78"/>
                  </a:cubicBezTo>
                  <a:lnTo>
                    <a:pt x="165" y="73"/>
                  </a:lnTo>
                  <a:close/>
                  <a:moveTo>
                    <a:pt x="19" y="173"/>
                  </a:moveTo>
                  <a:cubicBezTo>
                    <a:pt x="5" y="188"/>
                    <a:pt x="5" y="188"/>
                    <a:pt x="5" y="188"/>
                  </a:cubicBezTo>
                  <a:cubicBezTo>
                    <a:pt x="30" y="195"/>
                    <a:pt x="30" y="195"/>
                    <a:pt x="30" y="195"/>
                  </a:cubicBezTo>
                  <a:lnTo>
                    <a:pt x="19" y="173"/>
                  </a:lnTo>
                  <a:close/>
                  <a:moveTo>
                    <a:pt x="212" y="277"/>
                  </a:moveTo>
                  <a:cubicBezTo>
                    <a:pt x="211" y="280"/>
                    <a:pt x="220" y="282"/>
                    <a:pt x="219" y="275"/>
                  </a:cubicBezTo>
                  <a:cubicBezTo>
                    <a:pt x="218" y="268"/>
                    <a:pt x="213" y="271"/>
                    <a:pt x="212" y="277"/>
                  </a:cubicBezTo>
                  <a:close/>
                  <a:moveTo>
                    <a:pt x="210" y="258"/>
                  </a:moveTo>
                  <a:cubicBezTo>
                    <a:pt x="204" y="253"/>
                    <a:pt x="204" y="253"/>
                    <a:pt x="204" y="253"/>
                  </a:cubicBezTo>
                  <a:cubicBezTo>
                    <a:pt x="198" y="259"/>
                    <a:pt x="198" y="259"/>
                    <a:pt x="198" y="259"/>
                  </a:cubicBezTo>
                  <a:lnTo>
                    <a:pt x="210" y="258"/>
                  </a:lnTo>
                  <a:close/>
                  <a:moveTo>
                    <a:pt x="201" y="196"/>
                  </a:moveTo>
                  <a:cubicBezTo>
                    <a:pt x="217" y="224"/>
                    <a:pt x="217" y="224"/>
                    <a:pt x="217" y="224"/>
                  </a:cubicBezTo>
                  <a:cubicBezTo>
                    <a:pt x="223" y="213"/>
                    <a:pt x="223" y="213"/>
                    <a:pt x="223" y="213"/>
                  </a:cubicBezTo>
                  <a:lnTo>
                    <a:pt x="201" y="196"/>
                  </a:lnTo>
                  <a:close/>
                  <a:moveTo>
                    <a:pt x="76" y="178"/>
                  </a:moveTo>
                  <a:cubicBezTo>
                    <a:pt x="76" y="178"/>
                    <a:pt x="90" y="173"/>
                    <a:pt x="97" y="176"/>
                  </a:cubicBezTo>
                  <a:cubicBezTo>
                    <a:pt x="104" y="179"/>
                    <a:pt x="141" y="193"/>
                    <a:pt x="141" y="193"/>
                  </a:cubicBezTo>
                  <a:cubicBezTo>
                    <a:pt x="141" y="193"/>
                    <a:pt x="163" y="216"/>
                    <a:pt x="168" y="210"/>
                  </a:cubicBezTo>
                  <a:cubicBezTo>
                    <a:pt x="173" y="204"/>
                    <a:pt x="174" y="195"/>
                    <a:pt x="166" y="188"/>
                  </a:cubicBezTo>
                  <a:cubicBezTo>
                    <a:pt x="158" y="181"/>
                    <a:pt x="142" y="168"/>
                    <a:pt x="139" y="167"/>
                  </a:cubicBezTo>
                  <a:cubicBezTo>
                    <a:pt x="136" y="166"/>
                    <a:pt x="117" y="157"/>
                    <a:pt x="117" y="157"/>
                  </a:cubicBezTo>
                  <a:cubicBezTo>
                    <a:pt x="117" y="157"/>
                    <a:pt x="124" y="151"/>
                    <a:pt x="128" y="152"/>
                  </a:cubicBezTo>
                  <a:cubicBezTo>
                    <a:pt x="132" y="153"/>
                    <a:pt x="155" y="176"/>
                    <a:pt x="169" y="178"/>
                  </a:cubicBezTo>
                  <a:cubicBezTo>
                    <a:pt x="183" y="180"/>
                    <a:pt x="189" y="164"/>
                    <a:pt x="176" y="162"/>
                  </a:cubicBezTo>
                  <a:cubicBezTo>
                    <a:pt x="163" y="160"/>
                    <a:pt x="153" y="156"/>
                    <a:pt x="153" y="156"/>
                  </a:cubicBezTo>
                  <a:cubicBezTo>
                    <a:pt x="153" y="156"/>
                    <a:pt x="139" y="148"/>
                    <a:pt x="137" y="141"/>
                  </a:cubicBezTo>
                  <a:cubicBezTo>
                    <a:pt x="135" y="134"/>
                    <a:pt x="123" y="117"/>
                    <a:pt x="123" y="117"/>
                  </a:cubicBezTo>
                  <a:cubicBezTo>
                    <a:pt x="123" y="117"/>
                    <a:pt x="112" y="100"/>
                    <a:pt x="107" y="94"/>
                  </a:cubicBezTo>
                  <a:cubicBezTo>
                    <a:pt x="102" y="88"/>
                    <a:pt x="97" y="67"/>
                    <a:pt x="104" y="64"/>
                  </a:cubicBezTo>
                  <a:cubicBezTo>
                    <a:pt x="111" y="61"/>
                    <a:pt x="113" y="78"/>
                    <a:pt x="121" y="78"/>
                  </a:cubicBezTo>
                  <a:cubicBezTo>
                    <a:pt x="123" y="78"/>
                    <a:pt x="126" y="78"/>
                    <a:pt x="129" y="78"/>
                  </a:cubicBezTo>
                  <a:cubicBezTo>
                    <a:pt x="133" y="86"/>
                    <a:pt x="137" y="95"/>
                    <a:pt x="139" y="96"/>
                  </a:cubicBezTo>
                  <a:cubicBezTo>
                    <a:pt x="142" y="98"/>
                    <a:pt x="148" y="94"/>
                    <a:pt x="148" y="94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9"/>
                    <a:pt x="142" y="79"/>
                    <a:pt x="143" y="79"/>
                  </a:cubicBezTo>
                  <a:cubicBezTo>
                    <a:pt x="161" y="90"/>
                    <a:pt x="161" y="90"/>
                    <a:pt x="161" y="90"/>
                  </a:cubicBezTo>
                  <a:cubicBezTo>
                    <a:pt x="152" y="77"/>
                    <a:pt x="152" y="77"/>
                    <a:pt x="152" y="77"/>
                  </a:cubicBezTo>
                  <a:cubicBezTo>
                    <a:pt x="152" y="77"/>
                    <a:pt x="153" y="77"/>
                    <a:pt x="153" y="77"/>
                  </a:cubicBezTo>
                  <a:cubicBezTo>
                    <a:pt x="156" y="74"/>
                    <a:pt x="157" y="66"/>
                    <a:pt x="156" y="58"/>
                  </a:cubicBezTo>
                  <a:cubicBezTo>
                    <a:pt x="155" y="50"/>
                    <a:pt x="173" y="46"/>
                    <a:pt x="182" y="49"/>
                  </a:cubicBezTo>
                  <a:cubicBezTo>
                    <a:pt x="191" y="52"/>
                    <a:pt x="184" y="65"/>
                    <a:pt x="193" y="62"/>
                  </a:cubicBezTo>
                  <a:cubicBezTo>
                    <a:pt x="202" y="59"/>
                    <a:pt x="205" y="44"/>
                    <a:pt x="210" y="43"/>
                  </a:cubicBezTo>
                  <a:cubicBezTo>
                    <a:pt x="215" y="42"/>
                    <a:pt x="258" y="52"/>
                    <a:pt x="258" y="52"/>
                  </a:cubicBezTo>
                  <a:cubicBezTo>
                    <a:pt x="258" y="52"/>
                    <a:pt x="261" y="47"/>
                    <a:pt x="263" y="40"/>
                  </a:cubicBezTo>
                  <a:cubicBezTo>
                    <a:pt x="265" y="33"/>
                    <a:pt x="260" y="30"/>
                    <a:pt x="261" y="24"/>
                  </a:cubicBezTo>
                  <a:cubicBezTo>
                    <a:pt x="262" y="18"/>
                    <a:pt x="275" y="22"/>
                    <a:pt x="275" y="22"/>
                  </a:cubicBezTo>
                  <a:cubicBezTo>
                    <a:pt x="275" y="22"/>
                    <a:pt x="276" y="14"/>
                    <a:pt x="273" y="9"/>
                  </a:cubicBezTo>
                  <a:cubicBezTo>
                    <a:pt x="270" y="4"/>
                    <a:pt x="263" y="5"/>
                    <a:pt x="263" y="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49" y="6"/>
                    <a:pt x="255" y="14"/>
                    <a:pt x="253" y="19"/>
                  </a:cubicBezTo>
                  <a:cubicBezTo>
                    <a:pt x="251" y="24"/>
                    <a:pt x="237" y="25"/>
                    <a:pt x="237" y="25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7" y="17"/>
                    <a:pt x="222" y="24"/>
                    <a:pt x="214" y="25"/>
                  </a:cubicBezTo>
                  <a:cubicBezTo>
                    <a:pt x="206" y="26"/>
                    <a:pt x="205" y="17"/>
                    <a:pt x="205" y="17"/>
                  </a:cubicBezTo>
                  <a:cubicBezTo>
                    <a:pt x="205" y="17"/>
                    <a:pt x="199" y="20"/>
                    <a:pt x="191" y="20"/>
                  </a:cubicBezTo>
                  <a:cubicBezTo>
                    <a:pt x="183" y="20"/>
                    <a:pt x="179" y="6"/>
                    <a:pt x="179" y="6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5"/>
                    <a:pt x="131" y="25"/>
                    <a:pt x="123" y="25"/>
                  </a:cubicBezTo>
                  <a:cubicBezTo>
                    <a:pt x="118" y="25"/>
                    <a:pt x="114" y="21"/>
                    <a:pt x="111" y="18"/>
                  </a:cubicBezTo>
                  <a:cubicBezTo>
                    <a:pt x="107" y="23"/>
                    <a:pt x="102" y="26"/>
                    <a:pt x="97" y="32"/>
                  </a:cubicBezTo>
                  <a:cubicBezTo>
                    <a:pt x="89" y="40"/>
                    <a:pt x="70" y="36"/>
                    <a:pt x="70" y="36"/>
                  </a:cubicBezTo>
                  <a:cubicBezTo>
                    <a:pt x="70" y="36"/>
                    <a:pt x="71" y="41"/>
                    <a:pt x="67" y="47"/>
                  </a:cubicBezTo>
                  <a:cubicBezTo>
                    <a:pt x="63" y="53"/>
                    <a:pt x="43" y="45"/>
                    <a:pt x="43" y="45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5"/>
                    <a:pt x="39" y="62"/>
                    <a:pt x="36" y="64"/>
                  </a:cubicBezTo>
                  <a:cubicBezTo>
                    <a:pt x="31" y="68"/>
                    <a:pt x="21" y="70"/>
                    <a:pt x="21" y="70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89"/>
                    <a:pt x="4" y="86"/>
                    <a:pt x="3" y="93"/>
                  </a:cubicBezTo>
                  <a:cubicBezTo>
                    <a:pt x="2" y="100"/>
                    <a:pt x="3" y="109"/>
                    <a:pt x="3" y="109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5" y="116"/>
                    <a:pt x="0" y="133"/>
                    <a:pt x="9" y="136"/>
                  </a:cubicBezTo>
                  <a:cubicBezTo>
                    <a:pt x="18" y="139"/>
                    <a:pt x="29" y="156"/>
                    <a:pt x="29" y="156"/>
                  </a:cubicBezTo>
                  <a:cubicBezTo>
                    <a:pt x="29" y="156"/>
                    <a:pt x="39" y="179"/>
                    <a:pt x="47" y="179"/>
                  </a:cubicBezTo>
                  <a:cubicBezTo>
                    <a:pt x="55" y="179"/>
                    <a:pt x="76" y="178"/>
                    <a:pt x="76" y="178"/>
                  </a:cubicBezTo>
                  <a:close/>
                  <a:moveTo>
                    <a:pt x="266" y="168"/>
                  </a:moveTo>
                  <a:cubicBezTo>
                    <a:pt x="253" y="168"/>
                    <a:pt x="253" y="168"/>
                    <a:pt x="253" y="168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61" y="196"/>
                    <a:pt x="261" y="196"/>
                    <a:pt x="261" y="196"/>
                  </a:cubicBezTo>
                  <a:lnTo>
                    <a:pt x="266" y="168"/>
                  </a:lnTo>
                  <a:close/>
                  <a:moveTo>
                    <a:pt x="19" y="207"/>
                  </a:moveTo>
                  <a:cubicBezTo>
                    <a:pt x="10" y="214"/>
                    <a:pt x="30" y="220"/>
                    <a:pt x="30" y="220"/>
                  </a:cubicBezTo>
                  <a:cubicBezTo>
                    <a:pt x="36" y="216"/>
                    <a:pt x="28" y="200"/>
                    <a:pt x="19" y="207"/>
                  </a:cubicBezTo>
                  <a:close/>
                  <a:moveTo>
                    <a:pt x="255" y="261"/>
                  </a:moveTo>
                  <a:cubicBezTo>
                    <a:pt x="255" y="270"/>
                    <a:pt x="255" y="270"/>
                    <a:pt x="255" y="270"/>
                  </a:cubicBezTo>
                  <a:cubicBezTo>
                    <a:pt x="264" y="260"/>
                    <a:pt x="264" y="260"/>
                    <a:pt x="264" y="260"/>
                  </a:cubicBezTo>
                  <a:lnTo>
                    <a:pt x="255" y="261"/>
                  </a:lnTo>
                  <a:close/>
                  <a:moveTo>
                    <a:pt x="275" y="220"/>
                  </a:moveTo>
                  <a:cubicBezTo>
                    <a:pt x="271" y="216"/>
                    <a:pt x="259" y="219"/>
                    <a:pt x="259" y="227"/>
                  </a:cubicBezTo>
                  <a:cubicBezTo>
                    <a:pt x="259" y="232"/>
                    <a:pt x="279" y="224"/>
                    <a:pt x="275" y="220"/>
                  </a:cubicBezTo>
                  <a:close/>
                  <a:moveTo>
                    <a:pt x="269" y="127"/>
                  </a:moveTo>
                  <a:cubicBezTo>
                    <a:pt x="250" y="132"/>
                    <a:pt x="250" y="132"/>
                    <a:pt x="250" y="132"/>
                  </a:cubicBezTo>
                  <a:cubicBezTo>
                    <a:pt x="251" y="148"/>
                    <a:pt x="264" y="141"/>
                    <a:pt x="264" y="141"/>
                  </a:cubicBezTo>
                  <a:cubicBezTo>
                    <a:pt x="264" y="141"/>
                    <a:pt x="269" y="152"/>
                    <a:pt x="278" y="148"/>
                  </a:cubicBezTo>
                  <a:cubicBezTo>
                    <a:pt x="287" y="144"/>
                    <a:pt x="269" y="127"/>
                    <a:pt x="269" y="127"/>
                  </a:cubicBezTo>
                  <a:close/>
                  <a:moveTo>
                    <a:pt x="230" y="247"/>
                  </a:moveTo>
                  <a:cubicBezTo>
                    <a:pt x="232" y="259"/>
                    <a:pt x="242" y="262"/>
                    <a:pt x="247" y="254"/>
                  </a:cubicBezTo>
                  <a:cubicBezTo>
                    <a:pt x="253" y="244"/>
                    <a:pt x="228" y="235"/>
                    <a:pt x="230" y="247"/>
                  </a:cubicBezTo>
                  <a:close/>
                  <a:moveTo>
                    <a:pt x="299" y="210"/>
                  </a:moveTo>
                  <a:cubicBezTo>
                    <a:pt x="289" y="202"/>
                    <a:pt x="291" y="220"/>
                    <a:pt x="291" y="220"/>
                  </a:cubicBezTo>
                  <a:cubicBezTo>
                    <a:pt x="305" y="227"/>
                    <a:pt x="309" y="218"/>
                    <a:pt x="299" y="210"/>
                  </a:cubicBezTo>
                  <a:close/>
                  <a:moveTo>
                    <a:pt x="298" y="249"/>
                  </a:moveTo>
                  <a:cubicBezTo>
                    <a:pt x="307" y="236"/>
                    <a:pt x="307" y="236"/>
                    <a:pt x="307" y="236"/>
                  </a:cubicBezTo>
                  <a:cubicBezTo>
                    <a:pt x="295" y="236"/>
                    <a:pt x="295" y="236"/>
                    <a:pt x="295" y="236"/>
                  </a:cubicBezTo>
                  <a:lnTo>
                    <a:pt x="298" y="249"/>
                  </a:lnTo>
                  <a:close/>
                  <a:moveTo>
                    <a:pt x="186" y="146"/>
                  </a:moveTo>
                  <a:cubicBezTo>
                    <a:pt x="186" y="146"/>
                    <a:pt x="180" y="158"/>
                    <a:pt x="196" y="158"/>
                  </a:cubicBezTo>
                  <a:lnTo>
                    <a:pt x="186" y="146"/>
                  </a:lnTo>
                  <a:close/>
                  <a:moveTo>
                    <a:pt x="361" y="281"/>
                  </a:moveTo>
                  <a:cubicBezTo>
                    <a:pt x="357" y="274"/>
                    <a:pt x="336" y="302"/>
                    <a:pt x="342" y="312"/>
                  </a:cubicBezTo>
                  <a:cubicBezTo>
                    <a:pt x="347" y="321"/>
                    <a:pt x="365" y="288"/>
                    <a:pt x="361" y="281"/>
                  </a:cubicBezTo>
                  <a:close/>
                  <a:moveTo>
                    <a:pt x="310" y="258"/>
                  </a:moveTo>
                  <a:cubicBezTo>
                    <a:pt x="309" y="273"/>
                    <a:pt x="309" y="273"/>
                    <a:pt x="309" y="273"/>
                  </a:cubicBezTo>
                  <a:cubicBezTo>
                    <a:pt x="334" y="254"/>
                    <a:pt x="334" y="254"/>
                    <a:pt x="334" y="254"/>
                  </a:cubicBezTo>
                  <a:cubicBezTo>
                    <a:pt x="326" y="249"/>
                    <a:pt x="326" y="249"/>
                    <a:pt x="326" y="249"/>
                  </a:cubicBezTo>
                  <a:lnTo>
                    <a:pt x="310" y="258"/>
                  </a:lnTo>
                  <a:close/>
                  <a:moveTo>
                    <a:pt x="311" y="342"/>
                  </a:moveTo>
                  <a:cubicBezTo>
                    <a:pt x="324" y="339"/>
                    <a:pt x="324" y="339"/>
                    <a:pt x="324" y="339"/>
                  </a:cubicBezTo>
                  <a:cubicBezTo>
                    <a:pt x="317" y="312"/>
                    <a:pt x="317" y="312"/>
                    <a:pt x="317" y="312"/>
                  </a:cubicBezTo>
                  <a:lnTo>
                    <a:pt x="311" y="342"/>
                  </a:lnTo>
                  <a:close/>
                  <a:moveTo>
                    <a:pt x="186" y="221"/>
                  </a:moveTo>
                  <a:cubicBezTo>
                    <a:pt x="181" y="226"/>
                    <a:pt x="184" y="232"/>
                    <a:pt x="189" y="231"/>
                  </a:cubicBezTo>
                  <a:cubicBezTo>
                    <a:pt x="198" y="229"/>
                    <a:pt x="191" y="216"/>
                    <a:pt x="186" y="221"/>
                  </a:cubicBezTo>
                  <a:close/>
                  <a:moveTo>
                    <a:pt x="127" y="288"/>
                  </a:moveTo>
                  <a:cubicBezTo>
                    <a:pt x="121" y="290"/>
                    <a:pt x="126" y="307"/>
                    <a:pt x="133" y="301"/>
                  </a:cubicBezTo>
                  <a:cubicBezTo>
                    <a:pt x="140" y="295"/>
                    <a:pt x="134" y="286"/>
                    <a:pt x="127" y="288"/>
                  </a:cubicBezTo>
                  <a:close/>
                  <a:moveTo>
                    <a:pt x="259" y="352"/>
                  </a:moveTo>
                  <a:cubicBezTo>
                    <a:pt x="255" y="354"/>
                    <a:pt x="252" y="342"/>
                    <a:pt x="252" y="342"/>
                  </a:cubicBezTo>
                  <a:cubicBezTo>
                    <a:pt x="230" y="341"/>
                    <a:pt x="230" y="341"/>
                    <a:pt x="230" y="34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188" y="336"/>
                    <a:pt x="188" y="336"/>
                    <a:pt x="188" y="336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52" y="332"/>
                    <a:pt x="161" y="342"/>
                  </a:cubicBezTo>
                  <a:cubicBezTo>
                    <a:pt x="170" y="352"/>
                    <a:pt x="175" y="345"/>
                    <a:pt x="175" y="345"/>
                  </a:cubicBezTo>
                  <a:cubicBezTo>
                    <a:pt x="181" y="351"/>
                    <a:pt x="181" y="351"/>
                    <a:pt x="181" y="351"/>
                  </a:cubicBezTo>
                  <a:cubicBezTo>
                    <a:pt x="205" y="352"/>
                    <a:pt x="205" y="352"/>
                    <a:pt x="205" y="352"/>
                  </a:cubicBezTo>
                  <a:cubicBezTo>
                    <a:pt x="213" y="367"/>
                    <a:pt x="213" y="367"/>
                    <a:pt x="213" y="367"/>
                  </a:cubicBezTo>
                  <a:cubicBezTo>
                    <a:pt x="238" y="366"/>
                    <a:pt x="238" y="366"/>
                    <a:pt x="238" y="366"/>
                  </a:cubicBezTo>
                  <a:cubicBezTo>
                    <a:pt x="241" y="362"/>
                    <a:pt x="241" y="362"/>
                    <a:pt x="241" y="362"/>
                  </a:cubicBezTo>
                  <a:cubicBezTo>
                    <a:pt x="241" y="362"/>
                    <a:pt x="279" y="367"/>
                    <a:pt x="281" y="353"/>
                  </a:cubicBezTo>
                  <a:cubicBezTo>
                    <a:pt x="283" y="339"/>
                    <a:pt x="263" y="350"/>
                    <a:pt x="259" y="352"/>
                  </a:cubicBezTo>
                  <a:close/>
                  <a:moveTo>
                    <a:pt x="285" y="272"/>
                  </a:moveTo>
                  <a:cubicBezTo>
                    <a:pt x="276" y="268"/>
                    <a:pt x="272" y="276"/>
                    <a:pt x="277" y="279"/>
                  </a:cubicBezTo>
                  <a:cubicBezTo>
                    <a:pt x="284" y="284"/>
                    <a:pt x="294" y="276"/>
                    <a:pt x="285" y="272"/>
                  </a:cubicBezTo>
                  <a:close/>
                  <a:moveTo>
                    <a:pt x="79" y="186"/>
                  </a:moveTo>
                  <a:cubicBezTo>
                    <a:pt x="65" y="192"/>
                    <a:pt x="65" y="192"/>
                    <a:pt x="65" y="192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66" y="224"/>
                    <a:pt x="66" y="224"/>
                    <a:pt x="66" y="224"/>
                  </a:cubicBezTo>
                  <a:cubicBezTo>
                    <a:pt x="66" y="224"/>
                    <a:pt x="63" y="241"/>
                    <a:pt x="63" y="251"/>
                  </a:cubicBezTo>
                  <a:cubicBezTo>
                    <a:pt x="63" y="261"/>
                    <a:pt x="78" y="267"/>
                    <a:pt x="81" y="260"/>
                  </a:cubicBezTo>
                  <a:cubicBezTo>
                    <a:pt x="84" y="253"/>
                    <a:pt x="93" y="254"/>
                    <a:pt x="93" y="254"/>
                  </a:cubicBezTo>
                  <a:cubicBezTo>
                    <a:pt x="107" y="280"/>
                    <a:pt x="107" y="280"/>
                    <a:pt x="107" y="280"/>
                  </a:cubicBezTo>
                  <a:cubicBezTo>
                    <a:pt x="113" y="262"/>
                    <a:pt x="113" y="262"/>
                    <a:pt x="113" y="262"/>
                  </a:cubicBezTo>
                  <a:cubicBezTo>
                    <a:pt x="122" y="275"/>
                    <a:pt x="122" y="275"/>
                    <a:pt x="122" y="275"/>
                  </a:cubicBezTo>
                  <a:cubicBezTo>
                    <a:pt x="138" y="281"/>
                    <a:pt x="138" y="281"/>
                    <a:pt x="138" y="281"/>
                  </a:cubicBezTo>
                  <a:cubicBezTo>
                    <a:pt x="129" y="270"/>
                    <a:pt x="129" y="270"/>
                    <a:pt x="129" y="270"/>
                  </a:cubicBezTo>
                  <a:cubicBezTo>
                    <a:pt x="133" y="265"/>
                    <a:pt x="133" y="265"/>
                    <a:pt x="133" y="265"/>
                  </a:cubicBezTo>
                  <a:cubicBezTo>
                    <a:pt x="131" y="250"/>
                    <a:pt x="131" y="250"/>
                    <a:pt x="131" y="250"/>
                  </a:cubicBezTo>
                  <a:cubicBezTo>
                    <a:pt x="131" y="250"/>
                    <a:pt x="114" y="229"/>
                    <a:pt x="117" y="221"/>
                  </a:cubicBezTo>
                  <a:cubicBezTo>
                    <a:pt x="120" y="213"/>
                    <a:pt x="143" y="232"/>
                    <a:pt x="143" y="232"/>
                  </a:cubicBezTo>
                  <a:cubicBezTo>
                    <a:pt x="152" y="228"/>
                    <a:pt x="152" y="228"/>
                    <a:pt x="152" y="228"/>
                  </a:cubicBezTo>
                  <a:cubicBezTo>
                    <a:pt x="152" y="228"/>
                    <a:pt x="141" y="221"/>
                    <a:pt x="132" y="212"/>
                  </a:cubicBezTo>
                  <a:cubicBezTo>
                    <a:pt x="123" y="203"/>
                    <a:pt x="79" y="186"/>
                    <a:pt x="79" y="1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608BE1C1-834F-43A4-B95C-513AA9FAF03E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4400" y="2693988"/>
              <a:ext cx="55562" cy="92075"/>
            </a:xfrm>
            <a:custGeom>
              <a:avLst/>
              <a:gdLst>
                <a:gd name="T0" fmla="*/ 62 w 100"/>
                <a:gd name="T1" fmla="*/ 142 h 165"/>
                <a:gd name="T2" fmla="*/ 72 w 100"/>
                <a:gd name="T3" fmla="*/ 138 h 165"/>
                <a:gd name="T4" fmla="*/ 80 w 100"/>
                <a:gd name="T5" fmla="*/ 133 h 165"/>
                <a:gd name="T6" fmla="*/ 80 w 100"/>
                <a:gd name="T7" fmla="*/ 119 h 165"/>
                <a:gd name="T8" fmla="*/ 95 w 100"/>
                <a:gd name="T9" fmla="*/ 113 h 165"/>
                <a:gd name="T10" fmla="*/ 95 w 100"/>
                <a:gd name="T11" fmla="*/ 92 h 165"/>
                <a:gd name="T12" fmla="*/ 77 w 100"/>
                <a:gd name="T13" fmla="*/ 99 h 165"/>
                <a:gd name="T14" fmla="*/ 77 w 100"/>
                <a:gd name="T15" fmla="*/ 85 h 165"/>
                <a:gd name="T16" fmla="*/ 69 w 100"/>
                <a:gd name="T17" fmla="*/ 79 h 165"/>
                <a:gd name="T18" fmla="*/ 71 w 100"/>
                <a:gd name="T19" fmla="*/ 67 h 165"/>
                <a:gd name="T20" fmla="*/ 66 w 100"/>
                <a:gd name="T21" fmla="*/ 56 h 165"/>
                <a:gd name="T22" fmla="*/ 68 w 100"/>
                <a:gd name="T23" fmla="*/ 41 h 165"/>
                <a:gd name="T24" fmla="*/ 68 w 100"/>
                <a:gd name="T25" fmla="*/ 29 h 165"/>
                <a:gd name="T26" fmla="*/ 64 w 100"/>
                <a:gd name="T27" fmla="*/ 19 h 165"/>
                <a:gd name="T28" fmla="*/ 55 w 100"/>
                <a:gd name="T29" fmla="*/ 19 h 165"/>
                <a:gd name="T30" fmla="*/ 47 w 100"/>
                <a:gd name="T31" fmla="*/ 4 h 165"/>
                <a:gd name="T32" fmla="*/ 41 w 100"/>
                <a:gd name="T33" fmla="*/ 10 h 165"/>
                <a:gd name="T34" fmla="*/ 23 w 100"/>
                <a:gd name="T35" fmla="*/ 0 h 165"/>
                <a:gd name="T36" fmla="*/ 21 w 100"/>
                <a:gd name="T37" fmla="*/ 14 h 165"/>
                <a:gd name="T38" fmla="*/ 15 w 100"/>
                <a:gd name="T39" fmla="*/ 19 h 165"/>
                <a:gd name="T40" fmla="*/ 0 w 100"/>
                <a:gd name="T41" fmla="*/ 19 h 165"/>
                <a:gd name="T42" fmla="*/ 9 w 100"/>
                <a:gd name="T43" fmla="*/ 25 h 165"/>
                <a:gd name="T44" fmla="*/ 15 w 100"/>
                <a:gd name="T45" fmla="*/ 22 h 165"/>
                <a:gd name="T46" fmla="*/ 17 w 100"/>
                <a:gd name="T47" fmla="*/ 32 h 165"/>
                <a:gd name="T48" fmla="*/ 10 w 100"/>
                <a:gd name="T49" fmla="*/ 41 h 165"/>
                <a:gd name="T50" fmla="*/ 14 w 100"/>
                <a:gd name="T51" fmla="*/ 45 h 165"/>
                <a:gd name="T52" fmla="*/ 30 w 100"/>
                <a:gd name="T53" fmla="*/ 45 h 165"/>
                <a:gd name="T54" fmla="*/ 24 w 100"/>
                <a:gd name="T55" fmla="*/ 96 h 165"/>
                <a:gd name="T56" fmla="*/ 17 w 100"/>
                <a:gd name="T57" fmla="*/ 129 h 165"/>
                <a:gd name="T58" fmla="*/ 40 w 100"/>
                <a:gd name="T59" fmla="*/ 144 h 165"/>
                <a:gd name="T60" fmla="*/ 41 w 100"/>
                <a:gd name="T61" fmla="*/ 163 h 165"/>
                <a:gd name="T62" fmla="*/ 64 w 100"/>
                <a:gd name="T63" fmla="*/ 165 h 165"/>
                <a:gd name="T64" fmla="*/ 62 w 100"/>
                <a:gd name="T65" fmla="*/ 158 h 165"/>
                <a:gd name="T66" fmla="*/ 62 w 100"/>
                <a:gd name="T67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65">
                  <a:moveTo>
                    <a:pt x="62" y="142"/>
                  </a:moveTo>
                  <a:cubicBezTo>
                    <a:pt x="63" y="135"/>
                    <a:pt x="72" y="138"/>
                    <a:pt x="72" y="138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9"/>
                    <a:pt x="90" y="117"/>
                    <a:pt x="95" y="113"/>
                  </a:cubicBezTo>
                  <a:cubicBezTo>
                    <a:pt x="100" y="109"/>
                    <a:pt x="95" y="92"/>
                    <a:pt x="95" y="92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69" y="84"/>
                    <a:pt x="69" y="79"/>
                  </a:cubicBezTo>
                  <a:cubicBezTo>
                    <a:pt x="69" y="74"/>
                    <a:pt x="71" y="67"/>
                    <a:pt x="71" y="67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25" y="84"/>
                    <a:pt x="24" y="96"/>
                  </a:cubicBezTo>
                  <a:cubicBezTo>
                    <a:pt x="23" y="108"/>
                    <a:pt x="12" y="124"/>
                    <a:pt x="17" y="129"/>
                  </a:cubicBezTo>
                  <a:cubicBezTo>
                    <a:pt x="22" y="134"/>
                    <a:pt x="40" y="144"/>
                    <a:pt x="40" y="144"/>
                  </a:cubicBezTo>
                  <a:cubicBezTo>
                    <a:pt x="40" y="144"/>
                    <a:pt x="37" y="164"/>
                    <a:pt x="41" y="163"/>
                  </a:cubicBezTo>
                  <a:cubicBezTo>
                    <a:pt x="45" y="162"/>
                    <a:pt x="64" y="165"/>
                    <a:pt x="64" y="165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1" y="149"/>
                    <a:pt x="62" y="1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2D5D2185-810E-47A3-AE27-C3F0827BC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4803775" y="2647950"/>
              <a:ext cx="149225" cy="87313"/>
            </a:xfrm>
            <a:custGeom>
              <a:avLst/>
              <a:gdLst>
                <a:gd name="T0" fmla="*/ 225 w 267"/>
                <a:gd name="T1" fmla="*/ 87 h 155"/>
                <a:gd name="T2" fmla="*/ 241 w 267"/>
                <a:gd name="T3" fmla="*/ 47 h 155"/>
                <a:gd name="T4" fmla="*/ 264 w 267"/>
                <a:gd name="T5" fmla="*/ 23 h 155"/>
                <a:gd name="T6" fmla="*/ 237 w 267"/>
                <a:gd name="T7" fmla="*/ 12 h 155"/>
                <a:gd name="T8" fmla="*/ 194 w 267"/>
                <a:gd name="T9" fmla="*/ 2 h 155"/>
                <a:gd name="T10" fmla="*/ 169 w 267"/>
                <a:gd name="T11" fmla="*/ 6 h 155"/>
                <a:gd name="T12" fmla="*/ 157 w 267"/>
                <a:gd name="T13" fmla="*/ 12 h 155"/>
                <a:gd name="T14" fmla="*/ 118 w 267"/>
                <a:gd name="T15" fmla="*/ 23 h 155"/>
                <a:gd name="T16" fmla="*/ 92 w 267"/>
                <a:gd name="T17" fmla="*/ 17 h 155"/>
                <a:gd name="T18" fmla="*/ 62 w 267"/>
                <a:gd name="T19" fmla="*/ 21 h 155"/>
                <a:gd name="T20" fmla="*/ 39 w 267"/>
                <a:gd name="T21" fmla="*/ 21 h 155"/>
                <a:gd name="T22" fmla="*/ 29 w 267"/>
                <a:gd name="T23" fmla="*/ 5 h 155"/>
                <a:gd name="T24" fmla="*/ 10 w 267"/>
                <a:gd name="T25" fmla="*/ 0 h 155"/>
                <a:gd name="T26" fmla="*/ 0 w 267"/>
                <a:gd name="T27" fmla="*/ 16 h 155"/>
                <a:gd name="T28" fmla="*/ 12 w 267"/>
                <a:gd name="T29" fmla="*/ 33 h 155"/>
                <a:gd name="T30" fmla="*/ 23 w 267"/>
                <a:gd name="T31" fmla="*/ 47 h 155"/>
                <a:gd name="T32" fmla="*/ 20 w 267"/>
                <a:gd name="T33" fmla="*/ 68 h 155"/>
                <a:gd name="T34" fmla="*/ 8 w 267"/>
                <a:gd name="T35" fmla="*/ 80 h 155"/>
                <a:gd name="T36" fmla="*/ 2 w 267"/>
                <a:gd name="T37" fmla="*/ 95 h 155"/>
                <a:gd name="T38" fmla="*/ 8 w 267"/>
                <a:gd name="T39" fmla="*/ 104 h 155"/>
                <a:gd name="T40" fmla="*/ 13 w 267"/>
                <a:gd name="T41" fmla="*/ 112 h 155"/>
                <a:gd name="T42" fmla="*/ 33 w 267"/>
                <a:gd name="T43" fmla="*/ 139 h 155"/>
                <a:gd name="T44" fmla="*/ 41 w 267"/>
                <a:gd name="T45" fmla="*/ 154 h 155"/>
                <a:gd name="T46" fmla="*/ 73 w 267"/>
                <a:gd name="T47" fmla="*/ 150 h 155"/>
                <a:gd name="T48" fmla="*/ 97 w 267"/>
                <a:gd name="T49" fmla="*/ 135 h 155"/>
                <a:gd name="T50" fmla="*/ 123 w 267"/>
                <a:gd name="T51" fmla="*/ 146 h 155"/>
                <a:gd name="T52" fmla="*/ 145 w 267"/>
                <a:gd name="T53" fmla="*/ 146 h 155"/>
                <a:gd name="T54" fmla="*/ 171 w 267"/>
                <a:gd name="T55" fmla="*/ 148 h 155"/>
                <a:gd name="T56" fmla="*/ 179 w 267"/>
                <a:gd name="T57" fmla="*/ 129 h 155"/>
                <a:gd name="T58" fmla="*/ 208 w 267"/>
                <a:gd name="T59" fmla="*/ 116 h 155"/>
                <a:gd name="T60" fmla="*/ 226 w 267"/>
                <a:gd name="T61" fmla="*/ 119 h 155"/>
                <a:gd name="T62" fmla="*/ 248 w 267"/>
                <a:gd name="T63" fmla="*/ 11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7" h="155">
                  <a:moveTo>
                    <a:pt x="248" y="115"/>
                  </a:moveTo>
                  <a:cubicBezTo>
                    <a:pt x="225" y="87"/>
                    <a:pt x="225" y="87"/>
                    <a:pt x="225" y="87"/>
                  </a:cubicBezTo>
                  <a:cubicBezTo>
                    <a:pt x="225" y="87"/>
                    <a:pt x="235" y="82"/>
                    <a:pt x="239" y="75"/>
                  </a:cubicBezTo>
                  <a:cubicBezTo>
                    <a:pt x="243" y="68"/>
                    <a:pt x="232" y="54"/>
                    <a:pt x="241" y="47"/>
                  </a:cubicBezTo>
                  <a:cubicBezTo>
                    <a:pt x="250" y="40"/>
                    <a:pt x="267" y="44"/>
                    <a:pt x="267" y="44"/>
                  </a:cubicBezTo>
                  <a:cubicBezTo>
                    <a:pt x="267" y="44"/>
                    <a:pt x="265" y="35"/>
                    <a:pt x="264" y="23"/>
                  </a:cubicBezTo>
                  <a:cubicBezTo>
                    <a:pt x="257" y="24"/>
                    <a:pt x="248" y="24"/>
                    <a:pt x="245" y="22"/>
                  </a:cubicBezTo>
                  <a:cubicBezTo>
                    <a:pt x="240" y="19"/>
                    <a:pt x="237" y="12"/>
                    <a:pt x="237" y="12"/>
                  </a:cubicBezTo>
                  <a:cubicBezTo>
                    <a:pt x="237" y="12"/>
                    <a:pt x="228" y="10"/>
                    <a:pt x="219" y="10"/>
                  </a:cubicBezTo>
                  <a:cubicBezTo>
                    <a:pt x="210" y="10"/>
                    <a:pt x="203" y="2"/>
                    <a:pt x="194" y="2"/>
                  </a:cubicBezTo>
                  <a:cubicBezTo>
                    <a:pt x="185" y="2"/>
                    <a:pt x="188" y="8"/>
                    <a:pt x="188" y="8"/>
                  </a:cubicBezTo>
                  <a:cubicBezTo>
                    <a:pt x="169" y="6"/>
                    <a:pt x="169" y="6"/>
                    <a:pt x="169" y="6"/>
                  </a:cubicBez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64" y="10"/>
                    <a:pt x="157" y="12"/>
                  </a:cubicBezTo>
                  <a:cubicBezTo>
                    <a:pt x="150" y="14"/>
                    <a:pt x="151" y="30"/>
                    <a:pt x="140" y="29"/>
                  </a:cubicBezTo>
                  <a:cubicBezTo>
                    <a:pt x="129" y="28"/>
                    <a:pt x="118" y="23"/>
                    <a:pt x="118" y="23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97" y="26"/>
                    <a:pt x="84" y="26"/>
                  </a:cubicBezTo>
                  <a:cubicBezTo>
                    <a:pt x="71" y="26"/>
                    <a:pt x="62" y="21"/>
                    <a:pt x="62" y="2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22" y="22"/>
                    <a:pt x="22" y="18"/>
                  </a:cubicBezTo>
                  <a:cubicBezTo>
                    <a:pt x="22" y="14"/>
                    <a:pt x="31" y="9"/>
                    <a:pt x="29" y="5"/>
                  </a:cubicBezTo>
                  <a:cubicBezTo>
                    <a:pt x="27" y="1"/>
                    <a:pt x="17" y="1"/>
                    <a:pt x="17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8" y="53"/>
                    <a:pt x="26" y="57"/>
                  </a:cubicBezTo>
                  <a:cubicBezTo>
                    <a:pt x="24" y="61"/>
                    <a:pt x="20" y="68"/>
                    <a:pt x="20" y="68"/>
                  </a:cubicBezTo>
                  <a:cubicBezTo>
                    <a:pt x="20" y="68"/>
                    <a:pt x="9" y="65"/>
                    <a:pt x="7" y="69"/>
                  </a:cubicBezTo>
                  <a:cubicBezTo>
                    <a:pt x="5" y="73"/>
                    <a:pt x="8" y="80"/>
                    <a:pt x="8" y="80"/>
                  </a:cubicBezTo>
                  <a:cubicBezTo>
                    <a:pt x="8" y="80"/>
                    <a:pt x="11" y="88"/>
                    <a:pt x="10" y="91"/>
                  </a:cubicBezTo>
                  <a:cubicBezTo>
                    <a:pt x="9" y="93"/>
                    <a:pt x="5" y="94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36" y="128"/>
                    <a:pt x="33" y="139"/>
                  </a:cubicBezTo>
                  <a:cubicBezTo>
                    <a:pt x="32" y="142"/>
                    <a:pt x="31" y="145"/>
                    <a:pt x="29" y="147"/>
                  </a:cubicBezTo>
                  <a:cubicBezTo>
                    <a:pt x="32" y="150"/>
                    <a:pt x="36" y="154"/>
                    <a:pt x="41" y="154"/>
                  </a:cubicBezTo>
                  <a:cubicBezTo>
                    <a:pt x="49" y="154"/>
                    <a:pt x="59" y="144"/>
                    <a:pt x="59" y="144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135"/>
                    <a:pt x="101" y="149"/>
                    <a:pt x="109" y="149"/>
                  </a:cubicBezTo>
                  <a:cubicBezTo>
                    <a:pt x="117" y="149"/>
                    <a:pt x="123" y="146"/>
                    <a:pt x="123" y="146"/>
                  </a:cubicBezTo>
                  <a:cubicBezTo>
                    <a:pt x="123" y="146"/>
                    <a:pt x="124" y="155"/>
                    <a:pt x="132" y="154"/>
                  </a:cubicBezTo>
                  <a:cubicBezTo>
                    <a:pt x="140" y="153"/>
                    <a:pt x="145" y="146"/>
                    <a:pt x="145" y="146"/>
                  </a:cubicBezTo>
                  <a:cubicBezTo>
                    <a:pt x="155" y="154"/>
                    <a:pt x="155" y="154"/>
                    <a:pt x="155" y="154"/>
                  </a:cubicBezTo>
                  <a:cubicBezTo>
                    <a:pt x="155" y="154"/>
                    <a:pt x="169" y="153"/>
                    <a:pt x="171" y="148"/>
                  </a:cubicBezTo>
                  <a:cubicBezTo>
                    <a:pt x="173" y="143"/>
                    <a:pt x="167" y="135"/>
                    <a:pt x="167" y="135"/>
                  </a:cubicBezTo>
                  <a:cubicBezTo>
                    <a:pt x="179" y="129"/>
                    <a:pt x="179" y="129"/>
                    <a:pt x="179" y="129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16" y="106"/>
                    <a:pt x="216" y="106"/>
                    <a:pt x="21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6" y="119"/>
                    <a:pt x="240" y="121"/>
                    <a:pt x="249" y="120"/>
                  </a:cubicBezTo>
                  <a:cubicBezTo>
                    <a:pt x="248" y="117"/>
                    <a:pt x="248" y="115"/>
                    <a:pt x="248" y="1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786DFACC-FC9D-4D87-88A6-9F2B307EF82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0913" y="2701925"/>
              <a:ext cx="61912" cy="49213"/>
            </a:xfrm>
            <a:custGeom>
              <a:avLst/>
              <a:gdLst>
                <a:gd name="T0" fmla="*/ 100 w 111"/>
                <a:gd name="T1" fmla="*/ 26 h 87"/>
                <a:gd name="T2" fmla="*/ 88 w 111"/>
                <a:gd name="T3" fmla="*/ 17 h 87"/>
                <a:gd name="T4" fmla="*/ 88 w 111"/>
                <a:gd name="T5" fmla="*/ 9 h 87"/>
                <a:gd name="T6" fmla="*/ 83 w 111"/>
                <a:gd name="T7" fmla="*/ 9 h 87"/>
                <a:gd name="T8" fmla="*/ 77 w 111"/>
                <a:gd name="T9" fmla="*/ 0 h 87"/>
                <a:gd name="T10" fmla="*/ 76 w 111"/>
                <a:gd name="T11" fmla="*/ 0 h 87"/>
                <a:gd name="T12" fmla="*/ 50 w 111"/>
                <a:gd name="T13" fmla="*/ 2 h 87"/>
                <a:gd name="T14" fmla="*/ 46 w 111"/>
                <a:gd name="T15" fmla="*/ 6 h 87"/>
                <a:gd name="T16" fmla="*/ 33 w 111"/>
                <a:gd name="T17" fmla="*/ 6 h 87"/>
                <a:gd name="T18" fmla="*/ 30 w 111"/>
                <a:gd name="T19" fmla="*/ 14 h 87"/>
                <a:gd name="T20" fmla="*/ 18 w 111"/>
                <a:gd name="T21" fmla="*/ 14 h 87"/>
                <a:gd name="T22" fmla="*/ 13 w 111"/>
                <a:gd name="T23" fmla="*/ 22 h 87"/>
                <a:gd name="T24" fmla="*/ 2 w 111"/>
                <a:gd name="T25" fmla="*/ 26 h 87"/>
                <a:gd name="T26" fmla="*/ 0 w 111"/>
                <a:gd name="T27" fmla="*/ 41 h 87"/>
                <a:gd name="T28" fmla="*/ 5 w 111"/>
                <a:gd name="T29" fmla="*/ 52 h 87"/>
                <a:gd name="T30" fmla="*/ 3 w 111"/>
                <a:gd name="T31" fmla="*/ 64 h 87"/>
                <a:gd name="T32" fmla="*/ 11 w 111"/>
                <a:gd name="T33" fmla="*/ 70 h 87"/>
                <a:gd name="T34" fmla="*/ 11 w 111"/>
                <a:gd name="T35" fmla="*/ 84 h 87"/>
                <a:gd name="T36" fmla="*/ 29 w 111"/>
                <a:gd name="T37" fmla="*/ 77 h 87"/>
                <a:gd name="T38" fmla="*/ 31 w 111"/>
                <a:gd name="T39" fmla="*/ 84 h 87"/>
                <a:gd name="T40" fmla="*/ 36 w 111"/>
                <a:gd name="T41" fmla="*/ 79 h 87"/>
                <a:gd name="T42" fmla="*/ 60 w 111"/>
                <a:gd name="T43" fmla="*/ 81 h 87"/>
                <a:gd name="T44" fmla="*/ 63 w 111"/>
                <a:gd name="T45" fmla="*/ 70 h 87"/>
                <a:gd name="T46" fmla="*/ 90 w 111"/>
                <a:gd name="T47" fmla="*/ 66 h 87"/>
                <a:gd name="T48" fmla="*/ 108 w 111"/>
                <a:gd name="T49" fmla="*/ 44 h 87"/>
                <a:gd name="T50" fmla="*/ 100 w 111"/>
                <a:gd name="T51" fmla="*/ 2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87">
                  <a:moveTo>
                    <a:pt x="100" y="26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7" y="14"/>
                    <a:pt x="30" y="14"/>
                  </a:cubicBezTo>
                  <a:cubicBezTo>
                    <a:pt x="23" y="14"/>
                    <a:pt x="18" y="14"/>
                    <a:pt x="18" y="14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3" y="59"/>
                    <a:pt x="3" y="64"/>
                  </a:cubicBezTo>
                  <a:cubicBezTo>
                    <a:pt x="3" y="69"/>
                    <a:pt x="11" y="70"/>
                    <a:pt x="11" y="70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0" y="80"/>
                    <a:pt x="31" y="8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56" y="87"/>
                    <a:pt x="60" y="81"/>
                  </a:cubicBezTo>
                  <a:cubicBezTo>
                    <a:pt x="64" y="75"/>
                    <a:pt x="63" y="70"/>
                    <a:pt x="63" y="70"/>
                  </a:cubicBezTo>
                  <a:cubicBezTo>
                    <a:pt x="63" y="70"/>
                    <a:pt x="82" y="74"/>
                    <a:pt x="90" y="66"/>
                  </a:cubicBezTo>
                  <a:cubicBezTo>
                    <a:pt x="98" y="58"/>
                    <a:pt x="105" y="55"/>
                    <a:pt x="108" y="44"/>
                  </a:cubicBezTo>
                  <a:cubicBezTo>
                    <a:pt x="111" y="33"/>
                    <a:pt x="100" y="26"/>
                    <a:pt x="100" y="2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0A208C4-881D-491E-A2EF-78489F22F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7438" y="2522538"/>
              <a:ext cx="79375" cy="88900"/>
            </a:xfrm>
            <a:custGeom>
              <a:avLst/>
              <a:gdLst>
                <a:gd name="T0" fmla="*/ 0 w 143"/>
                <a:gd name="T1" fmla="*/ 11 h 158"/>
                <a:gd name="T2" fmla="*/ 24 w 143"/>
                <a:gd name="T3" fmla="*/ 30 h 158"/>
                <a:gd name="T4" fmla="*/ 23 w 143"/>
                <a:gd name="T5" fmla="*/ 40 h 158"/>
                <a:gd name="T6" fmla="*/ 38 w 143"/>
                <a:gd name="T7" fmla="*/ 49 h 158"/>
                <a:gd name="T8" fmla="*/ 44 w 143"/>
                <a:gd name="T9" fmla="*/ 63 h 158"/>
                <a:gd name="T10" fmla="*/ 52 w 143"/>
                <a:gd name="T11" fmla="*/ 64 h 158"/>
                <a:gd name="T12" fmla="*/ 54 w 143"/>
                <a:gd name="T13" fmla="*/ 74 h 158"/>
                <a:gd name="T14" fmla="*/ 71 w 143"/>
                <a:gd name="T15" fmla="*/ 84 h 158"/>
                <a:gd name="T16" fmla="*/ 69 w 143"/>
                <a:gd name="T17" fmla="*/ 106 h 158"/>
                <a:gd name="T18" fmla="*/ 74 w 143"/>
                <a:gd name="T19" fmla="*/ 109 h 158"/>
                <a:gd name="T20" fmla="*/ 67 w 143"/>
                <a:gd name="T21" fmla="*/ 129 h 158"/>
                <a:gd name="T22" fmla="*/ 73 w 143"/>
                <a:gd name="T23" fmla="*/ 143 h 158"/>
                <a:gd name="T24" fmla="*/ 75 w 143"/>
                <a:gd name="T25" fmla="*/ 158 h 158"/>
                <a:gd name="T26" fmla="*/ 92 w 143"/>
                <a:gd name="T27" fmla="*/ 155 h 158"/>
                <a:gd name="T28" fmla="*/ 88 w 143"/>
                <a:gd name="T29" fmla="*/ 141 h 158"/>
                <a:gd name="T30" fmla="*/ 104 w 143"/>
                <a:gd name="T31" fmla="*/ 129 h 158"/>
                <a:gd name="T32" fmla="*/ 113 w 143"/>
                <a:gd name="T33" fmla="*/ 120 h 158"/>
                <a:gd name="T34" fmla="*/ 97 w 143"/>
                <a:gd name="T35" fmla="*/ 106 h 158"/>
                <a:gd name="T36" fmla="*/ 113 w 143"/>
                <a:gd name="T37" fmla="*/ 102 h 158"/>
                <a:gd name="T38" fmla="*/ 126 w 143"/>
                <a:gd name="T39" fmla="*/ 109 h 158"/>
                <a:gd name="T40" fmla="*/ 143 w 143"/>
                <a:gd name="T41" fmla="*/ 104 h 158"/>
                <a:gd name="T42" fmla="*/ 141 w 143"/>
                <a:gd name="T43" fmla="*/ 83 h 158"/>
                <a:gd name="T44" fmla="*/ 120 w 143"/>
                <a:gd name="T45" fmla="*/ 77 h 158"/>
                <a:gd name="T46" fmla="*/ 122 w 143"/>
                <a:gd name="T47" fmla="*/ 61 h 158"/>
                <a:gd name="T48" fmla="*/ 117 w 143"/>
                <a:gd name="T49" fmla="*/ 56 h 158"/>
                <a:gd name="T50" fmla="*/ 105 w 143"/>
                <a:gd name="T51" fmla="*/ 58 h 158"/>
                <a:gd name="T52" fmla="*/ 105 w 143"/>
                <a:gd name="T53" fmla="*/ 43 h 158"/>
                <a:gd name="T54" fmla="*/ 103 w 143"/>
                <a:gd name="T55" fmla="*/ 26 h 158"/>
                <a:gd name="T56" fmla="*/ 83 w 143"/>
                <a:gd name="T57" fmla="*/ 24 h 158"/>
                <a:gd name="T58" fmla="*/ 78 w 143"/>
                <a:gd name="T59" fmla="*/ 13 h 158"/>
                <a:gd name="T60" fmla="*/ 57 w 143"/>
                <a:gd name="T61" fmla="*/ 12 h 158"/>
                <a:gd name="T62" fmla="*/ 52 w 143"/>
                <a:gd name="T63" fmla="*/ 7 h 158"/>
                <a:gd name="T64" fmla="*/ 48 w 143"/>
                <a:gd name="T65" fmla="*/ 9 h 158"/>
                <a:gd name="T66" fmla="*/ 33 w 143"/>
                <a:gd name="T67" fmla="*/ 1 h 158"/>
                <a:gd name="T68" fmla="*/ 18 w 143"/>
                <a:gd name="T69" fmla="*/ 8 h 158"/>
                <a:gd name="T70" fmla="*/ 2 w 143"/>
                <a:gd name="T71" fmla="*/ 3 h 158"/>
                <a:gd name="T72" fmla="*/ 0 w 143"/>
                <a:gd name="T73" fmla="*/ 11 h 158"/>
                <a:gd name="T74" fmla="*/ 0 w 143"/>
                <a:gd name="T75" fmla="*/ 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58">
                  <a:moveTo>
                    <a:pt x="0" y="11"/>
                  </a:moveTo>
                  <a:cubicBezTo>
                    <a:pt x="17" y="14"/>
                    <a:pt x="24" y="30"/>
                    <a:pt x="24" y="3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4"/>
                    <a:pt x="70" y="75"/>
                    <a:pt x="71" y="84"/>
                  </a:cubicBezTo>
                  <a:cubicBezTo>
                    <a:pt x="72" y="93"/>
                    <a:pt x="69" y="106"/>
                    <a:pt x="69" y="106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67" y="122"/>
                    <a:pt x="67" y="129"/>
                  </a:cubicBezTo>
                  <a:cubicBezTo>
                    <a:pt x="67" y="136"/>
                    <a:pt x="73" y="143"/>
                    <a:pt x="73" y="143"/>
                  </a:cubicBezTo>
                  <a:cubicBezTo>
                    <a:pt x="73" y="143"/>
                    <a:pt x="72" y="151"/>
                    <a:pt x="75" y="158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5"/>
                    <a:pt x="88" y="145"/>
                    <a:pt x="88" y="141"/>
                  </a:cubicBezTo>
                  <a:cubicBezTo>
                    <a:pt x="88" y="137"/>
                    <a:pt x="104" y="129"/>
                    <a:pt x="104" y="129"/>
                  </a:cubicBezTo>
                  <a:cubicBezTo>
                    <a:pt x="113" y="120"/>
                    <a:pt x="113" y="120"/>
                    <a:pt x="113" y="120"/>
                  </a:cubicBezTo>
                  <a:cubicBezTo>
                    <a:pt x="113" y="120"/>
                    <a:pt x="98" y="110"/>
                    <a:pt x="97" y="106"/>
                  </a:cubicBezTo>
                  <a:cubicBezTo>
                    <a:pt x="96" y="102"/>
                    <a:pt x="113" y="102"/>
                    <a:pt x="113" y="102"/>
                  </a:cubicBezTo>
                  <a:cubicBezTo>
                    <a:pt x="113" y="102"/>
                    <a:pt x="119" y="110"/>
                    <a:pt x="126" y="109"/>
                  </a:cubicBezTo>
                  <a:cubicBezTo>
                    <a:pt x="133" y="108"/>
                    <a:pt x="143" y="104"/>
                    <a:pt x="143" y="104"/>
                  </a:cubicBezTo>
                  <a:cubicBezTo>
                    <a:pt x="143" y="104"/>
                    <a:pt x="142" y="90"/>
                    <a:pt x="141" y="83"/>
                  </a:cubicBezTo>
                  <a:cubicBezTo>
                    <a:pt x="140" y="76"/>
                    <a:pt x="127" y="79"/>
                    <a:pt x="120" y="77"/>
                  </a:cubicBezTo>
                  <a:cubicBezTo>
                    <a:pt x="113" y="75"/>
                    <a:pt x="122" y="61"/>
                    <a:pt x="122" y="6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7" y="56"/>
                    <a:pt x="108" y="58"/>
                    <a:pt x="105" y="58"/>
                  </a:cubicBezTo>
                  <a:cubicBezTo>
                    <a:pt x="102" y="58"/>
                    <a:pt x="105" y="43"/>
                    <a:pt x="105" y="43"/>
                  </a:cubicBezTo>
                  <a:cubicBezTo>
                    <a:pt x="105" y="43"/>
                    <a:pt x="114" y="34"/>
                    <a:pt x="103" y="26"/>
                  </a:cubicBezTo>
                  <a:cubicBezTo>
                    <a:pt x="92" y="18"/>
                    <a:pt x="83" y="24"/>
                    <a:pt x="83" y="24"/>
                  </a:cubicBezTo>
                  <a:cubicBezTo>
                    <a:pt x="83" y="24"/>
                    <a:pt x="83" y="17"/>
                    <a:pt x="78" y="13"/>
                  </a:cubicBezTo>
                  <a:cubicBezTo>
                    <a:pt x="73" y="9"/>
                    <a:pt x="66" y="12"/>
                    <a:pt x="57" y="12"/>
                  </a:cubicBezTo>
                  <a:cubicBezTo>
                    <a:pt x="48" y="12"/>
                    <a:pt x="52" y="7"/>
                    <a:pt x="52" y="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2" y="0"/>
                    <a:pt x="33" y="1"/>
                  </a:cubicBezTo>
                  <a:cubicBezTo>
                    <a:pt x="24" y="2"/>
                    <a:pt x="24" y="7"/>
                    <a:pt x="18" y="8"/>
                  </a:cubicBezTo>
                  <a:cubicBezTo>
                    <a:pt x="12" y="9"/>
                    <a:pt x="2" y="3"/>
                    <a:pt x="2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2F374762-5519-4902-BA71-37A88FA329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2555875"/>
              <a:ext cx="7937" cy="9525"/>
            </a:xfrm>
            <a:custGeom>
              <a:avLst/>
              <a:gdLst>
                <a:gd name="T0" fmla="*/ 11 w 15"/>
                <a:gd name="T1" fmla="*/ 1 h 16"/>
                <a:gd name="T2" fmla="*/ 4 w 15"/>
                <a:gd name="T3" fmla="*/ 14 h 16"/>
                <a:gd name="T4" fmla="*/ 12 w 15"/>
                <a:gd name="T5" fmla="*/ 16 h 16"/>
                <a:gd name="T6" fmla="*/ 15 w 15"/>
                <a:gd name="T7" fmla="*/ 16 h 16"/>
                <a:gd name="T8" fmla="*/ 15 w 15"/>
                <a:gd name="T9" fmla="*/ 6 h 16"/>
                <a:gd name="T10" fmla="*/ 13 w 15"/>
                <a:gd name="T11" fmla="*/ 0 h 16"/>
                <a:gd name="T12" fmla="*/ 11 w 15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11" y="1"/>
                  </a:moveTo>
                  <a:cubicBezTo>
                    <a:pt x="6" y="3"/>
                    <a:pt x="0" y="11"/>
                    <a:pt x="4" y="14"/>
                  </a:cubicBezTo>
                  <a:cubicBezTo>
                    <a:pt x="8" y="16"/>
                    <a:pt x="12" y="16"/>
                    <a:pt x="1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4"/>
                    <a:pt x="15" y="9"/>
                    <a:pt x="15" y="6"/>
                  </a:cubicBezTo>
                  <a:cubicBezTo>
                    <a:pt x="15" y="4"/>
                    <a:pt x="14" y="2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D1638FA3-0746-4A64-9B7D-3E1F7509199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9800" y="2527300"/>
              <a:ext cx="230187" cy="138113"/>
            </a:xfrm>
            <a:custGeom>
              <a:avLst/>
              <a:gdLst>
                <a:gd name="T0" fmla="*/ 360 w 411"/>
                <a:gd name="T1" fmla="*/ 241 h 248"/>
                <a:gd name="T2" fmla="*/ 379 w 411"/>
                <a:gd name="T3" fmla="*/ 187 h 248"/>
                <a:gd name="T4" fmla="*/ 396 w 411"/>
                <a:gd name="T5" fmla="*/ 146 h 248"/>
                <a:gd name="T6" fmla="*/ 353 w 411"/>
                <a:gd name="T7" fmla="*/ 161 h 248"/>
                <a:gd name="T8" fmla="*/ 330 w 411"/>
                <a:gd name="T9" fmla="*/ 121 h 248"/>
                <a:gd name="T10" fmla="*/ 332 w 411"/>
                <a:gd name="T11" fmla="*/ 98 h 248"/>
                <a:gd name="T12" fmla="*/ 317 w 411"/>
                <a:gd name="T13" fmla="*/ 66 h 248"/>
                <a:gd name="T14" fmla="*/ 307 w 411"/>
                <a:gd name="T15" fmla="*/ 55 h 248"/>
                <a:gd name="T16" fmla="*/ 286 w 411"/>
                <a:gd name="T17" fmla="*/ 32 h 248"/>
                <a:gd name="T18" fmla="*/ 263 w 411"/>
                <a:gd name="T19" fmla="*/ 3 h 248"/>
                <a:gd name="T20" fmla="*/ 225 w 411"/>
                <a:gd name="T21" fmla="*/ 17 h 248"/>
                <a:gd name="T22" fmla="*/ 204 w 411"/>
                <a:gd name="T23" fmla="*/ 21 h 248"/>
                <a:gd name="T24" fmla="*/ 172 w 411"/>
                <a:gd name="T25" fmla="*/ 16 h 248"/>
                <a:gd name="T26" fmla="*/ 145 w 411"/>
                <a:gd name="T27" fmla="*/ 18 h 248"/>
                <a:gd name="T28" fmla="*/ 123 w 411"/>
                <a:gd name="T29" fmla="*/ 14 h 248"/>
                <a:gd name="T30" fmla="*/ 90 w 411"/>
                <a:gd name="T31" fmla="*/ 28 h 248"/>
                <a:gd name="T32" fmla="*/ 69 w 411"/>
                <a:gd name="T33" fmla="*/ 53 h 248"/>
                <a:gd name="T34" fmla="*/ 46 w 411"/>
                <a:gd name="T35" fmla="*/ 83 h 248"/>
                <a:gd name="T36" fmla="*/ 29 w 411"/>
                <a:gd name="T37" fmla="*/ 107 h 248"/>
                <a:gd name="T38" fmla="*/ 16 w 411"/>
                <a:gd name="T39" fmla="*/ 114 h 248"/>
                <a:gd name="T40" fmla="*/ 1 w 411"/>
                <a:gd name="T41" fmla="*/ 119 h 248"/>
                <a:gd name="T42" fmla="*/ 22 w 411"/>
                <a:gd name="T43" fmla="*/ 131 h 248"/>
                <a:gd name="T44" fmla="*/ 38 w 411"/>
                <a:gd name="T45" fmla="*/ 160 h 248"/>
                <a:gd name="T46" fmla="*/ 51 w 411"/>
                <a:gd name="T47" fmla="*/ 177 h 248"/>
                <a:gd name="T48" fmla="*/ 72 w 411"/>
                <a:gd name="T49" fmla="*/ 190 h 248"/>
                <a:gd name="T50" fmla="*/ 94 w 411"/>
                <a:gd name="T51" fmla="*/ 190 h 248"/>
                <a:gd name="T52" fmla="*/ 107 w 411"/>
                <a:gd name="T53" fmla="*/ 200 h 248"/>
                <a:gd name="T54" fmla="*/ 107 w 411"/>
                <a:gd name="T55" fmla="*/ 212 h 248"/>
                <a:gd name="T56" fmla="*/ 113 w 411"/>
                <a:gd name="T57" fmla="*/ 219 h 248"/>
                <a:gd name="T58" fmla="*/ 118 w 411"/>
                <a:gd name="T59" fmla="*/ 236 h 248"/>
                <a:gd name="T60" fmla="*/ 142 w 411"/>
                <a:gd name="T61" fmla="*/ 232 h 248"/>
                <a:gd name="T62" fmla="*/ 180 w 411"/>
                <a:gd name="T63" fmla="*/ 244 h 248"/>
                <a:gd name="T64" fmla="*/ 201 w 411"/>
                <a:gd name="T65" fmla="*/ 240 h 248"/>
                <a:gd name="T66" fmla="*/ 236 w 411"/>
                <a:gd name="T67" fmla="*/ 247 h 248"/>
                <a:gd name="T68" fmla="*/ 266 w 411"/>
                <a:gd name="T69" fmla="*/ 229 h 248"/>
                <a:gd name="T70" fmla="*/ 284 w 411"/>
                <a:gd name="T71" fmla="*/ 226 h 248"/>
                <a:gd name="T72" fmla="*/ 315 w 411"/>
                <a:gd name="T73" fmla="*/ 228 h 248"/>
                <a:gd name="T74" fmla="*/ 341 w 411"/>
                <a:gd name="T75" fmla="*/ 2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1" h="248">
                  <a:moveTo>
                    <a:pt x="341" y="240"/>
                  </a:moveTo>
                  <a:cubicBezTo>
                    <a:pt x="344" y="242"/>
                    <a:pt x="353" y="242"/>
                    <a:pt x="360" y="241"/>
                  </a:cubicBezTo>
                  <a:cubicBezTo>
                    <a:pt x="358" y="230"/>
                    <a:pt x="359" y="216"/>
                    <a:pt x="364" y="209"/>
                  </a:cubicBezTo>
                  <a:cubicBezTo>
                    <a:pt x="373" y="197"/>
                    <a:pt x="379" y="187"/>
                    <a:pt x="379" y="187"/>
                  </a:cubicBezTo>
                  <a:cubicBezTo>
                    <a:pt x="379" y="187"/>
                    <a:pt x="411" y="197"/>
                    <a:pt x="407" y="174"/>
                  </a:cubicBezTo>
                  <a:cubicBezTo>
                    <a:pt x="404" y="158"/>
                    <a:pt x="399" y="149"/>
                    <a:pt x="396" y="146"/>
                  </a:cubicBezTo>
                  <a:cubicBezTo>
                    <a:pt x="395" y="148"/>
                    <a:pt x="391" y="152"/>
                    <a:pt x="382" y="151"/>
                  </a:cubicBezTo>
                  <a:cubicBezTo>
                    <a:pt x="370" y="150"/>
                    <a:pt x="374" y="164"/>
                    <a:pt x="353" y="161"/>
                  </a:cubicBezTo>
                  <a:cubicBezTo>
                    <a:pt x="332" y="158"/>
                    <a:pt x="336" y="135"/>
                    <a:pt x="336" y="135"/>
                  </a:cubicBezTo>
                  <a:cubicBezTo>
                    <a:pt x="336" y="135"/>
                    <a:pt x="330" y="128"/>
                    <a:pt x="330" y="121"/>
                  </a:cubicBezTo>
                  <a:cubicBezTo>
                    <a:pt x="330" y="114"/>
                    <a:pt x="337" y="101"/>
                    <a:pt x="337" y="101"/>
                  </a:cubicBezTo>
                  <a:cubicBezTo>
                    <a:pt x="332" y="98"/>
                    <a:pt x="332" y="98"/>
                    <a:pt x="332" y="98"/>
                  </a:cubicBezTo>
                  <a:cubicBezTo>
                    <a:pt x="332" y="98"/>
                    <a:pt x="335" y="85"/>
                    <a:pt x="334" y="76"/>
                  </a:cubicBezTo>
                  <a:cubicBezTo>
                    <a:pt x="333" y="67"/>
                    <a:pt x="317" y="66"/>
                    <a:pt x="317" y="66"/>
                  </a:cubicBezTo>
                  <a:cubicBezTo>
                    <a:pt x="315" y="56"/>
                    <a:pt x="315" y="56"/>
                    <a:pt x="315" y="56"/>
                  </a:cubicBezTo>
                  <a:cubicBezTo>
                    <a:pt x="307" y="55"/>
                    <a:pt x="307" y="55"/>
                    <a:pt x="307" y="55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286" y="32"/>
                    <a:pt x="286" y="32"/>
                    <a:pt x="286" y="3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0" y="6"/>
                    <a:pt x="263" y="3"/>
                  </a:cubicBezTo>
                  <a:cubicBezTo>
                    <a:pt x="246" y="0"/>
                    <a:pt x="248" y="18"/>
                    <a:pt x="238" y="18"/>
                  </a:cubicBezTo>
                  <a:cubicBezTo>
                    <a:pt x="228" y="18"/>
                    <a:pt x="225" y="17"/>
                    <a:pt x="225" y="17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204" y="21"/>
                    <a:pt x="204" y="30"/>
                    <a:pt x="194" y="33"/>
                  </a:cubicBezTo>
                  <a:cubicBezTo>
                    <a:pt x="184" y="36"/>
                    <a:pt x="178" y="17"/>
                    <a:pt x="172" y="16"/>
                  </a:cubicBezTo>
                  <a:cubicBezTo>
                    <a:pt x="166" y="15"/>
                    <a:pt x="151" y="23"/>
                    <a:pt x="151" y="23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9" y="21"/>
                    <a:pt x="127" y="14"/>
                    <a:pt x="123" y="14"/>
                  </a:cubicBezTo>
                  <a:cubicBezTo>
                    <a:pt x="119" y="14"/>
                    <a:pt x="110" y="14"/>
                    <a:pt x="110" y="14"/>
                  </a:cubicBezTo>
                  <a:cubicBezTo>
                    <a:pt x="110" y="14"/>
                    <a:pt x="100" y="27"/>
                    <a:pt x="90" y="28"/>
                  </a:cubicBezTo>
                  <a:cubicBezTo>
                    <a:pt x="80" y="29"/>
                    <a:pt x="71" y="29"/>
                    <a:pt x="70" y="35"/>
                  </a:cubicBezTo>
                  <a:cubicBezTo>
                    <a:pt x="69" y="41"/>
                    <a:pt x="69" y="53"/>
                    <a:pt x="69" y="53"/>
                  </a:cubicBezTo>
                  <a:cubicBezTo>
                    <a:pt x="69" y="53"/>
                    <a:pt x="72" y="65"/>
                    <a:pt x="62" y="70"/>
                  </a:cubicBezTo>
                  <a:cubicBezTo>
                    <a:pt x="52" y="75"/>
                    <a:pt x="46" y="83"/>
                    <a:pt x="46" y="83"/>
                  </a:cubicBezTo>
                  <a:cubicBezTo>
                    <a:pt x="46" y="83"/>
                    <a:pt x="51" y="91"/>
                    <a:pt x="45" y="97"/>
                  </a:cubicBezTo>
                  <a:cubicBezTo>
                    <a:pt x="39" y="103"/>
                    <a:pt x="29" y="107"/>
                    <a:pt x="29" y="10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6" y="133"/>
                    <a:pt x="16" y="133"/>
                    <a:pt x="16" y="133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4"/>
                    <a:pt x="36" y="165"/>
                    <a:pt x="38" y="160"/>
                  </a:cubicBezTo>
                  <a:cubicBezTo>
                    <a:pt x="40" y="155"/>
                    <a:pt x="52" y="156"/>
                    <a:pt x="54" y="162"/>
                  </a:cubicBezTo>
                  <a:cubicBezTo>
                    <a:pt x="56" y="168"/>
                    <a:pt x="51" y="177"/>
                    <a:pt x="51" y="17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72" y="190"/>
                    <a:pt x="72" y="190"/>
                    <a:pt x="72" y="19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94" y="190"/>
                    <a:pt x="94" y="190"/>
                    <a:pt x="94" y="190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6" y="218"/>
                    <a:pt x="106" y="218"/>
                    <a:pt x="106" y="218"/>
                  </a:cubicBezTo>
                  <a:cubicBezTo>
                    <a:pt x="113" y="219"/>
                    <a:pt x="113" y="219"/>
                    <a:pt x="113" y="219"/>
                  </a:cubicBezTo>
                  <a:cubicBezTo>
                    <a:pt x="113" y="219"/>
                    <a:pt x="123" y="219"/>
                    <a:pt x="125" y="223"/>
                  </a:cubicBezTo>
                  <a:cubicBezTo>
                    <a:pt x="127" y="227"/>
                    <a:pt x="118" y="232"/>
                    <a:pt x="118" y="236"/>
                  </a:cubicBezTo>
                  <a:cubicBezTo>
                    <a:pt x="118" y="240"/>
                    <a:pt x="135" y="239"/>
                    <a:pt x="135" y="23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58" y="239"/>
                    <a:pt x="158" y="239"/>
                    <a:pt x="158" y="239"/>
                  </a:cubicBezTo>
                  <a:cubicBezTo>
                    <a:pt x="158" y="239"/>
                    <a:pt x="167" y="244"/>
                    <a:pt x="180" y="244"/>
                  </a:cubicBezTo>
                  <a:cubicBezTo>
                    <a:pt x="193" y="244"/>
                    <a:pt x="188" y="235"/>
                    <a:pt x="188" y="235"/>
                  </a:cubicBezTo>
                  <a:cubicBezTo>
                    <a:pt x="201" y="240"/>
                    <a:pt x="201" y="240"/>
                    <a:pt x="201" y="240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41"/>
                    <a:pt x="225" y="246"/>
                    <a:pt x="236" y="247"/>
                  </a:cubicBezTo>
                  <a:cubicBezTo>
                    <a:pt x="247" y="248"/>
                    <a:pt x="246" y="232"/>
                    <a:pt x="253" y="230"/>
                  </a:cubicBezTo>
                  <a:cubicBezTo>
                    <a:pt x="260" y="228"/>
                    <a:pt x="266" y="229"/>
                    <a:pt x="266" y="229"/>
                  </a:cubicBezTo>
                  <a:cubicBezTo>
                    <a:pt x="265" y="224"/>
                    <a:pt x="265" y="224"/>
                    <a:pt x="265" y="224"/>
                  </a:cubicBezTo>
                  <a:cubicBezTo>
                    <a:pt x="284" y="226"/>
                    <a:pt x="284" y="226"/>
                    <a:pt x="284" y="226"/>
                  </a:cubicBezTo>
                  <a:cubicBezTo>
                    <a:pt x="284" y="226"/>
                    <a:pt x="281" y="220"/>
                    <a:pt x="290" y="220"/>
                  </a:cubicBezTo>
                  <a:cubicBezTo>
                    <a:pt x="299" y="220"/>
                    <a:pt x="306" y="228"/>
                    <a:pt x="315" y="228"/>
                  </a:cubicBezTo>
                  <a:cubicBezTo>
                    <a:pt x="324" y="228"/>
                    <a:pt x="333" y="230"/>
                    <a:pt x="333" y="230"/>
                  </a:cubicBezTo>
                  <a:cubicBezTo>
                    <a:pt x="333" y="230"/>
                    <a:pt x="336" y="237"/>
                    <a:pt x="341" y="24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EFA8FABA-E0D1-4C95-826B-C8D4AECEA6A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675" y="2616200"/>
              <a:ext cx="96837" cy="85725"/>
            </a:xfrm>
            <a:custGeom>
              <a:avLst/>
              <a:gdLst>
                <a:gd name="T0" fmla="*/ 162 w 173"/>
                <a:gd name="T1" fmla="*/ 51 h 153"/>
                <a:gd name="T2" fmla="*/ 151 w 173"/>
                <a:gd name="T3" fmla="*/ 52 h 153"/>
                <a:gd name="T4" fmla="*/ 151 w 173"/>
                <a:gd name="T5" fmla="*/ 41 h 153"/>
                <a:gd name="T6" fmla="*/ 163 w 173"/>
                <a:gd name="T7" fmla="*/ 22 h 153"/>
                <a:gd name="T8" fmla="*/ 144 w 173"/>
                <a:gd name="T9" fmla="*/ 23 h 153"/>
                <a:gd name="T10" fmla="*/ 141 w 173"/>
                <a:gd name="T11" fmla="*/ 18 h 153"/>
                <a:gd name="T12" fmla="*/ 136 w 173"/>
                <a:gd name="T13" fmla="*/ 19 h 153"/>
                <a:gd name="T14" fmla="*/ 126 w 173"/>
                <a:gd name="T15" fmla="*/ 8 h 153"/>
                <a:gd name="T16" fmla="*/ 109 w 173"/>
                <a:gd name="T17" fmla="*/ 7 h 153"/>
                <a:gd name="T18" fmla="*/ 93 w 173"/>
                <a:gd name="T19" fmla="*/ 8 h 153"/>
                <a:gd name="T20" fmla="*/ 80 w 173"/>
                <a:gd name="T21" fmla="*/ 5 h 153"/>
                <a:gd name="T22" fmla="*/ 71 w 173"/>
                <a:gd name="T23" fmla="*/ 9 h 153"/>
                <a:gd name="T24" fmla="*/ 58 w 173"/>
                <a:gd name="T25" fmla="*/ 2 h 153"/>
                <a:gd name="T26" fmla="*/ 43 w 173"/>
                <a:gd name="T27" fmla="*/ 4 h 153"/>
                <a:gd name="T28" fmla="*/ 28 w 173"/>
                <a:gd name="T29" fmla="*/ 8 h 153"/>
                <a:gd name="T30" fmla="*/ 12 w 173"/>
                <a:gd name="T31" fmla="*/ 1 h 153"/>
                <a:gd name="T32" fmla="*/ 9 w 173"/>
                <a:gd name="T33" fmla="*/ 15 h 153"/>
                <a:gd name="T34" fmla="*/ 0 w 173"/>
                <a:gd name="T35" fmla="*/ 20 h 153"/>
                <a:gd name="T36" fmla="*/ 7 w 173"/>
                <a:gd name="T37" fmla="*/ 27 h 153"/>
                <a:gd name="T38" fmla="*/ 19 w 173"/>
                <a:gd name="T39" fmla="*/ 30 h 153"/>
                <a:gd name="T40" fmla="*/ 18 w 173"/>
                <a:gd name="T41" fmla="*/ 39 h 153"/>
                <a:gd name="T42" fmla="*/ 26 w 173"/>
                <a:gd name="T43" fmla="*/ 43 h 153"/>
                <a:gd name="T44" fmla="*/ 26 w 173"/>
                <a:gd name="T45" fmla="*/ 57 h 153"/>
                <a:gd name="T46" fmla="*/ 37 w 173"/>
                <a:gd name="T47" fmla="*/ 60 h 153"/>
                <a:gd name="T48" fmla="*/ 47 w 173"/>
                <a:gd name="T49" fmla="*/ 80 h 153"/>
                <a:gd name="T50" fmla="*/ 75 w 173"/>
                <a:gd name="T51" fmla="*/ 99 h 153"/>
                <a:gd name="T52" fmla="*/ 81 w 173"/>
                <a:gd name="T53" fmla="*/ 120 h 153"/>
                <a:gd name="T54" fmla="*/ 89 w 173"/>
                <a:gd name="T55" fmla="*/ 121 h 153"/>
                <a:gd name="T56" fmla="*/ 125 w 173"/>
                <a:gd name="T57" fmla="*/ 153 h 153"/>
                <a:gd name="T58" fmla="*/ 138 w 173"/>
                <a:gd name="T59" fmla="*/ 137 h 153"/>
                <a:gd name="T60" fmla="*/ 124 w 173"/>
                <a:gd name="T61" fmla="*/ 128 h 153"/>
                <a:gd name="T62" fmla="*/ 125 w 173"/>
                <a:gd name="T63" fmla="*/ 118 h 153"/>
                <a:gd name="T64" fmla="*/ 130 w 173"/>
                <a:gd name="T65" fmla="*/ 118 h 153"/>
                <a:gd name="T66" fmla="*/ 139 w 173"/>
                <a:gd name="T67" fmla="*/ 103 h 153"/>
                <a:gd name="T68" fmla="*/ 150 w 173"/>
                <a:gd name="T69" fmla="*/ 104 h 153"/>
                <a:gd name="T70" fmla="*/ 150 w 173"/>
                <a:gd name="T71" fmla="*/ 89 h 153"/>
                <a:gd name="T72" fmla="*/ 171 w 173"/>
                <a:gd name="T73" fmla="*/ 86 h 153"/>
                <a:gd name="T74" fmla="*/ 159 w 173"/>
                <a:gd name="T75" fmla="*/ 66 h 153"/>
                <a:gd name="T76" fmla="*/ 173 w 173"/>
                <a:gd name="T77" fmla="*/ 64 h 153"/>
                <a:gd name="T78" fmla="*/ 162 w 173"/>
                <a:gd name="T79" fmla="*/ 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3" h="153">
                  <a:moveTo>
                    <a:pt x="162" y="51"/>
                  </a:moveTo>
                  <a:cubicBezTo>
                    <a:pt x="155" y="49"/>
                    <a:pt x="151" y="52"/>
                    <a:pt x="151" y="52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41"/>
                    <a:pt x="163" y="27"/>
                    <a:pt x="163" y="22"/>
                  </a:cubicBezTo>
                  <a:cubicBezTo>
                    <a:pt x="163" y="17"/>
                    <a:pt x="144" y="23"/>
                    <a:pt x="144" y="23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15" y="8"/>
                    <a:pt x="109" y="7"/>
                  </a:cubicBezTo>
                  <a:cubicBezTo>
                    <a:pt x="103" y="6"/>
                    <a:pt x="96" y="8"/>
                    <a:pt x="93" y="8"/>
                  </a:cubicBezTo>
                  <a:cubicBezTo>
                    <a:pt x="90" y="8"/>
                    <a:pt x="80" y="5"/>
                    <a:pt x="80" y="5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16" y="0"/>
                    <a:pt x="12" y="1"/>
                  </a:cubicBezTo>
                  <a:cubicBezTo>
                    <a:pt x="8" y="2"/>
                    <a:pt x="9" y="15"/>
                    <a:pt x="9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23" y="39"/>
                    <a:pt x="26" y="43"/>
                  </a:cubicBezTo>
                  <a:cubicBezTo>
                    <a:pt x="29" y="47"/>
                    <a:pt x="26" y="57"/>
                    <a:pt x="26" y="57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51" y="84"/>
                    <a:pt x="75" y="99"/>
                  </a:cubicBezTo>
                  <a:cubicBezTo>
                    <a:pt x="90" y="108"/>
                    <a:pt x="86" y="116"/>
                    <a:pt x="81" y="120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1"/>
                    <a:pt x="116" y="148"/>
                    <a:pt x="125" y="153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38" y="137"/>
                    <a:pt x="127" y="131"/>
                    <a:pt x="124" y="128"/>
                  </a:cubicBezTo>
                  <a:cubicBezTo>
                    <a:pt x="121" y="125"/>
                    <a:pt x="125" y="118"/>
                    <a:pt x="125" y="118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8"/>
                    <a:pt x="136" y="107"/>
                    <a:pt x="139" y="103"/>
                  </a:cubicBezTo>
                  <a:cubicBezTo>
                    <a:pt x="142" y="99"/>
                    <a:pt x="150" y="104"/>
                    <a:pt x="150" y="104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89"/>
                    <a:pt x="169" y="93"/>
                    <a:pt x="171" y="86"/>
                  </a:cubicBezTo>
                  <a:cubicBezTo>
                    <a:pt x="173" y="79"/>
                    <a:pt x="159" y="66"/>
                    <a:pt x="159" y="66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4"/>
                    <a:pt x="169" y="53"/>
                    <a:pt x="162" y="5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02D57924-2CB7-4681-8755-374292357FBC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2638" y="2579688"/>
              <a:ext cx="136525" cy="103188"/>
            </a:xfrm>
            <a:custGeom>
              <a:avLst/>
              <a:gdLst>
                <a:gd name="T0" fmla="*/ 232 w 246"/>
                <a:gd name="T1" fmla="*/ 77 h 186"/>
                <a:gd name="T2" fmla="*/ 228 w 246"/>
                <a:gd name="T3" fmla="*/ 65 h 186"/>
                <a:gd name="T4" fmla="*/ 226 w 246"/>
                <a:gd name="T5" fmla="*/ 52 h 186"/>
                <a:gd name="T6" fmla="*/ 217 w 246"/>
                <a:gd name="T7" fmla="*/ 32 h 186"/>
                <a:gd name="T8" fmla="*/ 183 w 246"/>
                <a:gd name="T9" fmla="*/ 41 h 186"/>
                <a:gd name="T10" fmla="*/ 168 w 246"/>
                <a:gd name="T11" fmla="*/ 34 h 186"/>
                <a:gd name="T12" fmla="*/ 139 w 246"/>
                <a:gd name="T13" fmla="*/ 13 h 186"/>
                <a:gd name="T14" fmla="*/ 112 w 246"/>
                <a:gd name="T15" fmla="*/ 2 h 186"/>
                <a:gd name="T16" fmla="*/ 93 w 246"/>
                <a:gd name="T17" fmla="*/ 14 h 186"/>
                <a:gd name="T18" fmla="*/ 87 w 246"/>
                <a:gd name="T19" fmla="*/ 31 h 186"/>
                <a:gd name="T20" fmla="*/ 70 w 246"/>
                <a:gd name="T21" fmla="*/ 40 h 186"/>
                <a:gd name="T22" fmla="*/ 59 w 246"/>
                <a:gd name="T23" fmla="*/ 53 h 186"/>
                <a:gd name="T24" fmla="*/ 40 w 246"/>
                <a:gd name="T25" fmla="*/ 45 h 186"/>
                <a:gd name="T26" fmla="*/ 22 w 246"/>
                <a:gd name="T27" fmla="*/ 54 h 186"/>
                <a:gd name="T28" fmla="*/ 14 w 246"/>
                <a:gd name="T29" fmla="*/ 57 h 186"/>
                <a:gd name="T30" fmla="*/ 1 w 246"/>
                <a:gd name="T31" fmla="*/ 67 h 186"/>
                <a:gd name="T32" fmla="*/ 31 w 246"/>
                <a:gd name="T33" fmla="*/ 70 h 186"/>
                <a:gd name="T34" fmla="*/ 54 w 246"/>
                <a:gd name="T35" fmla="*/ 87 h 186"/>
                <a:gd name="T36" fmla="*/ 68 w 246"/>
                <a:gd name="T37" fmla="*/ 123 h 186"/>
                <a:gd name="T38" fmla="*/ 98 w 246"/>
                <a:gd name="T39" fmla="*/ 161 h 186"/>
                <a:gd name="T40" fmla="*/ 146 w 246"/>
                <a:gd name="T41" fmla="*/ 171 h 186"/>
                <a:gd name="T42" fmla="*/ 165 w 246"/>
                <a:gd name="T43" fmla="*/ 186 h 186"/>
                <a:gd name="T44" fmla="*/ 131 w 246"/>
                <a:gd name="T45" fmla="*/ 146 h 186"/>
                <a:gd name="T46" fmla="*/ 110 w 246"/>
                <a:gd name="T47" fmla="*/ 123 h 186"/>
                <a:gd name="T48" fmla="*/ 102 w 246"/>
                <a:gd name="T49" fmla="*/ 105 h 186"/>
                <a:gd name="T50" fmla="*/ 91 w 246"/>
                <a:gd name="T51" fmla="*/ 93 h 186"/>
                <a:gd name="T52" fmla="*/ 93 w 246"/>
                <a:gd name="T53" fmla="*/ 81 h 186"/>
                <a:gd name="T54" fmla="*/ 112 w 246"/>
                <a:gd name="T55" fmla="*/ 74 h 186"/>
                <a:gd name="T56" fmla="*/ 142 w 246"/>
                <a:gd name="T57" fmla="*/ 68 h 186"/>
                <a:gd name="T58" fmla="*/ 164 w 246"/>
                <a:gd name="T59" fmla="*/ 71 h 186"/>
                <a:gd name="T60" fmla="*/ 193 w 246"/>
                <a:gd name="T61" fmla="*/ 73 h 186"/>
                <a:gd name="T62" fmla="*/ 220 w 246"/>
                <a:gd name="T63" fmla="*/ 8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186">
                  <a:moveTo>
                    <a:pt x="230" y="84"/>
                  </a:moveTo>
                  <a:cubicBezTo>
                    <a:pt x="232" y="77"/>
                    <a:pt x="232" y="77"/>
                    <a:pt x="232" y="77"/>
                  </a:cubicBezTo>
                  <a:cubicBezTo>
                    <a:pt x="232" y="77"/>
                    <a:pt x="246" y="74"/>
                    <a:pt x="245" y="71"/>
                  </a:cubicBezTo>
                  <a:cubicBezTo>
                    <a:pt x="244" y="68"/>
                    <a:pt x="228" y="65"/>
                    <a:pt x="228" y="65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26" y="52"/>
                    <a:pt x="226" y="52"/>
                    <a:pt x="226" y="52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41" y="16"/>
                    <a:pt x="139" y="13"/>
                  </a:cubicBezTo>
                  <a:cubicBezTo>
                    <a:pt x="137" y="10"/>
                    <a:pt x="125" y="0"/>
                    <a:pt x="125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5" y="6"/>
                    <a:pt x="109" y="10"/>
                  </a:cubicBezTo>
                  <a:cubicBezTo>
                    <a:pt x="103" y="14"/>
                    <a:pt x="93" y="14"/>
                    <a:pt x="93" y="14"/>
                  </a:cubicBezTo>
                  <a:cubicBezTo>
                    <a:pt x="93" y="14"/>
                    <a:pt x="84" y="14"/>
                    <a:pt x="84" y="18"/>
                  </a:cubicBezTo>
                  <a:cubicBezTo>
                    <a:pt x="84" y="22"/>
                    <a:pt x="87" y="31"/>
                    <a:pt x="87" y="31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4" y="51"/>
                    <a:pt x="69" y="53"/>
                  </a:cubicBezTo>
                  <a:cubicBezTo>
                    <a:pt x="64" y="55"/>
                    <a:pt x="59" y="53"/>
                    <a:pt x="59" y="53"/>
                  </a:cubicBezTo>
                  <a:cubicBezTo>
                    <a:pt x="59" y="53"/>
                    <a:pt x="52" y="54"/>
                    <a:pt x="46" y="53"/>
                  </a:cubicBezTo>
                  <a:cubicBezTo>
                    <a:pt x="40" y="52"/>
                    <a:pt x="40" y="45"/>
                    <a:pt x="40" y="45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3" y="62"/>
                    <a:pt x="1" y="67"/>
                    <a:pt x="1" y="67"/>
                  </a:cubicBezTo>
                  <a:cubicBezTo>
                    <a:pt x="1" y="67"/>
                    <a:pt x="0" y="97"/>
                    <a:pt x="8" y="88"/>
                  </a:cubicBezTo>
                  <a:cubicBezTo>
                    <a:pt x="16" y="79"/>
                    <a:pt x="27" y="64"/>
                    <a:pt x="31" y="70"/>
                  </a:cubicBezTo>
                  <a:cubicBezTo>
                    <a:pt x="35" y="76"/>
                    <a:pt x="35" y="91"/>
                    <a:pt x="35" y="91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7"/>
                    <a:pt x="48" y="107"/>
                    <a:pt x="60" y="111"/>
                  </a:cubicBezTo>
                  <a:cubicBezTo>
                    <a:pt x="72" y="115"/>
                    <a:pt x="68" y="123"/>
                    <a:pt x="68" y="123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5" y="162"/>
                    <a:pt x="142" y="163"/>
                    <a:pt x="146" y="171"/>
                  </a:cubicBezTo>
                  <a:cubicBezTo>
                    <a:pt x="146" y="171"/>
                    <a:pt x="142" y="180"/>
                    <a:pt x="148" y="184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70" y="182"/>
                    <a:pt x="174" y="174"/>
                    <a:pt x="159" y="165"/>
                  </a:cubicBezTo>
                  <a:cubicBezTo>
                    <a:pt x="135" y="150"/>
                    <a:pt x="131" y="146"/>
                    <a:pt x="131" y="14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0" y="123"/>
                    <a:pt x="113" y="113"/>
                    <a:pt x="110" y="109"/>
                  </a:cubicBezTo>
                  <a:cubicBezTo>
                    <a:pt x="107" y="105"/>
                    <a:pt x="102" y="105"/>
                    <a:pt x="102" y="10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81"/>
                    <a:pt x="92" y="68"/>
                    <a:pt x="96" y="67"/>
                  </a:cubicBezTo>
                  <a:cubicBezTo>
                    <a:pt x="100" y="66"/>
                    <a:pt x="112" y="74"/>
                    <a:pt x="112" y="74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74" y="74"/>
                    <a:pt x="177" y="74"/>
                  </a:cubicBezTo>
                  <a:cubicBezTo>
                    <a:pt x="180" y="74"/>
                    <a:pt x="187" y="72"/>
                    <a:pt x="193" y="73"/>
                  </a:cubicBezTo>
                  <a:cubicBezTo>
                    <a:pt x="199" y="74"/>
                    <a:pt x="210" y="74"/>
                    <a:pt x="210" y="74"/>
                  </a:cubicBezTo>
                  <a:cubicBezTo>
                    <a:pt x="220" y="85"/>
                    <a:pt x="220" y="85"/>
                    <a:pt x="220" y="85"/>
                  </a:cubicBezTo>
                  <a:lnTo>
                    <a:pt x="230" y="8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31010AED-673E-4590-8069-B7981499A5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84700" y="2566988"/>
              <a:ext cx="77787" cy="44450"/>
            </a:xfrm>
            <a:custGeom>
              <a:avLst/>
              <a:gdLst>
                <a:gd name="T0" fmla="*/ 18 w 138"/>
                <a:gd name="T1" fmla="*/ 80 h 80"/>
                <a:gd name="T2" fmla="*/ 27 w 138"/>
                <a:gd name="T3" fmla="*/ 79 h 80"/>
                <a:gd name="T4" fmla="*/ 29 w 138"/>
                <a:gd name="T5" fmla="*/ 70 h 80"/>
                <a:gd name="T6" fmla="*/ 35 w 138"/>
                <a:gd name="T7" fmla="*/ 76 h 80"/>
                <a:gd name="T8" fmla="*/ 47 w 138"/>
                <a:gd name="T9" fmla="*/ 75 h 80"/>
                <a:gd name="T10" fmla="*/ 53 w 138"/>
                <a:gd name="T11" fmla="*/ 67 h 80"/>
                <a:gd name="T12" fmla="*/ 59 w 138"/>
                <a:gd name="T13" fmla="*/ 75 h 80"/>
                <a:gd name="T14" fmla="*/ 72 w 138"/>
                <a:gd name="T15" fmla="*/ 75 h 80"/>
                <a:gd name="T16" fmla="*/ 82 w 138"/>
                <a:gd name="T17" fmla="*/ 75 h 80"/>
                <a:gd name="T18" fmla="*/ 83 w 138"/>
                <a:gd name="T19" fmla="*/ 62 h 80"/>
                <a:gd name="T20" fmla="*/ 93 w 138"/>
                <a:gd name="T21" fmla="*/ 61 h 80"/>
                <a:gd name="T22" fmla="*/ 100 w 138"/>
                <a:gd name="T23" fmla="*/ 53 h 80"/>
                <a:gd name="T24" fmla="*/ 97 w 138"/>
                <a:gd name="T25" fmla="*/ 40 h 80"/>
                <a:gd name="T26" fmla="*/ 106 w 138"/>
                <a:gd name="T27" fmla="*/ 36 h 80"/>
                <a:gd name="T28" fmla="*/ 122 w 138"/>
                <a:gd name="T29" fmla="*/ 32 h 80"/>
                <a:gd name="T30" fmla="*/ 125 w 138"/>
                <a:gd name="T31" fmla="*/ 24 h 80"/>
                <a:gd name="T32" fmla="*/ 138 w 138"/>
                <a:gd name="T33" fmla="*/ 22 h 80"/>
                <a:gd name="T34" fmla="*/ 128 w 138"/>
                <a:gd name="T35" fmla="*/ 15 h 80"/>
                <a:gd name="T36" fmla="*/ 125 w 138"/>
                <a:gd name="T37" fmla="*/ 5 h 80"/>
                <a:gd name="T38" fmla="*/ 118 w 138"/>
                <a:gd name="T39" fmla="*/ 0 h 80"/>
                <a:gd name="T40" fmla="*/ 115 w 138"/>
                <a:gd name="T41" fmla="*/ 8 h 80"/>
                <a:gd name="T42" fmla="*/ 113 w 138"/>
                <a:gd name="T43" fmla="*/ 20 h 80"/>
                <a:gd name="T44" fmla="*/ 97 w 138"/>
                <a:gd name="T45" fmla="*/ 15 h 80"/>
                <a:gd name="T46" fmla="*/ 90 w 138"/>
                <a:gd name="T47" fmla="*/ 19 h 80"/>
                <a:gd name="T48" fmla="*/ 57 w 138"/>
                <a:gd name="T49" fmla="*/ 18 h 80"/>
                <a:gd name="T50" fmla="*/ 50 w 138"/>
                <a:gd name="T51" fmla="*/ 27 h 80"/>
                <a:gd name="T52" fmla="*/ 35 w 138"/>
                <a:gd name="T53" fmla="*/ 25 h 80"/>
                <a:gd name="T54" fmla="*/ 26 w 138"/>
                <a:gd name="T55" fmla="*/ 21 h 80"/>
                <a:gd name="T56" fmla="*/ 14 w 138"/>
                <a:gd name="T57" fmla="*/ 25 h 80"/>
                <a:gd name="T58" fmla="*/ 5 w 138"/>
                <a:gd name="T59" fmla="*/ 25 h 80"/>
                <a:gd name="T60" fmla="*/ 0 w 138"/>
                <a:gd name="T61" fmla="*/ 34 h 80"/>
                <a:gd name="T62" fmla="*/ 8 w 138"/>
                <a:gd name="T63" fmla="*/ 37 h 80"/>
                <a:gd name="T64" fmla="*/ 3 w 138"/>
                <a:gd name="T65" fmla="*/ 62 h 80"/>
                <a:gd name="T66" fmla="*/ 23 w 138"/>
                <a:gd name="T67" fmla="*/ 70 h 80"/>
                <a:gd name="T68" fmla="*/ 18 w 138"/>
                <a:gd name="T6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" h="80">
                  <a:moveTo>
                    <a:pt x="18" y="80"/>
                  </a:moveTo>
                  <a:cubicBezTo>
                    <a:pt x="27" y="79"/>
                    <a:pt x="27" y="79"/>
                    <a:pt x="27" y="79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74"/>
                    <a:pt x="59" y="75"/>
                  </a:cubicBezTo>
                  <a:cubicBezTo>
                    <a:pt x="65" y="76"/>
                    <a:pt x="72" y="75"/>
                    <a:pt x="72" y="75"/>
                  </a:cubicBezTo>
                  <a:cubicBezTo>
                    <a:pt x="72" y="75"/>
                    <a:pt x="77" y="77"/>
                    <a:pt x="82" y="75"/>
                  </a:cubicBezTo>
                  <a:cubicBezTo>
                    <a:pt x="87" y="73"/>
                    <a:pt x="83" y="62"/>
                    <a:pt x="83" y="62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3"/>
                    <a:pt x="97" y="44"/>
                    <a:pt x="97" y="40"/>
                  </a:cubicBezTo>
                  <a:cubicBezTo>
                    <a:pt x="97" y="36"/>
                    <a:pt x="106" y="36"/>
                    <a:pt x="106" y="36"/>
                  </a:cubicBezTo>
                  <a:cubicBezTo>
                    <a:pt x="106" y="36"/>
                    <a:pt x="116" y="36"/>
                    <a:pt x="122" y="32"/>
                  </a:cubicBezTo>
                  <a:cubicBezTo>
                    <a:pt x="128" y="28"/>
                    <a:pt x="125" y="24"/>
                    <a:pt x="125" y="24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27"/>
                    <a:pt x="50" y="27"/>
                  </a:cubicBezTo>
                  <a:cubicBezTo>
                    <a:pt x="43" y="27"/>
                    <a:pt x="35" y="25"/>
                    <a:pt x="35" y="25"/>
                  </a:cubicBezTo>
                  <a:cubicBezTo>
                    <a:pt x="35" y="25"/>
                    <a:pt x="29" y="21"/>
                    <a:pt x="26" y="21"/>
                  </a:cubicBezTo>
                  <a:cubicBezTo>
                    <a:pt x="23" y="21"/>
                    <a:pt x="14" y="25"/>
                    <a:pt x="1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30"/>
                    <a:pt x="0" y="34"/>
                    <a:pt x="0" y="3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26" y="66"/>
                    <a:pt x="23" y="70"/>
                  </a:cubicBezTo>
                  <a:cubicBezTo>
                    <a:pt x="22" y="72"/>
                    <a:pt x="20" y="76"/>
                    <a:pt x="18" y="8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70C494B8-D8CA-41BA-AE83-01AA322E4D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5663" y="2489200"/>
              <a:ext cx="133350" cy="55563"/>
            </a:xfrm>
            <a:custGeom>
              <a:avLst/>
              <a:gdLst>
                <a:gd name="T0" fmla="*/ 233 w 239"/>
                <a:gd name="T1" fmla="*/ 23 h 98"/>
                <a:gd name="T2" fmla="*/ 214 w 239"/>
                <a:gd name="T3" fmla="*/ 19 h 98"/>
                <a:gd name="T4" fmla="*/ 194 w 239"/>
                <a:gd name="T5" fmla="*/ 6 h 98"/>
                <a:gd name="T6" fmla="*/ 170 w 239"/>
                <a:gd name="T7" fmla="*/ 14 h 98"/>
                <a:gd name="T8" fmla="*/ 159 w 239"/>
                <a:gd name="T9" fmla="*/ 10 h 98"/>
                <a:gd name="T10" fmla="*/ 140 w 239"/>
                <a:gd name="T11" fmla="*/ 9 h 98"/>
                <a:gd name="T12" fmla="*/ 132 w 239"/>
                <a:gd name="T13" fmla="*/ 18 h 98"/>
                <a:gd name="T14" fmla="*/ 126 w 239"/>
                <a:gd name="T15" fmla="*/ 11 h 98"/>
                <a:gd name="T16" fmla="*/ 119 w 239"/>
                <a:gd name="T17" fmla="*/ 11 h 98"/>
                <a:gd name="T18" fmla="*/ 111 w 239"/>
                <a:gd name="T19" fmla="*/ 2 h 98"/>
                <a:gd name="T20" fmla="*/ 91 w 239"/>
                <a:gd name="T21" fmla="*/ 8 h 98"/>
                <a:gd name="T22" fmla="*/ 83 w 239"/>
                <a:gd name="T23" fmla="*/ 2 h 98"/>
                <a:gd name="T24" fmla="*/ 72 w 239"/>
                <a:gd name="T25" fmla="*/ 9 h 98"/>
                <a:gd name="T26" fmla="*/ 58 w 239"/>
                <a:gd name="T27" fmla="*/ 15 h 98"/>
                <a:gd name="T28" fmla="*/ 58 w 239"/>
                <a:gd name="T29" fmla="*/ 28 h 98"/>
                <a:gd name="T30" fmla="*/ 36 w 239"/>
                <a:gd name="T31" fmla="*/ 40 h 98"/>
                <a:gd name="T32" fmla="*/ 24 w 239"/>
                <a:gd name="T33" fmla="*/ 39 h 98"/>
                <a:gd name="T34" fmla="*/ 12 w 239"/>
                <a:gd name="T35" fmla="*/ 41 h 98"/>
                <a:gd name="T36" fmla="*/ 3 w 239"/>
                <a:gd name="T37" fmla="*/ 46 h 98"/>
                <a:gd name="T38" fmla="*/ 1 w 239"/>
                <a:gd name="T39" fmla="*/ 60 h 98"/>
                <a:gd name="T40" fmla="*/ 0 w 239"/>
                <a:gd name="T41" fmla="*/ 70 h 98"/>
                <a:gd name="T42" fmla="*/ 7 w 239"/>
                <a:gd name="T43" fmla="*/ 75 h 98"/>
                <a:gd name="T44" fmla="*/ 7 w 239"/>
                <a:gd name="T45" fmla="*/ 87 h 98"/>
                <a:gd name="T46" fmla="*/ 7 w 239"/>
                <a:gd name="T47" fmla="*/ 87 h 98"/>
                <a:gd name="T48" fmla="*/ 13 w 239"/>
                <a:gd name="T49" fmla="*/ 92 h 98"/>
                <a:gd name="T50" fmla="*/ 20 w 239"/>
                <a:gd name="T51" fmla="*/ 81 h 98"/>
                <a:gd name="T52" fmla="*/ 40 w 239"/>
                <a:gd name="T53" fmla="*/ 97 h 98"/>
                <a:gd name="T54" fmla="*/ 81 w 239"/>
                <a:gd name="T55" fmla="*/ 94 h 98"/>
                <a:gd name="T56" fmla="*/ 87 w 239"/>
                <a:gd name="T57" fmla="*/ 78 h 98"/>
                <a:gd name="T58" fmla="*/ 111 w 239"/>
                <a:gd name="T59" fmla="*/ 81 h 98"/>
                <a:gd name="T60" fmla="*/ 118 w 239"/>
                <a:gd name="T61" fmla="*/ 73 h 98"/>
                <a:gd name="T62" fmla="*/ 144 w 239"/>
                <a:gd name="T63" fmla="*/ 69 h 98"/>
                <a:gd name="T64" fmla="*/ 155 w 239"/>
                <a:gd name="T65" fmla="*/ 53 h 98"/>
                <a:gd name="T66" fmla="*/ 171 w 239"/>
                <a:gd name="T67" fmla="*/ 53 h 98"/>
                <a:gd name="T68" fmla="*/ 174 w 239"/>
                <a:gd name="T69" fmla="*/ 63 h 98"/>
                <a:gd name="T70" fmla="*/ 183 w 239"/>
                <a:gd name="T71" fmla="*/ 64 h 98"/>
                <a:gd name="T72" fmla="*/ 188 w 239"/>
                <a:gd name="T73" fmla="*/ 53 h 98"/>
                <a:gd name="T74" fmla="*/ 194 w 239"/>
                <a:gd name="T75" fmla="*/ 63 h 98"/>
                <a:gd name="T76" fmla="*/ 223 w 239"/>
                <a:gd name="T77" fmla="*/ 59 h 98"/>
                <a:gd name="T78" fmla="*/ 223 w 239"/>
                <a:gd name="T79" fmla="*/ 59 h 98"/>
                <a:gd name="T80" fmla="*/ 224 w 239"/>
                <a:gd name="T81" fmla="*/ 51 h 98"/>
                <a:gd name="T82" fmla="*/ 234 w 239"/>
                <a:gd name="T83" fmla="*/ 43 h 98"/>
                <a:gd name="T84" fmla="*/ 237 w 239"/>
                <a:gd name="T85" fmla="*/ 30 h 98"/>
                <a:gd name="T86" fmla="*/ 233 w 239"/>
                <a:gd name="T87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9" h="98">
                  <a:moveTo>
                    <a:pt x="233" y="23"/>
                  </a:moveTo>
                  <a:cubicBezTo>
                    <a:pt x="227" y="23"/>
                    <a:pt x="221" y="25"/>
                    <a:pt x="214" y="19"/>
                  </a:cubicBezTo>
                  <a:cubicBezTo>
                    <a:pt x="207" y="13"/>
                    <a:pt x="208" y="6"/>
                    <a:pt x="194" y="6"/>
                  </a:cubicBezTo>
                  <a:cubicBezTo>
                    <a:pt x="180" y="6"/>
                    <a:pt x="175" y="14"/>
                    <a:pt x="170" y="14"/>
                  </a:cubicBezTo>
                  <a:cubicBezTo>
                    <a:pt x="165" y="14"/>
                    <a:pt x="159" y="10"/>
                    <a:pt x="159" y="1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1" y="18"/>
                    <a:pt x="132" y="18"/>
                  </a:cubicBezTo>
                  <a:cubicBezTo>
                    <a:pt x="123" y="18"/>
                    <a:pt x="126" y="11"/>
                    <a:pt x="126" y="1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9" y="11"/>
                    <a:pt x="118" y="4"/>
                    <a:pt x="111" y="2"/>
                  </a:cubicBezTo>
                  <a:cubicBezTo>
                    <a:pt x="104" y="0"/>
                    <a:pt x="94" y="8"/>
                    <a:pt x="91" y="8"/>
                  </a:cubicBezTo>
                  <a:cubicBezTo>
                    <a:pt x="89" y="8"/>
                    <a:pt x="86" y="5"/>
                    <a:pt x="83" y="2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43" y="35"/>
                    <a:pt x="36" y="40"/>
                  </a:cubicBezTo>
                  <a:cubicBezTo>
                    <a:pt x="31" y="43"/>
                    <a:pt x="25" y="41"/>
                    <a:pt x="24" y="39"/>
                  </a:cubicBezTo>
                  <a:cubicBezTo>
                    <a:pt x="21" y="40"/>
                    <a:pt x="15" y="40"/>
                    <a:pt x="12" y="41"/>
                  </a:cubicBezTo>
                  <a:cubicBezTo>
                    <a:pt x="8" y="42"/>
                    <a:pt x="3" y="46"/>
                    <a:pt x="3" y="4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6" y="69"/>
                    <a:pt x="7" y="75"/>
                  </a:cubicBezTo>
                  <a:cubicBezTo>
                    <a:pt x="7" y="78"/>
                    <a:pt x="7" y="83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1"/>
                    <a:pt x="23" y="98"/>
                    <a:pt x="40" y="97"/>
                  </a:cubicBezTo>
                  <a:cubicBezTo>
                    <a:pt x="57" y="96"/>
                    <a:pt x="81" y="94"/>
                    <a:pt x="81" y="94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111" y="81"/>
                    <a:pt x="111" y="81"/>
                    <a:pt x="111" y="81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41" y="72"/>
                    <a:pt x="144" y="69"/>
                  </a:cubicBezTo>
                  <a:cubicBezTo>
                    <a:pt x="147" y="66"/>
                    <a:pt x="155" y="53"/>
                    <a:pt x="155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3" y="64"/>
                    <a:pt x="183" y="64"/>
                    <a:pt x="183" y="64"/>
                  </a:cubicBezTo>
                  <a:cubicBezTo>
                    <a:pt x="183" y="64"/>
                    <a:pt x="183" y="53"/>
                    <a:pt x="188" y="53"/>
                  </a:cubicBezTo>
                  <a:cubicBezTo>
                    <a:pt x="193" y="53"/>
                    <a:pt x="194" y="63"/>
                    <a:pt x="194" y="63"/>
                  </a:cubicBezTo>
                  <a:cubicBezTo>
                    <a:pt x="194" y="63"/>
                    <a:pt x="215" y="57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4" y="51"/>
                    <a:pt x="232" y="49"/>
                    <a:pt x="234" y="43"/>
                  </a:cubicBezTo>
                  <a:cubicBezTo>
                    <a:pt x="236" y="37"/>
                    <a:pt x="237" y="30"/>
                    <a:pt x="237" y="30"/>
                  </a:cubicBezTo>
                  <a:cubicBezTo>
                    <a:pt x="237" y="30"/>
                    <a:pt x="239" y="23"/>
                    <a:pt x="233" y="2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8A11A12C-1A3E-4058-A07E-F72D5EE851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1375" y="2519363"/>
              <a:ext cx="160337" cy="82550"/>
            </a:xfrm>
            <a:custGeom>
              <a:avLst/>
              <a:gdLst>
                <a:gd name="T0" fmla="*/ 31 w 286"/>
                <a:gd name="T1" fmla="*/ 43 h 148"/>
                <a:gd name="T2" fmla="*/ 16 w 286"/>
                <a:gd name="T3" fmla="*/ 43 h 148"/>
                <a:gd name="T4" fmla="*/ 15 w 286"/>
                <a:gd name="T5" fmla="*/ 52 h 148"/>
                <a:gd name="T6" fmla="*/ 23 w 286"/>
                <a:gd name="T7" fmla="*/ 53 h 148"/>
                <a:gd name="T8" fmla="*/ 15 w 286"/>
                <a:gd name="T9" fmla="*/ 65 h 148"/>
                <a:gd name="T10" fmla="*/ 15 w 286"/>
                <a:gd name="T11" fmla="*/ 79 h 148"/>
                <a:gd name="T12" fmla="*/ 2 w 286"/>
                <a:gd name="T13" fmla="*/ 81 h 148"/>
                <a:gd name="T14" fmla="*/ 0 w 286"/>
                <a:gd name="T15" fmla="*/ 85 h 148"/>
                <a:gd name="T16" fmla="*/ 7 w 286"/>
                <a:gd name="T17" fmla="*/ 90 h 148"/>
                <a:gd name="T18" fmla="*/ 10 w 286"/>
                <a:gd name="T19" fmla="*/ 100 h 148"/>
                <a:gd name="T20" fmla="*/ 20 w 286"/>
                <a:gd name="T21" fmla="*/ 107 h 148"/>
                <a:gd name="T22" fmla="*/ 34 w 286"/>
                <a:gd name="T23" fmla="*/ 120 h 148"/>
                <a:gd name="T24" fmla="*/ 54 w 286"/>
                <a:gd name="T25" fmla="*/ 137 h 148"/>
                <a:gd name="T26" fmla="*/ 63 w 286"/>
                <a:gd name="T27" fmla="*/ 141 h 148"/>
                <a:gd name="T28" fmla="*/ 75 w 286"/>
                <a:gd name="T29" fmla="*/ 141 h 148"/>
                <a:gd name="T30" fmla="*/ 78 w 286"/>
                <a:gd name="T31" fmla="*/ 148 h 148"/>
                <a:gd name="T32" fmla="*/ 106 w 286"/>
                <a:gd name="T33" fmla="*/ 145 h 148"/>
                <a:gd name="T34" fmla="*/ 112 w 286"/>
                <a:gd name="T35" fmla="*/ 139 h 148"/>
                <a:gd name="T36" fmla="*/ 115 w 286"/>
                <a:gd name="T37" fmla="*/ 140 h 148"/>
                <a:gd name="T38" fmla="*/ 118 w 286"/>
                <a:gd name="T39" fmla="*/ 136 h 148"/>
                <a:gd name="T40" fmla="*/ 133 w 286"/>
                <a:gd name="T41" fmla="*/ 136 h 148"/>
                <a:gd name="T42" fmla="*/ 145 w 286"/>
                <a:gd name="T43" fmla="*/ 125 h 148"/>
                <a:gd name="T44" fmla="*/ 163 w 286"/>
                <a:gd name="T45" fmla="*/ 125 h 148"/>
                <a:gd name="T46" fmla="*/ 176 w 286"/>
                <a:gd name="T47" fmla="*/ 131 h 148"/>
                <a:gd name="T48" fmla="*/ 192 w 286"/>
                <a:gd name="T49" fmla="*/ 127 h 148"/>
                <a:gd name="T50" fmla="*/ 194 w 286"/>
                <a:gd name="T51" fmla="*/ 118 h 148"/>
                <a:gd name="T52" fmla="*/ 205 w 286"/>
                <a:gd name="T53" fmla="*/ 120 h 148"/>
                <a:gd name="T54" fmla="*/ 221 w 286"/>
                <a:gd name="T55" fmla="*/ 110 h 148"/>
                <a:gd name="T56" fmla="*/ 222 w 286"/>
                <a:gd name="T57" fmla="*/ 96 h 148"/>
                <a:gd name="T58" fmla="*/ 238 w 286"/>
                <a:gd name="T59" fmla="*/ 83 h 148"/>
                <a:gd name="T60" fmla="*/ 245 w 286"/>
                <a:gd name="T61" fmla="*/ 66 h 148"/>
                <a:gd name="T62" fmla="*/ 246 w 286"/>
                <a:gd name="T63" fmla="*/ 48 h 148"/>
                <a:gd name="T64" fmla="*/ 266 w 286"/>
                <a:gd name="T65" fmla="*/ 41 h 148"/>
                <a:gd name="T66" fmla="*/ 286 w 286"/>
                <a:gd name="T67" fmla="*/ 27 h 148"/>
                <a:gd name="T68" fmla="*/ 264 w 286"/>
                <a:gd name="T69" fmla="*/ 19 h 148"/>
                <a:gd name="T70" fmla="*/ 248 w 286"/>
                <a:gd name="T71" fmla="*/ 6 h 148"/>
                <a:gd name="T72" fmla="*/ 219 w 286"/>
                <a:gd name="T73" fmla="*/ 10 h 148"/>
                <a:gd name="T74" fmla="*/ 213 w 286"/>
                <a:gd name="T75" fmla="*/ 0 h 148"/>
                <a:gd name="T76" fmla="*/ 208 w 286"/>
                <a:gd name="T77" fmla="*/ 11 h 148"/>
                <a:gd name="T78" fmla="*/ 199 w 286"/>
                <a:gd name="T79" fmla="*/ 10 h 148"/>
                <a:gd name="T80" fmla="*/ 196 w 286"/>
                <a:gd name="T81" fmla="*/ 0 h 148"/>
                <a:gd name="T82" fmla="*/ 180 w 286"/>
                <a:gd name="T83" fmla="*/ 0 h 148"/>
                <a:gd name="T84" fmla="*/ 169 w 286"/>
                <a:gd name="T85" fmla="*/ 16 h 148"/>
                <a:gd name="T86" fmla="*/ 143 w 286"/>
                <a:gd name="T87" fmla="*/ 20 h 148"/>
                <a:gd name="T88" fmla="*/ 136 w 286"/>
                <a:gd name="T89" fmla="*/ 28 h 148"/>
                <a:gd name="T90" fmla="*/ 112 w 286"/>
                <a:gd name="T91" fmla="*/ 25 h 148"/>
                <a:gd name="T92" fmla="*/ 106 w 286"/>
                <a:gd name="T93" fmla="*/ 41 h 148"/>
                <a:gd name="T94" fmla="*/ 65 w 286"/>
                <a:gd name="T95" fmla="*/ 44 h 148"/>
                <a:gd name="T96" fmla="*/ 45 w 286"/>
                <a:gd name="T97" fmla="*/ 28 h 148"/>
                <a:gd name="T98" fmla="*/ 38 w 286"/>
                <a:gd name="T99" fmla="*/ 39 h 148"/>
                <a:gd name="T100" fmla="*/ 32 w 286"/>
                <a:gd name="T101" fmla="*/ 34 h 148"/>
                <a:gd name="T102" fmla="*/ 31 w 286"/>
                <a:gd name="T103" fmla="*/ 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6" h="148">
                  <a:moveTo>
                    <a:pt x="31" y="43"/>
                  </a:moveTo>
                  <a:cubicBezTo>
                    <a:pt x="16" y="43"/>
                    <a:pt x="16" y="43"/>
                    <a:pt x="16" y="4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32" y="117"/>
                    <a:pt x="34" y="120"/>
                  </a:cubicBezTo>
                  <a:cubicBezTo>
                    <a:pt x="36" y="123"/>
                    <a:pt x="54" y="137"/>
                    <a:pt x="54" y="137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42" y="131"/>
                    <a:pt x="145" y="125"/>
                  </a:cubicBezTo>
                  <a:cubicBezTo>
                    <a:pt x="148" y="119"/>
                    <a:pt x="163" y="125"/>
                    <a:pt x="163" y="125"/>
                  </a:cubicBezTo>
                  <a:cubicBezTo>
                    <a:pt x="176" y="131"/>
                    <a:pt x="176" y="131"/>
                    <a:pt x="176" y="131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05" y="120"/>
                    <a:pt x="215" y="116"/>
                    <a:pt x="221" y="110"/>
                  </a:cubicBezTo>
                  <a:cubicBezTo>
                    <a:pt x="227" y="104"/>
                    <a:pt x="222" y="96"/>
                    <a:pt x="222" y="96"/>
                  </a:cubicBezTo>
                  <a:cubicBezTo>
                    <a:pt x="222" y="96"/>
                    <a:pt x="228" y="88"/>
                    <a:pt x="238" y="83"/>
                  </a:cubicBezTo>
                  <a:cubicBezTo>
                    <a:pt x="248" y="78"/>
                    <a:pt x="245" y="66"/>
                    <a:pt x="245" y="66"/>
                  </a:cubicBezTo>
                  <a:cubicBezTo>
                    <a:pt x="245" y="66"/>
                    <a:pt x="245" y="54"/>
                    <a:pt x="246" y="48"/>
                  </a:cubicBezTo>
                  <a:cubicBezTo>
                    <a:pt x="247" y="42"/>
                    <a:pt x="256" y="42"/>
                    <a:pt x="266" y="41"/>
                  </a:cubicBezTo>
                  <a:cubicBezTo>
                    <a:pt x="276" y="40"/>
                    <a:pt x="286" y="27"/>
                    <a:pt x="286" y="27"/>
                  </a:cubicBezTo>
                  <a:cubicBezTo>
                    <a:pt x="286" y="27"/>
                    <a:pt x="270" y="20"/>
                    <a:pt x="264" y="19"/>
                  </a:cubicBezTo>
                  <a:cubicBezTo>
                    <a:pt x="258" y="18"/>
                    <a:pt x="256" y="8"/>
                    <a:pt x="248" y="6"/>
                  </a:cubicBezTo>
                  <a:cubicBezTo>
                    <a:pt x="240" y="4"/>
                    <a:pt x="219" y="10"/>
                    <a:pt x="219" y="10"/>
                  </a:cubicBezTo>
                  <a:cubicBezTo>
                    <a:pt x="219" y="10"/>
                    <a:pt x="218" y="0"/>
                    <a:pt x="213" y="0"/>
                  </a:cubicBezTo>
                  <a:cubicBezTo>
                    <a:pt x="208" y="0"/>
                    <a:pt x="208" y="11"/>
                    <a:pt x="208" y="11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0"/>
                    <a:pt x="172" y="13"/>
                    <a:pt x="169" y="16"/>
                  </a:cubicBezTo>
                  <a:cubicBezTo>
                    <a:pt x="166" y="19"/>
                    <a:pt x="143" y="20"/>
                    <a:pt x="143" y="2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6" y="41"/>
                    <a:pt x="82" y="43"/>
                    <a:pt x="65" y="44"/>
                  </a:cubicBezTo>
                  <a:cubicBezTo>
                    <a:pt x="48" y="45"/>
                    <a:pt x="45" y="28"/>
                    <a:pt x="45" y="2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9"/>
                    <a:pt x="31" y="43"/>
                    <a:pt x="31" y="4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3C31EA1E-98CA-4266-B6BA-FC165A52631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9800" y="2290763"/>
              <a:ext cx="128587" cy="73025"/>
            </a:xfrm>
            <a:custGeom>
              <a:avLst/>
              <a:gdLst>
                <a:gd name="T0" fmla="*/ 222 w 230"/>
                <a:gd name="T1" fmla="*/ 42 h 132"/>
                <a:gd name="T2" fmla="*/ 210 w 230"/>
                <a:gd name="T3" fmla="*/ 38 h 132"/>
                <a:gd name="T4" fmla="*/ 195 w 230"/>
                <a:gd name="T5" fmla="*/ 30 h 132"/>
                <a:gd name="T6" fmla="*/ 184 w 230"/>
                <a:gd name="T7" fmla="*/ 20 h 132"/>
                <a:gd name="T8" fmla="*/ 157 w 230"/>
                <a:gd name="T9" fmla="*/ 17 h 132"/>
                <a:gd name="T10" fmla="*/ 145 w 230"/>
                <a:gd name="T11" fmla="*/ 4 h 132"/>
                <a:gd name="T12" fmla="*/ 128 w 230"/>
                <a:gd name="T13" fmla="*/ 12 h 132"/>
                <a:gd name="T14" fmla="*/ 113 w 230"/>
                <a:gd name="T15" fmla="*/ 8 h 132"/>
                <a:gd name="T16" fmla="*/ 104 w 230"/>
                <a:gd name="T17" fmla="*/ 13 h 132"/>
                <a:gd name="T18" fmla="*/ 81 w 230"/>
                <a:gd name="T19" fmla="*/ 7 h 132"/>
                <a:gd name="T20" fmla="*/ 73 w 230"/>
                <a:gd name="T21" fmla="*/ 9 h 132"/>
                <a:gd name="T22" fmla="*/ 60 w 230"/>
                <a:gd name="T23" fmla="*/ 2 h 132"/>
                <a:gd name="T24" fmla="*/ 46 w 230"/>
                <a:gd name="T25" fmla="*/ 5 h 132"/>
                <a:gd name="T26" fmla="*/ 13 w 230"/>
                <a:gd name="T27" fmla="*/ 11 h 132"/>
                <a:gd name="T28" fmla="*/ 0 w 230"/>
                <a:gd name="T29" fmla="*/ 16 h 132"/>
                <a:gd name="T30" fmla="*/ 1 w 230"/>
                <a:gd name="T31" fmla="*/ 23 h 132"/>
                <a:gd name="T32" fmla="*/ 11 w 230"/>
                <a:gd name="T33" fmla="*/ 60 h 132"/>
                <a:gd name="T34" fmla="*/ 14 w 230"/>
                <a:gd name="T35" fmla="*/ 64 h 132"/>
                <a:gd name="T36" fmla="*/ 19 w 230"/>
                <a:gd name="T37" fmla="*/ 64 h 132"/>
                <a:gd name="T38" fmla="*/ 22 w 230"/>
                <a:gd name="T39" fmla="*/ 70 h 132"/>
                <a:gd name="T40" fmla="*/ 30 w 230"/>
                <a:gd name="T41" fmla="*/ 69 h 132"/>
                <a:gd name="T42" fmla="*/ 32 w 230"/>
                <a:gd name="T43" fmla="*/ 75 h 132"/>
                <a:gd name="T44" fmla="*/ 64 w 230"/>
                <a:gd name="T45" fmla="*/ 71 h 132"/>
                <a:gd name="T46" fmla="*/ 74 w 230"/>
                <a:gd name="T47" fmla="*/ 86 h 132"/>
                <a:gd name="T48" fmla="*/ 65 w 230"/>
                <a:gd name="T49" fmla="*/ 98 h 132"/>
                <a:gd name="T50" fmla="*/ 70 w 230"/>
                <a:gd name="T51" fmla="*/ 108 h 132"/>
                <a:gd name="T52" fmla="*/ 74 w 230"/>
                <a:gd name="T53" fmla="*/ 108 h 132"/>
                <a:gd name="T54" fmla="*/ 103 w 230"/>
                <a:gd name="T55" fmla="*/ 119 h 132"/>
                <a:gd name="T56" fmla="*/ 103 w 230"/>
                <a:gd name="T57" fmla="*/ 132 h 132"/>
                <a:gd name="T58" fmla="*/ 127 w 230"/>
                <a:gd name="T59" fmla="*/ 127 h 132"/>
                <a:gd name="T60" fmla="*/ 137 w 230"/>
                <a:gd name="T61" fmla="*/ 132 h 132"/>
                <a:gd name="T62" fmla="*/ 155 w 230"/>
                <a:gd name="T63" fmla="*/ 132 h 132"/>
                <a:gd name="T64" fmla="*/ 157 w 230"/>
                <a:gd name="T65" fmla="*/ 122 h 132"/>
                <a:gd name="T66" fmla="*/ 165 w 230"/>
                <a:gd name="T67" fmla="*/ 130 h 132"/>
                <a:gd name="T68" fmla="*/ 169 w 230"/>
                <a:gd name="T69" fmla="*/ 122 h 132"/>
                <a:gd name="T70" fmla="*/ 187 w 230"/>
                <a:gd name="T71" fmla="*/ 115 h 132"/>
                <a:gd name="T72" fmla="*/ 193 w 230"/>
                <a:gd name="T73" fmla="*/ 123 h 132"/>
                <a:gd name="T74" fmla="*/ 188 w 230"/>
                <a:gd name="T75" fmla="*/ 103 h 132"/>
                <a:gd name="T76" fmla="*/ 195 w 230"/>
                <a:gd name="T77" fmla="*/ 96 h 132"/>
                <a:gd name="T78" fmla="*/ 193 w 230"/>
                <a:gd name="T79" fmla="*/ 81 h 132"/>
                <a:gd name="T80" fmla="*/ 208 w 230"/>
                <a:gd name="T81" fmla="*/ 79 h 132"/>
                <a:gd name="T82" fmla="*/ 204 w 230"/>
                <a:gd name="T83" fmla="*/ 66 h 132"/>
                <a:gd name="T84" fmla="*/ 217 w 230"/>
                <a:gd name="T85" fmla="*/ 71 h 132"/>
                <a:gd name="T86" fmla="*/ 230 w 230"/>
                <a:gd name="T87" fmla="*/ 65 h 132"/>
                <a:gd name="T88" fmla="*/ 216 w 230"/>
                <a:gd name="T89" fmla="*/ 50 h 132"/>
                <a:gd name="T90" fmla="*/ 222 w 230"/>
                <a:gd name="T91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0" h="132">
                  <a:moveTo>
                    <a:pt x="222" y="42"/>
                  </a:moveTo>
                  <a:cubicBezTo>
                    <a:pt x="210" y="38"/>
                    <a:pt x="210" y="38"/>
                    <a:pt x="210" y="38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0" y="22"/>
                    <a:pt x="184" y="20"/>
                  </a:cubicBezTo>
                  <a:cubicBezTo>
                    <a:pt x="178" y="18"/>
                    <a:pt x="157" y="17"/>
                    <a:pt x="157" y="17"/>
                  </a:cubicBezTo>
                  <a:cubicBezTo>
                    <a:pt x="157" y="17"/>
                    <a:pt x="151" y="4"/>
                    <a:pt x="145" y="4"/>
                  </a:cubicBezTo>
                  <a:cubicBezTo>
                    <a:pt x="139" y="4"/>
                    <a:pt x="136" y="12"/>
                    <a:pt x="128" y="12"/>
                  </a:cubicBezTo>
                  <a:cubicBezTo>
                    <a:pt x="120" y="12"/>
                    <a:pt x="118" y="8"/>
                    <a:pt x="113" y="8"/>
                  </a:cubicBezTo>
                  <a:cubicBezTo>
                    <a:pt x="108" y="8"/>
                    <a:pt x="104" y="13"/>
                    <a:pt x="104" y="13"/>
                  </a:cubicBezTo>
                  <a:cubicBezTo>
                    <a:pt x="104" y="13"/>
                    <a:pt x="84" y="6"/>
                    <a:pt x="81" y="7"/>
                  </a:cubicBezTo>
                  <a:cubicBezTo>
                    <a:pt x="78" y="8"/>
                    <a:pt x="73" y="9"/>
                    <a:pt x="73" y="9"/>
                  </a:cubicBezTo>
                  <a:cubicBezTo>
                    <a:pt x="73" y="9"/>
                    <a:pt x="66" y="4"/>
                    <a:pt x="60" y="2"/>
                  </a:cubicBezTo>
                  <a:cubicBezTo>
                    <a:pt x="54" y="0"/>
                    <a:pt x="52" y="2"/>
                    <a:pt x="46" y="5"/>
                  </a:cubicBezTo>
                  <a:cubicBezTo>
                    <a:pt x="40" y="8"/>
                    <a:pt x="33" y="8"/>
                    <a:pt x="13" y="11"/>
                  </a:cubicBezTo>
                  <a:cubicBezTo>
                    <a:pt x="7" y="12"/>
                    <a:pt x="3" y="14"/>
                    <a:pt x="0" y="16"/>
                  </a:cubicBezTo>
                  <a:cubicBezTo>
                    <a:pt x="0" y="20"/>
                    <a:pt x="1" y="23"/>
                    <a:pt x="1" y="23"/>
                  </a:cubicBezTo>
                  <a:cubicBezTo>
                    <a:pt x="1" y="23"/>
                    <a:pt x="2" y="58"/>
                    <a:pt x="11" y="60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56" y="72"/>
                    <a:pt x="64" y="71"/>
                  </a:cubicBezTo>
                  <a:cubicBezTo>
                    <a:pt x="72" y="70"/>
                    <a:pt x="75" y="81"/>
                    <a:pt x="74" y="86"/>
                  </a:cubicBezTo>
                  <a:cubicBezTo>
                    <a:pt x="73" y="91"/>
                    <a:pt x="65" y="98"/>
                    <a:pt x="65" y="9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1" y="108"/>
                    <a:pt x="73" y="108"/>
                    <a:pt x="74" y="108"/>
                  </a:cubicBezTo>
                  <a:cubicBezTo>
                    <a:pt x="87" y="110"/>
                    <a:pt x="103" y="119"/>
                    <a:pt x="103" y="11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3" y="132"/>
                    <a:pt x="119" y="128"/>
                    <a:pt x="127" y="127"/>
                  </a:cubicBezTo>
                  <a:cubicBezTo>
                    <a:pt x="135" y="126"/>
                    <a:pt x="137" y="132"/>
                    <a:pt x="137" y="132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5" y="130"/>
                    <a:pt x="165" y="130"/>
                    <a:pt x="165" y="130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77" y="115"/>
                    <a:pt x="187" y="115"/>
                  </a:cubicBezTo>
                  <a:cubicBezTo>
                    <a:pt x="197" y="115"/>
                    <a:pt x="186" y="124"/>
                    <a:pt x="193" y="123"/>
                  </a:cubicBezTo>
                  <a:cubicBezTo>
                    <a:pt x="200" y="122"/>
                    <a:pt x="193" y="111"/>
                    <a:pt x="188" y="103"/>
                  </a:cubicBezTo>
                  <a:cubicBezTo>
                    <a:pt x="183" y="95"/>
                    <a:pt x="195" y="96"/>
                    <a:pt x="195" y="96"/>
                  </a:cubicBezTo>
                  <a:cubicBezTo>
                    <a:pt x="195" y="96"/>
                    <a:pt x="191" y="88"/>
                    <a:pt x="193" y="81"/>
                  </a:cubicBezTo>
                  <a:cubicBezTo>
                    <a:pt x="195" y="74"/>
                    <a:pt x="208" y="79"/>
                    <a:pt x="208" y="79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4" y="66"/>
                    <a:pt x="211" y="71"/>
                    <a:pt x="217" y="71"/>
                  </a:cubicBezTo>
                  <a:cubicBezTo>
                    <a:pt x="223" y="71"/>
                    <a:pt x="230" y="65"/>
                    <a:pt x="230" y="65"/>
                  </a:cubicBezTo>
                  <a:cubicBezTo>
                    <a:pt x="230" y="65"/>
                    <a:pt x="214" y="55"/>
                    <a:pt x="216" y="50"/>
                  </a:cubicBezTo>
                  <a:cubicBezTo>
                    <a:pt x="217" y="48"/>
                    <a:pt x="219" y="45"/>
                    <a:pt x="222" y="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B913A328-6416-42F1-80E2-C7C69F61073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0075" y="2540000"/>
              <a:ext cx="109537" cy="61913"/>
            </a:xfrm>
            <a:custGeom>
              <a:avLst/>
              <a:gdLst>
                <a:gd name="T0" fmla="*/ 93 w 196"/>
                <a:gd name="T1" fmla="*/ 17 h 109"/>
                <a:gd name="T2" fmla="*/ 81 w 196"/>
                <a:gd name="T3" fmla="*/ 17 h 109"/>
                <a:gd name="T4" fmla="*/ 70 w 196"/>
                <a:gd name="T5" fmla="*/ 15 h 109"/>
                <a:gd name="T6" fmla="*/ 70 w 196"/>
                <a:gd name="T7" fmla="*/ 16 h 109"/>
                <a:gd name="T8" fmla="*/ 65 w 196"/>
                <a:gd name="T9" fmla="*/ 26 h 109"/>
                <a:gd name="T10" fmla="*/ 52 w 196"/>
                <a:gd name="T11" fmla="*/ 19 h 109"/>
                <a:gd name="T12" fmla="*/ 47 w 196"/>
                <a:gd name="T13" fmla="*/ 28 h 109"/>
                <a:gd name="T14" fmla="*/ 36 w 196"/>
                <a:gd name="T15" fmla="*/ 43 h 109"/>
                <a:gd name="T16" fmla="*/ 25 w 196"/>
                <a:gd name="T17" fmla="*/ 43 h 109"/>
                <a:gd name="T18" fmla="*/ 22 w 196"/>
                <a:gd name="T19" fmla="*/ 56 h 109"/>
                <a:gd name="T20" fmla="*/ 4 w 196"/>
                <a:gd name="T21" fmla="*/ 72 h 109"/>
                <a:gd name="T22" fmla="*/ 10 w 196"/>
                <a:gd name="T23" fmla="*/ 80 h 109"/>
                <a:gd name="T24" fmla="*/ 6 w 196"/>
                <a:gd name="T25" fmla="*/ 89 h 109"/>
                <a:gd name="T26" fmla="*/ 24 w 196"/>
                <a:gd name="T27" fmla="*/ 73 h 109"/>
                <a:gd name="T28" fmla="*/ 39 w 196"/>
                <a:gd name="T29" fmla="*/ 75 h 109"/>
                <a:gd name="T30" fmla="*/ 38 w 196"/>
                <a:gd name="T31" fmla="*/ 93 h 109"/>
                <a:gd name="T32" fmla="*/ 45 w 196"/>
                <a:gd name="T33" fmla="*/ 103 h 109"/>
                <a:gd name="T34" fmla="*/ 52 w 196"/>
                <a:gd name="T35" fmla="*/ 103 h 109"/>
                <a:gd name="T36" fmla="*/ 66 w 196"/>
                <a:gd name="T37" fmla="*/ 96 h 109"/>
                <a:gd name="T38" fmla="*/ 86 w 196"/>
                <a:gd name="T39" fmla="*/ 101 h 109"/>
                <a:gd name="T40" fmla="*/ 92 w 196"/>
                <a:gd name="T41" fmla="*/ 81 h 109"/>
                <a:gd name="T42" fmla="*/ 103 w 196"/>
                <a:gd name="T43" fmla="*/ 75 h 109"/>
                <a:gd name="T44" fmla="*/ 111 w 196"/>
                <a:gd name="T45" fmla="*/ 90 h 109"/>
                <a:gd name="T46" fmla="*/ 116 w 196"/>
                <a:gd name="T47" fmla="*/ 91 h 109"/>
                <a:gd name="T48" fmla="*/ 132 w 196"/>
                <a:gd name="T49" fmla="*/ 108 h 109"/>
                <a:gd name="T50" fmla="*/ 133 w 196"/>
                <a:gd name="T51" fmla="*/ 93 h 109"/>
                <a:gd name="T52" fmla="*/ 139 w 196"/>
                <a:gd name="T53" fmla="*/ 87 h 109"/>
                <a:gd name="T54" fmla="*/ 144 w 196"/>
                <a:gd name="T55" fmla="*/ 71 h 109"/>
                <a:gd name="T56" fmla="*/ 150 w 196"/>
                <a:gd name="T57" fmla="*/ 83 h 109"/>
                <a:gd name="T58" fmla="*/ 164 w 196"/>
                <a:gd name="T59" fmla="*/ 80 h 109"/>
                <a:gd name="T60" fmla="*/ 175 w 196"/>
                <a:gd name="T61" fmla="*/ 85 h 109"/>
                <a:gd name="T62" fmla="*/ 180 w 196"/>
                <a:gd name="T63" fmla="*/ 79 h 109"/>
                <a:gd name="T64" fmla="*/ 176 w 196"/>
                <a:gd name="T65" fmla="*/ 66 h 109"/>
                <a:gd name="T66" fmla="*/ 189 w 196"/>
                <a:gd name="T67" fmla="*/ 68 h 109"/>
                <a:gd name="T68" fmla="*/ 191 w 196"/>
                <a:gd name="T69" fmla="*/ 55 h 109"/>
                <a:gd name="T70" fmla="*/ 196 w 196"/>
                <a:gd name="T71" fmla="*/ 54 h 109"/>
                <a:gd name="T72" fmla="*/ 187 w 196"/>
                <a:gd name="T73" fmla="*/ 43 h 109"/>
                <a:gd name="T74" fmla="*/ 171 w 196"/>
                <a:gd name="T75" fmla="*/ 55 h 109"/>
                <a:gd name="T76" fmla="*/ 166 w 196"/>
                <a:gd name="T77" fmla="*/ 43 h 109"/>
                <a:gd name="T78" fmla="*/ 154 w 196"/>
                <a:gd name="T79" fmla="*/ 44 h 109"/>
                <a:gd name="T80" fmla="*/ 146 w 196"/>
                <a:gd name="T81" fmla="*/ 42 h 109"/>
                <a:gd name="T82" fmla="*/ 153 w 196"/>
                <a:gd name="T83" fmla="*/ 29 h 109"/>
                <a:gd name="T84" fmla="*/ 154 w 196"/>
                <a:gd name="T85" fmla="*/ 19 h 109"/>
                <a:gd name="T86" fmla="*/ 150 w 196"/>
                <a:gd name="T87" fmla="*/ 19 h 109"/>
                <a:gd name="T88" fmla="*/ 144 w 196"/>
                <a:gd name="T89" fmla="*/ 11 h 109"/>
                <a:gd name="T90" fmla="*/ 134 w 196"/>
                <a:gd name="T91" fmla="*/ 8 h 109"/>
                <a:gd name="T92" fmla="*/ 125 w 196"/>
                <a:gd name="T93" fmla="*/ 8 h 109"/>
                <a:gd name="T94" fmla="*/ 109 w 196"/>
                <a:gd name="T95" fmla="*/ 1 h 109"/>
                <a:gd name="T96" fmla="*/ 107 w 196"/>
                <a:gd name="T97" fmla="*/ 14 h 109"/>
                <a:gd name="T98" fmla="*/ 103 w 196"/>
                <a:gd name="T99" fmla="*/ 10 h 109"/>
                <a:gd name="T100" fmla="*/ 93 w 196"/>
                <a:gd name="T101" fmla="*/ 1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6" h="109">
                  <a:moveTo>
                    <a:pt x="93" y="17"/>
                  </a:moveTo>
                  <a:cubicBezTo>
                    <a:pt x="81" y="17"/>
                    <a:pt x="81" y="17"/>
                    <a:pt x="81" y="17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1" y="37"/>
                    <a:pt x="36" y="43"/>
                  </a:cubicBezTo>
                  <a:cubicBezTo>
                    <a:pt x="31" y="49"/>
                    <a:pt x="25" y="43"/>
                    <a:pt x="25" y="43"/>
                  </a:cubicBezTo>
                  <a:cubicBezTo>
                    <a:pt x="25" y="43"/>
                    <a:pt x="28" y="49"/>
                    <a:pt x="22" y="56"/>
                  </a:cubicBezTo>
                  <a:cubicBezTo>
                    <a:pt x="16" y="63"/>
                    <a:pt x="4" y="72"/>
                    <a:pt x="4" y="72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0" y="88"/>
                    <a:pt x="6" y="89"/>
                  </a:cubicBezTo>
                  <a:cubicBezTo>
                    <a:pt x="12" y="90"/>
                    <a:pt x="17" y="77"/>
                    <a:pt x="24" y="73"/>
                  </a:cubicBezTo>
                  <a:cubicBezTo>
                    <a:pt x="31" y="69"/>
                    <a:pt x="39" y="75"/>
                    <a:pt x="39" y="75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3"/>
                    <a:pt x="45" y="99"/>
                    <a:pt x="45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3"/>
                    <a:pt x="61" y="96"/>
                    <a:pt x="66" y="96"/>
                  </a:cubicBezTo>
                  <a:cubicBezTo>
                    <a:pt x="71" y="96"/>
                    <a:pt x="76" y="109"/>
                    <a:pt x="86" y="101"/>
                  </a:cubicBezTo>
                  <a:cubicBezTo>
                    <a:pt x="96" y="92"/>
                    <a:pt x="92" y="81"/>
                    <a:pt x="92" y="81"/>
                  </a:cubicBezTo>
                  <a:cubicBezTo>
                    <a:pt x="92" y="81"/>
                    <a:pt x="99" y="75"/>
                    <a:pt x="103" y="75"/>
                  </a:cubicBezTo>
                  <a:cubicBezTo>
                    <a:pt x="107" y="75"/>
                    <a:pt x="111" y="90"/>
                    <a:pt x="111" y="90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80" y="79"/>
                    <a:pt x="180" y="79"/>
                    <a:pt x="180" y="79"/>
                  </a:cubicBezTo>
                  <a:cubicBezTo>
                    <a:pt x="180" y="79"/>
                    <a:pt x="165" y="68"/>
                    <a:pt x="176" y="66"/>
                  </a:cubicBezTo>
                  <a:cubicBezTo>
                    <a:pt x="187" y="64"/>
                    <a:pt x="189" y="68"/>
                    <a:pt x="189" y="68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0"/>
                    <a:pt x="192" y="44"/>
                    <a:pt x="187" y="43"/>
                  </a:cubicBezTo>
                  <a:cubicBezTo>
                    <a:pt x="176" y="43"/>
                    <a:pt x="178" y="52"/>
                    <a:pt x="171" y="55"/>
                  </a:cubicBezTo>
                  <a:cubicBezTo>
                    <a:pt x="163" y="57"/>
                    <a:pt x="166" y="43"/>
                    <a:pt x="166" y="43"/>
                  </a:cubicBezTo>
                  <a:cubicBezTo>
                    <a:pt x="154" y="44"/>
                    <a:pt x="154" y="44"/>
                    <a:pt x="154" y="44"/>
                  </a:cubicBezTo>
                  <a:cubicBezTo>
                    <a:pt x="154" y="44"/>
                    <a:pt x="150" y="44"/>
                    <a:pt x="146" y="42"/>
                  </a:cubicBezTo>
                  <a:cubicBezTo>
                    <a:pt x="142" y="39"/>
                    <a:pt x="148" y="31"/>
                    <a:pt x="153" y="29"/>
                  </a:cubicBezTo>
                  <a:cubicBezTo>
                    <a:pt x="159" y="27"/>
                    <a:pt x="154" y="19"/>
                    <a:pt x="154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16" y="0"/>
                    <a:pt x="109" y="1"/>
                  </a:cubicBezTo>
                  <a:cubicBezTo>
                    <a:pt x="102" y="2"/>
                    <a:pt x="107" y="14"/>
                    <a:pt x="107" y="14"/>
                  </a:cubicBezTo>
                  <a:cubicBezTo>
                    <a:pt x="103" y="10"/>
                    <a:pt x="103" y="10"/>
                    <a:pt x="103" y="10"/>
                  </a:cubicBezTo>
                  <a:lnTo>
                    <a:pt x="93" y="1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062E506A-EC09-4709-8243-CE32C112E27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24363" y="2562225"/>
              <a:ext cx="293687" cy="309563"/>
            </a:xfrm>
            <a:custGeom>
              <a:avLst/>
              <a:gdLst>
                <a:gd name="T0" fmla="*/ 341 w 523"/>
                <a:gd name="T1" fmla="*/ 483 h 554"/>
                <a:gd name="T2" fmla="*/ 278 w 523"/>
                <a:gd name="T3" fmla="*/ 485 h 554"/>
                <a:gd name="T4" fmla="*/ 281 w 523"/>
                <a:gd name="T5" fmla="*/ 507 h 554"/>
                <a:gd name="T6" fmla="*/ 330 w 523"/>
                <a:gd name="T7" fmla="*/ 531 h 554"/>
                <a:gd name="T8" fmla="*/ 372 w 523"/>
                <a:gd name="T9" fmla="*/ 513 h 554"/>
                <a:gd name="T10" fmla="*/ 378 w 523"/>
                <a:gd name="T11" fmla="*/ 479 h 554"/>
                <a:gd name="T12" fmla="*/ 68 w 523"/>
                <a:gd name="T13" fmla="*/ 320 h 554"/>
                <a:gd name="T14" fmla="*/ 75 w 523"/>
                <a:gd name="T15" fmla="*/ 381 h 554"/>
                <a:gd name="T16" fmla="*/ 78 w 523"/>
                <a:gd name="T17" fmla="*/ 424 h 554"/>
                <a:gd name="T18" fmla="*/ 103 w 523"/>
                <a:gd name="T19" fmla="*/ 414 h 554"/>
                <a:gd name="T20" fmla="*/ 133 w 523"/>
                <a:gd name="T21" fmla="*/ 388 h 554"/>
                <a:gd name="T22" fmla="*/ 140 w 523"/>
                <a:gd name="T23" fmla="*/ 352 h 554"/>
                <a:gd name="T24" fmla="*/ 481 w 523"/>
                <a:gd name="T25" fmla="*/ 337 h 554"/>
                <a:gd name="T26" fmla="*/ 414 w 523"/>
                <a:gd name="T27" fmla="*/ 281 h 554"/>
                <a:gd name="T28" fmla="*/ 311 w 523"/>
                <a:gd name="T29" fmla="*/ 216 h 554"/>
                <a:gd name="T30" fmla="*/ 249 w 523"/>
                <a:gd name="T31" fmla="*/ 148 h 554"/>
                <a:gd name="T32" fmla="*/ 244 w 523"/>
                <a:gd name="T33" fmla="*/ 92 h 554"/>
                <a:gd name="T34" fmla="*/ 294 w 523"/>
                <a:gd name="T35" fmla="*/ 46 h 554"/>
                <a:gd name="T36" fmla="*/ 265 w 523"/>
                <a:gd name="T37" fmla="*/ 29 h 554"/>
                <a:gd name="T38" fmla="*/ 243 w 523"/>
                <a:gd name="T39" fmla="*/ 16 h 554"/>
                <a:gd name="T40" fmla="*/ 195 w 523"/>
                <a:gd name="T41" fmla="*/ 7 h 554"/>
                <a:gd name="T42" fmla="*/ 165 w 523"/>
                <a:gd name="T43" fmla="*/ 16 h 554"/>
                <a:gd name="T44" fmla="*/ 154 w 523"/>
                <a:gd name="T45" fmla="*/ 40 h 554"/>
                <a:gd name="T46" fmla="*/ 124 w 523"/>
                <a:gd name="T47" fmla="*/ 44 h 554"/>
                <a:gd name="T48" fmla="*/ 107 w 523"/>
                <a:gd name="T49" fmla="*/ 54 h 554"/>
                <a:gd name="T50" fmla="*/ 85 w 523"/>
                <a:gd name="T51" fmla="*/ 51 h 554"/>
                <a:gd name="T52" fmla="*/ 60 w 523"/>
                <a:gd name="T53" fmla="*/ 62 h 554"/>
                <a:gd name="T54" fmla="*/ 19 w 523"/>
                <a:gd name="T55" fmla="*/ 64 h 554"/>
                <a:gd name="T56" fmla="*/ 28 w 523"/>
                <a:gd name="T57" fmla="*/ 93 h 554"/>
                <a:gd name="T58" fmla="*/ 6 w 523"/>
                <a:gd name="T59" fmla="*/ 118 h 554"/>
                <a:gd name="T60" fmla="*/ 12 w 523"/>
                <a:gd name="T61" fmla="*/ 141 h 554"/>
                <a:gd name="T62" fmla="*/ 45 w 523"/>
                <a:gd name="T63" fmla="*/ 160 h 554"/>
                <a:gd name="T64" fmla="*/ 58 w 523"/>
                <a:gd name="T65" fmla="*/ 173 h 554"/>
                <a:gd name="T66" fmla="*/ 160 w 523"/>
                <a:gd name="T67" fmla="*/ 192 h 554"/>
                <a:gd name="T68" fmla="*/ 193 w 523"/>
                <a:gd name="T69" fmla="*/ 236 h 554"/>
                <a:gd name="T70" fmla="*/ 259 w 523"/>
                <a:gd name="T71" fmla="*/ 294 h 554"/>
                <a:gd name="T72" fmla="*/ 325 w 523"/>
                <a:gd name="T73" fmla="*/ 334 h 554"/>
                <a:gd name="T74" fmla="*/ 397 w 523"/>
                <a:gd name="T75" fmla="*/ 373 h 554"/>
                <a:gd name="T76" fmla="*/ 418 w 523"/>
                <a:gd name="T77" fmla="*/ 446 h 554"/>
                <a:gd name="T78" fmla="*/ 395 w 523"/>
                <a:gd name="T79" fmla="*/ 489 h 554"/>
                <a:gd name="T80" fmla="*/ 435 w 523"/>
                <a:gd name="T81" fmla="*/ 466 h 554"/>
                <a:gd name="T82" fmla="*/ 452 w 523"/>
                <a:gd name="T83" fmla="*/ 408 h 554"/>
                <a:gd name="T84" fmla="*/ 468 w 523"/>
                <a:gd name="T85" fmla="*/ 361 h 554"/>
                <a:gd name="T86" fmla="*/ 515 w 523"/>
                <a:gd name="T87" fmla="*/ 36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" h="554">
                  <a:moveTo>
                    <a:pt x="378" y="479"/>
                  </a:moveTo>
                  <a:cubicBezTo>
                    <a:pt x="378" y="479"/>
                    <a:pt x="365" y="472"/>
                    <a:pt x="358" y="474"/>
                  </a:cubicBezTo>
                  <a:cubicBezTo>
                    <a:pt x="351" y="476"/>
                    <a:pt x="341" y="483"/>
                    <a:pt x="341" y="483"/>
                  </a:cubicBezTo>
                  <a:cubicBezTo>
                    <a:pt x="341" y="483"/>
                    <a:pt x="322" y="486"/>
                    <a:pt x="314" y="486"/>
                  </a:cubicBezTo>
                  <a:cubicBezTo>
                    <a:pt x="306" y="486"/>
                    <a:pt x="292" y="470"/>
                    <a:pt x="289" y="473"/>
                  </a:cubicBezTo>
                  <a:cubicBezTo>
                    <a:pt x="286" y="476"/>
                    <a:pt x="278" y="485"/>
                    <a:pt x="278" y="485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45" y="482"/>
                    <a:pt x="253" y="494"/>
                  </a:cubicBezTo>
                  <a:cubicBezTo>
                    <a:pt x="264" y="510"/>
                    <a:pt x="276" y="505"/>
                    <a:pt x="281" y="507"/>
                  </a:cubicBezTo>
                  <a:cubicBezTo>
                    <a:pt x="286" y="509"/>
                    <a:pt x="291" y="517"/>
                    <a:pt x="293" y="521"/>
                  </a:cubicBezTo>
                  <a:cubicBezTo>
                    <a:pt x="295" y="525"/>
                    <a:pt x="317" y="535"/>
                    <a:pt x="317" y="535"/>
                  </a:cubicBezTo>
                  <a:cubicBezTo>
                    <a:pt x="330" y="531"/>
                    <a:pt x="330" y="531"/>
                    <a:pt x="330" y="531"/>
                  </a:cubicBezTo>
                  <a:cubicBezTo>
                    <a:pt x="330" y="531"/>
                    <a:pt x="344" y="552"/>
                    <a:pt x="363" y="553"/>
                  </a:cubicBezTo>
                  <a:cubicBezTo>
                    <a:pt x="382" y="554"/>
                    <a:pt x="377" y="537"/>
                    <a:pt x="377" y="537"/>
                  </a:cubicBezTo>
                  <a:cubicBezTo>
                    <a:pt x="377" y="537"/>
                    <a:pt x="372" y="520"/>
                    <a:pt x="372" y="513"/>
                  </a:cubicBezTo>
                  <a:cubicBezTo>
                    <a:pt x="372" y="506"/>
                    <a:pt x="377" y="496"/>
                    <a:pt x="383" y="491"/>
                  </a:cubicBezTo>
                  <a:cubicBezTo>
                    <a:pt x="389" y="486"/>
                    <a:pt x="383" y="469"/>
                    <a:pt x="383" y="469"/>
                  </a:cubicBezTo>
                  <a:lnTo>
                    <a:pt x="378" y="479"/>
                  </a:lnTo>
                  <a:close/>
                  <a:moveTo>
                    <a:pt x="119" y="312"/>
                  </a:moveTo>
                  <a:cubicBezTo>
                    <a:pt x="107" y="311"/>
                    <a:pt x="95" y="332"/>
                    <a:pt x="87" y="332"/>
                  </a:cubicBezTo>
                  <a:cubicBezTo>
                    <a:pt x="79" y="332"/>
                    <a:pt x="68" y="320"/>
                    <a:pt x="68" y="320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1"/>
                    <a:pt x="79" y="344"/>
                    <a:pt x="79" y="354"/>
                  </a:cubicBezTo>
                  <a:cubicBezTo>
                    <a:pt x="79" y="364"/>
                    <a:pt x="75" y="381"/>
                    <a:pt x="75" y="381"/>
                  </a:cubicBezTo>
                  <a:cubicBezTo>
                    <a:pt x="81" y="388"/>
                    <a:pt x="81" y="388"/>
                    <a:pt x="81" y="388"/>
                  </a:cubicBezTo>
                  <a:cubicBezTo>
                    <a:pt x="73" y="393"/>
                    <a:pt x="73" y="393"/>
                    <a:pt x="73" y="393"/>
                  </a:cubicBezTo>
                  <a:cubicBezTo>
                    <a:pt x="78" y="424"/>
                    <a:pt x="78" y="424"/>
                    <a:pt x="78" y="424"/>
                  </a:cubicBezTo>
                  <a:cubicBezTo>
                    <a:pt x="69" y="424"/>
                    <a:pt x="69" y="424"/>
                    <a:pt x="69" y="424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98" y="435"/>
                    <a:pt x="103" y="414"/>
                    <a:pt x="103" y="414"/>
                  </a:cubicBezTo>
                  <a:cubicBezTo>
                    <a:pt x="103" y="414"/>
                    <a:pt x="115" y="430"/>
                    <a:pt x="124" y="423"/>
                  </a:cubicBezTo>
                  <a:cubicBezTo>
                    <a:pt x="133" y="416"/>
                    <a:pt x="129" y="398"/>
                    <a:pt x="129" y="398"/>
                  </a:cubicBezTo>
                  <a:cubicBezTo>
                    <a:pt x="133" y="388"/>
                    <a:pt x="133" y="388"/>
                    <a:pt x="133" y="388"/>
                  </a:cubicBezTo>
                  <a:cubicBezTo>
                    <a:pt x="133" y="371"/>
                    <a:pt x="133" y="371"/>
                    <a:pt x="133" y="371"/>
                  </a:cubicBezTo>
                  <a:cubicBezTo>
                    <a:pt x="133" y="371"/>
                    <a:pt x="127" y="369"/>
                    <a:pt x="128" y="364"/>
                  </a:cubicBezTo>
                  <a:cubicBezTo>
                    <a:pt x="129" y="359"/>
                    <a:pt x="140" y="359"/>
                    <a:pt x="140" y="352"/>
                  </a:cubicBezTo>
                  <a:cubicBezTo>
                    <a:pt x="140" y="345"/>
                    <a:pt x="131" y="313"/>
                    <a:pt x="119" y="312"/>
                  </a:cubicBezTo>
                  <a:close/>
                  <a:moveTo>
                    <a:pt x="515" y="363"/>
                  </a:moveTo>
                  <a:cubicBezTo>
                    <a:pt x="507" y="354"/>
                    <a:pt x="481" y="337"/>
                    <a:pt x="481" y="337"/>
                  </a:cubicBezTo>
                  <a:cubicBezTo>
                    <a:pt x="451" y="321"/>
                    <a:pt x="451" y="321"/>
                    <a:pt x="451" y="321"/>
                  </a:cubicBezTo>
                  <a:cubicBezTo>
                    <a:pt x="451" y="321"/>
                    <a:pt x="398" y="308"/>
                    <a:pt x="402" y="299"/>
                  </a:cubicBezTo>
                  <a:cubicBezTo>
                    <a:pt x="406" y="290"/>
                    <a:pt x="415" y="289"/>
                    <a:pt x="414" y="281"/>
                  </a:cubicBezTo>
                  <a:cubicBezTo>
                    <a:pt x="413" y="273"/>
                    <a:pt x="365" y="271"/>
                    <a:pt x="365" y="271"/>
                  </a:cubicBezTo>
                  <a:cubicBezTo>
                    <a:pt x="365" y="271"/>
                    <a:pt x="351" y="266"/>
                    <a:pt x="334" y="249"/>
                  </a:cubicBezTo>
                  <a:cubicBezTo>
                    <a:pt x="317" y="232"/>
                    <a:pt x="311" y="216"/>
                    <a:pt x="311" y="216"/>
                  </a:cubicBezTo>
                  <a:cubicBezTo>
                    <a:pt x="311" y="216"/>
                    <a:pt x="306" y="192"/>
                    <a:pt x="296" y="186"/>
                  </a:cubicBezTo>
                  <a:cubicBezTo>
                    <a:pt x="286" y="180"/>
                    <a:pt x="275" y="170"/>
                    <a:pt x="275" y="170"/>
                  </a:cubicBezTo>
                  <a:cubicBezTo>
                    <a:pt x="249" y="148"/>
                    <a:pt x="249" y="148"/>
                    <a:pt x="249" y="148"/>
                  </a:cubicBezTo>
                  <a:cubicBezTo>
                    <a:pt x="249" y="148"/>
                    <a:pt x="235" y="126"/>
                    <a:pt x="240" y="124"/>
                  </a:cubicBezTo>
                  <a:cubicBezTo>
                    <a:pt x="245" y="122"/>
                    <a:pt x="253" y="120"/>
                    <a:pt x="253" y="115"/>
                  </a:cubicBezTo>
                  <a:cubicBezTo>
                    <a:pt x="253" y="110"/>
                    <a:pt x="236" y="101"/>
                    <a:pt x="244" y="92"/>
                  </a:cubicBezTo>
                  <a:cubicBezTo>
                    <a:pt x="252" y="83"/>
                    <a:pt x="275" y="77"/>
                    <a:pt x="275" y="77"/>
                  </a:cubicBezTo>
                  <a:cubicBezTo>
                    <a:pt x="289" y="71"/>
                    <a:pt x="289" y="71"/>
                    <a:pt x="289" y="71"/>
                  </a:cubicBezTo>
                  <a:cubicBezTo>
                    <a:pt x="294" y="46"/>
                    <a:pt x="294" y="46"/>
                    <a:pt x="294" y="46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6" y="43"/>
                    <a:pt x="294" y="36"/>
                    <a:pt x="291" y="30"/>
                  </a:cubicBezTo>
                  <a:cubicBezTo>
                    <a:pt x="288" y="25"/>
                    <a:pt x="265" y="29"/>
                    <a:pt x="265" y="29"/>
                  </a:cubicBezTo>
                  <a:cubicBezTo>
                    <a:pt x="253" y="29"/>
                    <a:pt x="253" y="29"/>
                    <a:pt x="253" y="29"/>
                  </a:cubicBezTo>
                  <a:cubicBezTo>
                    <a:pt x="248" y="16"/>
                    <a:pt x="248" y="16"/>
                    <a:pt x="248" y="1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6"/>
                    <a:pt x="242" y="2"/>
                    <a:pt x="233" y="1"/>
                  </a:cubicBezTo>
                  <a:cubicBezTo>
                    <a:pt x="223" y="0"/>
                    <a:pt x="221" y="9"/>
                    <a:pt x="221" y="9"/>
                  </a:cubicBezTo>
                  <a:cubicBezTo>
                    <a:pt x="195" y="7"/>
                    <a:pt x="195" y="7"/>
                    <a:pt x="195" y="7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79" y="15"/>
                    <a:pt x="179" y="15"/>
                    <a:pt x="179" y="15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29"/>
                    <a:pt x="161" y="25"/>
                    <a:pt x="150" y="27"/>
                  </a:cubicBezTo>
                  <a:cubicBezTo>
                    <a:pt x="139" y="29"/>
                    <a:pt x="154" y="40"/>
                    <a:pt x="154" y="40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1"/>
                    <a:pt x="81" y="36"/>
                    <a:pt x="77" y="36"/>
                  </a:cubicBezTo>
                  <a:cubicBezTo>
                    <a:pt x="73" y="36"/>
                    <a:pt x="66" y="42"/>
                    <a:pt x="66" y="42"/>
                  </a:cubicBezTo>
                  <a:cubicBezTo>
                    <a:pt x="66" y="42"/>
                    <a:pt x="70" y="53"/>
                    <a:pt x="60" y="62"/>
                  </a:cubicBezTo>
                  <a:cubicBezTo>
                    <a:pt x="50" y="70"/>
                    <a:pt x="45" y="57"/>
                    <a:pt x="40" y="57"/>
                  </a:cubicBezTo>
                  <a:cubicBezTo>
                    <a:pt x="35" y="57"/>
                    <a:pt x="26" y="64"/>
                    <a:pt x="26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8"/>
                    <a:pt x="9" y="72"/>
                    <a:pt x="9" y="7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0"/>
                    <a:pt x="28" y="84"/>
                    <a:pt x="28" y="93"/>
                  </a:cubicBezTo>
                  <a:cubicBezTo>
                    <a:pt x="28" y="102"/>
                    <a:pt x="9" y="103"/>
                    <a:pt x="9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3" y="118"/>
                    <a:pt x="17" y="121"/>
                    <a:pt x="18" y="126"/>
                  </a:cubicBezTo>
                  <a:cubicBezTo>
                    <a:pt x="19" y="131"/>
                    <a:pt x="13" y="131"/>
                    <a:pt x="12" y="141"/>
                  </a:cubicBezTo>
                  <a:cubicBezTo>
                    <a:pt x="11" y="151"/>
                    <a:pt x="25" y="152"/>
                    <a:pt x="25" y="152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8" y="158"/>
                    <a:pt x="42" y="156"/>
                    <a:pt x="45" y="160"/>
                  </a:cubicBezTo>
                  <a:cubicBezTo>
                    <a:pt x="48" y="164"/>
                    <a:pt x="42" y="174"/>
                    <a:pt x="38" y="174"/>
                  </a:cubicBezTo>
                  <a:cubicBezTo>
                    <a:pt x="36" y="174"/>
                    <a:pt x="35" y="176"/>
                    <a:pt x="35" y="179"/>
                  </a:cubicBezTo>
                  <a:cubicBezTo>
                    <a:pt x="44" y="178"/>
                    <a:pt x="54" y="177"/>
                    <a:pt x="58" y="173"/>
                  </a:cubicBezTo>
                  <a:cubicBezTo>
                    <a:pt x="65" y="166"/>
                    <a:pt x="83" y="145"/>
                    <a:pt x="93" y="145"/>
                  </a:cubicBezTo>
                  <a:cubicBezTo>
                    <a:pt x="103" y="145"/>
                    <a:pt x="132" y="152"/>
                    <a:pt x="144" y="162"/>
                  </a:cubicBezTo>
                  <a:cubicBezTo>
                    <a:pt x="156" y="172"/>
                    <a:pt x="160" y="192"/>
                    <a:pt x="160" y="192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0" y="221"/>
                    <a:pt x="169" y="226"/>
                  </a:cubicBezTo>
                  <a:cubicBezTo>
                    <a:pt x="178" y="231"/>
                    <a:pt x="193" y="236"/>
                    <a:pt x="193" y="236"/>
                  </a:cubicBezTo>
                  <a:cubicBezTo>
                    <a:pt x="197" y="249"/>
                    <a:pt x="197" y="249"/>
                    <a:pt x="197" y="249"/>
                  </a:cubicBezTo>
                  <a:cubicBezTo>
                    <a:pt x="217" y="250"/>
                    <a:pt x="217" y="250"/>
                    <a:pt x="217" y="250"/>
                  </a:cubicBezTo>
                  <a:cubicBezTo>
                    <a:pt x="217" y="250"/>
                    <a:pt x="250" y="284"/>
                    <a:pt x="259" y="294"/>
                  </a:cubicBezTo>
                  <a:cubicBezTo>
                    <a:pt x="268" y="304"/>
                    <a:pt x="276" y="313"/>
                    <a:pt x="276" y="313"/>
                  </a:cubicBezTo>
                  <a:cubicBezTo>
                    <a:pt x="303" y="314"/>
                    <a:pt x="303" y="314"/>
                    <a:pt x="303" y="314"/>
                  </a:cubicBezTo>
                  <a:cubicBezTo>
                    <a:pt x="303" y="314"/>
                    <a:pt x="310" y="329"/>
                    <a:pt x="325" y="334"/>
                  </a:cubicBezTo>
                  <a:cubicBezTo>
                    <a:pt x="340" y="339"/>
                    <a:pt x="359" y="335"/>
                    <a:pt x="362" y="342"/>
                  </a:cubicBezTo>
                  <a:cubicBezTo>
                    <a:pt x="365" y="349"/>
                    <a:pt x="366" y="372"/>
                    <a:pt x="379" y="375"/>
                  </a:cubicBezTo>
                  <a:cubicBezTo>
                    <a:pt x="392" y="378"/>
                    <a:pt x="397" y="373"/>
                    <a:pt x="397" y="373"/>
                  </a:cubicBezTo>
                  <a:cubicBezTo>
                    <a:pt x="397" y="373"/>
                    <a:pt x="400" y="392"/>
                    <a:pt x="402" y="406"/>
                  </a:cubicBezTo>
                  <a:cubicBezTo>
                    <a:pt x="404" y="420"/>
                    <a:pt x="417" y="419"/>
                    <a:pt x="417" y="429"/>
                  </a:cubicBezTo>
                  <a:cubicBezTo>
                    <a:pt x="417" y="439"/>
                    <a:pt x="418" y="446"/>
                    <a:pt x="418" y="446"/>
                  </a:cubicBezTo>
                  <a:cubicBezTo>
                    <a:pt x="405" y="445"/>
                    <a:pt x="405" y="445"/>
                    <a:pt x="405" y="445"/>
                  </a:cubicBezTo>
                  <a:cubicBezTo>
                    <a:pt x="404" y="460"/>
                    <a:pt x="404" y="460"/>
                    <a:pt x="404" y="460"/>
                  </a:cubicBezTo>
                  <a:cubicBezTo>
                    <a:pt x="404" y="460"/>
                    <a:pt x="384" y="489"/>
                    <a:pt x="395" y="489"/>
                  </a:cubicBezTo>
                  <a:cubicBezTo>
                    <a:pt x="406" y="489"/>
                    <a:pt x="414" y="483"/>
                    <a:pt x="414" y="483"/>
                  </a:cubicBezTo>
                  <a:cubicBezTo>
                    <a:pt x="422" y="468"/>
                    <a:pt x="422" y="468"/>
                    <a:pt x="422" y="468"/>
                  </a:cubicBezTo>
                  <a:cubicBezTo>
                    <a:pt x="435" y="466"/>
                    <a:pt x="435" y="466"/>
                    <a:pt x="435" y="466"/>
                  </a:cubicBezTo>
                  <a:cubicBezTo>
                    <a:pt x="435" y="466"/>
                    <a:pt x="432" y="444"/>
                    <a:pt x="436" y="441"/>
                  </a:cubicBezTo>
                  <a:cubicBezTo>
                    <a:pt x="440" y="438"/>
                    <a:pt x="461" y="432"/>
                    <a:pt x="461" y="432"/>
                  </a:cubicBezTo>
                  <a:cubicBezTo>
                    <a:pt x="461" y="432"/>
                    <a:pt x="456" y="412"/>
                    <a:pt x="452" y="408"/>
                  </a:cubicBezTo>
                  <a:cubicBezTo>
                    <a:pt x="448" y="404"/>
                    <a:pt x="430" y="399"/>
                    <a:pt x="431" y="392"/>
                  </a:cubicBezTo>
                  <a:cubicBezTo>
                    <a:pt x="432" y="385"/>
                    <a:pt x="445" y="351"/>
                    <a:pt x="453" y="354"/>
                  </a:cubicBezTo>
                  <a:cubicBezTo>
                    <a:pt x="461" y="357"/>
                    <a:pt x="468" y="361"/>
                    <a:pt x="468" y="361"/>
                  </a:cubicBezTo>
                  <a:cubicBezTo>
                    <a:pt x="488" y="361"/>
                    <a:pt x="488" y="361"/>
                    <a:pt x="488" y="361"/>
                  </a:cubicBezTo>
                  <a:cubicBezTo>
                    <a:pt x="488" y="361"/>
                    <a:pt x="491" y="384"/>
                    <a:pt x="505" y="385"/>
                  </a:cubicBezTo>
                  <a:cubicBezTo>
                    <a:pt x="519" y="386"/>
                    <a:pt x="523" y="372"/>
                    <a:pt x="515" y="36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BABDC358-73B0-44D1-B447-137E096E7CC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538" y="2446338"/>
              <a:ext cx="157162" cy="74613"/>
            </a:xfrm>
            <a:custGeom>
              <a:avLst/>
              <a:gdLst>
                <a:gd name="T0" fmla="*/ 268 w 280"/>
                <a:gd name="T1" fmla="*/ 67 h 132"/>
                <a:gd name="T2" fmla="*/ 255 w 280"/>
                <a:gd name="T3" fmla="*/ 60 h 132"/>
                <a:gd name="T4" fmla="*/ 240 w 280"/>
                <a:gd name="T5" fmla="*/ 57 h 132"/>
                <a:gd name="T6" fmla="*/ 219 w 280"/>
                <a:gd name="T7" fmla="*/ 42 h 132"/>
                <a:gd name="T8" fmla="*/ 196 w 280"/>
                <a:gd name="T9" fmla="*/ 47 h 132"/>
                <a:gd name="T10" fmla="*/ 177 w 280"/>
                <a:gd name="T11" fmla="*/ 35 h 132"/>
                <a:gd name="T12" fmla="*/ 178 w 280"/>
                <a:gd name="T13" fmla="*/ 28 h 132"/>
                <a:gd name="T14" fmla="*/ 159 w 280"/>
                <a:gd name="T15" fmla="*/ 24 h 132"/>
                <a:gd name="T16" fmla="*/ 132 w 280"/>
                <a:gd name="T17" fmla="*/ 13 h 132"/>
                <a:gd name="T18" fmla="*/ 116 w 280"/>
                <a:gd name="T19" fmla="*/ 2 h 132"/>
                <a:gd name="T20" fmla="*/ 108 w 280"/>
                <a:gd name="T21" fmla="*/ 11 h 132"/>
                <a:gd name="T22" fmla="*/ 87 w 280"/>
                <a:gd name="T23" fmla="*/ 11 h 132"/>
                <a:gd name="T24" fmla="*/ 72 w 280"/>
                <a:gd name="T25" fmla="*/ 19 h 132"/>
                <a:gd name="T26" fmla="*/ 56 w 280"/>
                <a:gd name="T27" fmla="*/ 24 h 132"/>
                <a:gd name="T28" fmla="*/ 38 w 280"/>
                <a:gd name="T29" fmla="*/ 36 h 132"/>
                <a:gd name="T30" fmla="*/ 21 w 280"/>
                <a:gd name="T31" fmla="*/ 36 h 132"/>
                <a:gd name="T32" fmla="*/ 11 w 280"/>
                <a:gd name="T33" fmla="*/ 42 h 132"/>
                <a:gd name="T34" fmla="*/ 5 w 280"/>
                <a:gd name="T35" fmla="*/ 50 h 132"/>
                <a:gd name="T36" fmla="*/ 17 w 280"/>
                <a:gd name="T37" fmla="*/ 60 h 132"/>
                <a:gd name="T38" fmla="*/ 19 w 280"/>
                <a:gd name="T39" fmla="*/ 74 h 132"/>
                <a:gd name="T40" fmla="*/ 27 w 280"/>
                <a:gd name="T41" fmla="*/ 82 h 132"/>
                <a:gd name="T42" fmla="*/ 42 w 280"/>
                <a:gd name="T43" fmla="*/ 90 h 132"/>
                <a:gd name="T44" fmla="*/ 49 w 280"/>
                <a:gd name="T45" fmla="*/ 98 h 132"/>
                <a:gd name="T46" fmla="*/ 65 w 280"/>
                <a:gd name="T47" fmla="*/ 108 h 132"/>
                <a:gd name="T48" fmla="*/ 87 w 280"/>
                <a:gd name="T49" fmla="*/ 131 h 132"/>
                <a:gd name="T50" fmla="*/ 110 w 280"/>
                <a:gd name="T51" fmla="*/ 132 h 132"/>
                <a:gd name="T52" fmla="*/ 115 w 280"/>
                <a:gd name="T53" fmla="*/ 119 h 132"/>
                <a:gd name="T54" fmla="*/ 142 w 280"/>
                <a:gd name="T55" fmla="*/ 112 h 132"/>
                <a:gd name="T56" fmla="*/ 158 w 280"/>
                <a:gd name="T57" fmla="*/ 113 h 132"/>
                <a:gd name="T58" fmla="*/ 173 w 280"/>
                <a:gd name="T59" fmla="*/ 120 h 132"/>
                <a:gd name="T60" fmla="*/ 200 w 280"/>
                <a:gd name="T61" fmla="*/ 123 h 132"/>
                <a:gd name="T62" fmla="*/ 221 w 280"/>
                <a:gd name="T63" fmla="*/ 116 h 132"/>
                <a:gd name="T64" fmla="*/ 255 w 280"/>
                <a:gd name="T65" fmla="*/ 105 h 132"/>
                <a:gd name="T66" fmla="*/ 269 w 280"/>
                <a:gd name="T67" fmla="*/ 86 h 132"/>
                <a:gd name="T68" fmla="*/ 275 w 280"/>
                <a:gd name="T69" fmla="*/ 7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132">
                  <a:moveTo>
                    <a:pt x="275" y="73"/>
                  </a:moveTo>
                  <a:cubicBezTo>
                    <a:pt x="268" y="67"/>
                    <a:pt x="268" y="67"/>
                    <a:pt x="268" y="67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9" y="62"/>
                    <a:pt x="259" y="60"/>
                    <a:pt x="255" y="60"/>
                  </a:cubicBezTo>
                  <a:cubicBezTo>
                    <a:pt x="251" y="60"/>
                    <a:pt x="247" y="51"/>
                    <a:pt x="247" y="51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40" y="57"/>
                    <a:pt x="235" y="44"/>
                    <a:pt x="227" y="43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9" y="42"/>
                    <a:pt x="224" y="35"/>
                    <a:pt x="211" y="39"/>
                  </a:cubicBezTo>
                  <a:cubicBezTo>
                    <a:pt x="198" y="43"/>
                    <a:pt x="196" y="47"/>
                    <a:pt x="196" y="47"/>
                  </a:cubicBezTo>
                  <a:cubicBezTo>
                    <a:pt x="196" y="47"/>
                    <a:pt x="185" y="45"/>
                    <a:pt x="181" y="43"/>
                  </a:cubicBezTo>
                  <a:cubicBezTo>
                    <a:pt x="177" y="41"/>
                    <a:pt x="177" y="35"/>
                    <a:pt x="177" y="35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23"/>
                    <a:pt x="162" y="24"/>
                    <a:pt x="159" y="24"/>
                  </a:cubicBezTo>
                  <a:cubicBezTo>
                    <a:pt x="156" y="24"/>
                    <a:pt x="158" y="18"/>
                    <a:pt x="146" y="14"/>
                  </a:cubicBezTo>
                  <a:cubicBezTo>
                    <a:pt x="134" y="10"/>
                    <a:pt x="132" y="13"/>
                    <a:pt x="132" y="1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4" y="6"/>
                    <a:pt x="111" y="11"/>
                    <a:pt x="108" y="11"/>
                  </a:cubicBezTo>
                  <a:cubicBezTo>
                    <a:pt x="103" y="12"/>
                    <a:pt x="98" y="0"/>
                    <a:pt x="96" y="1"/>
                  </a:cubicBezTo>
                  <a:cubicBezTo>
                    <a:pt x="94" y="2"/>
                    <a:pt x="89" y="8"/>
                    <a:pt x="87" y="11"/>
                  </a:cubicBezTo>
                  <a:cubicBezTo>
                    <a:pt x="84" y="14"/>
                    <a:pt x="73" y="13"/>
                    <a:pt x="73" y="13"/>
                  </a:cubicBezTo>
                  <a:cubicBezTo>
                    <a:pt x="73" y="13"/>
                    <a:pt x="75" y="18"/>
                    <a:pt x="72" y="19"/>
                  </a:cubicBezTo>
                  <a:cubicBezTo>
                    <a:pt x="69" y="20"/>
                    <a:pt x="58" y="20"/>
                    <a:pt x="58" y="20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40" y="32"/>
                    <a:pt x="31" y="30"/>
                  </a:cubicBezTo>
                  <a:cubicBezTo>
                    <a:pt x="23" y="28"/>
                    <a:pt x="21" y="36"/>
                    <a:pt x="21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5" y="41"/>
                    <a:pt x="11" y="42"/>
                  </a:cubicBezTo>
                  <a:cubicBezTo>
                    <a:pt x="7" y="42"/>
                    <a:pt x="7" y="36"/>
                    <a:pt x="3" y="38"/>
                  </a:cubicBezTo>
                  <a:cubicBezTo>
                    <a:pt x="0" y="41"/>
                    <a:pt x="5" y="50"/>
                    <a:pt x="5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9" y="64"/>
                    <a:pt x="10" y="66"/>
                  </a:cubicBezTo>
                  <a:cubicBezTo>
                    <a:pt x="11" y="68"/>
                    <a:pt x="19" y="74"/>
                    <a:pt x="19" y="74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1" y="87"/>
                    <a:pt x="29" y="88"/>
                  </a:cubicBezTo>
                  <a:cubicBezTo>
                    <a:pt x="36" y="88"/>
                    <a:pt x="42" y="90"/>
                    <a:pt x="42" y="90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60" y="105"/>
                    <a:pt x="65" y="108"/>
                  </a:cubicBezTo>
                  <a:cubicBezTo>
                    <a:pt x="71" y="112"/>
                    <a:pt x="72" y="119"/>
                    <a:pt x="72" y="119"/>
                  </a:cubicBezTo>
                  <a:cubicBezTo>
                    <a:pt x="72" y="119"/>
                    <a:pt x="80" y="131"/>
                    <a:pt x="87" y="131"/>
                  </a:cubicBezTo>
                  <a:cubicBezTo>
                    <a:pt x="95" y="131"/>
                    <a:pt x="101" y="127"/>
                    <a:pt x="101" y="127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19"/>
                    <a:pt x="122" y="106"/>
                    <a:pt x="125" y="105"/>
                  </a:cubicBezTo>
                  <a:cubicBezTo>
                    <a:pt x="129" y="104"/>
                    <a:pt x="142" y="112"/>
                    <a:pt x="142" y="112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3" y="120"/>
                    <a:pt x="177" y="113"/>
                    <a:pt x="184" y="115"/>
                  </a:cubicBezTo>
                  <a:cubicBezTo>
                    <a:pt x="192" y="118"/>
                    <a:pt x="200" y="123"/>
                    <a:pt x="200" y="123"/>
                  </a:cubicBezTo>
                  <a:cubicBezTo>
                    <a:pt x="200" y="123"/>
                    <a:pt x="205" y="119"/>
                    <a:pt x="209" y="118"/>
                  </a:cubicBezTo>
                  <a:cubicBezTo>
                    <a:pt x="212" y="117"/>
                    <a:pt x="218" y="117"/>
                    <a:pt x="221" y="116"/>
                  </a:cubicBezTo>
                  <a:cubicBezTo>
                    <a:pt x="222" y="118"/>
                    <a:pt x="228" y="120"/>
                    <a:pt x="233" y="117"/>
                  </a:cubicBezTo>
                  <a:cubicBezTo>
                    <a:pt x="240" y="112"/>
                    <a:pt x="255" y="105"/>
                    <a:pt x="255" y="105"/>
                  </a:cubicBezTo>
                  <a:cubicBezTo>
                    <a:pt x="255" y="92"/>
                    <a:pt x="255" y="92"/>
                    <a:pt x="255" y="92"/>
                  </a:cubicBezTo>
                  <a:cubicBezTo>
                    <a:pt x="269" y="86"/>
                    <a:pt x="269" y="86"/>
                    <a:pt x="269" y="86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77" y="76"/>
                    <a:pt x="275" y="73"/>
                    <a:pt x="275" y="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967FDE26-A00F-4C4B-8CDA-8C68AA0DF8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8988" y="2338388"/>
              <a:ext cx="234950" cy="168275"/>
            </a:xfrm>
            <a:custGeom>
              <a:avLst/>
              <a:gdLst>
                <a:gd name="T0" fmla="*/ 312 w 419"/>
                <a:gd name="T1" fmla="*/ 276 h 301"/>
                <a:gd name="T2" fmla="*/ 351 w 419"/>
                <a:gd name="T3" fmla="*/ 293 h 301"/>
                <a:gd name="T4" fmla="*/ 371 w 419"/>
                <a:gd name="T5" fmla="*/ 301 h 301"/>
                <a:gd name="T6" fmla="*/ 364 w 419"/>
                <a:gd name="T7" fmla="*/ 265 h 301"/>
                <a:gd name="T8" fmla="*/ 417 w 419"/>
                <a:gd name="T9" fmla="*/ 224 h 301"/>
                <a:gd name="T10" fmla="*/ 416 w 419"/>
                <a:gd name="T11" fmla="*/ 203 h 301"/>
                <a:gd name="T12" fmla="*/ 390 w 419"/>
                <a:gd name="T13" fmla="*/ 180 h 301"/>
                <a:gd name="T14" fmla="*/ 389 w 419"/>
                <a:gd name="T15" fmla="*/ 167 h 301"/>
                <a:gd name="T16" fmla="*/ 387 w 419"/>
                <a:gd name="T17" fmla="*/ 140 h 301"/>
                <a:gd name="T18" fmla="*/ 379 w 419"/>
                <a:gd name="T19" fmla="*/ 123 h 301"/>
                <a:gd name="T20" fmla="*/ 394 w 419"/>
                <a:gd name="T21" fmla="*/ 106 h 301"/>
                <a:gd name="T22" fmla="*/ 392 w 419"/>
                <a:gd name="T23" fmla="*/ 78 h 301"/>
                <a:gd name="T24" fmla="*/ 373 w 419"/>
                <a:gd name="T25" fmla="*/ 46 h 301"/>
                <a:gd name="T26" fmla="*/ 344 w 419"/>
                <a:gd name="T27" fmla="*/ 22 h 301"/>
                <a:gd name="T28" fmla="*/ 313 w 419"/>
                <a:gd name="T29" fmla="*/ 26 h 301"/>
                <a:gd name="T30" fmla="*/ 257 w 419"/>
                <a:gd name="T31" fmla="*/ 20 h 301"/>
                <a:gd name="T32" fmla="*/ 231 w 419"/>
                <a:gd name="T33" fmla="*/ 18 h 301"/>
                <a:gd name="T34" fmla="*/ 189 w 419"/>
                <a:gd name="T35" fmla="*/ 22 h 301"/>
                <a:gd name="T36" fmla="*/ 149 w 419"/>
                <a:gd name="T37" fmla="*/ 0 h 301"/>
                <a:gd name="T38" fmla="*/ 81 w 419"/>
                <a:gd name="T39" fmla="*/ 28 h 301"/>
                <a:gd name="T40" fmla="*/ 12 w 419"/>
                <a:gd name="T41" fmla="*/ 48 h 301"/>
                <a:gd name="T42" fmla="*/ 7 w 419"/>
                <a:gd name="T43" fmla="*/ 58 h 301"/>
                <a:gd name="T44" fmla="*/ 14 w 419"/>
                <a:gd name="T45" fmla="*/ 75 h 301"/>
                <a:gd name="T46" fmla="*/ 3 w 419"/>
                <a:gd name="T47" fmla="*/ 102 h 301"/>
                <a:gd name="T48" fmla="*/ 14 w 419"/>
                <a:gd name="T49" fmla="*/ 111 h 301"/>
                <a:gd name="T50" fmla="*/ 24 w 419"/>
                <a:gd name="T51" fmla="*/ 122 h 301"/>
                <a:gd name="T52" fmla="*/ 25 w 419"/>
                <a:gd name="T53" fmla="*/ 132 h 301"/>
                <a:gd name="T54" fmla="*/ 29 w 419"/>
                <a:gd name="T55" fmla="*/ 142 h 301"/>
                <a:gd name="T56" fmla="*/ 30 w 419"/>
                <a:gd name="T57" fmla="*/ 161 h 301"/>
                <a:gd name="T58" fmla="*/ 38 w 419"/>
                <a:gd name="T59" fmla="*/ 173 h 301"/>
                <a:gd name="T60" fmla="*/ 41 w 419"/>
                <a:gd name="T61" fmla="*/ 187 h 301"/>
                <a:gd name="T62" fmla="*/ 50 w 419"/>
                <a:gd name="T63" fmla="*/ 197 h 301"/>
                <a:gd name="T64" fmla="*/ 67 w 419"/>
                <a:gd name="T65" fmla="*/ 207 h 301"/>
                <a:gd name="T66" fmla="*/ 96 w 419"/>
                <a:gd name="T67" fmla="*/ 216 h 301"/>
                <a:gd name="T68" fmla="*/ 92 w 419"/>
                <a:gd name="T69" fmla="*/ 225 h 301"/>
                <a:gd name="T70" fmla="*/ 102 w 419"/>
                <a:gd name="T71" fmla="*/ 236 h 301"/>
                <a:gd name="T72" fmla="*/ 132 w 419"/>
                <a:gd name="T73" fmla="*/ 232 h 301"/>
                <a:gd name="T74" fmla="*/ 148 w 419"/>
                <a:gd name="T75" fmla="*/ 236 h 301"/>
                <a:gd name="T76" fmla="*/ 168 w 419"/>
                <a:gd name="T77" fmla="*/ 244 h 301"/>
                <a:gd name="T78" fmla="*/ 190 w 419"/>
                <a:gd name="T79" fmla="*/ 255 h 301"/>
                <a:gd name="T80" fmla="*/ 196 w 419"/>
                <a:gd name="T81" fmla="*/ 266 h 301"/>
                <a:gd name="T82" fmla="*/ 229 w 419"/>
                <a:gd name="T83" fmla="*/ 272 h 301"/>
                <a:gd name="T84" fmla="*/ 244 w 419"/>
                <a:gd name="T85" fmla="*/ 281 h 301"/>
                <a:gd name="T86" fmla="*/ 258 w 419"/>
                <a:gd name="T87" fmla="*/ 279 h 301"/>
                <a:gd name="T88" fmla="*/ 288 w 419"/>
                <a:gd name="T89" fmla="*/ 28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9" h="301">
                  <a:moveTo>
                    <a:pt x="288" y="284"/>
                  </a:moveTo>
                  <a:cubicBezTo>
                    <a:pt x="293" y="284"/>
                    <a:pt x="298" y="276"/>
                    <a:pt x="312" y="276"/>
                  </a:cubicBezTo>
                  <a:cubicBezTo>
                    <a:pt x="326" y="276"/>
                    <a:pt x="325" y="283"/>
                    <a:pt x="332" y="289"/>
                  </a:cubicBezTo>
                  <a:cubicBezTo>
                    <a:pt x="339" y="295"/>
                    <a:pt x="345" y="293"/>
                    <a:pt x="351" y="293"/>
                  </a:cubicBezTo>
                  <a:cubicBezTo>
                    <a:pt x="357" y="293"/>
                    <a:pt x="355" y="300"/>
                    <a:pt x="355" y="300"/>
                  </a:cubicBezTo>
                  <a:cubicBezTo>
                    <a:pt x="371" y="301"/>
                    <a:pt x="371" y="301"/>
                    <a:pt x="371" y="301"/>
                  </a:cubicBezTo>
                  <a:cubicBezTo>
                    <a:pt x="371" y="301"/>
                    <a:pt x="362" y="295"/>
                    <a:pt x="363" y="285"/>
                  </a:cubicBezTo>
                  <a:cubicBezTo>
                    <a:pt x="364" y="275"/>
                    <a:pt x="364" y="265"/>
                    <a:pt x="364" y="265"/>
                  </a:cubicBezTo>
                  <a:cubicBezTo>
                    <a:pt x="399" y="230"/>
                    <a:pt x="399" y="230"/>
                    <a:pt x="399" y="230"/>
                  </a:cubicBezTo>
                  <a:cubicBezTo>
                    <a:pt x="399" y="230"/>
                    <a:pt x="419" y="229"/>
                    <a:pt x="417" y="224"/>
                  </a:cubicBezTo>
                  <a:cubicBezTo>
                    <a:pt x="415" y="219"/>
                    <a:pt x="409" y="211"/>
                    <a:pt x="409" y="211"/>
                  </a:cubicBezTo>
                  <a:cubicBezTo>
                    <a:pt x="416" y="203"/>
                    <a:pt x="416" y="203"/>
                    <a:pt x="416" y="203"/>
                  </a:cubicBezTo>
                  <a:cubicBezTo>
                    <a:pt x="416" y="203"/>
                    <a:pt x="404" y="200"/>
                    <a:pt x="401" y="191"/>
                  </a:cubicBezTo>
                  <a:cubicBezTo>
                    <a:pt x="398" y="182"/>
                    <a:pt x="390" y="180"/>
                    <a:pt x="390" y="180"/>
                  </a:cubicBezTo>
                  <a:cubicBezTo>
                    <a:pt x="388" y="167"/>
                    <a:pt x="388" y="167"/>
                    <a:pt x="388" y="167"/>
                  </a:cubicBezTo>
                  <a:cubicBezTo>
                    <a:pt x="388" y="167"/>
                    <a:pt x="388" y="167"/>
                    <a:pt x="389" y="167"/>
                  </a:cubicBezTo>
                  <a:cubicBezTo>
                    <a:pt x="386" y="158"/>
                    <a:pt x="386" y="158"/>
                    <a:pt x="386" y="158"/>
                  </a:cubicBezTo>
                  <a:cubicBezTo>
                    <a:pt x="386" y="158"/>
                    <a:pt x="389" y="144"/>
                    <a:pt x="387" y="140"/>
                  </a:cubicBezTo>
                  <a:cubicBezTo>
                    <a:pt x="385" y="136"/>
                    <a:pt x="371" y="133"/>
                    <a:pt x="369" y="127"/>
                  </a:cubicBezTo>
                  <a:cubicBezTo>
                    <a:pt x="367" y="121"/>
                    <a:pt x="376" y="123"/>
                    <a:pt x="379" y="123"/>
                  </a:cubicBezTo>
                  <a:cubicBezTo>
                    <a:pt x="382" y="123"/>
                    <a:pt x="380" y="111"/>
                    <a:pt x="380" y="111"/>
                  </a:cubicBezTo>
                  <a:cubicBezTo>
                    <a:pt x="394" y="106"/>
                    <a:pt x="394" y="106"/>
                    <a:pt x="394" y="106"/>
                  </a:cubicBezTo>
                  <a:cubicBezTo>
                    <a:pt x="394" y="106"/>
                    <a:pt x="396" y="98"/>
                    <a:pt x="398" y="94"/>
                  </a:cubicBezTo>
                  <a:cubicBezTo>
                    <a:pt x="400" y="90"/>
                    <a:pt x="392" y="78"/>
                    <a:pt x="392" y="78"/>
                  </a:cubicBezTo>
                  <a:cubicBezTo>
                    <a:pt x="392" y="78"/>
                    <a:pt x="381" y="69"/>
                    <a:pt x="381" y="64"/>
                  </a:cubicBezTo>
                  <a:cubicBezTo>
                    <a:pt x="381" y="59"/>
                    <a:pt x="373" y="46"/>
                    <a:pt x="373" y="46"/>
                  </a:cubicBezTo>
                  <a:cubicBezTo>
                    <a:pt x="373" y="33"/>
                    <a:pt x="373" y="33"/>
                    <a:pt x="373" y="33"/>
                  </a:cubicBezTo>
                  <a:cubicBezTo>
                    <a:pt x="373" y="33"/>
                    <a:pt x="357" y="24"/>
                    <a:pt x="344" y="22"/>
                  </a:cubicBezTo>
                  <a:cubicBezTo>
                    <a:pt x="331" y="20"/>
                    <a:pt x="336" y="27"/>
                    <a:pt x="336" y="27"/>
                  </a:cubicBezTo>
                  <a:cubicBezTo>
                    <a:pt x="336" y="27"/>
                    <a:pt x="321" y="27"/>
                    <a:pt x="313" y="26"/>
                  </a:cubicBezTo>
                  <a:cubicBezTo>
                    <a:pt x="305" y="25"/>
                    <a:pt x="274" y="27"/>
                    <a:pt x="274" y="27"/>
                  </a:cubicBezTo>
                  <a:cubicBezTo>
                    <a:pt x="274" y="27"/>
                    <a:pt x="266" y="22"/>
                    <a:pt x="257" y="20"/>
                  </a:cubicBezTo>
                  <a:cubicBezTo>
                    <a:pt x="248" y="18"/>
                    <a:pt x="236" y="23"/>
                    <a:pt x="236" y="23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195" y="23"/>
                    <a:pt x="189" y="22"/>
                  </a:cubicBezTo>
                  <a:cubicBezTo>
                    <a:pt x="183" y="21"/>
                    <a:pt x="178" y="4"/>
                    <a:pt x="178" y="4"/>
                  </a:cubicBezTo>
                  <a:cubicBezTo>
                    <a:pt x="178" y="4"/>
                    <a:pt x="164" y="0"/>
                    <a:pt x="149" y="0"/>
                  </a:cubicBezTo>
                  <a:cubicBezTo>
                    <a:pt x="134" y="0"/>
                    <a:pt x="94" y="17"/>
                    <a:pt x="94" y="1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10" y="44"/>
                    <a:pt x="12" y="48"/>
                  </a:cubicBezTo>
                  <a:cubicBezTo>
                    <a:pt x="14" y="52"/>
                    <a:pt x="14" y="62"/>
                    <a:pt x="14" y="62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8" y="61"/>
                    <a:pt x="9" y="65"/>
                    <a:pt x="8" y="68"/>
                  </a:cubicBezTo>
                  <a:cubicBezTo>
                    <a:pt x="6" y="74"/>
                    <a:pt x="11" y="66"/>
                    <a:pt x="14" y="75"/>
                  </a:cubicBezTo>
                  <a:cubicBezTo>
                    <a:pt x="16" y="83"/>
                    <a:pt x="18" y="85"/>
                    <a:pt x="12" y="89"/>
                  </a:cubicBezTo>
                  <a:cubicBezTo>
                    <a:pt x="6" y="94"/>
                    <a:pt x="0" y="95"/>
                    <a:pt x="3" y="102"/>
                  </a:cubicBezTo>
                  <a:cubicBezTo>
                    <a:pt x="6" y="109"/>
                    <a:pt x="10" y="105"/>
                    <a:pt x="10" y="105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4" y="111"/>
                    <a:pt x="18" y="107"/>
                    <a:pt x="21" y="111"/>
                  </a:cubicBezTo>
                  <a:cubicBezTo>
                    <a:pt x="24" y="116"/>
                    <a:pt x="24" y="122"/>
                    <a:pt x="24" y="122"/>
                  </a:cubicBezTo>
                  <a:cubicBezTo>
                    <a:pt x="24" y="122"/>
                    <a:pt x="18" y="125"/>
                    <a:pt x="19" y="128"/>
                  </a:cubicBezTo>
                  <a:cubicBezTo>
                    <a:pt x="20" y="131"/>
                    <a:pt x="25" y="132"/>
                    <a:pt x="25" y="132"/>
                  </a:cubicBezTo>
                  <a:cubicBezTo>
                    <a:pt x="25" y="132"/>
                    <a:pt x="22" y="139"/>
                    <a:pt x="24" y="139"/>
                  </a:cubicBezTo>
                  <a:cubicBezTo>
                    <a:pt x="26" y="140"/>
                    <a:pt x="29" y="142"/>
                    <a:pt x="29" y="142"/>
                  </a:cubicBezTo>
                  <a:cubicBezTo>
                    <a:pt x="29" y="142"/>
                    <a:pt x="20" y="148"/>
                    <a:pt x="20" y="153"/>
                  </a:cubicBezTo>
                  <a:cubicBezTo>
                    <a:pt x="21" y="159"/>
                    <a:pt x="30" y="161"/>
                    <a:pt x="30" y="161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37" y="167"/>
                    <a:pt x="38" y="173"/>
                  </a:cubicBezTo>
                  <a:cubicBezTo>
                    <a:pt x="40" y="178"/>
                    <a:pt x="36" y="183"/>
                    <a:pt x="36" y="183"/>
                  </a:cubicBezTo>
                  <a:cubicBezTo>
                    <a:pt x="36" y="183"/>
                    <a:pt x="42" y="184"/>
                    <a:pt x="41" y="187"/>
                  </a:cubicBezTo>
                  <a:cubicBezTo>
                    <a:pt x="40" y="189"/>
                    <a:pt x="39" y="192"/>
                    <a:pt x="37" y="195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5" y="203"/>
                    <a:pt x="67" y="207"/>
                  </a:cubicBezTo>
                  <a:cubicBezTo>
                    <a:pt x="79" y="211"/>
                    <a:pt x="77" y="217"/>
                    <a:pt x="80" y="217"/>
                  </a:cubicBezTo>
                  <a:cubicBezTo>
                    <a:pt x="83" y="217"/>
                    <a:pt x="96" y="216"/>
                    <a:pt x="96" y="216"/>
                  </a:cubicBezTo>
                  <a:cubicBezTo>
                    <a:pt x="99" y="221"/>
                    <a:pt x="99" y="221"/>
                    <a:pt x="99" y="221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28"/>
                    <a:pt x="98" y="234"/>
                    <a:pt x="102" y="236"/>
                  </a:cubicBezTo>
                  <a:cubicBezTo>
                    <a:pt x="106" y="238"/>
                    <a:pt x="117" y="240"/>
                    <a:pt x="117" y="240"/>
                  </a:cubicBezTo>
                  <a:cubicBezTo>
                    <a:pt x="117" y="240"/>
                    <a:pt x="119" y="236"/>
                    <a:pt x="132" y="232"/>
                  </a:cubicBezTo>
                  <a:cubicBezTo>
                    <a:pt x="145" y="228"/>
                    <a:pt x="140" y="235"/>
                    <a:pt x="140" y="235"/>
                  </a:cubicBezTo>
                  <a:cubicBezTo>
                    <a:pt x="140" y="235"/>
                    <a:pt x="140" y="235"/>
                    <a:pt x="148" y="236"/>
                  </a:cubicBezTo>
                  <a:cubicBezTo>
                    <a:pt x="156" y="237"/>
                    <a:pt x="161" y="250"/>
                    <a:pt x="161" y="250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8" y="244"/>
                    <a:pt x="172" y="253"/>
                    <a:pt x="176" y="253"/>
                  </a:cubicBezTo>
                  <a:cubicBezTo>
                    <a:pt x="180" y="253"/>
                    <a:pt x="190" y="255"/>
                    <a:pt x="190" y="255"/>
                  </a:cubicBezTo>
                  <a:cubicBezTo>
                    <a:pt x="189" y="260"/>
                    <a:pt x="189" y="260"/>
                    <a:pt x="189" y="260"/>
                  </a:cubicBezTo>
                  <a:cubicBezTo>
                    <a:pt x="196" y="266"/>
                    <a:pt x="196" y="266"/>
                    <a:pt x="196" y="266"/>
                  </a:cubicBezTo>
                  <a:cubicBezTo>
                    <a:pt x="196" y="266"/>
                    <a:pt x="206" y="278"/>
                    <a:pt x="209" y="278"/>
                  </a:cubicBezTo>
                  <a:cubicBezTo>
                    <a:pt x="212" y="278"/>
                    <a:pt x="222" y="270"/>
                    <a:pt x="229" y="272"/>
                  </a:cubicBezTo>
                  <a:cubicBezTo>
                    <a:pt x="236" y="274"/>
                    <a:pt x="237" y="281"/>
                    <a:pt x="237" y="281"/>
                  </a:cubicBezTo>
                  <a:cubicBezTo>
                    <a:pt x="244" y="281"/>
                    <a:pt x="244" y="281"/>
                    <a:pt x="244" y="281"/>
                  </a:cubicBezTo>
                  <a:cubicBezTo>
                    <a:pt x="244" y="281"/>
                    <a:pt x="241" y="288"/>
                    <a:pt x="250" y="288"/>
                  </a:cubicBezTo>
                  <a:cubicBezTo>
                    <a:pt x="259" y="288"/>
                    <a:pt x="258" y="279"/>
                    <a:pt x="258" y="279"/>
                  </a:cubicBezTo>
                  <a:cubicBezTo>
                    <a:pt x="277" y="280"/>
                    <a:pt x="277" y="280"/>
                    <a:pt x="277" y="280"/>
                  </a:cubicBezTo>
                  <a:cubicBezTo>
                    <a:pt x="277" y="280"/>
                    <a:pt x="283" y="284"/>
                    <a:pt x="288" y="2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7294855-3068-402E-B884-FF15422A0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6900" y="2473325"/>
              <a:ext cx="19050" cy="17463"/>
            </a:xfrm>
            <a:custGeom>
              <a:avLst/>
              <a:gdLst>
                <a:gd name="T0" fmla="*/ 13 w 36"/>
                <a:gd name="T1" fmla="*/ 32 h 32"/>
                <a:gd name="T2" fmla="*/ 19 w 36"/>
                <a:gd name="T3" fmla="*/ 27 h 32"/>
                <a:gd name="T4" fmla="*/ 30 w 36"/>
                <a:gd name="T5" fmla="*/ 29 h 32"/>
                <a:gd name="T6" fmla="*/ 35 w 36"/>
                <a:gd name="T7" fmla="*/ 20 h 32"/>
                <a:gd name="T8" fmla="*/ 20 w 36"/>
                <a:gd name="T9" fmla="*/ 8 h 32"/>
                <a:gd name="T10" fmla="*/ 20 w 36"/>
                <a:gd name="T11" fmla="*/ 0 h 32"/>
                <a:gd name="T12" fmla="*/ 12 w 36"/>
                <a:gd name="T13" fmla="*/ 4 h 32"/>
                <a:gd name="T14" fmla="*/ 2 w 36"/>
                <a:gd name="T15" fmla="*/ 18 h 32"/>
                <a:gd name="T16" fmla="*/ 13 w 3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2">
                  <a:moveTo>
                    <a:pt x="13" y="32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6" y="25"/>
                    <a:pt x="35" y="20"/>
                  </a:cubicBezTo>
                  <a:cubicBezTo>
                    <a:pt x="34" y="16"/>
                    <a:pt x="24" y="14"/>
                    <a:pt x="20" y="8"/>
                  </a:cubicBezTo>
                  <a:cubicBezTo>
                    <a:pt x="19" y="6"/>
                    <a:pt x="19" y="3"/>
                    <a:pt x="20" y="0"/>
                  </a:cubicBezTo>
                  <a:cubicBezTo>
                    <a:pt x="19" y="1"/>
                    <a:pt x="16" y="2"/>
                    <a:pt x="12" y="4"/>
                  </a:cubicBezTo>
                  <a:cubicBezTo>
                    <a:pt x="1" y="10"/>
                    <a:pt x="0" y="16"/>
                    <a:pt x="2" y="18"/>
                  </a:cubicBezTo>
                  <a:cubicBezTo>
                    <a:pt x="3" y="20"/>
                    <a:pt x="9" y="27"/>
                    <a:pt x="13" y="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A529857C-795D-4FF6-94AD-258E85640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7388" y="2505075"/>
              <a:ext cx="171450" cy="77788"/>
            </a:xfrm>
            <a:custGeom>
              <a:avLst/>
              <a:gdLst>
                <a:gd name="T0" fmla="*/ 307 w 308"/>
                <a:gd name="T1" fmla="*/ 48 h 138"/>
                <a:gd name="T2" fmla="*/ 301 w 308"/>
                <a:gd name="T3" fmla="*/ 33 h 138"/>
                <a:gd name="T4" fmla="*/ 287 w 308"/>
                <a:gd name="T5" fmla="*/ 11 h 138"/>
                <a:gd name="T6" fmla="*/ 268 w 308"/>
                <a:gd name="T7" fmla="*/ 17 h 138"/>
                <a:gd name="T8" fmla="*/ 254 w 308"/>
                <a:gd name="T9" fmla="*/ 14 h 138"/>
                <a:gd name="T10" fmla="*/ 228 w 308"/>
                <a:gd name="T11" fmla="*/ 1 h 138"/>
                <a:gd name="T12" fmla="*/ 214 w 308"/>
                <a:gd name="T13" fmla="*/ 16 h 138"/>
                <a:gd name="T14" fmla="*/ 204 w 308"/>
                <a:gd name="T15" fmla="*/ 23 h 138"/>
                <a:gd name="T16" fmla="*/ 175 w 308"/>
                <a:gd name="T17" fmla="*/ 15 h 138"/>
                <a:gd name="T18" fmla="*/ 156 w 308"/>
                <a:gd name="T19" fmla="*/ 27 h 138"/>
                <a:gd name="T20" fmla="*/ 160 w 308"/>
                <a:gd name="T21" fmla="*/ 45 h 138"/>
                <a:gd name="T22" fmla="*/ 133 w 308"/>
                <a:gd name="T23" fmla="*/ 57 h 138"/>
                <a:gd name="T24" fmla="*/ 141 w 308"/>
                <a:gd name="T25" fmla="*/ 68 h 138"/>
                <a:gd name="T26" fmla="*/ 131 w 308"/>
                <a:gd name="T27" fmla="*/ 77 h 138"/>
                <a:gd name="T28" fmla="*/ 109 w 308"/>
                <a:gd name="T29" fmla="*/ 71 h 138"/>
                <a:gd name="T30" fmla="*/ 84 w 308"/>
                <a:gd name="T31" fmla="*/ 78 h 138"/>
                <a:gd name="T32" fmla="*/ 63 w 308"/>
                <a:gd name="T33" fmla="*/ 88 h 138"/>
                <a:gd name="T34" fmla="*/ 33 w 308"/>
                <a:gd name="T35" fmla="*/ 76 h 138"/>
                <a:gd name="T36" fmla="*/ 26 w 308"/>
                <a:gd name="T37" fmla="*/ 91 h 138"/>
                <a:gd name="T38" fmla="*/ 0 w 308"/>
                <a:gd name="T39" fmla="*/ 84 h 138"/>
                <a:gd name="T40" fmla="*/ 2 w 308"/>
                <a:gd name="T41" fmla="*/ 97 h 138"/>
                <a:gd name="T42" fmla="*/ 11 w 308"/>
                <a:gd name="T43" fmla="*/ 106 h 138"/>
                <a:gd name="T44" fmla="*/ 32 w 308"/>
                <a:gd name="T45" fmla="*/ 106 h 138"/>
                <a:gd name="T46" fmla="*/ 50 w 308"/>
                <a:gd name="T47" fmla="*/ 117 h 138"/>
                <a:gd name="T48" fmla="*/ 66 w 308"/>
                <a:gd name="T49" fmla="*/ 109 h 138"/>
                <a:gd name="T50" fmla="*/ 104 w 308"/>
                <a:gd name="T51" fmla="*/ 103 h 138"/>
                <a:gd name="T52" fmla="*/ 119 w 308"/>
                <a:gd name="T53" fmla="*/ 118 h 138"/>
                <a:gd name="T54" fmla="*/ 136 w 308"/>
                <a:gd name="T55" fmla="*/ 131 h 138"/>
                <a:gd name="T56" fmla="*/ 162 w 308"/>
                <a:gd name="T57" fmla="*/ 136 h 138"/>
                <a:gd name="T58" fmla="*/ 183 w 308"/>
                <a:gd name="T59" fmla="*/ 132 h 138"/>
                <a:gd name="T60" fmla="*/ 207 w 308"/>
                <a:gd name="T61" fmla="*/ 138 h 138"/>
                <a:gd name="T62" fmla="*/ 247 w 308"/>
                <a:gd name="T63" fmla="*/ 130 h 138"/>
                <a:gd name="T64" fmla="*/ 270 w 308"/>
                <a:gd name="T65" fmla="*/ 131 h 138"/>
                <a:gd name="T66" fmla="*/ 277 w 308"/>
                <a:gd name="T67" fmla="*/ 107 h 138"/>
                <a:gd name="T68" fmla="*/ 290 w 308"/>
                <a:gd name="T69" fmla="*/ 91 h 138"/>
                <a:gd name="T70" fmla="*/ 290 w 308"/>
                <a:gd name="T71" fmla="*/ 78 h 138"/>
                <a:gd name="T72" fmla="*/ 306 w 308"/>
                <a:gd name="T73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8" h="138">
                  <a:moveTo>
                    <a:pt x="306" y="69"/>
                  </a:moveTo>
                  <a:cubicBezTo>
                    <a:pt x="306" y="69"/>
                    <a:pt x="308" y="55"/>
                    <a:pt x="307" y="48"/>
                  </a:cubicBezTo>
                  <a:cubicBezTo>
                    <a:pt x="306" y="42"/>
                    <a:pt x="300" y="43"/>
                    <a:pt x="300" y="43"/>
                  </a:cubicBezTo>
                  <a:cubicBezTo>
                    <a:pt x="301" y="33"/>
                    <a:pt x="301" y="33"/>
                    <a:pt x="301" y="33"/>
                  </a:cubicBezTo>
                  <a:cubicBezTo>
                    <a:pt x="303" y="19"/>
                    <a:pt x="303" y="19"/>
                    <a:pt x="303" y="19"/>
                  </a:cubicBezTo>
                  <a:cubicBezTo>
                    <a:pt x="303" y="19"/>
                    <a:pt x="295" y="14"/>
                    <a:pt x="287" y="11"/>
                  </a:cubicBezTo>
                  <a:cubicBezTo>
                    <a:pt x="280" y="9"/>
                    <a:pt x="276" y="16"/>
                    <a:pt x="276" y="16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45" y="8"/>
                    <a:pt x="232" y="0"/>
                    <a:pt x="228" y="1"/>
                  </a:cubicBezTo>
                  <a:cubicBezTo>
                    <a:pt x="225" y="2"/>
                    <a:pt x="218" y="15"/>
                    <a:pt x="218" y="15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4" y="23"/>
                    <a:pt x="198" y="27"/>
                    <a:pt x="190" y="27"/>
                  </a:cubicBezTo>
                  <a:cubicBezTo>
                    <a:pt x="183" y="27"/>
                    <a:pt x="175" y="15"/>
                    <a:pt x="175" y="15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47" y="42"/>
                    <a:pt x="142" y="43"/>
                  </a:cubicBezTo>
                  <a:cubicBezTo>
                    <a:pt x="138" y="44"/>
                    <a:pt x="133" y="57"/>
                    <a:pt x="133" y="57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1" y="68"/>
                    <a:pt x="142" y="78"/>
                    <a:pt x="141" y="84"/>
                  </a:cubicBezTo>
                  <a:cubicBezTo>
                    <a:pt x="139" y="91"/>
                    <a:pt x="131" y="77"/>
                    <a:pt x="131" y="77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86"/>
                    <a:pt x="69" y="88"/>
                    <a:pt x="63" y="88"/>
                  </a:cubicBezTo>
                  <a:cubicBezTo>
                    <a:pt x="56" y="88"/>
                    <a:pt x="46" y="77"/>
                    <a:pt x="46" y="7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0" y="90"/>
                    <a:pt x="26" y="91"/>
                  </a:cubicBezTo>
                  <a:cubicBezTo>
                    <a:pt x="22" y="92"/>
                    <a:pt x="21" y="82"/>
                    <a:pt x="12" y="81"/>
                  </a:cubicBezTo>
                  <a:cubicBezTo>
                    <a:pt x="6" y="79"/>
                    <a:pt x="2" y="82"/>
                    <a:pt x="0" y="84"/>
                  </a:cubicBezTo>
                  <a:cubicBezTo>
                    <a:pt x="1" y="86"/>
                    <a:pt x="2" y="89"/>
                    <a:pt x="0" y="91"/>
                  </a:cubicBezTo>
                  <a:cubicBezTo>
                    <a:pt x="1" y="93"/>
                    <a:pt x="2" y="95"/>
                    <a:pt x="2" y="97"/>
                  </a:cubicBezTo>
                  <a:cubicBezTo>
                    <a:pt x="2" y="100"/>
                    <a:pt x="2" y="105"/>
                    <a:pt x="2" y="107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1" y="106"/>
                    <a:pt x="8" y="120"/>
                    <a:pt x="16" y="118"/>
                  </a:cubicBezTo>
                  <a:cubicBezTo>
                    <a:pt x="23" y="115"/>
                    <a:pt x="21" y="106"/>
                    <a:pt x="32" y="106"/>
                  </a:cubicBezTo>
                  <a:cubicBezTo>
                    <a:pt x="37" y="107"/>
                    <a:pt x="40" y="113"/>
                    <a:pt x="41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66" y="109"/>
                    <a:pt x="66" y="109"/>
                    <a:pt x="66" y="109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2" y="111"/>
                    <a:pt x="94" y="102"/>
                    <a:pt x="104" y="103"/>
                  </a:cubicBezTo>
                  <a:cubicBezTo>
                    <a:pt x="113" y="104"/>
                    <a:pt x="114" y="118"/>
                    <a:pt x="114" y="118"/>
                  </a:cubicBezTo>
                  <a:cubicBezTo>
                    <a:pt x="119" y="118"/>
                    <a:pt x="119" y="118"/>
                    <a:pt x="119" y="118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6" y="131"/>
                    <a:pt x="136" y="131"/>
                    <a:pt x="136" y="131"/>
                  </a:cubicBezTo>
                  <a:cubicBezTo>
                    <a:pt x="136" y="131"/>
                    <a:pt x="159" y="127"/>
                    <a:pt x="162" y="132"/>
                  </a:cubicBezTo>
                  <a:cubicBezTo>
                    <a:pt x="162" y="134"/>
                    <a:pt x="162" y="135"/>
                    <a:pt x="162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6"/>
                    <a:pt x="180" y="132"/>
                    <a:pt x="183" y="132"/>
                  </a:cubicBezTo>
                  <a:cubicBezTo>
                    <a:pt x="186" y="132"/>
                    <a:pt x="192" y="136"/>
                    <a:pt x="192" y="136"/>
                  </a:cubicBezTo>
                  <a:cubicBezTo>
                    <a:pt x="192" y="136"/>
                    <a:pt x="200" y="138"/>
                    <a:pt x="207" y="138"/>
                  </a:cubicBezTo>
                  <a:cubicBezTo>
                    <a:pt x="214" y="138"/>
                    <a:pt x="214" y="129"/>
                    <a:pt x="214" y="129"/>
                  </a:cubicBezTo>
                  <a:cubicBezTo>
                    <a:pt x="247" y="130"/>
                    <a:pt x="247" y="130"/>
                    <a:pt x="247" y="130"/>
                  </a:cubicBezTo>
                  <a:cubicBezTo>
                    <a:pt x="254" y="126"/>
                    <a:pt x="254" y="126"/>
                    <a:pt x="254" y="126"/>
                  </a:cubicBezTo>
                  <a:cubicBezTo>
                    <a:pt x="270" y="131"/>
                    <a:pt x="270" y="131"/>
                    <a:pt x="270" y="13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90" y="105"/>
                    <a:pt x="290" y="105"/>
                    <a:pt x="290" y="105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8" y="79"/>
                    <a:pt x="298" y="79"/>
                    <a:pt x="298" y="79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291" y="69"/>
                    <a:pt x="291" y="69"/>
                    <a:pt x="291" y="69"/>
                  </a:cubicBezTo>
                  <a:lnTo>
                    <a:pt x="306" y="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B727DAD-6BBD-43EB-84C5-647E355158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44988" y="2378075"/>
              <a:ext cx="101600" cy="80963"/>
            </a:xfrm>
            <a:custGeom>
              <a:avLst/>
              <a:gdLst>
                <a:gd name="T0" fmla="*/ 14 w 182"/>
                <a:gd name="T1" fmla="*/ 104 h 145"/>
                <a:gd name="T2" fmla="*/ 0 w 182"/>
                <a:gd name="T3" fmla="*/ 116 h 145"/>
                <a:gd name="T4" fmla="*/ 0 w 182"/>
                <a:gd name="T5" fmla="*/ 116 h 145"/>
                <a:gd name="T6" fmla="*/ 9 w 182"/>
                <a:gd name="T7" fmla="*/ 108 h 145"/>
                <a:gd name="T8" fmla="*/ 10 w 182"/>
                <a:gd name="T9" fmla="*/ 110 h 145"/>
                <a:gd name="T10" fmla="*/ 18 w 182"/>
                <a:gd name="T11" fmla="*/ 108 h 145"/>
                <a:gd name="T12" fmla="*/ 22 w 182"/>
                <a:gd name="T13" fmla="*/ 114 h 145"/>
                <a:gd name="T14" fmla="*/ 34 w 182"/>
                <a:gd name="T15" fmla="*/ 112 h 145"/>
                <a:gd name="T16" fmla="*/ 43 w 182"/>
                <a:gd name="T17" fmla="*/ 117 h 145"/>
                <a:gd name="T18" fmla="*/ 46 w 182"/>
                <a:gd name="T19" fmla="*/ 110 h 145"/>
                <a:gd name="T20" fmla="*/ 56 w 182"/>
                <a:gd name="T21" fmla="*/ 112 h 145"/>
                <a:gd name="T22" fmla="*/ 56 w 182"/>
                <a:gd name="T23" fmla="*/ 106 h 145"/>
                <a:gd name="T24" fmla="*/ 65 w 182"/>
                <a:gd name="T25" fmla="*/ 108 h 145"/>
                <a:gd name="T26" fmla="*/ 71 w 182"/>
                <a:gd name="T27" fmla="*/ 104 h 145"/>
                <a:gd name="T28" fmla="*/ 90 w 182"/>
                <a:gd name="T29" fmla="*/ 104 h 145"/>
                <a:gd name="T30" fmla="*/ 94 w 182"/>
                <a:gd name="T31" fmla="*/ 114 h 145"/>
                <a:gd name="T32" fmla="*/ 108 w 182"/>
                <a:gd name="T33" fmla="*/ 114 h 145"/>
                <a:gd name="T34" fmla="*/ 119 w 182"/>
                <a:gd name="T35" fmla="*/ 121 h 145"/>
                <a:gd name="T36" fmla="*/ 114 w 182"/>
                <a:gd name="T37" fmla="*/ 130 h 145"/>
                <a:gd name="T38" fmla="*/ 112 w 182"/>
                <a:gd name="T39" fmla="*/ 140 h 145"/>
                <a:gd name="T40" fmla="*/ 123 w 182"/>
                <a:gd name="T41" fmla="*/ 140 h 145"/>
                <a:gd name="T42" fmla="*/ 127 w 182"/>
                <a:gd name="T43" fmla="*/ 124 h 145"/>
                <a:gd name="T44" fmla="*/ 123 w 182"/>
                <a:gd name="T45" fmla="*/ 116 h 145"/>
                <a:gd name="T46" fmla="*/ 134 w 182"/>
                <a:gd name="T47" fmla="*/ 106 h 145"/>
                <a:gd name="T48" fmla="*/ 130 w 182"/>
                <a:gd name="T49" fmla="*/ 95 h 145"/>
                <a:gd name="T50" fmla="*/ 124 w 182"/>
                <a:gd name="T51" fmla="*/ 80 h 145"/>
                <a:gd name="T52" fmla="*/ 148 w 182"/>
                <a:gd name="T53" fmla="*/ 85 h 145"/>
                <a:gd name="T54" fmla="*/ 152 w 182"/>
                <a:gd name="T55" fmla="*/ 77 h 145"/>
                <a:gd name="T56" fmla="*/ 158 w 182"/>
                <a:gd name="T57" fmla="*/ 78 h 145"/>
                <a:gd name="T58" fmla="*/ 160 w 182"/>
                <a:gd name="T59" fmla="*/ 67 h 145"/>
                <a:gd name="T60" fmla="*/ 168 w 182"/>
                <a:gd name="T61" fmla="*/ 59 h 145"/>
                <a:gd name="T62" fmla="*/ 153 w 182"/>
                <a:gd name="T63" fmla="*/ 47 h 145"/>
                <a:gd name="T64" fmla="*/ 164 w 182"/>
                <a:gd name="T65" fmla="*/ 40 h 145"/>
                <a:gd name="T66" fmla="*/ 172 w 182"/>
                <a:gd name="T67" fmla="*/ 40 h 145"/>
                <a:gd name="T68" fmla="*/ 170 w 182"/>
                <a:gd name="T69" fmla="*/ 28 h 145"/>
                <a:gd name="T70" fmla="*/ 182 w 182"/>
                <a:gd name="T71" fmla="*/ 20 h 145"/>
                <a:gd name="T72" fmla="*/ 177 w 182"/>
                <a:gd name="T73" fmla="*/ 12 h 145"/>
                <a:gd name="T74" fmla="*/ 180 w 182"/>
                <a:gd name="T75" fmla="*/ 10 h 145"/>
                <a:gd name="T76" fmla="*/ 176 w 182"/>
                <a:gd name="T77" fmla="*/ 7 h 145"/>
                <a:gd name="T78" fmla="*/ 154 w 182"/>
                <a:gd name="T79" fmla="*/ 1 h 145"/>
                <a:gd name="T80" fmla="*/ 125 w 182"/>
                <a:gd name="T81" fmla="*/ 0 h 145"/>
                <a:gd name="T82" fmla="*/ 103 w 182"/>
                <a:gd name="T83" fmla="*/ 10 h 145"/>
                <a:gd name="T84" fmla="*/ 107 w 182"/>
                <a:gd name="T85" fmla="*/ 21 h 145"/>
                <a:gd name="T86" fmla="*/ 111 w 182"/>
                <a:gd name="T87" fmla="*/ 34 h 145"/>
                <a:gd name="T88" fmla="*/ 116 w 182"/>
                <a:gd name="T89" fmla="*/ 40 h 145"/>
                <a:gd name="T90" fmla="*/ 122 w 182"/>
                <a:gd name="T91" fmla="*/ 48 h 145"/>
                <a:gd name="T92" fmla="*/ 104 w 182"/>
                <a:gd name="T93" fmla="*/ 60 h 145"/>
                <a:gd name="T94" fmla="*/ 92 w 182"/>
                <a:gd name="T95" fmla="*/ 52 h 145"/>
                <a:gd name="T96" fmla="*/ 100 w 182"/>
                <a:gd name="T97" fmla="*/ 37 h 145"/>
                <a:gd name="T98" fmla="*/ 102 w 182"/>
                <a:gd name="T99" fmla="*/ 24 h 145"/>
                <a:gd name="T100" fmla="*/ 97 w 182"/>
                <a:gd name="T101" fmla="*/ 16 h 145"/>
                <a:gd name="T102" fmla="*/ 81 w 182"/>
                <a:gd name="T103" fmla="*/ 30 h 145"/>
                <a:gd name="T104" fmla="*/ 64 w 182"/>
                <a:gd name="T105" fmla="*/ 49 h 145"/>
                <a:gd name="T106" fmla="*/ 60 w 182"/>
                <a:gd name="T107" fmla="*/ 69 h 145"/>
                <a:gd name="T108" fmla="*/ 42 w 182"/>
                <a:gd name="T109" fmla="*/ 89 h 145"/>
                <a:gd name="T110" fmla="*/ 48 w 182"/>
                <a:gd name="T111" fmla="*/ 97 h 145"/>
                <a:gd name="T112" fmla="*/ 31 w 182"/>
                <a:gd name="T113" fmla="*/ 98 h 145"/>
                <a:gd name="T114" fmla="*/ 14 w 182"/>
                <a:gd name="T115" fmla="*/ 10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" h="145">
                  <a:moveTo>
                    <a:pt x="14" y="104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2" y="114"/>
                    <a:pt x="30" y="113"/>
                    <a:pt x="34" y="112"/>
                  </a:cubicBezTo>
                  <a:cubicBezTo>
                    <a:pt x="39" y="112"/>
                    <a:pt x="43" y="117"/>
                    <a:pt x="43" y="117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8"/>
                    <a:pt x="66" y="105"/>
                    <a:pt x="71" y="104"/>
                  </a:cubicBezTo>
                  <a:cubicBezTo>
                    <a:pt x="76" y="102"/>
                    <a:pt x="90" y="104"/>
                    <a:pt x="90" y="104"/>
                  </a:cubicBezTo>
                  <a:cubicBezTo>
                    <a:pt x="90" y="104"/>
                    <a:pt x="91" y="110"/>
                    <a:pt x="94" y="114"/>
                  </a:cubicBezTo>
                  <a:cubicBezTo>
                    <a:pt x="96" y="118"/>
                    <a:pt x="108" y="114"/>
                    <a:pt x="108" y="114"/>
                  </a:cubicBezTo>
                  <a:cubicBezTo>
                    <a:pt x="108" y="114"/>
                    <a:pt x="118" y="112"/>
                    <a:pt x="119" y="121"/>
                  </a:cubicBezTo>
                  <a:cubicBezTo>
                    <a:pt x="120" y="130"/>
                    <a:pt x="114" y="130"/>
                    <a:pt x="114" y="130"/>
                  </a:cubicBezTo>
                  <a:cubicBezTo>
                    <a:pt x="114" y="130"/>
                    <a:pt x="110" y="134"/>
                    <a:pt x="112" y="140"/>
                  </a:cubicBezTo>
                  <a:cubicBezTo>
                    <a:pt x="114" y="145"/>
                    <a:pt x="123" y="140"/>
                    <a:pt x="123" y="140"/>
                  </a:cubicBezTo>
                  <a:cubicBezTo>
                    <a:pt x="123" y="140"/>
                    <a:pt x="126" y="126"/>
                    <a:pt x="127" y="124"/>
                  </a:cubicBezTo>
                  <a:cubicBezTo>
                    <a:pt x="128" y="122"/>
                    <a:pt x="123" y="116"/>
                    <a:pt x="123" y="116"/>
                  </a:cubicBezTo>
                  <a:cubicBezTo>
                    <a:pt x="123" y="116"/>
                    <a:pt x="134" y="110"/>
                    <a:pt x="134" y="106"/>
                  </a:cubicBezTo>
                  <a:cubicBezTo>
                    <a:pt x="135" y="103"/>
                    <a:pt x="130" y="95"/>
                    <a:pt x="130" y="95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0"/>
                    <a:pt x="146" y="88"/>
                    <a:pt x="148" y="85"/>
                  </a:cubicBezTo>
                  <a:cubicBezTo>
                    <a:pt x="150" y="82"/>
                    <a:pt x="152" y="77"/>
                    <a:pt x="152" y="77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67"/>
                    <a:pt x="168" y="63"/>
                    <a:pt x="168" y="59"/>
                  </a:cubicBezTo>
                  <a:cubicBezTo>
                    <a:pt x="168" y="55"/>
                    <a:pt x="154" y="50"/>
                    <a:pt x="153" y="47"/>
                  </a:cubicBezTo>
                  <a:cubicBezTo>
                    <a:pt x="152" y="44"/>
                    <a:pt x="164" y="40"/>
                    <a:pt x="164" y="40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40"/>
                    <a:pt x="168" y="32"/>
                    <a:pt x="170" y="28"/>
                  </a:cubicBezTo>
                  <a:cubicBezTo>
                    <a:pt x="171" y="24"/>
                    <a:pt x="182" y="20"/>
                    <a:pt x="182" y="20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6" y="7"/>
                    <a:pt x="160" y="1"/>
                    <a:pt x="154" y="1"/>
                  </a:cubicBezTo>
                  <a:cubicBezTo>
                    <a:pt x="148" y="1"/>
                    <a:pt x="125" y="0"/>
                    <a:pt x="125" y="0"/>
                  </a:cubicBezTo>
                  <a:cubicBezTo>
                    <a:pt x="125" y="0"/>
                    <a:pt x="111" y="5"/>
                    <a:pt x="103" y="10"/>
                  </a:cubicBezTo>
                  <a:cubicBezTo>
                    <a:pt x="104" y="14"/>
                    <a:pt x="107" y="19"/>
                    <a:pt x="107" y="21"/>
                  </a:cubicBezTo>
                  <a:cubicBezTo>
                    <a:pt x="108" y="24"/>
                    <a:pt x="111" y="34"/>
                    <a:pt x="111" y="34"/>
                  </a:cubicBezTo>
                  <a:cubicBezTo>
                    <a:pt x="111" y="34"/>
                    <a:pt x="114" y="40"/>
                    <a:pt x="116" y="40"/>
                  </a:cubicBezTo>
                  <a:cubicBezTo>
                    <a:pt x="119" y="40"/>
                    <a:pt x="122" y="43"/>
                    <a:pt x="122" y="48"/>
                  </a:cubicBezTo>
                  <a:cubicBezTo>
                    <a:pt x="123" y="52"/>
                    <a:pt x="111" y="59"/>
                    <a:pt x="104" y="60"/>
                  </a:cubicBezTo>
                  <a:cubicBezTo>
                    <a:pt x="98" y="60"/>
                    <a:pt x="95" y="55"/>
                    <a:pt x="92" y="52"/>
                  </a:cubicBezTo>
                  <a:cubicBezTo>
                    <a:pt x="88" y="48"/>
                    <a:pt x="94" y="45"/>
                    <a:pt x="100" y="37"/>
                  </a:cubicBezTo>
                  <a:cubicBezTo>
                    <a:pt x="106" y="29"/>
                    <a:pt x="102" y="24"/>
                    <a:pt x="102" y="24"/>
                  </a:cubicBezTo>
                  <a:cubicBezTo>
                    <a:pt x="102" y="24"/>
                    <a:pt x="99" y="21"/>
                    <a:pt x="97" y="16"/>
                  </a:cubicBezTo>
                  <a:cubicBezTo>
                    <a:pt x="92" y="23"/>
                    <a:pt x="81" y="30"/>
                    <a:pt x="81" y="30"/>
                  </a:cubicBezTo>
                  <a:cubicBezTo>
                    <a:pt x="81" y="30"/>
                    <a:pt x="64" y="42"/>
                    <a:pt x="64" y="49"/>
                  </a:cubicBezTo>
                  <a:cubicBezTo>
                    <a:pt x="64" y="56"/>
                    <a:pt x="60" y="69"/>
                    <a:pt x="60" y="6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31" y="98"/>
                    <a:pt x="31" y="98"/>
                    <a:pt x="31" y="98"/>
                  </a:cubicBezTo>
                  <a:lnTo>
                    <a:pt x="14" y="104"/>
                  </a:lnTo>
                  <a:close/>
                </a:path>
              </a:pathLst>
            </a:custGeom>
            <a:solidFill>
              <a:schemeClr val="accent2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D4602B83-1E21-4C55-8707-6C3C6120BB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40225" y="2435225"/>
              <a:ext cx="84137" cy="57150"/>
            </a:xfrm>
            <a:custGeom>
              <a:avLst/>
              <a:gdLst>
                <a:gd name="T0" fmla="*/ 0 w 149"/>
                <a:gd name="T1" fmla="*/ 29 h 102"/>
                <a:gd name="T2" fmla="*/ 6 w 149"/>
                <a:gd name="T3" fmla="*/ 43 h 102"/>
                <a:gd name="T4" fmla="*/ 22 w 149"/>
                <a:gd name="T5" fmla="*/ 47 h 102"/>
                <a:gd name="T6" fmla="*/ 29 w 149"/>
                <a:gd name="T7" fmla="*/ 54 h 102"/>
                <a:gd name="T8" fmla="*/ 52 w 149"/>
                <a:gd name="T9" fmla="*/ 59 h 102"/>
                <a:gd name="T10" fmla="*/ 57 w 149"/>
                <a:gd name="T11" fmla="*/ 78 h 102"/>
                <a:gd name="T12" fmla="*/ 72 w 149"/>
                <a:gd name="T13" fmla="*/ 78 h 102"/>
                <a:gd name="T14" fmla="*/ 82 w 149"/>
                <a:gd name="T15" fmla="*/ 71 h 102"/>
                <a:gd name="T16" fmla="*/ 82 w 149"/>
                <a:gd name="T17" fmla="*/ 87 h 102"/>
                <a:gd name="T18" fmla="*/ 106 w 149"/>
                <a:gd name="T19" fmla="*/ 94 h 102"/>
                <a:gd name="T20" fmla="*/ 109 w 149"/>
                <a:gd name="T21" fmla="*/ 98 h 102"/>
                <a:gd name="T22" fmla="*/ 123 w 149"/>
                <a:gd name="T23" fmla="*/ 98 h 102"/>
                <a:gd name="T24" fmla="*/ 128 w 149"/>
                <a:gd name="T25" fmla="*/ 102 h 102"/>
                <a:gd name="T26" fmla="*/ 131 w 149"/>
                <a:gd name="T27" fmla="*/ 100 h 102"/>
                <a:gd name="T28" fmla="*/ 120 w 149"/>
                <a:gd name="T29" fmla="*/ 86 h 102"/>
                <a:gd name="T30" fmla="*/ 130 w 149"/>
                <a:gd name="T31" fmla="*/ 72 h 102"/>
                <a:gd name="T32" fmla="*/ 138 w 149"/>
                <a:gd name="T33" fmla="*/ 68 h 102"/>
                <a:gd name="T34" fmla="*/ 138 w 149"/>
                <a:gd name="T35" fmla="*/ 68 h 102"/>
                <a:gd name="T36" fmla="*/ 140 w 149"/>
                <a:gd name="T37" fmla="*/ 62 h 102"/>
                <a:gd name="T38" fmla="*/ 149 w 149"/>
                <a:gd name="T39" fmla="*/ 61 h 102"/>
                <a:gd name="T40" fmla="*/ 146 w 149"/>
                <a:gd name="T41" fmla="*/ 48 h 102"/>
                <a:gd name="T42" fmla="*/ 136 w 149"/>
                <a:gd name="T43" fmla="*/ 39 h 102"/>
                <a:gd name="T44" fmla="*/ 131 w 149"/>
                <a:gd name="T45" fmla="*/ 38 h 102"/>
                <a:gd name="T46" fmla="*/ 120 w 149"/>
                <a:gd name="T47" fmla="*/ 38 h 102"/>
                <a:gd name="T48" fmla="*/ 122 w 149"/>
                <a:gd name="T49" fmla="*/ 28 h 102"/>
                <a:gd name="T50" fmla="*/ 127 w 149"/>
                <a:gd name="T51" fmla="*/ 19 h 102"/>
                <a:gd name="T52" fmla="*/ 116 w 149"/>
                <a:gd name="T53" fmla="*/ 12 h 102"/>
                <a:gd name="T54" fmla="*/ 102 w 149"/>
                <a:gd name="T55" fmla="*/ 12 h 102"/>
                <a:gd name="T56" fmla="*/ 98 w 149"/>
                <a:gd name="T57" fmla="*/ 2 h 102"/>
                <a:gd name="T58" fmla="*/ 79 w 149"/>
                <a:gd name="T59" fmla="*/ 2 h 102"/>
                <a:gd name="T60" fmla="*/ 73 w 149"/>
                <a:gd name="T61" fmla="*/ 6 h 102"/>
                <a:gd name="T62" fmla="*/ 64 w 149"/>
                <a:gd name="T63" fmla="*/ 4 h 102"/>
                <a:gd name="T64" fmla="*/ 64 w 149"/>
                <a:gd name="T65" fmla="*/ 10 h 102"/>
                <a:gd name="T66" fmla="*/ 54 w 149"/>
                <a:gd name="T67" fmla="*/ 8 h 102"/>
                <a:gd name="T68" fmla="*/ 51 w 149"/>
                <a:gd name="T69" fmla="*/ 15 h 102"/>
                <a:gd name="T70" fmla="*/ 42 w 149"/>
                <a:gd name="T71" fmla="*/ 10 h 102"/>
                <a:gd name="T72" fmla="*/ 30 w 149"/>
                <a:gd name="T73" fmla="*/ 12 h 102"/>
                <a:gd name="T74" fmla="*/ 26 w 149"/>
                <a:gd name="T75" fmla="*/ 6 h 102"/>
                <a:gd name="T76" fmla="*/ 18 w 149"/>
                <a:gd name="T77" fmla="*/ 8 h 102"/>
                <a:gd name="T78" fmla="*/ 17 w 149"/>
                <a:gd name="T79" fmla="*/ 6 h 102"/>
                <a:gd name="T80" fmla="*/ 1 w 149"/>
                <a:gd name="T81" fmla="*/ 20 h 102"/>
                <a:gd name="T82" fmla="*/ 0 w 149"/>
                <a:gd name="T83" fmla="*/ 2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102">
                  <a:moveTo>
                    <a:pt x="0" y="29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47" y="56"/>
                    <a:pt x="52" y="59"/>
                  </a:cubicBezTo>
                  <a:cubicBezTo>
                    <a:pt x="57" y="62"/>
                    <a:pt x="57" y="78"/>
                    <a:pt x="57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87"/>
                    <a:pt x="104" y="91"/>
                    <a:pt x="106" y="94"/>
                  </a:cubicBezTo>
                  <a:cubicBezTo>
                    <a:pt x="108" y="97"/>
                    <a:pt x="109" y="98"/>
                    <a:pt x="109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28" y="102"/>
                    <a:pt x="128" y="102"/>
                    <a:pt x="128" y="102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27" y="95"/>
                    <a:pt x="121" y="88"/>
                    <a:pt x="120" y="86"/>
                  </a:cubicBezTo>
                  <a:cubicBezTo>
                    <a:pt x="118" y="84"/>
                    <a:pt x="119" y="78"/>
                    <a:pt x="130" y="72"/>
                  </a:cubicBezTo>
                  <a:cubicBezTo>
                    <a:pt x="134" y="70"/>
                    <a:pt x="137" y="69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9" y="65"/>
                    <a:pt x="140" y="62"/>
                    <a:pt x="140" y="62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9" y="61"/>
                    <a:pt x="146" y="54"/>
                    <a:pt x="146" y="48"/>
                  </a:cubicBezTo>
                  <a:cubicBezTo>
                    <a:pt x="145" y="42"/>
                    <a:pt x="136" y="39"/>
                    <a:pt x="136" y="39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22" y="43"/>
                    <a:pt x="120" y="38"/>
                  </a:cubicBezTo>
                  <a:cubicBezTo>
                    <a:pt x="118" y="32"/>
                    <a:pt x="122" y="28"/>
                    <a:pt x="122" y="28"/>
                  </a:cubicBezTo>
                  <a:cubicBezTo>
                    <a:pt x="122" y="28"/>
                    <a:pt x="128" y="28"/>
                    <a:pt x="127" y="19"/>
                  </a:cubicBezTo>
                  <a:cubicBezTo>
                    <a:pt x="126" y="10"/>
                    <a:pt x="116" y="12"/>
                    <a:pt x="116" y="12"/>
                  </a:cubicBezTo>
                  <a:cubicBezTo>
                    <a:pt x="116" y="12"/>
                    <a:pt x="104" y="16"/>
                    <a:pt x="102" y="12"/>
                  </a:cubicBezTo>
                  <a:cubicBezTo>
                    <a:pt x="99" y="8"/>
                    <a:pt x="98" y="2"/>
                    <a:pt x="98" y="2"/>
                  </a:cubicBezTo>
                  <a:cubicBezTo>
                    <a:pt x="98" y="2"/>
                    <a:pt x="84" y="0"/>
                    <a:pt x="79" y="2"/>
                  </a:cubicBezTo>
                  <a:cubicBezTo>
                    <a:pt x="74" y="3"/>
                    <a:pt x="73" y="6"/>
                    <a:pt x="73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47" y="10"/>
                    <a:pt x="42" y="10"/>
                  </a:cubicBezTo>
                  <a:cubicBezTo>
                    <a:pt x="38" y="11"/>
                    <a:pt x="30" y="12"/>
                    <a:pt x="30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" y="20"/>
                    <a:pt x="1" y="20"/>
                    <a:pt x="1" y="20"/>
                  </a:cubicBezTo>
                  <a:lnTo>
                    <a:pt x="0" y="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C4804BE-2796-4DBC-9CB3-9AB1CEF158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3250" y="2336800"/>
              <a:ext cx="209550" cy="219075"/>
            </a:xfrm>
            <a:custGeom>
              <a:avLst/>
              <a:gdLst>
                <a:gd name="T0" fmla="*/ 21 w 373"/>
                <a:gd name="T1" fmla="*/ 294 h 393"/>
                <a:gd name="T2" fmla="*/ 62 w 373"/>
                <a:gd name="T3" fmla="*/ 297 h 393"/>
                <a:gd name="T4" fmla="*/ 90 w 373"/>
                <a:gd name="T5" fmla="*/ 305 h 393"/>
                <a:gd name="T6" fmla="*/ 74 w 373"/>
                <a:gd name="T7" fmla="*/ 330 h 393"/>
                <a:gd name="T8" fmla="*/ 75 w 373"/>
                <a:gd name="T9" fmla="*/ 381 h 393"/>
                <a:gd name="T10" fmla="*/ 101 w 373"/>
                <a:gd name="T11" fmla="*/ 378 h 393"/>
                <a:gd name="T12" fmla="*/ 128 w 373"/>
                <a:gd name="T13" fmla="*/ 372 h 393"/>
                <a:gd name="T14" fmla="*/ 148 w 373"/>
                <a:gd name="T15" fmla="*/ 383 h 393"/>
                <a:gd name="T16" fmla="*/ 161 w 373"/>
                <a:gd name="T17" fmla="*/ 382 h 393"/>
                <a:gd name="T18" fmla="*/ 182 w 373"/>
                <a:gd name="T19" fmla="*/ 377 h 393"/>
                <a:gd name="T20" fmla="*/ 224 w 373"/>
                <a:gd name="T21" fmla="*/ 387 h 393"/>
                <a:gd name="T22" fmla="*/ 258 w 373"/>
                <a:gd name="T23" fmla="*/ 372 h 393"/>
                <a:gd name="T24" fmla="*/ 290 w 373"/>
                <a:gd name="T25" fmla="*/ 385 h 393"/>
                <a:gd name="T26" fmla="*/ 282 w 373"/>
                <a:gd name="T27" fmla="*/ 358 h 393"/>
                <a:gd name="T28" fmla="*/ 309 w 373"/>
                <a:gd name="T29" fmla="*/ 335 h 393"/>
                <a:gd name="T30" fmla="*/ 324 w 373"/>
                <a:gd name="T31" fmla="*/ 316 h 393"/>
                <a:gd name="T32" fmla="*/ 301 w 373"/>
                <a:gd name="T33" fmla="*/ 295 h 393"/>
                <a:gd name="T34" fmla="*/ 281 w 373"/>
                <a:gd name="T35" fmla="*/ 285 h 393"/>
                <a:gd name="T36" fmla="*/ 271 w 373"/>
                <a:gd name="T37" fmla="*/ 271 h 393"/>
                <a:gd name="T38" fmla="*/ 263 w 373"/>
                <a:gd name="T39" fmla="*/ 248 h 393"/>
                <a:gd name="T40" fmla="*/ 263 w 373"/>
                <a:gd name="T41" fmla="*/ 239 h 393"/>
                <a:gd name="T42" fmla="*/ 283 w 373"/>
                <a:gd name="T43" fmla="*/ 227 h 393"/>
                <a:gd name="T44" fmla="*/ 308 w 373"/>
                <a:gd name="T45" fmla="*/ 221 h 393"/>
                <a:gd name="T46" fmla="*/ 325 w 373"/>
                <a:gd name="T47" fmla="*/ 210 h 393"/>
                <a:gd name="T48" fmla="*/ 360 w 373"/>
                <a:gd name="T49" fmla="*/ 208 h 393"/>
                <a:gd name="T50" fmla="*/ 369 w 373"/>
                <a:gd name="T51" fmla="*/ 177 h 393"/>
                <a:gd name="T52" fmla="*/ 351 w 373"/>
                <a:gd name="T53" fmla="*/ 157 h 393"/>
                <a:gd name="T54" fmla="*/ 356 w 373"/>
                <a:gd name="T55" fmla="*/ 136 h 393"/>
                <a:gd name="T56" fmla="*/ 352 w 373"/>
                <a:gd name="T57" fmla="*/ 115 h 393"/>
                <a:gd name="T58" fmla="*/ 334 w 373"/>
                <a:gd name="T59" fmla="*/ 106 h 393"/>
                <a:gd name="T60" fmla="*/ 339 w 373"/>
                <a:gd name="T61" fmla="*/ 72 h 393"/>
                <a:gd name="T62" fmla="*/ 321 w 373"/>
                <a:gd name="T63" fmla="*/ 55 h 393"/>
                <a:gd name="T64" fmla="*/ 296 w 373"/>
                <a:gd name="T65" fmla="*/ 35 h 393"/>
                <a:gd name="T66" fmla="*/ 226 w 373"/>
                <a:gd name="T67" fmla="*/ 35 h 393"/>
                <a:gd name="T68" fmla="*/ 202 w 373"/>
                <a:gd name="T69" fmla="*/ 35 h 393"/>
                <a:gd name="T70" fmla="*/ 168 w 373"/>
                <a:gd name="T71" fmla="*/ 22 h 393"/>
                <a:gd name="T72" fmla="*/ 145 w 373"/>
                <a:gd name="T73" fmla="*/ 3 h 393"/>
                <a:gd name="T74" fmla="*/ 112 w 373"/>
                <a:gd name="T75" fmla="*/ 0 h 393"/>
                <a:gd name="T76" fmla="*/ 130 w 373"/>
                <a:gd name="T77" fmla="*/ 49 h 393"/>
                <a:gd name="T78" fmla="*/ 105 w 373"/>
                <a:gd name="T79" fmla="*/ 55 h 393"/>
                <a:gd name="T80" fmla="*/ 82 w 373"/>
                <a:gd name="T81" fmla="*/ 62 h 393"/>
                <a:gd name="T82" fmla="*/ 57 w 373"/>
                <a:gd name="T83" fmla="*/ 85 h 393"/>
                <a:gd name="T84" fmla="*/ 47 w 373"/>
                <a:gd name="T85" fmla="*/ 103 h 393"/>
                <a:gd name="T86" fmla="*/ 30 w 373"/>
                <a:gd name="T87" fmla="*/ 122 h 393"/>
                <a:gd name="T88" fmla="*/ 35 w 373"/>
                <a:gd name="T89" fmla="*/ 153 h 393"/>
                <a:gd name="T90" fmla="*/ 1 w 373"/>
                <a:gd name="T91" fmla="*/ 155 h 393"/>
                <a:gd name="T92" fmla="*/ 0 w 373"/>
                <a:gd name="T93" fmla="*/ 191 h 393"/>
                <a:gd name="T94" fmla="*/ 5 w 373"/>
                <a:gd name="T95" fmla="*/ 216 h 393"/>
                <a:gd name="T96" fmla="*/ 9 w 373"/>
                <a:gd name="T97" fmla="*/ 239 h 393"/>
                <a:gd name="T98" fmla="*/ 17 w 373"/>
                <a:gd name="T99" fmla="*/ 27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3" h="393">
                  <a:moveTo>
                    <a:pt x="17" y="274"/>
                  </a:moveTo>
                  <a:cubicBezTo>
                    <a:pt x="17" y="274"/>
                    <a:pt x="19" y="278"/>
                    <a:pt x="22" y="281"/>
                  </a:cubicBezTo>
                  <a:cubicBezTo>
                    <a:pt x="25" y="284"/>
                    <a:pt x="21" y="294"/>
                    <a:pt x="21" y="294"/>
                  </a:cubicBezTo>
                  <a:cubicBezTo>
                    <a:pt x="38" y="294"/>
                    <a:pt x="38" y="294"/>
                    <a:pt x="38" y="294"/>
                  </a:cubicBezTo>
                  <a:cubicBezTo>
                    <a:pt x="38" y="294"/>
                    <a:pt x="36" y="299"/>
                    <a:pt x="42" y="300"/>
                  </a:cubicBezTo>
                  <a:cubicBezTo>
                    <a:pt x="48" y="301"/>
                    <a:pt x="62" y="297"/>
                    <a:pt x="62" y="297"/>
                  </a:cubicBezTo>
                  <a:cubicBezTo>
                    <a:pt x="62" y="301"/>
                    <a:pt x="62" y="301"/>
                    <a:pt x="62" y="301"/>
                  </a:cubicBezTo>
                  <a:cubicBezTo>
                    <a:pt x="80" y="300"/>
                    <a:pt x="80" y="300"/>
                    <a:pt x="80" y="300"/>
                  </a:cubicBezTo>
                  <a:cubicBezTo>
                    <a:pt x="90" y="305"/>
                    <a:pt x="90" y="305"/>
                    <a:pt x="90" y="305"/>
                  </a:cubicBezTo>
                  <a:cubicBezTo>
                    <a:pt x="88" y="311"/>
                    <a:pt x="88" y="311"/>
                    <a:pt x="88" y="311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74" y="330"/>
                    <a:pt x="74" y="330"/>
                    <a:pt x="74" y="330"/>
                  </a:cubicBezTo>
                  <a:cubicBezTo>
                    <a:pt x="74" y="330"/>
                    <a:pt x="64" y="349"/>
                    <a:pt x="62" y="360"/>
                  </a:cubicBezTo>
                  <a:cubicBezTo>
                    <a:pt x="60" y="369"/>
                    <a:pt x="63" y="377"/>
                    <a:pt x="64" y="379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87" y="381"/>
                    <a:pt x="87" y="381"/>
                    <a:pt x="87" y="381"/>
                  </a:cubicBezTo>
                  <a:cubicBezTo>
                    <a:pt x="97" y="374"/>
                    <a:pt x="97" y="374"/>
                    <a:pt x="97" y="374"/>
                  </a:cubicBezTo>
                  <a:cubicBezTo>
                    <a:pt x="101" y="378"/>
                    <a:pt x="101" y="378"/>
                    <a:pt x="101" y="378"/>
                  </a:cubicBezTo>
                  <a:cubicBezTo>
                    <a:pt x="101" y="378"/>
                    <a:pt x="96" y="366"/>
                    <a:pt x="103" y="365"/>
                  </a:cubicBezTo>
                  <a:cubicBezTo>
                    <a:pt x="110" y="364"/>
                    <a:pt x="119" y="372"/>
                    <a:pt x="119" y="372"/>
                  </a:cubicBezTo>
                  <a:cubicBezTo>
                    <a:pt x="128" y="372"/>
                    <a:pt x="128" y="372"/>
                    <a:pt x="128" y="372"/>
                  </a:cubicBezTo>
                  <a:cubicBezTo>
                    <a:pt x="138" y="375"/>
                    <a:pt x="138" y="375"/>
                    <a:pt x="138" y="375"/>
                  </a:cubicBezTo>
                  <a:cubicBezTo>
                    <a:pt x="144" y="383"/>
                    <a:pt x="144" y="383"/>
                    <a:pt x="144" y="383"/>
                  </a:cubicBezTo>
                  <a:cubicBezTo>
                    <a:pt x="148" y="383"/>
                    <a:pt x="148" y="383"/>
                    <a:pt x="148" y="383"/>
                  </a:cubicBezTo>
                  <a:cubicBezTo>
                    <a:pt x="148" y="383"/>
                    <a:pt x="149" y="384"/>
                    <a:pt x="149" y="385"/>
                  </a:cubicBezTo>
                  <a:cubicBezTo>
                    <a:pt x="149" y="385"/>
                    <a:pt x="149" y="385"/>
                    <a:pt x="149" y="385"/>
                  </a:cubicBezTo>
                  <a:cubicBezTo>
                    <a:pt x="151" y="383"/>
                    <a:pt x="155" y="380"/>
                    <a:pt x="161" y="382"/>
                  </a:cubicBezTo>
                  <a:cubicBezTo>
                    <a:pt x="170" y="383"/>
                    <a:pt x="171" y="393"/>
                    <a:pt x="175" y="392"/>
                  </a:cubicBezTo>
                  <a:cubicBezTo>
                    <a:pt x="179" y="391"/>
                    <a:pt x="182" y="386"/>
                    <a:pt x="182" y="386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205" y="389"/>
                    <a:pt x="212" y="389"/>
                  </a:cubicBezTo>
                  <a:cubicBezTo>
                    <a:pt x="218" y="389"/>
                    <a:pt x="224" y="387"/>
                    <a:pt x="224" y="387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47" y="378"/>
                    <a:pt x="247" y="378"/>
                    <a:pt x="247" y="378"/>
                  </a:cubicBezTo>
                  <a:cubicBezTo>
                    <a:pt x="258" y="372"/>
                    <a:pt x="258" y="372"/>
                    <a:pt x="258" y="372"/>
                  </a:cubicBezTo>
                  <a:cubicBezTo>
                    <a:pt x="267" y="373"/>
                    <a:pt x="267" y="373"/>
                    <a:pt x="267" y="373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0" y="378"/>
                    <a:pt x="288" y="392"/>
                    <a:pt x="290" y="385"/>
                  </a:cubicBezTo>
                  <a:cubicBezTo>
                    <a:pt x="291" y="379"/>
                    <a:pt x="290" y="369"/>
                    <a:pt x="290" y="369"/>
                  </a:cubicBezTo>
                  <a:cubicBezTo>
                    <a:pt x="290" y="360"/>
                    <a:pt x="290" y="360"/>
                    <a:pt x="290" y="360"/>
                  </a:cubicBezTo>
                  <a:cubicBezTo>
                    <a:pt x="282" y="358"/>
                    <a:pt x="282" y="358"/>
                    <a:pt x="282" y="358"/>
                  </a:cubicBezTo>
                  <a:cubicBezTo>
                    <a:pt x="282" y="358"/>
                    <a:pt x="287" y="345"/>
                    <a:pt x="291" y="344"/>
                  </a:cubicBezTo>
                  <a:cubicBezTo>
                    <a:pt x="296" y="343"/>
                    <a:pt x="309" y="346"/>
                    <a:pt x="309" y="346"/>
                  </a:cubicBezTo>
                  <a:cubicBezTo>
                    <a:pt x="309" y="335"/>
                    <a:pt x="309" y="335"/>
                    <a:pt x="309" y="335"/>
                  </a:cubicBezTo>
                  <a:cubicBezTo>
                    <a:pt x="305" y="328"/>
                    <a:pt x="305" y="328"/>
                    <a:pt x="305" y="328"/>
                  </a:cubicBezTo>
                  <a:cubicBezTo>
                    <a:pt x="317" y="327"/>
                    <a:pt x="317" y="327"/>
                    <a:pt x="317" y="32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24" y="316"/>
                    <a:pt x="323" y="309"/>
                    <a:pt x="317" y="305"/>
                  </a:cubicBezTo>
                  <a:cubicBezTo>
                    <a:pt x="312" y="302"/>
                    <a:pt x="307" y="304"/>
                    <a:pt x="307" y="304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297" y="295"/>
                    <a:pt x="297" y="295"/>
                    <a:pt x="297" y="295"/>
                  </a:cubicBezTo>
                  <a:cubicBezTo>
                    <a:pt x="294" y="287"/>
                    <a:pt x="294" y="287"/>
                    <a:pt x="294" y="287"/>
                  </a:cubicBezTo>
                  <a:cubicBezTo>
                    <a:pt x="294" y="287"/>
                    <a:pt x="288" y="285"/>
                    <a:pt x="281" y="285"/>
                  </a:cubicBezTo>
                  <a:cubicBezTo>
                    <a:pt x="273" y="284"/>
                    <a:pt x="279" y="279"/>
                    <a:pt x="279" y="279"/>
                  </a:cubicBezTo>
                  <a:cubicBezTo>
                    <a:pt x="273" y="277"/>
                    <a:pt x="273" y="277"/>
                    <a:pt x="273" y="277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71" y="271"/>
                    <a:pt x="263" y="265"/>
                    <a:pt x="262" y="263"/>
                  </a:cubicBezTo>
                  <a:cubicBezTo>
                    <a:pt x="261" y="261"/>
                    <a:pt x="269" y="257"/>
                    <a:pt x="269" y="257"/>
                  </a:cubicBezTo>
                  <a:cubicBezTo>
                    <a:pt x="263" y="248"/>
                    <a:pt x="263" y="248"/>
                    <a:pt x="263" y="248"/>
                  </a:cubicBezTo>
                  <a:cubicBezTo>
                    <a:pt x="257" y="247"/>
                    <a:pt x="257" y="247"/>
                    <a:pt x="257" y="247"/>
                  </a:cubicBezTo>
                  <a:cubicBezTo>
                    <a:pt x="257" y="247"/>
                    <a:pt x="252" y="238"/>
                    <a:pt x="255" y="235"/>
                  </a:cubicBezTo>
                  <a:cubicBezTo>
                    <a:pt x="259" y="233"/>
                    <a:pt x="259" y="239"/>
                    <a:pt x="263" y="239"/>
                  </a:cubicBezTo>
                  <a:cubicBezTo>
                    <a:pt x="267" y="238"/>
                    <a:pt x="266" y="233"/>
                    <a:pt x="266" y="233"/>
                  </a:cubicBezTo>
                  <a:cubicBezTo>
                    <a:pt x="273" y="233"/>
                    <a:pt x="273" y="233"/>
                    <a:pt x="273" y="233"/>
                  </a:cubicBezTo>
                  <a:cubicBezTo>
                    <a:pt x="273" y="233"/>
                    <a:pt x="275" y="225"/>
                    <a:pt x="283" y="227"/>
                  </a:cubicBezTo>
                  <a:cubicBezTo>
                    <a:pt x="292" y="229"/>
                    <a:pt x="290" y="233"/>
                    <a:pt x="290" y="233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308" y="221"/>
                    <a:pt x="308" y="221"/>
                    <a:pt x="308" y="221"/>
                  </a:cubicBezTo>
                  <a:cubicBezTo>
                    <a:pt x="310" y="217"/>
                    <a:pt x="310" y="217"/>
                    <a:pt x="310" y="217"/>
                  </a:cubicBezTo>
                  <a:cubicBezTo>
                    <a:pt x="310" y="217"/>
                    <a:pt x="321" y="217"/>
                    <a:pt x="324" y="216"/>
                  </a:cubicBezTo>
                  <a:cubicBezTo>
                    <a:pt x="327" y="215"/>
                    <a:pt x="325" y="210"/>
                    <a:pt x="325" y="210"/>
                  </a:cubicBezTo>
                  <a:cubicBezTo>
                    <a:pt x="325" y="210"/>
                    <a:pt x="336" y="211"/>
                    <a:pt x="339" y="208"/>
                  </a:cubicBezTo>
                  <a:cubicBezTo>
                    <a:pt x="341" y="205"/>
                    <a:pt x="346" y="199"/>
                    <a:pt x="348" y="198"/>
                  </a:cubicBezTo>
                  <a:cubicBezTo>
                    <a:pt x="350" y="197"/>
                    <a:pt x="355" y="209"/>
                    <a:pt x="360" y="208"/>
                  </a:cubicBezTo>
                  <a:cubicBezTo>
                    <a:pt x="365" y="207"/>
                    <a:pt x="371" y="195"/>
                    <a:pt x="372" y="191"/>
                  </a:cubicBezTo>
                  <a:cubicBezTo>
                    <a:pt x="373" y="188"/>
                    <a:pt x="367" y="187"/>
                    <a:pt x="367" y="187"/>
                  </a:cubicBezTo>
                  <a:cubicBezTo>
                    <a:pt x="367" y="187"/>
                    <a:pt x="371" y="182"/>
                    <a:pt x="369" y="177"/>
                  </a:cubicBezTo>
                  <a:cubicBezTo>
                    <a:pt x="368" y="171"/>
                    <a:pt x="360" y="177"/>
                    <a:pt x="360" y="177"/>
                  </a:cubicBezTo>
                  <a:cubicBezTo>
                    <a:pt x="361" y="165"/>
                    <a:pt x="361" y="165"/>
                    <a:pt x="361" y="165"/>
                  </a:cubicBezTo>
                  <a:cubicBezTo>
                    <a:pt x="361" y="165"/>
                    <a:pt x="352" y="163"/>
                    <a:pt x="351" y="157"/>
                  </a:cubicBezTo>
                  <a:cubicBezTo>
                    <a:pt x="351" y="152"/>
                    <a:pt x="360" y="146"/>
                    <a:pt x="360" y="146"/>
                  </a:cubicBezTo>
                  <a:cubicBezTo>
                    <a:pt x="360" y="146"/>
                    <a:pt x="357" y="144"/>
                    <a:pt x="355" y="143"/>
                  </a:cubicBezTo>
                  <a:cubicBezTo>
                    <a:pt x="353" y="143"/>
                    <a:pt x="356" y="136"/>
                    <a:pt x="356" y="136"/>
                  </a:cubicBezTo>
                  <a:cubicBezTo>
                    <a:pt x="356" y="136"/>
                    <a:pt x="351" y="135"/>
                    <a:pt x="350" y="132"/>
                  </a:cubicBezTo>
                  <a:cubicBezTo>
                    <a:pt x="349" y="129"/>
                    <a:pt x="355" y="126"/>
                    <a:pt x="355" y="126"/>
                  </a:cubicBezTo>
                  <a:cubicBezTo>
                    <a:pt x="355" y="126"/>
                    <a:pt x="355" y="120"/>
                    <a:pt x="352" y="115"/>
                  </a:cubicBezTo>
                  <a:cubicBezTo>
                    <a:pt x="349" y="111"/>
                    <a:pt x="345" y="115"/>
                    <a:pt x="345" y="115"/>
                  </a:cubicBezTo>
                  <a:cubicBezTo>
                    <a:pt x="341" y="109"/>
                    <a:pt x="341" y="109"/>
                    <a:pt x="341" y="109"/>
                  </a:cubicBezTo>
                  <a:cubicBezTo>
                    <a:pt x="341" y="109"/>
                    <a:pt x="337" y="113"/>
                    <a:pt x="334" y="106"/>
                  </a:cubicBezTo>
                  <a:cubicBezTo>
                    <a:pt x="331" y="99"/>
                    <a:pt x="337" y="98"/>
                    <a:pt x="343" y="93"/>
                  </a:cubicBezTo>
                  <a:cubicBezTo>
                    <a:pt x="349" y="89"/>
                    <a:pt x="347" y="87"/>
                    <a:pt x="345" y="79"/>
                  </a:cubicBezTo>
                  <a:cubicBezTo>
                    <a:pt x="342" y="70"/>
                    <a:pt x="337" y="78"/>
                    <a:pt x="339" y="72"/>
                  </a:cubicBezTo>
                  <a:cubicBezTo>
                    <a:pt x="340" y="69"/>
                    <a:pt x="339" y="65"/>
                    <a:pt x="338" y="62"/>
                  </a:cubicBezTo>
                  <a:cubicBezTo>
                    <a:pt x="334" y="60"/>
                    <a:pt x="334" y="60"/>
                    <a:pt x="334" y="60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5"/>
                    <a:pt x="323" y="50"/>
                    <a:pt x="318" y="44"/>
                  </a:cubicBezTo>
                  <a:cubicBezTo>
                    <a:pt x="313" y="38"/>
                    <a:pt x="301" y="41"/>
                    <a:pt x="301" y="41"/>
                  </a:cubicBezTo>
                  <a:cubicBezTo>
                    <a:pt x="296" y="35"/>
                    <a:pt x="296" y="35"/>
                    <a:pt x="296" y="35"/>
                  </a:cubicBezTo>
                  <a:cubicBezTo>
                    <a:pt x="296" y="35"/>
                    <a:pt x="270" y="23"/>
                    <a:pt x="265" y="26"/>
                  </a:cubicBezTo>
                  <a:cubicBezTo>
                    <a:pt x="260" y="29"/>
                    <a:pt x="253" y="36"/>
                    <a:pt x="253" y="36"/>
                  </a:cubicBezTo>
                  <a:cubicBezTo>
                    <a:pt x="226" y="35"/>
                    <a:pt x="226" y="35"/>
                    <a:pt x="226" y="35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0" y="46"/>
                    <a:pt x="198" y="38"/>
                    <a:pt x="202" y="35"/>
                  </a:cubicBezTo>
                  <a:cubicBezTo>
                    <a:pt x="206" y="32"/>
                    <a:pt x="209" y="20"/>
                    <a:pt x="209" y="20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0" y="14"/>
                    <a:pt x="156" y="4"/>
                  </a:cubicBezTo>
                  <a:cubicBezTo>
                    <a:pt x="154" y="5"/>
                    <a:pt x="153" y="6"/>
                    <a:pt x="153" y="6"/>
                  </a:cubicBezTo>
                  <a:cubicBezTo>
                    <a:pt x="153" y="6"/>
                    <a:pt x="152" y="2"/>
                    <a:pt x="145" y="3"/>
                  </a:cubicBezTo>
                  <a:cubicBezTo>
                    <a:pt x="137" y="3"/>
                    <a:pt x="135" y="5"/>
                    <a:pt x="135" y="5"/>
                  </a:cubicBezTo>
                  <a:cubicBezTo>
                    <a:pt x="135" y="5"/>
                    <a:pt x="127" y="0"/>
                    <a:pt x="123" y="0"/>
                  </a:cubicBezTo>
                  <a:cubicBezTo>
                    <a:pt x="119" y="0"/>
                    <a:pt x="112" y="0"/>
                    <a:pt x="112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10" y="70"/>
                    <a:pt x="104" y="72"/>
                  </a:cubicBezTo>
                  <a:cubicBezTo>
                    <a:pt x="98" y="74"/>
                    <a:pt x="88" y="72"/>
                    <a:pt x="88" y="7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55" y="59"/>
                    <a:pt x="54" y="64"/>
                  </a:cubicBezTo>
                  <a:cubicBezTo>
                    <a:pt x="53" y="69"/>
                    <a:pt x="53" y="82"/>
                    <a:pt x="53" y="82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9" y="95"/>
                    <a:pt x="48" y="99"/>
                    <a:pt x="47" y="103"/>
                  </a:cubicBezTo>
                  <a:cubicBezTo>
                    <a:pt x="45" y="107"/>
                    <a:pt x="49" y="115"/>
                    <a:pt x="49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29" y="119"/>
                    <a:pt x="30" y="122"/>
                  </a:cubicBezTo>
                  <a:cubicBezTo>
                    <a:pt x="31" y="125"/>
                    <a:pt x="45" y="130"/>
                    <a:pt x="45" y="134"/>
                  </a:cubicBezTo>
                  <a:cubicBezTo>
                    <a:pt x="45" y="138"/>
                    <a:pt x="37" y="142"/>
                    <a:pt x="37" y="142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2"/>
                    <a:pt x="27" y="157"/>
                    <a:pt x="25" y="160"/>
                  </a:cubicBezTo>
                  <a:cubicBezTo>
                    <a:pt x="23" y="163"/>
                    <a:pt x="1" y="155"/>
                    <a:pt x="1" y="155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7" y="170"/>
                    <a:pt x="12" y="178"/>
                    <a:pt x="11" y="181"/>
                  </a:cubicBezTo>
                  <a:cubicBezTo>
                    <a:pt x="11" y="185"/>
                    <a:pt x="0" y="191"/>
                    <a:pt x="0" y="191"/>
                  </a:cubicBezTo>
                  <a:cubicBezTo>
                    <a:pt x="0" y="191"/>
                    <a:pt x="5" y="197"/>
                    <a:pt x="4" y="199"/>
                  </a:cubicBezTo>
                  <a:cubicBezTo>
                    <a:pt x="3" y="201"/>
                    <a:pt x="0" y="215"/>
                    <a:pt x="0" y="215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5" y="216"/>
                    <a:pt x="14" y="219"/>
                    <a:pt x="15" y="225"/>
                  </a:cubicBezTo>
                  <a:cubicBezTo>
                    <a:pt x="15" y="231"/>
                    <a:pt x="18" y="238"/>
                    <a:pt x="18" y="238"/>
                  </a:cubicBezTo>
                  <a:cubicBezTo>
                    <a:pt x="9" y="239"/>
                    <a:pt x="9" y="239"/>
                    <a:pt x="9" y="239"/>
                  </a:cubicBezTo>
                  <a:cubicBezTo>
                    <a:pt x="9" y="239"/>
                    <a:pt x="4" y="247"/>
                    <a:pt x="7" y="253"/>
                  </a:cubicBezTo>
                  <a:cubicBezTo>
                    <a:pt x="11" y="259"/>
                    <a:pt x="21" y="261"/>
                    <a:pt x="22" y="265"/>
                  </a:cubicBezTo>
                  <a:cubicBezTo>
                    <a:pt x="23" y="270"/>
                    <a:pt x="17" y="274"/>
                    <a:pt x="17" y="27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E1A1D4F2-D9D9-4964-950E-C27E63CCA4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8950" y="2693988"/>
              <a:ext cx="11112" cy="6350"/>
            </a:xfrm>
            <a:custGeom>
              <a:avLst/>
              <a:gdLst>
                <a:gd name="T0" fmla="*/ 5 w 20"/>
                <a:gd name="T1" fmla="*/ 13 h 13"/>
                <a:gd name="T2" fmla="*/ 18 w 20"/>
                <a:gd name="T3" fmla="*/ 10 h 13"/>
                <a:gd name="T4" fmla="*/ 20 w 20"/>
                <a:gd name="T5" fmla="*/ 10 h 13"/>
                <a:gd name="T6" fmla="*/ 19 w 20"/>
                <a:gd name="T7" fmla="*/ 1 h 13"/>
                <a:gd name="T8" fmla="*/ 5 w 20"/>
                <a:gd name="T9" fmla="*/ 1 h 13"/>
                <a:gd name="T10" fmla="*/ 0 w 20"/>
                <a:gd name="T11" fmla="*/ 2 h 13"/>
                <a:gd name="T12" fmla="*/ 5 w 2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5" y="13"/>
                  </a:moveTo>
                  <a:cubicBezTo>
                    <a:pt x="5" y="13"/>
                    <a:pt x="14" y="11"/>
                    <a:pt x="18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5" y="0"/>
                    <a:pt x="5" y="1"/>
                  </a:cubicBezTo>
                  <a:cubicBezTo>
                    <a:pt x="3" y="1"/>
                    <a:pt x="1" y="1"/>
                    <a:pt x="0" y="2"/>
                  </a:cubicBezTo>
                  <a:lnTo>
                    <a:pt x="5" y="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47B1C5AE-A0AC-433B-A6DC-4BACF1CD27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900" y="2414588"/>
              <a:ext cx="787400" cy="312738"/>
            </a:xfrm>
            <a:custGeom>
              <a:avLst/>
              <a:gdLst>
                <a:gd name="T0" fmla="*/ 1353 w 1406"/>
                <a:gd name="T1" fmla="*/ 245 h 558"/>
                <a:gd name="T2" fmla="*/ 1312 w 1406"/>
                <a:gd name="T3" fmla="*/ 214 h 558"/>
                <a:gd name="T4" fmla="*/ 1247 w 1406"/>
                <a:gd name="T5" fmla="*/ 225 h 558"/>
                <a:gd name="T6" fmla="*/ 1182 w 1406"/>
                <a:gd name="T7" fmla="*/ 215 h 558"/>
                <a:gd name="T8" fmla="*/ 1179 w 1406"/>
                <a:gd name="T9" fmla="*/ 178 h 558"/>
                <a:gd name="T10" fmla="*/ 1162 w 1406"/>
                <a:gd name="T11" fmla="*/ 114 h 558"/>
                <a:gd name="T12" fmla="*/ 1091 w 1406"/>
                <a:gd name="T13" fmla="*/ 102 h 558"/>
                <a:gd name="T14" fmla="*/ 1025 w 1406"/>
                <a:gd name="T15" fmla="*/ 136 h 558"/>
                <a:gd name="T16" fmla="*/ 967 w 1406"/>
                <a:gd name="T17" fmla="*/ 143 h 558"/>
                <a:gd name="T18" fmla="*/ 922 w 1406"/>
                <a:gd name="T19" fmla="*/ 156 h 558"/>
                <a:gd name="T20" fmla="*/ 855 w 1406"/>
                <a:gd name="T21" fmla="*/ 148 h 558"/>
                <a:gd name="T22" fmla="*/ 812 w 1406"/>
                <a:gd name="T23" fmla="*/ 114 h 558"/>
                <a:gd name="T24" fmla="*/ 728 w 1406"/>
                <a:gd name="T25" fmla="*/ 97 h 558"/>
                <a:gd name="T26" fmla="*/ 607 w 1406"/>
                <a:gd name="T27" fmla="*/ 95 h 558"/>
                <a:gd name="T28" fmla="*/ 563 w 1406"/>
                <a:gd name="T29" fmla="*/ 83 h 558"/>
                <a:gd name="T30" fmla="*/ 472 w 1406"/>
                <a:gd name="T31" fmla="*/ 22 h 558"/>
                <a:gd name="T32" fmla="*/ 384 w 1406"/>
                <a:gd name="T33" fmla="*/ 0 h 558"/>
                <a:gd name="T34" fmla="*/ 373 w 1406"/>
                <a:gd name="T35" fmla="*/ 33 h 558"/>
                <a:gd name="T36" fmla="*/ 372 w 1406"/>
                <a:gd name="T37" fmla="*/ 60 h 558"/>
                <a:gd name="T38" fmla="*/ 391 w 1406"/>
                <a:gd name="T39" fmla="*/ 110 h 558"/>
                <a:gd name="T40" fmla="*/ 335 w 1406"/>
                <a:gd name="T41" fmla="*/ 119 h 558"/>
                <a:gd name="T42" fmla="*/ 301 w 1406"/>
                <a:gd name="T43" fmla="*/ 118 h 558"/>
                <a:gd name="T44" fmla="*/ 278 w 1406"/>
                <a:gd name="T45" fmla="*/ 107 h 558"/>
                <a:gd name="T46" fmla="*/ 182 w 1406"/>
                <a:gd name="T47" fmla="*/ 86 h 558"/>
                <a:gd name="T48" fmla="*/ 155 w 1406"/>
                <a:gd name="T49" fmla="*/ 70 h 558"/>
                <a:gd name="T50" fmla="*/ 119 w 1406"/>
                <a:gd name="T51" fmla="*/ 88 h 558"/>
                <a:gd name="T52" fmla="*/ 83 w 1406"/>
                <a:gd name="T53" fmla="*/ 100 h 558"/>
                <a:gd name="T54" fmla="*/ 47 w 1406"/>
                <a:gd name="T55" fmla="*/ 130 h 558"/>
                <a:gd name="T56" fmla="*/ 9 w 1406"/>
                <a:gd name="T57" fmla="*/ 151 h 558"/>
                <a:gd name="T58" fmla="*/ 18 w 1406"/>
                <a:gd name="T59" fmla="*/ 174 h 558"/>
                <a:gd name="T60" fmla="*/ 54 w 1406"/>
                <a:gd name="T61" fmla="*/ 203 h 558"/>
                <a:gd name="T62" fmla="*/ 107 w 1406"/>
                <a:gd name="T63" fmla="*/ 221 h 558"/>
                <a:gd name="T64" fmla="*/ 179 w 1406"/>
                <a:gd name="T65" fmla="*/ 276 h 558"/>
                <a:gd name="T66" fmla="*/ 192 w 1406"/>
                <a:gd name="T67" fmla="*/ 326 h 558"/>
                <a:gd name="T68" fmla="*/ 274 w 1406"/>
                <a:gd name="T69" fmla="*/ 374 h 558"/>
                <a:gd name="T70" fmla="*/ 361 w 1406"/>
                <a:gd name="T71" fmla="*/ 397 h 558"/>
                <a:gd name="T72" fmla="*/ 430 w 1406"/>
                <a:gd name="T73" fmla="*/ 429 h 558"/>
                <a:gd name="T74" fmla="*/ 502 w 1406"/>
                <a:gd name="T75" fmla="*/ 498 h 558"/>
                <a:gd name="T76" fmla="*/ 610 w 1406"/>
                <a:gd name="T77" fmla="*/ 499 h 558"/>
                <a:gd name="T78" fmla="*/ 679 w 1406"/>
                <a:gd name="T79" fmla="*/ 501 h 558"/>
                <a:gd name="T80" fmla="*/ 795 w 1406"/>
                <a:gd name="T81" fmla="*/ 531 h 558"/>
                <a:gd name="T82" fmla="*/ 873 w 1406"/>
                <a:gd name="T83" fmla="*/ 550 h 558"/>
                <a:gd name="T84" fmla="*/ 1066 w 1406"/>
                <a:gd name="T85" fmla="*/ 510 h 558"/>
                <a:gd name="T86" fmla="*/ 1112 w 1406"/>
                <a:gd name="T87" fmla="*/ 463 h 558"/>
                <a:gd name="T88" fmla="*/ 1108 w 1406"/>
                <a:gd name="T89" fmla="*/ 407 h 558"/>
                <a:gd name="T90" fmla="*/ 1160 w 1406"/>
                <a:gd name="T91" fmla="*/ 388 h 558"/>
                <a:gd name="T92" fmla="*/ 1213 w 1406"/>
                <a:gd name="T93" fmla="*/ 350 h 558"/>
                <a:gd name="T94" fmla="*/ 1270 w 1406"/>
                <a:gd name="T95" fmla="*/ 314 h 558"/>
                <a:gd name="T96" fmla="*/ 1320 w 1406"/>
                <a:gd name="T97" fmla="*/ 294 h 558"/>
                <a:gd name="T98" fmla="*/ 1355 w 1406"/>
                <a:gd name="T99" fmla="*/ 279 h 558"/>
                <a:gd name="T100" fmla="*/ 1394 w 1406"/>
                <a:gd name="T101" fmla="*/ 273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6" h="558">
                  <a:moveTo>
                    <a:pt x="1394" y="273"/>
                  </a:moveTo>
                  <a:cubicBezTo>
                    <a:pt x="1385" y="267"/>
                    <a:pt x="1380" y="256"/>
                    <a:pt x="1380" y="256"/>
                  </a:cubicBezTo>
                  <a:cubicBezTo>
                    <a:pt x="1380" y="256"/>
                    <a:pt x="1362" y="252"/>
                    <a:pt x="1353" y="245"/>
                  </a:cubicBezTo>
                  <a:cubicBezTo>
                    <a:pt x="1344" y="238"/>
                    <a:pt x="1336" y="231"/>
                    <a:pt x="1336" y="231"/>
                  </a:cubicBezTo>
                  <a:cubicBezTo>
                    <a:pt x="1336" y="231"/>
                    <a:pt x="1333" y="231"/>
                    <a:pt x="1324" y="230"/>
                  </a:cubicBezTo>
                  <a:cubicBezTo>
                    <a:pt x="1315" y="229"/>
                    <a:pt x="1312" y="214"/>
                    <a:pt x="1312" y="214"/>
                  </a:cubicBezTo>
                  <a:cubicBezTo>
                    <a:pt x="1271" y="214"/>
                    <a:pt x="1271" y="214"/>
                    <a:pt x="1271" y="214"/>
                  </a:cubicBezTo>
                  <a:cubicBezTo>
                    <a:pt x="1271" y="214"/>
                    <a:pt x="1270" y="232"/>
                    <a:pt x="1264" y="234"/>
                  </a:cubicBezTo>
                  <a:cubicBezTo>
                    <a:pt x="1258" y="236"/>
                    <a:pt x="1247" y="225"/>
                    <a:pt x="1247" y="225"/>
                  </a:cubicBezTo>
                  <a:cubicBezTo>
                    <a:pt x="1247" y="225"/>
                    <a:pt x="1237" y="221"/>
                    <a:pt x="1218" y="222"/>
                  </a:cubicBezTo>
                  <a:cubicBezTo>
                    <a:pt x="1199" y="223"/>
                    <a:pt x="1215" y="230"/>
                    <a:pt x="1206" y="233"/>
                  </a:cubicBezTo>
                  <a:cubicBezTo>
                    <a:pt x="1197" y="236"/>
                    <a:pt x="1185" y="225"/>
                    <a:pt x="1182" y="215"/>
                  </a:cubicBezTo>
                  <a:cubicBezTo>
                    <a:pt x="1179" y="205"/>
                    <a:pt x="1184" y="202"/>
                    <a:pt x="1184" y="202"/>
                  </a:cubicBezTo>
                  <a:cubicBezTo>
                    <a:pt x="1180" y="196"/>
                    <a:pt x="1180" y="196"/>
                    <a:pt x="1180" y="196"/>
                  </a:cubicBezTo>
                  <a:cubicBezTo>
                    <a:pt x="1179" y="178"/>
                    <a:pt x="1179" y="178"/>
                    <a:pt x="1179" y="178"/>
                  </a:cubicBezTo>
                  <a:cubicBezTo>
                    <a:pt x="1174" y="172"/>
                    <a:pt x="1174" y="172"/>
                    <a:pt x="1174" y="172"/>
                  </a:cubicBezTo>
                  <a:cubicBezTo>
                    <a:pt x="1173" y="117"/>
                    <a:pt x="1173" y="117"/>
                    <a:pt x="1173" y="117"/>
                  </a:cubicBezTo>
                  <a:cubicBezTo>
                    <a:pt x="1162" y="114"/>
                    <a:pt x="1162" y="114"/>
                    <a:pt x="1162" y="114"/>
                  </a:cubicBezTo>
                  <a:cubicBezTo>
                    <a:pt x="1144" y="111"/>
                    <a:pt x="1144" y="111"/>
                    <a:pt x="1144" y="111"/>
                  </a:cubicBezTo>
                  <a:cubicBezTo>
                    <a:pt x="1144" y="111"/>
                    <a:pt x="1138" y="118"/>
                    <a:pt x="1124" y="118"/>
                  </a:cubicBezTo>
                  <a:cubicBezTo>
                    <a:pt x="1110" y="118"/>
                    <a:pt x="1100" y="102"/>
                    <a:pt x="1091" y="102"/>
                  </a:cubicBezTo>
                  <a:cubicBezTo>
                    <a:pt x="1082" y="102"/>
                    <a:pt x="1055" y="98"/>
                    <a:pt x="1055" y="98"/>
                  </a:cubicBezTo>
                  <a:cubicBezTo>
                    <a:pt x="1032" y="121"/>
                    <a:pt x="1032" y="121"/>
                    <a:pt x="1032" y="121"/>
                  </a:cubicBezTo>
                  <a:cubicBezTo>
                    <a:pt x="1032" y="121"/>
                    <a:pt x="1035" y="132"/>
                    <a:pt x="1025" y="136"/>
                  </a:cubicBezTo>
                  <a:cubicBezTo>
                    <a:pt x="1015" y="140"/>
                    <a:pt x="1003" y="137"/>
                    <a:pt x="1003" y="137"/>
                  </a:cubicBezTo>
                  <a:cubicBezTo>
                    <a:pt x="993" y="142"/>
                    <a:pt x="993" y="142"/>
                    <a:pt x="993" y="142"/>
                  </a:cubicBezTo>
                  <a:cubicBezTo>
                    <a:pt x="993" y="142"/>
                    <a:pt x="976" y="141"/>
                    <a:pt x="967" y="143"/>
                  </a:cubicBezTo>
                  <a:cubicBezTo>
                    <a:pt x="958" y="145"/>
                    <a:pt x="960" y="150"/>
                    <a:pt x="955" y="156"/>
                  </a:cubicBezTo>
                  <a:cubicBezTo>
                    <a:pt x="950" y="162"/>
                    <a:pt x="942" y="153"/>
                    <a:pt x="938" y="151"/>
                  </a:cubicBezTo>
                  <a:cubicBezTo>
                    <a:pt x="934" y="149"/>
                    <a:pt x="922" y="156"/>
                    <a:pt x="922" y="156"/>
                  </a:cubicBezTo>
                  <a:cubicBezTo>
                    <a:pt x="922" y="156"/>
                    <a:pt x="898" y="156"/>
                    <a:pt x="895" y="153"/>
                  </a:cubicBezTo>
                  <a:cubicBezTo>
                    <a:pt x="892" y="150"/>
                    <a:pt x="885" y="147"/>
                    <a:pt x="885" y="147"/>
                  </a:cubicBezTo>
                  <a:cubicBezTo>
                    <a:pt x="885" y="147"/>
                    <a:pt x="875" y="150"/>
                    <a:pt x="855" y="148"/>
                  </a:cubicBezTo>
                  <a:cubicBezTo>
                    <a:pt x="835" y="146"/>
                    <a:pt x="840" y="135"/>
                    <a:pt x="840" y="135"/>
                  </a:cubicBezTo>
                  <a:cubicBezTo>
                    <a:pt x="840" y="135"/>
                    <a:pt x="829" y="132"/>
                    <a:pt x="826" y="133"/>
                  </a:cubicBezTo>
                  <a:cubicBezTo>
                    <a:pt x="823" y="134"/>
                    <a:pt x="815" y="115"/>
                    <a:pt x="812" y="114"/>
                  </a:cubicBezTo>
                  <a:cubicBezTo>
                    <a:pt x="809" y="113"/>
                    <a:pt x="790" y="113"/>
                    <a:pt x="778" y="113"/>
                  </a:cubicBezTo>
                  <a:cubicBezTo>
                    <a:pt x="766" y="113"/>
                    <a:pt x="755" y="94"/>
                    <a:pt x="755" y="94"/>
                  </a:cubicBezTo>
                  <a:cubicBezTo>
                    <a:pt x="728" y="97"/>
                    <a:pt x="728" y="97"/>
                    <a:pt x="728" y="97"/>
                  </a:cubicBezTo>
                  <a:cubicBezTo>
                    <a:pt x="728" y="97"/>
                    <a:pt x="726" y="89"/>
                    <a:pt x="697" y="87"/>
                  </a:cubicBezTo>
                  <a:cubicBezTo>
                    <a:pt x="668" y="85"/>
                    <a:pt x="650" y="103"/>
                    <a:pt x="637" y="104"/>
                  </a:cubicBezTo>
                  <a:cubicBezTo>
                    <a:pt x="624" y="105"/>
                    <a:pt x="607" y="95"/>
                    <a:pt x="607" y="95"/>
                  </a:cubicBezTo>
                  <a:cubicBezTo>
                    <a:pt x="607" y="95"/>
                    <a:pt x="600" y="96"/>
                    <a:pt x="590" y="96"/>
                  </a:cubicBezTo>
                  <a:cubicBezTo>
                    <a:pt x="580" y="96"/>
                    <a:pt x="578" y="80"/>
                    <a:pt x="578" y="80"/>
                  </a:cubicBezTo>
                  <a:cubicBezTo>
                    <a:pt x="563" y="83"/>
                    <a:pt x="563" y="83"/>
                    <a:pt x="563" y="83"/>
                  </a:cubicBezTo>
                  <a:cubicBezTo>
                    <a:pt x="563" y="83"/>
                    <a:pt x="541" y="49"/>
                    <a:pt x="532" y="38"/>
                  </a:cubicBezTo>
                  <a:cubicBezTo>
                    <a:pt x="523" y="27"/>
                    <a:pt x="511" y="40"/>
                    <a:pt x="501" y="38"/>
                  </a:cubicBezTo>
                  <a:cubicBezTo>
                    <a:pt x="491" y="36"/>
                    <a:pt x="472" y="22"/>
                    <a:pt x="472" y="22"/>
                  </a:cubicBezTo>
                  <a:cubicBezTo>
                    <a:pt x="472" y="22"/>
                    <a:pt x="452" y="23"/>
                    <a:pt x="434" y="21"/>
                  </a:cubicBezTo>
                  <a:cubicBezTo>
                    <a:pt x="416" y="19"/>
                    <a:pt x="393" y="2"/>
                    <a:pt x="393" y="2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384" y="0"/>
                    <a:pt x="385" y="12"/>
                    <a:pt x="380" y="18"/>
                  </a:cubicBezTo>
                  <a:cubicBezTo>
                    <a:pt x="375" y="24"/>
                    <a:pt x="371" y="22"/>
                    <a:pt x="371" y="22"/>
                  </a:cubicBezTo>
                  <a:cubicBezTo>
                    <a:pt x="373" y="33"/>
                    <a:pt x="373" y="33"/>
                    <a:pt x="373" y="33"/>
                  </a:cubicBezTo>
                  <a:cubicBezTo>
                    <a:pt x="373" y="33"/>
                    <a:pt x="362" y="31"/>
                    <a:pt x="362" y="37"/>
                  </a:cubicBezTo>
                  <a:cubicBezTo>
                    <a:pt x="362" y="43"/>
                    <a:pt x="368" y="46"/>
                    <a:pt x="368" y="46"/>
                  </a:cubicBezTo>
                  <a:cubicBezTo>
                    <a:pt x="372" y="60"/>
                    <a:pt x="372" y="60"/>
                    <a:pt x="372" y="60"/>
                  </a:cubicBezTo>
                  <a:cubicBezTo>
                    <a:pt x="388" y="84"/>
                    <a:pt x="388" y="84"/>
                    <a:pt x="388" y="84"/>
                  </a:cubicBezTo>
                  <a:cubicBezTo>
                    <a:pt x="388" y="84"/>
                    <a:pt x="403" y="84"/>
                    <a:pt x="403" y="102"/>
                  </a:cubicBezTo>
                  <a:cubicBezTo>
                    <a:pt x="403" y="120"/>
                    <a:pt x="391" y="110"/>
                    <a:pt x="391" y="110"/>
                  </a:cubicBezTo>
                  <a:cubicBezTo>
                    <a:pt x="391" y="110"/>
                    <a:pt x="393" y="117"/>
                    <a:pt x="376" y="125"/>
                  </a:cubicBezTo>
                  <a:cubicBezTo>
                    <a:pt x="359" y="133"/>
                    <a:pt x="365" y="117"/>
                    <a:pt x="365" y="117"/>
                  </a:cubicBezTo>
                  <a:cubicBezTo>
                    <a:pt x="335" y="119"/>
                    <a:pt x="335" y="119"/>
                    <a:pt x="335" y="119"/>
                  </a:cubicBezTo>
                  <a:cubicBezTo>
                    <a:pt x="334" y="111"/>
                    <a:pt x="334" y="111"/>
                    <a:pt x="334" y="111"/>
                  </a:cubicBezTo>
                  <a:cubicBezTo>
                    <a:pt x="334" y="111"/>
                    <a:pt x="325" y="110"/>
                    <a:pt x="314" y="111"/>
                  </a:cubicBezTo>
                  <a:cubicBezTo>
                    <a:pt x="303" y="112"/>
                    <a:pt x="301" y="118"/>
                    <a:pt x="301" y="118"/>
                  </a:cubicBezTo>
                  <a:cubicBezTo>
                    <a:pt x="299" y="113"/>
                    <a:pt x="299" y="113"/>
                    <a:pt x="299" y="113"/>
                  </a:cubicBezTo>
                  <a:cubicBezTo>
                    <a:pt x="280" y="116"/>
                    <a:pt x="280" y="116"/>
                    <a:pt x="280" y="116"/>
                  </a:cubicBezTo>
                  <a:cubicBezTo>
                    <a:pt x="278" y="107"/>
                    <a:pt x="278" y="107"/>
                    <a:pt x="278" y="107"/>
                  </a:cubicBezTo>
                  <a:cubicBezTo>
                    <a:pt x="278" y="107"/>
                    <a:pt x="256" y="109"/>
                    <a:pt x="247" y="102"/>
                  </a:cubicBezTo>
                  <a:cubicBezTo>
                    <a:pt x="238" y="95"/>
                    <a:pt x="240" y="82"/>
                    <a:pt x="233" y="82"/>
                  </a:cubicBezTo>
                  <a:cubicBezTo>
                    <a:pt x="226" y="82"/>
                    <a:pt x="182" y="86"/>
                    <a:pt x="182" y="86"/>
                  </a:cubicBezTo>
                  <a:cubicBezTo>
                    <a:pt x="177" y="75"/>
                    <a:pt x="177" y="75"/>
                    <a:pt x="177" y="75"/>
                  </a:cubicBezTo>
                  <a:cubicBezTo>
                    <a:pt x="177" y="75"/>
                    <a:pt x="161" y="75"/>
                    <a:pt x="158" y="75"/>
                  </a:cubicBezTo>
                  <a:cubicBezTo>
                    <a:pt x="155" y="75"/>
                    <a:pt x="155" y="70"/>
                    <a:pt x="155" y="70"/>
                  </a:cubicBezTo>
                  <a:cubicBezTo>
                    <a:pt x="143" y="77"/>
                    <a:pt x="143" y="77"/>
                    <a:pt x="143" y="77"/>
                  </a:cubicBezTo>
                  <a:cubicBezTo>
                    <a:pt x="143" y="77"/>
                    <a:pt x="134" y="71"/>
                    <a:pt x="127" y="71"/>
                  </a:cubicBezTo>
                  <a:cubicBezTo>
                    <a:pt x="120" y="71"/>
                    <a:pt x="119" y="88"/>
                    <a:pt x="119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3" y="100"/>
                    <a:pt x="83" y="100"/>
                    <a:pt x="83" y="100"/>
                  </a:cubicBezTo>
                  <a:cubicBezTo>
                    <a:pt x="83" y="100"/>
                    <a:pt x="72" y="108"/>
                    <a:pt x="63" y="118"/>
                  </a:cubicBezTo>
                  <a:cubicBezTo>
                    <a:pt x="54" y="128"/>
                    <a:pt x="63" y="130"/>
                    <a:pt x="63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10" y="162"/>
                    <a:pt x="0" y="174"/>
                    <a:pt x="0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8" y="174"/>
                    <a:pt x="14" y="182"/>
                    <a:pt x="19" y="187"/>
                  </a:cubicBezTo>
                  <a:cubicBezTo>
                    <a:pt x="24" y="192"/>
                    <a:pt x="48" y="195"/>
                    <a:pt x="48" y="195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107" y="221"/>
                    <a:pt x="107" y="221"/>
                    <a:pt x="107" y="221"/>
                  </a:cubicBezTo>
                  <a:cubicBezTo>
                    <a:pt x="107" y="221"/>
                    <a:pt x="113" y="223"/>
                    <a:pt x="127" y="227"/>
                  </a:cubicBezTo>
                  <a:cubicBezTo>
                    <a:pt x="141" y="231"/>
                    <a:pt x="148" y="245"/>
                    <a:pt x="153" y="252"/>
                  </a:cubicBezTo>
                  <a:cubicBezTo>
                    <a:pt x="158" y="259"/>
                    <a:pt x="167" y="268"/>
                    <a:pt x="179" y="276"/>
                  </a:cubicBezTo>
                  <a:cubicBezTo>
                    <a:pt x="191" y="284"/>
                    <a:pt x="188" y="300"/>
                    <a:pt x="188" y="300"/>
                  </a:cubicBezTo>
                  <a:cubicBezTo>
                    <a:pt x="188" y="300"/>
                    <a:pt x="198" y="308"/>
                    <a:pt x="200" y="315"/>
                  </a:cubicBezTo>
                  <a:cubicBezTo>
                    <a:pt x="202" y="322"/>
                    <a:pt x="192" y="326"/>
                    <a:pt x="192" y="326"/>
                  </a:cubicBezTo>
                  <a:cubicBezTo>
                    <a:pt x="192" y="326"/>
                    <a:pt x="193" y="336"/>
                    <a:pt x="198" y="349"/>
                  </a:cubicBezTo>
                  <a:cubicBezTo>
                    <a:pt x="203" y="362"/>
                    <a:pt x="224" y="364"/>
                    <a:pt x="235" y="368"/>
                  </a:cubicBezTo>
                  <a:cubicBezTo>
                    <a:pt x="246" y="372"/>
                    <a:pt x="260" y="375"/>
                    <a:pt x="274" y="374"/>
                  </a:cubicBezTo>
                  <a:cubicBezTo>
                    <a:pt x="288" y="373"/>
                    <a:pt x="322" y="375"/>
                    <a:pt x="322" y="375"/>
                  </a:cubicBezTo>
                  <a:cubicBezTo>
                    <a:pt x="322" y="375"/>
                    <a:pt x="333" y="380"/>
                    <a:pt x="342" y="382"/>
                  </a:cubicBezTo>
                  <a:cubicBezTo>
                    <a:pt x="351" y="384"/>
                    <a:pt x="358" y="396"/>
                    <a:pt x="361" y="397"/>
                  </a:cubicBezTo>
                  <a:cubicBezTo>
                    <a:pt x="364" y="398"/>
                    <a:pt x="401" y="410"/>
                    <a:pt x="401" y="410"/>
                  </a:cubicBezTo>
                  <a:cubicBezTo>
                    <a:pt x="423" y="413"/>
                    <a:pt x="423" y="413"/>
                    <a:pt x="423" y="413"/>
                  </a:cubicBezTo>
                  <a:cubicBezTo>
                    <a:pt x="430" y="429"/>
                    <a:pt x="430" y="429"/>
                    <a:pt x="430" y="429"/>
                  </a:cubicBezTo>
                  <a:cubicBezTo>
                    <a:pt x="430" y="429"/>
                    <a:pt x="439" y="434"/>
                    <a:pt x="443" y="438"/>
                  </a:cubicBezTo>
                  <a:cubicBezTo>
                    <a:pt x="447" y="442"/>
                    <a:pt x="461" y="461"/>
                    <a:pt x="465" y="467"/>
                  </a:cubicBezTo>
                  <a:cubicBezTo>
                    <a:pt x="469" y="473"/>
                    <a:pt x="502" y="498"/>
                    <a:pt x="502" y="498"/>
                  </a:cubicBezTo>
                  <a:cubicBezTo>
                    <a:pt x="540" y="494"/>
                    <a:pt x="540" y="494"/>
                    <a:pt x="540" y="494"/>
                  </a:cubicBezTo>
                  <a:cubicBezTo>
                    <a:pt x="579" y="499"/>
                    <a:pt x="579" y="499"/>
                    <a:pt x="579" y="499"/>
                  </a:cubicBezTo>
                  <a:cubicBezTo>
                    <a:pt x="610" y="499"/>
                    <a:pt x="610" y="499"/>
                    <a:pt x="610" y="499"/>
                  </a:cubicBezTo>
                  <a:cubicBezTo>
                    <a:pt x="635" y="504"/>
                    <a:pt x="635" y="504"/>
                    <a:pt x="635" y="504"/>
                  </a:cubicBezTo>
                  <a:cubicBezTo>
                    <a:pt x="635" y="504"/>
                    <a:pt x="649" y="493"/>
                    <a:pt x="654" y="493"/>
                  </a:cubicBezTo>
                  <a:cubicBezTo>
                    <a:pt x="659" y="493"/>
                    <a:pt x="679" y="501"/>
                    <a:pt x="679" y="501"/>
                  </a:cubicBezTo>
                  <a:cubicBezTo>
                    <a:pt x="679" y="501"/>
                    <a:pt x="718" y="501"/>
                    <a:pt x="728" y="504"/>
                  </a:cubicBezTo>
                  <a:cubicBezTo>
                    <a:pt x="738" y="507"/>
                    <a:pt x="740" y="522"/>
                    <a:pt x="755" y="527"/>
                  </a:cubicBezTo>
                  <a:cubicBezTo>
                    <a:pt x="770" y="532"/>
                    <a:pt x="781" y="530"/>
                    <a:pt x="795" y="531"/>
                  </a:cubicBezTo>
                  <a:cubicBezTo>
                    <a:pt x="809" y="532"/>
                    <a:pt x="837" y="547"/>
                    <a:pt x="837" y="547"/>
                  </a:cubicBezTo>
                  <a:cubicBezTo>
                    <a:pt x="837" y="547"/>
                    <a:pt x="858" y="538"/>
                    <a:pt x="864" y="538"/>
                  </a:cubicBezTo>
                  <a:cubicBezTo>
                    <a:pt x="870" y="538"/>
                    <a:pt x="873" y="550"/>
                    <a:pt x="873" y="550"/>
                  </a:cubicBezTo>
                  <a:cubicBezTo>
                    <a:pt x="873" y="550"/>
                    <a:pt x="893" y="558"/>
                    <a:pt x="899" y="553"/>
                  </a:cubicBezTo>
                  <a:cubicBezTo>
                    <a:pt x="905" y="548"/>
                    <a:pt x="948" y="519"/>
                    <a:pt x="962" y="513"/>
                  </a:cubicBezTo>
                  <a:cubicBezTo>
                    <a:pt x="976" y="507"/>
                    <a:pt x="1066" y="510"/>
                    <a:pt x="1066" y="510"/>
                  </a:cubicBezTo>
                  <a:cubicBezTo>
                    <a:pt x="1078" y="497"/>
                    <a:pt x="1078" y="497"/>
                    <a:pt x="1078" y="497"/>
                  </a:cubicBezTo>
                  <a:cubicBezTo>
                    <a:pt x="1078" y="497"/>
                    <a:pt x="1095" y="499"/>
                    <a:pt x="1103" y="492"/>
                  </a:cubicBezTo>
                  <a:cubicBezTo>
                    <a:pt x="1111" y="485"/>
                    <a:pt x="1109" y="470"/>
                    <a:pt x="1112" y="463"/>
                  </a:cubicBezTo>
                  <a:cubicBezTo>
                    <a:pt x="1115" y="456"/>
                    <a:pt x="1125" y="459"/>
                    <a:pt x="1129" y="459"/>
                  </a:cubicBezTo>
                  <a:cubicBezTo>
                    <a:pt x="1133" y="459"/>
                    <a:pt x="1143" y="444"/>
                    <a:pt x="1144" y="439"/>
                  </a:cubicBezTo>
                  <a:cubicBezTo>
                    <a:pt x="1145" y="434"/>
                    <a:pt x="1114" y="411"/>
                    <a:pt x="1108" y="407"/>
                  </a:cubicBezTo>
                  <a:cubicBezTo>
                    <a:pt x="1102" y="403"/>
                    <a:pt x="1100" y="383"/>
                    <a:pt x="1106" y="373"/>
                  </a:cubicBezTo>
                  <a:cubicBezTo>
                    <a:pt x="1112" y="363"/>
                    <a:pt x="1130" y="369"/>
                    <a:pt x="1134" y="370"/>
                  </a:cubicBezTo>
                  <a:cubicBezTo>
                    <a:pt x="1138" y="371"/>
                    <a:pt x="1160" y="388"/>
                    <a:pt x="1160" y="388"/>
                  </a:cubicBezTo>
                  <a:cubicBezTo>
                    <a:pt x="1160" y="388"/>
                    <a:pt x="1187" y="387"/>
                    <a:pt x="1194" y="385"/>
                  </a:cubicBezTo>
                  <a:cubicBezTo>
                    <a:pt x="1201" y="383"/>
                    <a:pt x="1212" y="369"/>
                    <a:pt x="1212" y="369"/>
                  </a:cubicBezTo>
                  <a:cubicBezTo>
                    <a:pt x="1212" y="369"/>
                    <a:pt x="1210" y="353"/>
                    <a:pt x="1213" y="350"/>
                  </a:cubicBezTo>
                  <a:cubicBezTo>
                    <a:pt x="1216" y="347"/>
                    <a:pt x="1262" y="350"/>
                    <a:pt x="1262" y="350"/>
                  </a:cubicBezTo>
                  <a:cubicBezTo>
                    <a:pt x="1278" y="336"/>
                    <a:pt x="1278" y="336"/>
                    <a:pt x="1278" y="336"/>
                  </a:cubicBezTo>
                  <a:cubicBezTo>
                    <a:pt x="1278" y="336"/>
                    <a:pt x="1263" y="325"/>
                    <a:pt x="1270" y="314"/>
                  </a:cubicBezTo>
                  <a:cubicBezTo>
                    <a:pt x="1277" y="303"/>
                    <a:pt x="1302" y="302"/>
                    <a:pt x="1302" y="302"/>
                  </a:cubicBezTo>
                  <a:cubicBezTo>
                    <a:pt x="1302" y="291"/>
                    <a:pt x="1302" y="291"/>
                    <a:pt x="1302" y="291"/>
                  </a:cubicBezTo>
                  <a:cubicBezTo>
                    <a:pt x="1320" y="294"/>
                    <a:pt x="1320" y="294"/>
                    <a:pt x="1320" y="294"/>
                  </a:cubicBezTo>
                  <a:cubicBezTo>
                    <a:pt x="1326" y="291"/>
                    <a:pt x="1326" y="291"/>
                    <a:pt x="1326" y="291"/>
                  </a:cubicBezTo>
                  <a:cubicBezTo>
                    <a:pt x="1335" y="282"/>
                    <a:pt x="1335" y="282"/>
                    <a:pt x="1335" y="282"/>
                  </a:cubicBezTo>
                  <a:cubicBezTo>
                    <a:pt x="1335" y="282"/>
                    <a:pt x="1346" y="279"/>
                    <a:pt x="1355" y="279"/>
                  </a:cubicBezTo>
                  <a:cubicBezTo>
                    <a:pt x="1364" y="279"/>
                    <a:pt x="1372" y="288"/>
                    <a:pt x="1372" y="288"/>
                  </a:cubicBezTo>
                  <a:cubicBezTo>
                    <a:pt x="1372" y="288"/>
                    <a:pt x="1390" y="287"/>
                    <a:pt x="1398" y="286"/>
                  </a:cubicBezTo>
                  <a:cubicBezTo>
                    <a:pt x="1406" y="285"/>
                    <a:pt x="1403" y="279"/>
                    <a:pt x="1394" y="2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F4D023D-66CB-41B8-91D6-8D5D73AC05A2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7638" y="2665413"/>
              <a:ext cx="173037" cy="80963"/>
            </a:xfrm>
            <a:custGeom>
              <a:avLst/>
              <a:gdLst>
                <a:gd name="T0" fmla="*/ 4 w 308"/>
                <a:gd name="T1" fmla="*/ 12 h 144"/>
                <a:gd name="T2" fmla="*/ 52 w 308"/>
                <a:gd name="T3" fmla="*/ 37 h 144"/>
                <a:gd name="T4" fmla="*/ 75 w 308"/>
                <a:gd name="T5" fmla="*/ 54 h 144"/>
                <a:gd name="T6" fmla="*/ 79 w 308"/>
                <a:gd name="T7" fmla="*/ 85 h 144"/>
                <a:gd name="T8" fmla="*/ 92 w 308"/>
                <a:gd name="T9" fmla="*/ 103 h 144"/>
                <a:gd name="T10" fmla="*/ 85 w 308"/>
                <a:gd name="T11" fmla="*/ 110 h 144"/>
                <a:gd name="T12" fmla="*/ 111 w 308"/>
                <a:gd name="T13" fmla="*/ 115 h 144"/>
                <a:gd name="T14" fmla="*/ 131 w 308"/>
                <a:gd name="T15" fmla="*/ 108 h 144"/>
                <a:gd name="T16" fmla="*/ 147 w 308"/>
                <a:gd name="T17" fmla="*/ 126 h 144"/>
                <a:gd name="T18" fmla="*/ 164 w 308"/>
                <a:gd name="T19" fmla="*/ 126 h 144"/>
                <a:gd name="T20" fmla="*/ 166 w 308"/>
                <a:gd name="T21" fmla="*/ 134 h 144"/>
                <a:gd name="T22" fmla="*/ 183 w 308"/>
                <a:gd name="T23" fmla="*/ 133 h 144"/>
                <a:gd name="T24" fmla="*/ 188 w 308"/>
                <a:gd name="T25" fmla="*/ 126 h 144"/>
                <a:gd name="T26" fmla="*/ 221 w 308"/>
                <a:gd name="T27" fmla="*/ 130 h 144"/>
                <a:gd name="T28" fmla="*/ 227 w 308"/>
                <a:gd name="T29" fmla="*/ 120 h 144"/>
                <a:gd name="T30" fmla="*/ 235 w 308"/>
                <a:gd name="T31" fmla="*/ 123 h 144"/>
                <a:gd name="T32" fmla="*/ 235 w 308"/>
                <a:gd name="T33" fmla="*/ 123 h 144"/>
                <a:gd name="T34" fmla="*/ 250 w 308"/>
                <a:gd name="T35" fmla="*/ 112 h 144"/>
                <a:gd name="T36" fmla="*/ 261 w 308"/>
                <a:gd name="T37" fmla="*/ 120 h 144"/>
                <a:gd name="T38" fmla="*/ 275 w 308"/>
                <a:gd name="T39" fmla="*/ 130 h 144"/>
                <a:gd name="T40" fmla="*/ 289 w 308"/>
                <a:gd name="T41" fmla="*/ 127 h 144"/>
                <a:gd name="T42" fmla="*/ 306 w 308"/>
                <a:gd name="T43" fmla="*/ 134 h 144"/>
                <a:gd name="T44" fmla="*/ 287 w 308"/>
                <a:gd name="T45" fmla="*/ 113 h 144"/>
                <a:gd name="T46" fmla="*/ 278 w 308"/>
                <a:gd name="T47" fmla="*/ 97 h 144"/>
                <a:gd name="T48" fmla="*/ 286 w 308"/>
                <a:gd name="T49" fmla="*/ 93 h 144"/>
                <a:gd name="T50" fmla="*/ 251 w 308"/>
                <a:gd name="T51" fmla="*/ 75 h 144"/>
                <a:gd name="T52" fmla="*/ 256 w 308"/>
                <a:gd name="T53" fmla="*/ 58 h 144"/>
                <a:gd name="T54" fmla="*/ 236 w 308"/>
                <a:gd name="T55" fmla="*/ 55 h 144"/>
                <a:gd name="T56" fmla="*/ 208 w 308"/>
                <a:gd name="T57" fmla="*/ 42 h 144"/>
                <a:gd name="T58" fmla="*/ 179 w 308"/>
                <a:gd name="T59" fmla="*/ 53 h 144"/>
                <a:gd name="T60" fmla="*/ 160 w 308"/>
                <a:gd name="T61" fmla="*/ 42 h 144"/>
                <a:gd name="T62" fmla="*/ 128 w 308"/>
                <a:gd name="T63" fmla="*/ 22 h 144"/>
                <a:gd name="T64" fmla="*/ 95 w 308"/>
                <a:gd name="T65" fmla="*/ 18 h 144"/>
                <a:gd name="T66" fmla="*/ 54 w 308"/>
                <a:gd name="T67" fmla="*/ 10 h 144"/>
                <a:gd name="T68" fmla="*/ 13 w 308"/>
                <a:gd name="T69" fmla="*/ 0 h 144"/>
                <a:gd name="T70" fmla="*/ 0 w 308"/>
                <a:gd name="T71" fmla="*/ 11 h 144"/>
                <a:gd name="T72" fmla="*/ 4 w 308"/>
                <a:gd name="T7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8" h="144">
                  <a:moveTo>
                    <a:pt x="4" y="12"/>
                  </a:moveTo>
                  <a:cubicBezTo>
                    <a:pt x="4" y="12"/>
                    <a:pt x="44" y="34"/>
                    <a:pt x="52" y="37"/>
                  </a:cubicBezTo>
                  <a:cubicBezTo>
                    <a:pt x="60" y="40"/>
                    <a:pt x="75" y="54"/>
                    <a:pt x="75" y="54"/>
                  </a:cubicBezTo>
                  <a:cubicBezTo>
                    <a:pt x="75" y="54"/>
                    <a:pt x="79" y="82"/>
                    <a:pt x="79" y="85"/>
                  </a:cubicBezTo>
                  <a:cubicBezTo>
                    <a:pt x="79" y="88"/>
                    <a:pt x="92" y="103"/>
                    <a:pt x="92" y="103"/>
                  </a:cubicBezTo>
                  <a:cubicBezTo>
                    <a:pt x="92" y="103"/>
                    <a:pt x="90" y="105"/>
                    <a:pt x="85" y="110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1" y="115"/>
                    <a:pt x="117" y="105"/>
                    <a:pt x="131" y="108"/>
                  </a:cubicBezTo>
                  <a:cubicBezTo>
                    <a:pt x="145" y="111"/>
                    <a:pt x="147" y="126"/>
                    <a:pt x="147" y="126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6"/>
                    <a:pt x="165" y="129"/>
                    <a:pt x="166" y="134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1" y="130"/>
                    <a:pt x="224" y="120"/>
                    <a:pt x="227" y="120"/>
                  </a:cubicBezTo>
                  <a:cubicBezTo>
                    <a:pt x="228" y="120"/>
                    <a:pt x="232" y="121"/>
                    <a:pt x="235" y="123"/>
                  </a:cubicBezTo>
                  <a:cubicBezTo>
                    <a:pt x="235" y="123"/>
                    <a:pt x="235" y="123"/>
                    <a:pt x="235" y="123"/>
                  </a:cubicBezTo>
                  <a:cubicBezTo>
                    <a:pt x="236" y="119"/>
                    <a:pt x="240" y="111"/>
                    <a:pt x="250" y="112"/>
                  </a:cubicBezTo>
                  <a:cubicBezTo>
                    <a:pt x="263" y="113"/>
                    <a:pt x="261" y="120"/>
                    <a:pt x="261" y="120"/>
                  </a:cubicBezTo>
                  <a:cubicBezTo>
                    <a:pt x="275" y="130"/>
                    <a:pt x="275" y="130"/>
                    <a:pt x="275" y="130"/>
                  </a:cubicBezTo>
                  <a:cubicBezTo>
                    <a:pt x="275" y="130"/>
                    <a:pt x="286" y="127"/>
                    <a:pt x="289" y="127"/>
                  </a:cubicBezTo>
                  <a:cubicBezTo>
                    <a:pt x="292" y="127"/>
                    <a:pt x="304" y="144"/>
                    <a:pt x="306" y="134"/>
                  </a:cubicBezTo>
                  <a:cubicBezTo>
                    <a:pt x="308" y="124"/>
                    <a:pt x="287" y="113"/>
                    <a:pt x="287" y="113"/>
                  </a:cubicBezTo>
                  <a:cubicBezTo>
                    <a:pt x="287" y="113"/>
                    <a:pt x="272" y="102"/>
                    <a:pt x="278" y="97"/>
                  </a:cubicBezTo>
                  <a:cubicBezTo>
                    <a:pt x="280" y="95"/>
                    <a:pt x="283" y="94"/>
                    <a:pt x="286" y="93"/>
                  </a:cubicBezTo>
                  <a:cubicBezTo>
                    <a:pt x="279" y="86"/>
                    <a:pt x="268" y="76"/>
                    <a:pt x="251" y="75"/>
                  </a:cubicBezTo>
                  <a:cubicBezTo>
                    <a:pt x="251" y="76"/>
                    <a:pt x="256" y="58"/>
                    <a:pt x="256" y="58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36" y="55"/>
                    <a:pt x="226" y="40"/>
                    <a:pt x="208" y="42"/>
                  </a:cubicBezTo>
                  <a:cubicBezTo>
                    <a:pt x="190" y="44"/>
                    <a:pt x="198" y="53"/>
                    <a:pt x="179" y="53"/>
                  </a:cubicBezTo>
                  <a:cubicBezTo>
                    <a:pt x="160" y="53"/>
                    <a:pt x="160" y="42"/>
                    <a:pt x="160" y="4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08" y="17"/>
                    <a:pt x="95" y="18"/>
                  </a:cubicBezTo>
                  <a:cubicBezTo>
                    <a:pt x="82" y="19"/>
                    <a:pt x="70" y="17"/>
                    <a:pt x="54" y="10"/>
                  </a:cubicBezTo>
                  <a:cubicBezTo>
                    <a:pt x="38" y="3"/>
                    <a:pt x="13" y="0"/>
                    <a:pt x="1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4" y="12"/>
                    <a:pt x="4" y="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95EA0CA-5D22-45E7-AB7D-CCFEDFF396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59400" y="2716213"/>
              <a:ext cx="134937" cy="107950"/>
            </a:xfrm>
            <a:custGeom>
              <a:avLst/>
              <a:gdLst>
                <a:gd name="T0" fmla="*/ 42 w 240"/>
                <a:gd name="T1" fmla="*/ 125 h 194"/>
                <a:gd name="T2" fmla="*/ 31 w 240"/>
                <a:gd name="T3" fmla="*/ 127 h 194"/>
                <a:gd name="T4" fmla="*/ 14 w 240"/>
                <a:gd name="T5" fmla="*/ 116 h 194"/>
                <a:gd name="T6" fmla="*/ 4 w 240"/>
                <a:gd name="T7" fmla="*/ 119 h 194"/>
                <a:gd name="T8" fmla="*/ 14 w 240"/>
                <a:gd name="T9" fmla="*/ 141 h 194"/>
                <a:gd name="T10" fmla="*/ 56 w 240"/>
                <a:gd name="T11" fmla="*/ 163 h 194"/>
                <a:gd name="T12" fmla="*/ 59 w 240"/>
                <a:gd name="T13" fmla="*/ 163 h 194"/>
                <a:gd name="T14" fmla="*/ 50 w 240"/>
                <a:gd name="T15" fmla="*/ 141 h 194"/>
                <a:gd name="T16" fmla="*/ 42 w 240"/>
                <a:gd name="T17" fmla="*/ 125 h 194"/>
                <a:gd name="T18" fmla="*/ 235 w 240"/>
                <a:gd name="T19" fmla="*/ 75 h 194"/>
                <a:gd name="T20" fmla="*/ 205 w 240"/>
                <a:gd name="T21" fmla="*/ 74 h 194"/>
                <a:gd name="T22" fmla="*/ 193 w 240"/>
                <a:gd name="T23" fmla="*/ 56 h 194"/>
                <a:gd name="T24" fmla="*/ 176 w 240"/>
                <a:gd name="T25" fmla="*/ 38 h 194"/>
                <a:gd name="T26" fmla="*/ 177 w 240"/>
                <a:gd name="T27" fmla="*/ 29 h 194"/>
                <a:gd name="T28" fmla="*/ 145 w 240"/>
                <a:gd name="T29" fmla="*/ 2 h 194"/>
                <a:gd name="T30" fmla="*/ 143 w 240"/>
                <a:gd name="T31" fmla="*/ 20 h 194"/>
                <a:gd name="T32" fmla="*/ 126 w 240"/>
                <a:gd name="T33" fmla="*/ 24 h 194"/>
                <a:gd name="T34" fmla="*/ 116 w 240"/>
                <a:gd name="T35" fmla="*/ 38 h 194"/>
                <a:gd name="T36" fmla="*/ 78 w 240"/>
                <a:gd name="T37" fmla="*/ 9 h 194"/>
                <a:gd name="T38" fmla="*/ 43 w 240"/>
                <a:gd name="T39" fmla="*/ 7 h 194"/>
                <a:gd name="T40" fmla="*/ 52 w 240"/>
                <a:gd name="T41" fmla="*/ 23 h 194"/>
                <a:gd name="T42" fmla="*/ 71 w 240"/>
                <a:gd name="T43" fmla="*/ 44 h 194"/>
                <a:gd name="T44" fmla="*/ 54 w 240"/>
                <a:gd name="T45" fmla="*/ 37 h 194"/>
                <a:gd name="T46" fmla="*/ 40 w 240"/>
                <a:gd name="T47" fmla="*/ 40 h 194"/>
                <a:gd name="T48" fmla="*/ 26 w 240"/>
                <a:gd name="T49" fmla="*/ 30 h 194"/>
                <a:gd name="T50" fmla="*/ 15 w 240"/>
                <a:gd name="T51" fmla="*/ 22 h 194"/>
                <a:gd name="T52" fmla="*/ 0 w 240"/>
                <a:gd name="T53" fmla="*/ 33 h 194"/>
                <a:gd name="T54" fmla="*/ 7 w 240"/>
                <a:gd name="T55" fmla="*/ 37 h 194"/>
                <a:gd name="T56" fmla="*/ 6 w 240"/>
                <a:gd name="T57" fmla="*/ 46 h 194"/>
                <a:gd name="T58" fmla="*/ 25 w 240"/>
                <a:gd name="T59" fmla="*/ 54 h 194"/>
                <a:gd name="T60" fmla="*/ 19 w 240"/>
                <a:gd name="T61" fmla="*/ 69 h 194"/>
                <a:gd name="T62" fmla="*/ 49 w 240"/>
                <a:gd name="T63" fmla="*/ 91 h 194"/>
                <a:gd name="T64" fmla="*/ 28 w 240"/>
                <a:gd name="T65" fmla="*/ 100 h 194"/>
                <a:gd name="T66" fmla="*/ 46 w 240"/>
                <a:gd name="T67" fmla="*/ 108 h 194"/>
                <a:gd name="T68" fmla="*/ 56 w 240"/>
                <a:gd name="T69" fmla="*/ 122 h 194"/>
                <a:gd name="T70" fmla="*/ 76 w 240"/>
                <a:gd name="T71" fmla="*/ 124 h 194"/>
                <a:gd name="T72" fmla="*/ 74 w 240"/>
                <a:gd name="T73" fmla="*/ 134 h 194"/>
                <a:gd name="T74" fmla="*/ 78 w 240"/>
                <a:gd name="T75" fmla="*/ 141 h 194"/>
                <a:gd name="T76" fmla="*/ 81 w 240"/>
                <a:gd name="T77" fmla="*/ 162 h 194"/>
                <a:gd name="T78" fmla="*/ 83 w 240"/>
                <a:gd name="T79" fmla="*/ 162 h 194"/>
                <a:gd name="T80" fmla="*/ 97 w 240"/>
                <a:gd name="T81" fmla="*/ 146 h 194"/>
                <a:gd name="T82" fmla="*/ 142 w 240"/>
                <a:gd name="T83" fmla="*/ 115 h 194"/>
                <a:gd name="T84" fmla="*/ 157 w 240"/>
                <a:gd name="T85" fmla="*/ 133 h 194"/>
                <a:gd name="T86" fmla="*/ 150 w 240"/>
                <a:gd name="T87" fmla="*/ 144 h 194"/>
                <a:gd name="T88" fmla="*/ 159 w 240"/>
                <a:gd name="T89" fmla="*/ 157 h 194"/>
                <a:gd name="T90" fmla="*/ 149 w 240"/>
                <a:gd name="T91" fmla="*/ 164 h 194"/>
                <a:gd name="T92" fmla="*/ 168 w 240"/>
                <a:gd name="T93" fmla="*/ 180 h 194"/>
                <a:gd name="T94" fmla="*/ 177 w 240"/>
                <a:gd name="T95" fmla="*/ 189 h 194"/>
                <a:gd name="T96" fmla="*/ 187 w 240"/>
                <a:gd name="T97" fmla="*/ 191 h 194"/>
                <a:gd name="T98" fmla="*/ 188 w 240"/>
                <a:gd name="T99" fmla="*/ 194 h 194"/>
                <a:gd name="T100" fmla="*/ 191 w 240"/>
                <a:gd name="T101" fmla="*/ 174 h 194"/>
                <a:gd name="T102" fmla="*/ 179 w 240"/>
                <a:gd name="T103" fmla="*/ 165 h 194"/>
                <a:gd name="T104" fmla="*/ 190 w 240"/>
                <a:gd name="T105" fmla="*/ 161 h 194"/>
                <a:gd name="T106" fmla="*/ 190 w 240"/>
                <a:gd name="T107" fmla="*/ 142 h 194"/>
                <a:gd name="T108" fmla="*/ 208 w 240"/>
                <a:gd name="T109" fmla="*/ 147 h 194"/>
                <a:gd name="T110" fmla="*/ 198 w 240"/>
                <a:gd name="T111" fmla="*/ 129 h 194"/>
                <a:gd name="T112" fmla="*/ 201 w 240"/>
                <a:gd name="T113" fmla="*/ 116 h 194"/>
                <a:gd name="T114" fmla="*/ 200 w 240"/>
                <a:gd name="T115" fmla="*/ 93 h 194"/>
                <a:gd name="T116" fmla="*/ 210 w 240"/>
                <a:gd name="T117" fmla="*/ 95 h 194"/>
                <a:gd name="T118" fmla="*/ 218 w 240"/>
                <a:gd name="T119" fmla="*/ 86 h 194"/>
                <a:gd name="T120" fmla="*/ 240 w 240"/>
                <a:gd name="T121" fmla="*/ 88 h 194"/>
                <a:gd name="T122" fmla="*/ 235 w 240"/>
                <a:gd name="T123" fmla="*/ 7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" h="194">
                  <a:moveTo>
                    <a:pt x="42" y="125"/>
                  </a:moveTo>
                  <a:cubicBezTo>
                    <a:pt x="33" y="124"/>
                    <a:pt x="31" y="127"/>
                    <a:pt x="31" y="127"/>
                  </a:cubicBezTo>
                  <a:cubicBezTo>
                    <a:pt x="31" y="127"/>
                    <a:pt x="21" y="126"/>
                    <a:pt x="14" y="116"/>
                  </a:cubicBezTo>
                  <a:cubicBezTo>
                    <a:pt x="13" y="116"/>
                    <a:pt x="6" y="118"/>
                    <a:pt x="4" y="119"/>
                  </a:cubicBezTo>
                  <a:cubicBezTo>
                    <a:pt x="6" y="125"/>
                    <a:pt x="7" y="135"/>
                    <a:pt x="14" y="141"/>
                  </a:cubicBezTo>
                  <a:cubicBezTo>
                    <a:pt x="24" y="149"/>
                    <a:pt x="41" y="163"/>
                    <a:pt x="56" y="163"/>
                  </a:cubicBezTo>
                  <a:cubicBezTo>
                    <a:pt x="57" y="163"/>
                    <a:pt x="58" y="163"/>
                    <a:pt x="59" y="163"/>
                  </a:cubicBezTo>
                  <a:cubicBezTo>
                    <a:pt x="57" y="156"/>
                    <a:pt x="52" y="144"/>
                    <a:pt x="50" y="141"/>
                  </a:cubicBezTo>
                  <a:cubicBezTo>
                    <a:pt x="47" y="137"/>
                    <a:pt x="51" y="126"/>
                    <a:pt x="42" y="125"/>
                  </a:cubicBezTo>
                  <a:close/>
                  <a:moveTo>
                    <a:pt x="235" y="75"/>
                  </a:moveTo>
                  <a:cubicBezTo>
                    <a:pt x="231" y="67"/>
                    <a:pt x="215" y="74"/>
                    <a:pt x="205" y="74"/>
                  </a:cubicBezTo>
                  <a:cubicBezTo>
                    <a:pt x="195" y="74"/>
                    <a:pt x="193" y="56"/>
                    <a:pt x="193" y="56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2"/>
                    <a:pt x="144" y="13"/>
                    <a:pt x="143" y="20"/>
                  </a:cubicBezTo>
                  <a:cubicBezTo>
                    <a:pt x="142" y="27"/>
                    <a:pt x="126" y="24"/>
                    <a:pt x="126" y="24"/>
                  </a:cubicBezTo>
                  <a:cubicBezTo>
                    <a:pt x="126" y="24"/>
                    <a:pt x="132" y="36"/>
                    <a:pt x="116" y="38"/>
                  </a:cubicBezTo>
                  <a:cubicBezTo>
                    <a:pt x="100" y="40"/>
                    <a:pt x="91" y="18"/>
                    <a:pt x="78" y="9"/>
                  </a:cubicBezTo>
                  <a:cubicBezTo>
                    <a:pt x="65" y="0"/>
                    <a:pt x="49" y="2"/>
                    <a:pt x="43" y="7"/>
                  </a:cubicBezTo>
                  <a:cubicBezTo>
                    <a:pt x="37" y="12"/>
                    <a:pt x="52" y="23"/>
                    <a:pt x="52" y="23"/>
                  </a:cubicBezTo>
                  <a:cubicBezTo>
                    <a:pt x="52" y="23"/>
                    <a:pt x="73" y="34"/>
                    <a:pt x="71" y="44"/>
                  </a:cubicBezTo>
                  <a:cubicBezTo>
                    <a:pt x="69" y="54"/>
                    <a:pt x="57" y="37"/>
                    <a:pt x="54" y="37"/>
                  </a:cubicBezTo>
                  <a:cubicBezTo>
                    <a:pt x="51" y="37"/>
                    <a:pt x="40" y="40"/>
                    <a:pt x="40" y="4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8" y="23"/>
                    <a:pt x="15" y="22"/>
                  </a:cubicBezTo>
                  <a:cubicBezTo>
                    <a:pt x="5" y="21"/>
                    <a:pt x="1" y="29"/>
                    <a:pt x="0" y="33"/>
                  </a:cubicBezTo>
                  <a:cubicBezTo>
                    <a:pt x="3" y="35"/>
                    <a:pt x="7" y="37"/>
                    <a:pt x="7" y="37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25" y="47"/>
                    <a:pt x="25" y="54"/>
                  </a:cubicBezTo>
                  <a:cubicBezTo>
                    <a:pt x="25" y="61"/>
                    <a:pt x="19" y="69"/>
                    <a:pt x="19" y="69"/>
                  </a:cubicBezTo>
                  <a:cubicBezTo>
                    <a:pt x="19" y="69"/>
                    <a:pt x="50" y="82"/>
                    <a:pt x="49" y="91"/>
                  </a:cubicBezTo>
                  <a:cubicBezTo>
                    <a:pt x="48" y="100"/>
                    <a:pt x="28" y="100"/>
                    <a:pt x="28" y="100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80" y="154"/>
                    <a:pt x="81" y="162"/>
                  </a:cubicBezTo>
                  <a:cubicBezTo>
                    <a:pt x="82" y="162"/>
                    <a:pt x="82" y="162"/>
                    <a:pt x="83" y="162"/>
                  </a:cubicBezTo>
                  <a:cubicBezTo>
                    <a:pt x="86" y="161"/>
                    <a:pt x="94" y="150"/>
                    <a:pt x="97" y="146"/>
                  </a:cubicBezTo>
                  <a:cubicBezTo>
                    <a:pt x="100" y="142"/>
                    <a:pt x="136" y="115"/>
                    <a:pt x="142" y="115"/>
                  </a:cubicBezTo>
                  <a:cubicBezTo>
                    <a:pt x="148" y="115"/>
                    <a:pt x="155" y="127"/>
                    <a:pt x="157" y="133"/>
                  </a:cubicBezTo>
                  <a:cubicBezTo>
                    <a:pt x="159" y="139"/>
                    <a:pt x="150" y="139"/>
                    <a:pt x="150" y="144"/>
                  </a:cubicBezTo>
                  <a:cubicBezTo>
                    <a:pt x="150" y="149"/>
                    <a:pt x="159" y="151"/>
                    <a:pt x="159" y="157"/>
                  </a:cubicBezTo>
                  <a:cubicBezTo>
                    <a:pt x="159" y="163"/>
                    <a:pt x="149" y="159"/>
                    <a:pt x="149" y="164"/>
                  </a:cubicBezTo>
                  <a:cubicBezTo>
                    <a:pt x="149" y="169"/>
                    <a:pt x="162" y="177"/>
                    <a:pt x="168" y="180"/>
                  </a:cubicBezTo>
                  <a:cubicBezTo>
                    <a:pt x="174" y="183"/>
                    <a:pt x="177" y="189"/>
                    <a:pt x="177" y="189"/>
                  </a:cubicBezTo>
                  <a:cubicBezTo>
                    <a:pt x="187" y="191"/>
                    <a:pt x="187" y="191"/>
                    <a:pt x="187" y="191"/>
                  </a:cubicBezTo>
                  <a:cubicBezTo>
                    <a:pt x="187" y="191"/>
                    <a:pt x="187" y="192"/>
                    <a:pt x="188" y="194"/>
                  </a:cubicBezTo>
                  <a:cubicBezTo>
                    <a:pt x="190" y="187"/>
                    <a:pt x="192" y="178"/>
                    <a:pt x="191" y="174"/>
                  </a:cubicBezTo>
                  <a:cubicBezTo>
                    <a:pt x="189" y="168"/>
                    <a:pt x="179" y="165"/>
                    <a:pt x="179" y="165"/>
                  </a:cubicBezTo>
                  <a:cubicBezTo>
                    <a:pt x="190" y="161"/>
                    <a:pt x="190" y="161"/>
                    <a:pt x="190" y="161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202" y="155"/>
                    <a:pt x="208" y="147"/>
                  </a:cubicBezTo>
                  <a:cubicBezTo>
                    <a:pt x="214" y="139"/>
                    <a:pt x="198" y="129"/>
                    <a:pt x="198" y="129"/>
                  </a:cubicBezTo>
                  <a:cubicBezTo>
                    <a:pt x="201" y="116"/>
                    <a:pt x="201" y="116"/>
                    <a:pt x="201" y="116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8" y="86"/>
                    <a:pt x="218" y="86"/>
                    <a:pt x="218" y="86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88"/>
                    <a:pt x="239" y="83"/>
                    <a:pt x="235" y="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221A9CE0-F503-4B39-86DA-F4A85788156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89488" y="2409825"/>
              <a:ext cx="420687" cy="231775"/>
            </a:xfrm>
            <a:custGeom>
              <a:avLst/>
              <a:gdLst>
                <a:gd name="T0" fmla="*/ 51 w 750"/>
                <a:gd name="T1" fmla="*/ 223 h 415"/>
                <a:gd name="T2" fmla="*/ 79 w 750"/>
                <a:gd name="T3" fmla="*/ 232 h 415"/>
                <a:gd name="T4" fmla="*/ 132 w 750"/>
                <a:gd name="T5" fmla="*/ 230 h 415"/>
                <a:gd name="T6" fmla="*/ 166 w 750"/>
                <a:gd name="T7" fmla="*/ 227 h 415"/>
                <a:gd name="T8" fmla="*/ 209 w 750"/>
                <a:gd name="T9" fmla="*/ 209 h 415"/>
                <a:gd name="T10" fmla="*/ 243 w 750"/>
                <a:gd name="T11" fmla="*/ 208 h 415"/>
                <a:gd name="T12" fmla="*/ 274 w 750"/>
                <a:gd name="T13" fmla="*/ 225 h 415"/>
                <a:gd name="T14" fmla="*/ 296 w 750"/>
                <a:gd name="T15" fmla="*/ 259 h 415"/>
                <a:gd name="T16" fmla="*/ 311 w 750"/>
                <a:gd name="T17" fmla="*/ 278 h 415"/>
                <a:gd name="T18" fmla="*/ 317 w 750"/>
                <a:gd name="T19" fmla="*/ 310 h 415"/>
                <a:gd name="T20" fmla="*/ 304 w 750"/>
                <a:gd name="T21" fmla="*/ 321 h 415"/>
                <a:gd name="T22" fmla="*/ 283 w 750"/>
                <a:gd name="T23" fmla="*/ 356 h 415"/>
                <a:gd name="T24" fmla="*/ 281 w 750"/>
                <a:gd name="T25" fmla="*/ 370 h 415"/>
                <a:gd name="T26" fmla="*/ 323 w 750"/>
                <a:gd name="T27" fmla="*/ 353 h 415"/>
                <a:gd name="T28" fmla="*/ 391 w 750"/>
                <a:gd name="T29" fmla="*/ 301 h 415"/>
                <a:gd name="T30" fmla="*/ 436 w 750"/>
                <a:gd name="T31" fmla="*/ 299 h 415"/>
                <a:gd name="T32" fmla="*/ 420 w 750"/>
                <a:gd name="T33" fmla="*/ 310 h 415"/>
                <a:gd name="T34" fmla="*/ 488 w 750"/>
                <a:gd name="T35" fmla="*/ 324 h 415"/>
                <a:gd name="T36" fmla="*/ 499 w 750"/>
                <a:gd name="T37" fmla="*/ 381 h 415"/>
                <a:gd name="T38" fmla="*/ 542 w 750"/>
                <a:gd name="T39" fmla="*/ 396 h 415"/>
                <a:gd name="T40" fmla="*/ 591 w 750"/>
                <a:gd name="T41" fmla="*/ 385 h 415"/>
                <a:gd name="T42" fmla="*/ 622 w 750"/>
                <a:gd name="T43" fmla="*/ 361 h 415"/>
                <a:gd name="T44" fmla="*/ 553 w 750"/>
                <a:gd name="T45" fmla="*/ 352 h 415"/>
                <a:gd name="T46" fmla="*/ 503 w 750"/>
                <a:gd name="T47" fmla="*/ 328 h 415"/>
                <a:gd name="T48" fmla="*/ 537 w 750"/>
                <a:gd name="T49" fmla="*/ 322 h 415"/>
                <a:gd name="T50" fmla="*/ 588 w 750"/>
                <a:gd name="T51" fmla="*/ 297 h 415"/>
                <a:gd name="T52" fmla="*/ 679 w 750"/>
                <a:gd name="T53" fmla="*/ 273 h 415"/>
                <a:gd name="T54" fmla="*/ 703 w 750"/>
                <a:gd name="T55" fmla="*/ 231 h 415"/>
                <a:gd name="T56" fmla="*/ 727 w 750"/>
                <a:gd name="T57" fmla="*/ 189 h 415"/>
                <a:gd name="T58" fmla="*/ 742 w 750"/>
                <a:gd name="T59" fmla="*/ 166 h 415"/>
                <a:gd name="T60" fmla="*/ 709 w 750"/>
                <a:gd name="T61" fmla="*/ 136 h 415"/>
                <a:gd name="T62" fmla="*/ 662 w 750"/>
                <a:gd name="T63" fmla="*/ 119 h 415"/>
                <a:gd name="T64" fmla="*/ 620 w 750"/>
                <a:gd name="T65" fmla="*/ 100 h 415"/>
                <a:gd name="T66" fmla="*/ 578 w 750"/>
                <a:gd name="T67" fmla="*/ 106 h 415"/>
                <a:gd name="T68" fmla="*/ 540 w 750"/>
                <a:gd name="T69" fmla="*/ 99 h 415"/>
                <a:gd name="T70" fmla="*/ 482 w 750"/>
                <a:gd name="T71" fmla="*/ 56 h 415"/>
                <a:gd name="T72" fmla="*/ 486 w 750"/>
                <a:gd name="T73" fmla="*/ 26 h 415"/>
                <a:gd name="T74" fmla="*/ 431 w 750"/>
                <a:gd name="T75" fmla="*/ 1 h 415"/>
                <a:gd name="T76" fmla="*/ 398 w 750"/>
                <a:gd name="T77" fmla="*/ 16 h 415"/>
                <a:gd name="T78" fmla="*/ 327 w 750"/>
                <a:gd name="T79" fmla="*/ 53 h 415"/>
                <a:gd name="T80" fmla="*/ 273 w 750"/>
                <a:gd name="T81" fmla="*/ 39 h 415"/>
                <a:gd name="T82" fmla="*/ 247 w 750"/>
                <a:gd name="T83" fmla="*/ 46 h 415"/>
                <a:gd name="T84" fmla="*/ 224 w 750"/>
                <a:gd name="T85" fmla="*/ 38 h 415"/>
                <a:gd name="T86" fmla="*/ 202 w 750"/>
                <a:gd name="T87" fmla="*/ 40 h 415"/>
                <a:gd name="T88" fmla="*/ 157 w 750"/>
                <a:gd name="T89" fmla="*/ 28 h 415"/>
                <a:gd name="T90" fmla="*/ 103 w 750"/>
                <a:gd name="T91" fmla="*/ 27 h 415"/>
                <a:gd name="T92" fmla="*/ 47 w 750"/>
                <a:gd name="T93" fmla="*/ 40 h 415"/>
                <a:gd name="T94" fmla="*/ 75 w 750"/>
                <a:gd name="T95" fmla="*/ 76 h 415"/>
                <a:gd name="T96" fmla="*/ 58 w 750"/>
                <a:gd name="T97" fmla="*/ 103 h 415"/>
                <a:gd name="T98" fmla="*/ 30 w 750"/>
                <a:gd name="T99" fmla="*/ 174 h 415"/>
                <a:gd name="T100" fmla="*/ 1 w 750"/>
                <a:gd name="T101" fmla="*/ 1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0" h="415">
                  <a:moveTo>
                    <a:pt x="16" y="215"/>
                  </a:moveTo>
                  <a:cubicBezTo>
                    <a:pt x="22" y="216"/>
                    <a:pt x="38" y="223"/>
                    <a:pt x="38" y="223"/>
                  </a:cubicBezTo>
                  <a:cubicBezTo>
                    <a:pt x="38" y="223"/>
                    <a:pt x="47" y="223"/>
                    <a:pt x="51" y="223"/>
                  </a:cubicBezTo>
                  <a:cubicBezTo>
                    <a:pt x="55" y="223"/>
                    <a:pt x="57" y="230"/>
                    <a:pt x="57" y="230"/>
                  </a:cubicBezTo>
                  <a:cubicBezTo>
                    <a:pt x="73" y="227"/>
                    <a:pt x="73" y="227"/>
                    <a:pt x="73" y="227"/>
                  </a:cubicBezTo>
                  <a:cubicBezTo>
                    <a:pt x="79" y="232"/>
                    <a:pt x="79" y="232"/>
                    <a:pt x="79" y="232"/>
                  </a:cubicBezTo>
                  <a:cubicBezTo>
                    <a:pt x="79" y="232"/>
                    <a:pt x="94" y="224"/>
                    <a:pt x="100" y="225"/>
                  </a:cubicBezTo>
                  <a:cubicBezTo>
                    <a:pt x="106" y="226"/>
                    <a:pt x="112" y="245"/>
                    <a:pt x="122" y="242"/>
                  </a:cubicBezTo>
                  <a:cubicBezTo>
                    <a:pt x="132" y="239"/>
                    <a:pt x="132" y="230"/>
                    <a:pt x="132" y="230"/>
                  </a:cubicBezTo>
                  <a:cubicBezTo>
                    <a:pt x="149" y="233"/>
                    <a:pt x="149" y="233"/>
                    <a:pt x="149" y="233"/>
                  </a:cubicBezTo>
                  <a:cubicBezTo>
                    <a:pt x="153" y="226"/>
                    <a:pt x="153" y="226"/>
                    <a:pt x="153" y="226"/>
                  </a:cubicBezTo>
                  <a:cubicBezTo>
                    <a:pt x="153" y="226"/>
                    <a:pt x="156" y="227"/>
                    <a:pt x="166" y="227"/>
                  </a:cubicBezTo>
                  <a:cubicBezTo>
                    <a:pt x="176" y="227"/>
                    <a:pt x="174" y="209"/>
                    <a:pt x="191" y="212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203" y="210"/>
                    <a:pt x="209" y="209"/>
                  </a:cubicBezTo>
                  <a:cubicBezTo>
                    <a:pt x="215" y="208"/>
                    <a:pt x="215" y="203"/>
                    <a:pt x="224" y="202"/>
                  </a:cubicBezTo>
                  <a:cubicBezTo>
                    <a:pt x="233" y="201"/>
                    <a:pt x="239" y="210"/>
                    <a:pt x="239" y="210"/>
                  </a:cubicBezTo>
                  <a:cubicBezTo>
                    <a:pt x="243" y="208"/>
                    <a:pt x="243" y="208"/>
                    <a:pt x="243" y="208"/>
                  </a:cubicBezTo>
                  <a:cubicBezTo>
                    <a:pt x="243" y="208"/>
                    <a:pt x="239" y="213"/>
                    <a:pt x="248" y="213"/>
                  </a:cubicBezTo>
                  <a:cubicBezTo>
                    <a:pt x="257" y="213"/>
                    <a:pt x="264" y="210"/>
                    <a:pt x="269" y="214"/>
                  </a:cubicBezTo>
                  <a:cubicBezTo>
                    <a:pt x="274" y="218"/>
                    <a:pt x="274" y="225"/>
                    <a:pt x="274" y="225"/>
                  </a:cubicBezTo>
                  <a:cubicBezTo>
                    <a:pt x="274" y="225"/>
                    <a:pt x="283" y="219"/>
                    <a:pt x="294" y="227"/>
                  </a:cubicBezTo>
                  <a:cubicBezTo>
                    <a:pt x="305" y="235"/>
                    <a:pt x="296" y="244"/>
                    <a:pt x="296" y="244"/>
                  </a:cubicBezTo>
                  <a:cubicBezTo>
                    <a:pt x="296" y="244"/>
                    <a:pt x="293" y="259"/>
                    <a:pt x="296" y="259"/>
                  </a:cubicBezTo>
                  <a:cubicBezTo>
                    <a:pt x="299" y="259"/>
                    <a:pt x="308" y="257"/>
                    <a:pt x="308" y="257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3" y="262"/>
                    <a:pt x="304" y="276"/>
                    <a:pt x="311" y="278"/>
                  </a:cubicBezTo>
                  <a:cubicBezTo>
                    <a:pt x="318" y="280"/>
                    <a:pt x="331" y="277"/>
                    <a:pt x="332" y="284"/>
                  </a:cubicBezTo>
                  <a:cubicBezTo>
                    <a:pt x="333" y="291"/>
                    <a:pt x="334" y="305"/>
                    <a:pt x="334" y="305"/>
                  </a:cubicBezTo>
                  <a:cubicBezTo>
                    <a:pt x="334" y="305"/>
                    <a:pt x="324" y="309"/>
                    <a:pt x="317" y="310"/>
                  </a:cubicBezTo>
                  <a:cubicBezTo>
                    <a:pt x="310" y="311"/>
                    <a:pt x="304" y="303"/>
                    <a:pt x="304" y="303"/>
                  </a:cubicBezTo>
                  <a:cubicBezTo>
                    <a:pt x="304" y="303"/>
                    <a:pt x="287" y="303"/>
                    <a:pt x="288" y="307"/>
                  </a:cubicBezTo>
                  <a:cubicBezTo>
                    <a:pt x="289" y="311"/>
                    <a:pt x="304" y="321"/>
                    <a:pt x="304" y="321"/>
                  </a:cubicBezTo>
                  <a:cubicBezTo>
                    <a:pt x="295" y="330"/>
                    <a:pt x="295" y="330"/>
                    <a:pt x="295" y="330"/>
                  </a:cubicBezTo>
                  <a:cubicBezTo>
                    <a:pt x="295" y="330"/>
                    <a:pt x="279" y="338"/>
                    <a:pt x="279" y="342"/>
                  </a:cubicBezTo>
                  <a:cubicBezTo>
                    <a:pt x="279" y="346"/>
                    <a:pt x="283" y="356"/>
                    <a:pt x="283" y="356"/>
                  </a:cubicBezTo>
                  <a:cubicBezTo>
                    <a:pt x="266" y="359"/>
                    <a:pt x="266" y="359"/>
                    <a:pt x="266" y="359"/>
                  </a:cubicBezTo>
                  <a:cubicBezTo>
                    <a:pt x="263" y="353"/>
                    <a:pt x="264" y="348"/>
                    <a:pt x="264" y="345"/>
                  </a:cubicBezTo>
                  <a:cubicBezTo>
                    <a:pt x="263" y="350"/>
                    <a:pt x="263" y="367"/>
                    <a:pt x="281" y="370"/>
                  </a:cubicBezTo>
                  <a:cubicBezTo>
                    <a:pt x="302" y="373"/>
                    <a:pt x="298" y="359"/>
                    <a:pt x="310" y="360"/>
                  </a:cubicBezTo>
                  <a:cubicBezTo>
                    <a:pt x="319" y="361"/>
                    <a:pt x="323" y="357"/>
                    <a:pt x="324" y="355"/>
                  </a:cubicBezTo>
                  <a:cubicBezTo>
                    <a:pt x="324" y="353"/>
                    <a:pt x="323" y="353"/>
                    <a:pt x="323" y="353"/>
                  </a:cubicBezTo>
                  <a:cubicBezTo>
                    <a:pt x="323" y="353"/>
                    <a:pt x="340" y="346"/>
                    <a:pt x="348" y="340"/>
                  </a:cubicBezTo>
                  <a:cubicBezTo>
                    <a:pt x="357" y="334"/>
                    <a:pt x="370" y="310"/>
                    <a:pt x="370" y="310"/>
                  </a:cubicBezTo>
                  <a:cubicBezTo>
                    <a:pt x="391" y="301"/>
                    <a:pt x="391" y="301"/>
                    <a:pt x="391" y="301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11" y="295"/>
                    <a:pt x="411" y="295"/>
                    <a:pt x="411" y="295"/>
                  </a:cubicBezTo>
                  <a:cubicBezTo>
                    <a:pt x="411" y="295"/>
                    <a:pt x="433" y="299"/>
                    <a:pt x="436" y="299"/>
                  </a:cubicBezTo>
                  <a:cubicBezTo>
                    <a:pt x="439" y="299"/>
                    <a:pt x="447" y="293"/>
                    <a:pt x="447" y="293"/>
                  </a:cubicBezTo>
                  <a:cubicBezTo>
                    <a:pt x="435" y="309"/>
                    <a:pt x="435" y="309"/>
                    <a:pt x="435" y="309"/>
                  </a:cubicBezTo>
                  <a:cubicBezTo>
                    <a:pt x="435" y="309"/>
                    <a:pt x="417" y="303"/>
                    <a:pt x="420" y="310"/>
                  </a:cubicBezTo>
                  <a:cubicBezTo>
                    <a:pt x="423" y="317"/>
                    <a:pt x="443" y="322"/>
                    <a:pt x="443" y="322"/>
                  </a:cubicBezTo>
                  <a:cubicBezTo>
                    <a:pt x="475" y="323"/>
                    <a:pt x="475" y="323"/>
                    <a:pt x="475" y="323"/>
                  </a:cubicBezTo>
                  <a:cubicBezTo>
                    <a:pt x="488" y="324"/>
                    <a:pt x="488" y="324"/>
                    <a:pt x="488" y="324"/>
                  </a:cubicBezTo>
                  <a:cubicBezTo>
                    <a:pt x="495" y="335"/>
                    <a:pt x="495" y="335"/>
                    <a:pt x="495" y="335"/>
                  </a:cubicBezTo>
                  <a:cubicBezTo>
                    <a:pt x="495" y="335"/>
                    <a:pt x="449" y="361"/>
                    <a:pt x="452" y="364"/>
                  </a:cubicBezTo>
                  <a:cubicBezTo>
                    <a:pt x="455" y="367"/>
                    <a:pt x="497" y="368"/>
                    <a:pt x="499" y="381"/>
                  </a:cubicBezTo>
                  <a:cubicBezTo>
                    <a:pt x="501" y="395"/>
                    <a:pt x="489" y="409"/>
                    <a:pt x="494" y="411"/>
                  </a:cubicBezTo>
                  <a:cubicBezTo>
                    <a:pt x="500" y="413"/>
                    <a:pt x="521" y="415"/>
                    <a:pt x="521" y="415"/>
                  </a:cubicBezTo>
                  <a:cubicBezTo>
                    <a:pt x="521" y="415"/>
                    <a:pt x="535" y="396"/>
                    <a:pt x="542" y="396"/>
                  </a:cubicBezTo>
                  <a:cubicBezTo>
                    <a:pt x="550" y="396"/>
                    <a:pt x="553" y="402"/>
                    <a:pt x="563" y="396"/>
                  </a:cubicBezTo>
                  <a:cubicBezTo>
                    <a:pt x="573" y="390"/>
                    <a:pt x="571" y="378"/>
                    <a:pt x="578" y="377"/>
                  </a:cubicBezTo>
                  <a:cubicBezTo>
                    <a:pt x="585" y="376"/>
                    <a:pt x="591" y="385"/>
                    <a:pt x="591" y="385"/>
                  </a:cubicBezTo>
                  <a:cubicBezTo>
                    <a:pt x="614" y="381"/>
                    <a:pt x="614" y="381"/>
                    <a:pt x="614" y="381"/>
                  </a:cubicBezTo>
                  <a:cubicBezTo>
                    <a:pt x="616" y="370"/>
                    <a:pt x="616" y="370"/>
                    <a:pt x="616" y="370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08" y="355"/>
                    <a:pt x="602" y="361"/>
                  </a:cubicBezTo>
                  <a:cubicBezTo>
                    <a:pt x="596" y="367"/>
                    <a:pt x="572" y="368"/>
                    <a:pt x="572" y="368"/>
                  </a:cubicBezTo>
                  <a:cubicBezTo>
                    <a:pt x="572" y="368"/>
                    <a:pt x="554" y="362"/>
                    <a:pt x="553" y="352"/>
                  </a:cubicBezTo>
                  <a:cubicBezTo>
                    <a:pt x="552" y="342"/>
                    <a:pt x="540" y="343"/>
                    <a:pt x="540" y="343"/>
                  </a:cubicBezTo>
                  <a:cubicBezTo>
                    <a:pt x="528" y="330"/>
                    <a:pt x="528" y="330"/>
                    <a:pt x="528" y="330"/>
                  </a:cubicBezTo>
                  <a:cubicBezTo>
                    <a:pt x="503" y="328"/>
                    <a:pt x="503" y="328"/>
                    <a:pt x="503" y="328"/>
                  </a:cubicBezTo>
                  <a:cubicBezTo>
                    <a:pt x="496" y="320"/>
                    <a:pt x="496" y="320"/>
                    <a:pt x="496" y="320"/>
                  </a:cubicBezTo>
                  <a:cubicBezTo>
                    <a:pt x="512" y="319"/>
                    <a:pt x="512" y="319"/>
                    <a:pt x="512" y="319"/>
                  </a:cubicBezTo>
                  <a:cubicBezTo>
                    <a:pt x="512" y="319"/>
                    <a:pt x="531" y="323"/>
                    <a:pt x="537" y="322"/>
                  </a:cubicBezTo>
                  <a:cubicBezTo>
                    <a:pt x="544" y="320"/>
                    <a:pt x="559" y="308"/>
                    <a:pt x="559" y="308"/>
                  </a:cubicBezTo>
                  <a:cubicBezTo>
                    <a:pt x="565" y="313"/>
                    <a:pt x="565" y="313"/>
                    <a:pt x="565" y="313"/>
                  </a:cubicBezTo>
                  <a:cubicBezTo>
                    <a:pt x="565" y="313"/>
                    <a:pt x="579" y="300"/>
                    <a:pt x="588" y="297"/>
                  </a:cubicBezTo>
                  <a:cubicBezTo>
                    <a:pt x="598" y="294"/>
                    <a:pt x="624" y="293"/>
                    <a:pt x="624" y="293"/>
                  </a:cubicBezTo>
                  <a:cubicBezTo>
                    <a:pt x="652" y="271"/>
                    <a:pt x="652" y="271"/>
                    <a:pt x="652" y="271"/>
                  </a:cubicBezTo>
                  <a:cubicBezTo>
                    <a:pt x="652" y="271"/>
                    <a:pt x="667" y="278"/>
                    <a:pt x="679" y="273"/>
                  </a:cubicBezTo>
                  <a:cubicBezTo>
                    <a:pt x="676" y="248"/>
                    <a:pt x="676" y="248"/>
                    <a:pt x="676" y="248"/>
                  </a:cubicBezTo>
                  <a:cubicBezTo>
                    <a:pt x="676" y="248"/>
                    <a:pt x="689" y="248"/>
                    <a:pt x="692" y="244"/>
                  </a:cubicBezTo>
                  <a:cubicBezTo>
                    <a:pt x="695" y="240"/>
                    <a:pt x="703" y="231"/>
                    <a:pt x="703" y="231"/>
                  </a:cubicBezTo>
                  <a:cubicBezTo>
                    <a:pt x="703" y="231"/>
                    <a:pt x="726" y="233"/>
                    <a:pt x="738" y="229"/>
                  </a:cubicBezTo>
                  <a:cubicBezTo>
                    <a:pt x="750" y="225"/>
                    <a:pt x="742" y="212"/>
                    <a:pt x="741" y="206"/>
                  </a:cubicBezTo>
                  <a:cubicBezTo>
                    <a:pt x="740" y="200"/>
                    <a:pt x="728" y="192"/>
                    <a:pt x="727" y="189"/>
                  </a:cubicBezTo>
                  <a:cubicBezTo>
                    <a:pt x="726" y="186"/>
                    <a:pt x="743" y="188"/>
                    <a:pt x="744" y="182"/>
                  </a:cubicBezTo>
                  <a:cubicBezTo>
                    <a:pt x="745" y="176"/>
                    <a:pt x="728" y="173"/>
                    <a:pt x="728" y="173"/>
                  </a:cubicBezTo>
                  <a:cubicBezTo>
                    <a:pt x="742" y="166"/>
                    <a:pt x="742" y="166"/>
                    <a:pt x="742" y="166"/>
                  </a:cubicBezTo>
                  <a:cubicBezTo>
                    <a:pt x="742" y="166"/>
                    <a:pt x="741" y="159"/>
                    <a:pt x="740" y="149"/>
                  </a:cubicBezTo>
                  <a:cubicBezTo>
                    <a:pt x="739" y="139"/>
                    <a:pt x="722" y="145"/>
                    <a:pt x="722" y="145"/>
                  </a:cubicBezTo>
                  <a:cubicBezTo>
                    <a:pt x="709" y="136"/>
                    <a:pt x="709" y="136"/>
                    <a:pt x="709" y="136"/>
                  </a:cubicBezTo>
                  <a:cubicBezTo>
                    <a:pt x="709" y="136"/>
                    <a:pt x="707" y="130"/>
                    <a:pt x="700" y="128"/>
                  </a:cubicBezTo>
                  <a:cubicBezTo>
                    <a:pt x="693" y="126"/>
                    <a:pt x="679" y="128"/>
                    <a:pt x="679" y="128"/>
                  </a:cubicBezTo>
                  <a:cubicBezTo>
                    <a:pt x="679" y="128"/>
                    <a:pt x="666" y="119"/>
                    <a:pt x="662" y="119"/>
                  </a:cubicBezTo>
                  <a:cubicBezTo>
                    <a:pt x="658" y="119"/>
                    <a:pt x="646" y="125"/>
                    <a:pt x="646" y="125"/>
                  </a:cubicBezTo>
                  <a:cubicBezTo>
                    <a:pt x="646" y="125"/>
                    <a:pt x="643" y="120"/>
                    <a:pt x="637" y="116"/>
                  </a:cubicBezTo>
                  <a:cubicBezTo>
                    <a:pt x="631" y="112"/>
                    <a:pt x="629" y="101"/>
                    <a:pt x="620" y="100"/>
                  </a:cubicBezTo>
                  <a:cubicBezTo>
                    <a:pt x="611" y="99"/>
                    <a:pt x="615" y="109"/>
                    <a:pt x="615" y="109"/>
                  </a:cubicBezTo>
                  <a:cubicBezTo>
                    <a:pt x="615" y="109"/>
                    <a:pt x="606" y="103"/>
                    <a:pt x="595" y="104"/>
                  </a:cubicBezTo>
                  <a:cubicBezTo>
                    <a:pt x="584" y="105"/>
                    <a:pt x="586" y="110"/>
                    <a:pt x="578" y="106"/>
                  </a:cubicBezTo>
                  <a:cubicBezTo>
                    <a:pt x="570" y="102"/>
                    <a:pt x="562" y="98"/>
                    <a:pt x="562" y="98"/>
                  </a:cubicBezTo>
                  <a:cubicBezTo>
                    <a:pt x="544" y="102"/>
                    <a:pt x="544" y="102"/>
                    <a:pt x="544" y="102"/>
                  </a:cubicBezTo>
                  <a:cubicBezTo>
                    <a:pt x="540" y="99"/>
                    <a:pt x="540" y="99"/>
                    <a:pt x="540" y="99"/>
                  </a:cubicBezTo>
                  <a:cubicBezTo>
                    <a:pt x="533" y="70"/>
                    <a:pt x="533" y="70"/>
                    <a:pt x="533" y="70"/>
                  </a:cubicBezTo>
                  <a:cubicBezTo>
                    <a:pt x="505" y="58"/>
                    <a:pt x="505" y="58"/>
                    <a:pt x="505" y="58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1" y="45"/>
                    <a:pt x="481" y="45"/>
                    <a:pt x="481" y="45"/>
                  </a:cubicBezTo>
                  <a:cubicBezTo>
                    <a:pt x="476" y="33"/>
                    <a:pt x="476" y="33"/>
                    <a:pt x="476" y="33"/>
                  </a:cubicBezTo>
                  <a:cubicBezTo>
                    <a:pt x="476" y="33"/>
                    <a:pt x="484" y="32"/>
                    <a:pt x="486" y="26"/>
                  </a:cubicBezTo>
                  <a:cubicBezTo>
                    <a:pt x="488" y="20"/>
                    <a:pt x="467" y="14"/>
                    <a:pt x="467" y="14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31" y="1"/>
                    <a:pt x="431" y="1"/>
                    <a:pt x="431" y="1"/>
                  </a:cubicBezTo>
                  <a:cubicBezTo>
                    <a:pt x="420" y="6"/>
                    <a:pt x="420" y="6"/>
                    <a:pt x="420" y="6"/>
                  </a:cubicBezTo>
                  <a:cubicBezTo>
                    <a:pt x="402" y="3"/>
                    <a:pt x="402" y="3"/>
                    <a:pt x="402" y="3"/>
                  </a:cubicBezTo>
                  <a:cubicBezTo>
                    <a:pt x="402" y="3"/>
                    <a:pt x="406" y="12"/>
                    <a:pt x="398" y="16"/>
                  </a:cubicBezTo>
                  <a:cubicBezTo>
                    <a:pt x="390" y="20"/>
                    <a:pt x="356" y="12"/>
                    <a:pt x="349" y="12"/>
                  </a:cubicBezTo>
                  <a:cubicBezTo>
                    <a:pt x="342" y="12"/>
                    <a:pt x="326" y="37"/>
                    <a:pt x="326" y="37"/>
                  </a:cubicBezTo>
                  <a:cubicBezTo>
                    <a:pt x="326" y="37"/>
                    <a:pt x="336" y="50"/>
                    <a:pt x="327" y="53"/>
                  </a:cubicBezTo>
                  <a:cubicBezTo>
                    <a:pt x="318" y="56"/>
                    <a:pt x="304" y="47"/>
                    <a:pt x="304" y="47"/>
                  </a:cubicBezTo>
                  <a:cubicBezTo>
                    <a:pt x="304" y="47"/>
                    <a:pt x="293" y="50"/>
                    <a:pt x="285" y="51"/>
                  </a:cubicBezTo>
                  <a:cubicBezTo>
                    <a:pt x="277" y="52"/>
                    <a:pt x="285" y="40"/>
                    <a:pt x="273" y="39"/>
                  </a:cubicBezTo>
                  <a:cubicBezTo>
                    <a:pt x="261" y="38"/>
                    <a:pt x="262" y="48"/>
                    <a:pt x="262" y="48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1" y="41"/>
                    <a:pt x="241" y="41"/>
                    <a:pt x="241" y="41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07" y="37"/>
                    <a:pt x="207" y="37"/>
                    <a:pt x="207" y="37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67" y="28"/>
                    <a:pt x="157" y="28"/>
                  </a:cubicBezTo>
                  <a:cubicBezTo>
                    <a:pt x="147" y="28"/>
                    <a:pt x="147" y="20"/>
                    <a:pt x="147" y="20"/>
                  </a:cubicBezTo>
                  <a:cubicBezTo>
                    <a:pt x="147" y="20"/>
                    <a:pt x="120" y="19"/>
                    <a:pt x="117" y="20"/>
                  </a:cubicBezTo>
                  <a:cubicBezTo>
                    <a:pt x="114" y="21"/>
                    <a:pt x="103" y="27"/>
                    <a:pt x="103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6" y="37"/>
                    <a:pt x="68" y="42"/>
                  </a:cubicBezTo>
                  <a:cubicBezTo>
                    <a:pt x="60" y="47"/>
                    <a:pt x="47" y="40"/>
                    <a:pt x="47" y="40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3"/>
                    <a:pt x="57" y="55"/>
                    <a:pt x="60" y="64"/>
                  </a:cubicBezTo>
                  <a:cubicBezTo>
                    <a:pt x="63" y="73"/>
                    <a:pt x="75" y="76"/>
                    <a:pt x="75" y="76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4"/>
                    <a:pt x="74" y="92"/>
                    <a:pt x="76" y="97"/>
                  </a:cubicBezTo>
                  <a:cubicBezTo>
                    <a:pt x="78" y="102"/>
                    <a:pt x="58" y="103"/>
                    <a:pt x="58" y="103"/>
                  </a:cubicBezTo>
                  <a:cubicBezTo>
                    <a:pt x="23" y="138"/>
                    <a:pt x="23" y="138"/>
                    <a:pt x="23" y="138"/>
                  </a:cubicBezTo>
                  <a:cubicBezTo>
                    <a:pt x="23" y="138"/>
                    <a:pt x="23" y="148"/>
                    <a:pt x="22" y="158"/>
                  </a:cubicBezTo>
                  <a:cubicBezTo>
                    <a:pt x="21" y="168"/>
                    <a:pt x="30" y="174"/>
                    <a:pt x="30" y="174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3" y="180"/>
                    <a:pt x="11" y="186"/>
                  </a:cubicBezTo>
                  <a:cubicBezTo>
                    <a:pt x="9" y="192"/>
                    <a:pt x="1" y="194"/>
                    <a:pt x="1" y="194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8" y="204"/>
                    <a:pt x="10" y="214"/>
                    <a:pt x="16" y="2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60F62FE-21D0-4F89-BEB8-E931C67E32E9}"/>
                </a:ext>
              </a:extLst>
            </p:cNvPr>
            <p:cNvSpPr>
              <a:spLocks/>
            </p:cNvSpPr>
            <p:nvPr/>
          </p:nvSpPr>
          <p:spPr bwMode="gray">
            <a:xfrm>
              <a:off x="4803775" y="2301875"/>
              <a:ext cx="214312" cy="139700"/>
            </a:xfrm>
            <a:custGeom>
              <a:avLst/>
              <a:gdLst>
                <a:gd name="T0" fmla="*/ 19 w 382"/>
                <a:gd name="T1" fmla="*/ 225 h 250"/>
                <a:gd name="T2" fmla="*/ 42 w 382"/>
                <a:gd name="T3" fmla="*/ 236 h 250"/>
                <a:gd name="T4" fmla="*/ 77 w 382"/>
                <a:gd name="T5" fmla="*/ 221 h 250"/>
                <a:gd name="T6" fmla="*/ 121 w 382"/>
                <a:gd name="T7" fmla="*/ 214 h 250"/>
                <a:gd name="T8" fmla="*/ 146 w 382"/>
                <a:gd name="T9" fmla="*/ 222 h 250"/>
                <a:gd name="T10" fmla="*/ 176 w 382"/>
                <a:gd name="T11" fmla="*/ 234 h 250"/>
                <a:gd name="T12" fmla="*/ 193 w 382"/>
                <a:gd name="T13" fmla="*/ 239 h 250"/>
                <a:gd name="T14" fmla="*/ 205 w 382"/>
                <a:gd name="T15" fmla="*/ 237 h 250"/>
                <a:gd name="T16" fmla="*/ 221 w 382"/>
                <a:gd name="T17" fmla="*/ 240 h 250"/>
                <a:gd name="T18" fmla="*/ 236 w 382"/>
                <a:gd name="T19" fmla="*/ 242 h 250"/>
                <a:gd name="T20" fmla="*/ 259 w 382"/>
                <a:gd name="T21" fmla="*/ 245 h 250"/>
                <a:gd name="T22" fmla="*/ 301 w 382"/>
                <a:gd name="T23" fmla="*/ 247 h 250"/>
                <a:gd name="T24" fmla="*/ 323 w 382"/>
                <a:gd name="T25" fmla="*/ 206 h 250"/>
                <a:gd name="T26" fmla="*/ 344 w 382"/>
                <a:gd name="T27" fmla="*/ 191 h 250"/>
                <a:gd name="T28" fmla="*/ 328 w 382"/>
                <a:gd name="T29" fmla="*/ 151 h 250"/>
                <a:gd name="T30" fmla="*/ 365 w 382"/>
                <a:gd name="T31" fmla="*/ 155 h 250"/>
                <a:gd name="T32" fmla="*/ 368 w 382"/>
                <a:gd name="T33" fmla="*/ 131 h 250"/>
                <a:gd name="T34" fmla="*/ 340 w 382"/>
                <a:gd name="T35" fmla="*/ 118 h 250"/>
                <a:gd name="T36" fmla="*/ 318 w 382"/>
                <a:gd name="T37" fmla="*/ 96 h 250"/>
                <a:gd name="T38" fmla="*/ 294 w 382"/>
                <a:gd name="T39" fmla="*/ 66 h 250"/>
                <a:gd name="T40" fmla="*/ 290 w 382"/>
                <a:gd name="T41" fmla="*/ 44 h 250"/>
                <a:gd name="T42" fmla="*/ 260 w 382"/>
                <a:gd name="T43" fmla="*/ 9 h 250"/>
                <a:gd name="T44" fmla="*/ 236 w 382"/>
                <a:gd name="T45" fmla="*/ 11 h 250"/>
                <a:gd name="T46" fmla="*/ 204 w 382"/>
                <a:gd name="T47" fmla="*/ 11 h 250"/>
                <a:gd name="T48" fmla="*/ 176 w 382"/>
                <a:gd name="T49" fmla="*/ 0 h 250"/>
                <a:gd name="T50" fmla="*/ 157 w 382"/>
                <a:gd name="T51" fmla="*/ 19 h 250"/>
                <a:gd name="T52" fmla="*/ 119 w 382"/>
                <a:gd name="T53" fmla="*/ 31 h 250"/>
                <a:gd name="T54" fmla="*/ 120 w 382"/>
                <a:gd name="T55" fmla="*/ 52 h 250"/>
                <a:gd name="T56" fmla="*/ 111 w 382"/>
                <a:gd name="T57" fmla="*/ 60 h 250"/>
                <a:gd name="T58" fmla="*/ 98 w 382"/>
                <a:gd name="T59" fmla="*/ 77 h 250"/>
                <a:gd name="T60" fmla="*/ 96 w 382"/>
                <a:gd name="T61" fmla="*/ 104 h 250"/>
                <a:gd name="T62" fmla="*/ 72 w 382"/>
                <a:gd name="T63" fmla="*/ 103 h 250"/>
                <a:gd name="T64" fmla="*/ 60 w 382"/>
                <a:gd name="T65" fmla="*/ 103 h 250"/>
                <a:gd name="T66" fmla="*/ 40 w 382"/>
                <a:gd name="T67" fmla="*/ 113 h 250"/>
                <a:gd name="T68" fmla="*/ 6 w 382"/>
                <a:gd name="T69" fmla="*/ 113 h 250"/>
                <a:gd name="T70" fmla="*/ 25 w 382"/>
                <a:gd name="T71" fmla="*/ 145 h 250"/>
                <a:gd name="T72" fmla="*/ 27 w 382"/>
                <a:gd name="T73" fmla="*/ 173 h 250"/>
                <a:gd name="T74" fmla="*/ 12 w 382"/>
                <a:gd name="T75" fmla="*/ 190 h 250"/>
                <a:gd name="T76" fmla="*/ 20 w 382"/>
                <a:gd name="T77" fmla="*/ 20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2" h="250">
                  <a:moveTo>
                    <a:pt x="20" y="207"/>
                  </a:moveTo>
                  <a:cubicBezTo>
                    <a:pt x="22" y="211"/>
                    <a:pt x="19" y="225"/>
                    <a:pt x="19" y="225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6" y="236"/>
                    <a:pt x="35" y="240"/>
                    <a:pt x="42" y="236"/>
                  </a:cubicBezTo>
                  <a:cubicBezTo>
                    <a:pt x="50" y="231"/>
                    <a:pt x="51" y="221"/>
                    <a:pt x="51" y="221"/>
                  </a:cubicBezTo>
                  <a:cubicBezTo>
                    <a:pt x="77" y="221"/>
                    <a:pt x="77" y="221"/>
                    <a:pt x="77" y="221"/>
                  </a:cubicBezTo>
                  <a:cubicBezTo>
                    <a:pt x="77" y="221"/>
                    <a:pt x="88" y="215"/>
                    <a:pt x="91" y="214"/>
                  </a:cubicBezTo>
                  <a:cubicBezTo>
                    <a:pt x="94" y="213"/>
                    <a:pt x="121" y="214"/>
                    <a:pt x="121" y="214"/>
                  </a:cubicBezTo>
                  <a:cubicBezTo>
                    <a:pt x="121" y="214"/>
                    <a:pt x="121" y="222"/>
                    <a:pt x="131" y="222"/>
                  </a:cubicBezTo>
                  <a:cubicBezTo>
                    <a:pt x="141" y="222"/>
                    <a:pt x="146" y="222"/>
                    <a:pt x="146" y="222"/>
                  </a:cubicBezTo>
                  <a:cubicBezTo>
                    <a:pt x="165" y="225"/>
                    <a:pt x="165" y="225"/>
                    <a:pt x="165" y="225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93" y="239"/>
                    <a:pt x="193" y="239"/>
                    <a:pt x="193" y="239"/>
                  </a:cubicBezTo>
                  <a:cubicBezTo>
                    <a:pt x="198" y="232"/>
                    <a:pt x="198" y="232"/>
                    <a:pt x="198" y="232"/>
                  </a:cubicBezTo>
                  <a:cubicBezTo>
                    <a:pt x="205" y="237"/>
                    <a:pt x="205" y="237"/>
                    <a:pt x="205" y="237"/>
                  </a:cubicBezTo>
                  <a:cubicBezTo>
                    <a:pt x="215" y="235"/>
                    <a:pt x="215" y="235"/>
                    <a:pt x="215" y="235"/>
                  </a:cubicBezTo>
                  <a:cubicBezTo>
                    <a:pt x="221" y="240"/>
                    <a:pt x="221" y="240"/>
                    <a:pt x="221" y="240"/>
                  </a:cubicBezTo>
                  <a:cubicBezTo>
                    <a:pt x="226" y="234"/>
                    <a:pt x="226" y="234"/>
                    <a:pt x="226" y="234"/>
                  </a:cubicBezTo>
                  <a:cubicBezTo>
                    <a:pt x="236" y="242"/>
                    <a:pt x="236" y="242"/>
                    <a:pt x="236" y="242"/>
                  </a:cubicBezTo>
                  <a:cubicBezTo>
                    <a:pt x="236" y="242"/>
                    <a:pt x="235" y="232"/>
                    <a:pt x="247" y="233"/>
                  </a:cubicBezTo>
                  <a:cubicBezTo>
                    <a:pt x="259" y="234"/>
                    <a:pt x="251" y="246"/>
                    <a:pt x="259" y="245"/>
                  </a:cubicBezTo>
                  <a:cubicBezTo>
                    <a:pt x="267" y="244"/>
                    <a:pt x="278" y="241"/>
                    <a:pt x="278" y="241"/>
                  </a:cubicBezTo>
                  <a:cubicBezTo>
                    <a:pt x="278" y="241"/>
                    <a:pt x="292" y="250"/>
                    <a:pt x="301" y="247"/>
                  </a:cubicBezTo>
                  <a:cubicBezTo>
                    <a:pt x="310" y="244"/>
                    <a:pt x="300" y="231"/>
                    <a:pt x="300" y="231"/>
                  </a:cubicBezTo>
                  <a:cubicBezTo>
                    <a:pt x="300" y="231"/>
                    <a:pt x="316" y="206"/>
                    <a:pt x="323" y="206"/>
                  </a:cubicBezTo>
                  <a:cubicBezTo>
                    <a:pt x="326" y="206"/>
                    <a:pt x="336" y="208"/>
                    <a:pt x="347" y="209"/>
                  </a:cubicBezTo>
                  <a:cubicBezTo>
                    <a:pt x="346" y="201"/>
                    <a:pt x="346" y="191"/>
                    <a:pt x="344" y="191"/>
                  </a:cubicBezTo>
                  <a:cubicBezTo>
                    <a:pt x="341" y="190"/>
                    <a:pt x="341" y="176"/>
                    <a:pt x="341" y="176"/>
                  </a:cubicBezTo>
                  <a:cubicBezTo>
                    <a:pt x="341" y="176"/>
                    <a:pt x="314" y="154"/>
                    <a:pt x="328" y="151"/>
                  </a:cubicBezTo>
                  <a:cubicBezTo>
                    <a:pt x="342" y="148"/>
                    <a:pt x="344" y="154"/>
                    <a:pt x="344" y="154"/>
                  </a:cubicBezTo>
                  <a:cubicBezTo>
                    <a:pt x="344" y="154"/>
                    <a:pt x="357" y="162"/>
                    <a:pt x="365" y="155"/>
                  </a:cubicBezTo>
                  <a:cubicBezTo>
                    <a:pt x="373" y="148"/>
                    <a:pt x="382" y="139"/>
                    <a:pt x="382" y="139"/>
                  </a:cubicBezTo>
                  <a:cubicBezTo>
                    <a:pt x="368" y="131"/>
                    <a:pt x="368" y="131"/>
                    <a:pt x="368" y="131"/>
                  </a:cubicBezTo>
                  <a:cubicBezTo>
                    <a:pt x="368" y="131"/>
                    <a:pt x="376" y="122"/>
                    <a:pt x="363" y="119"/>
                  </a:cubicBezTo>
                  <a:cubicBezTo>
                    <a:pt x="350" y="116"/>
                    <a:pt x="340" y="118"/>
                    <a:pt x="340" y="118"/>
                  </a:cubicBezTo>
                  <a:cubicBezTo>
                    <a:pt x="338" y="103"/>
                    <a:pt x="338" y="103"/>
                    <a:pt x="338" y="103"/>
                  </a:cubicBezTo>
                  <a:cubicBezTo>
                    <a:pt x="318" y="96"/>
                    <a:pt x="318" y="96"/>
                    <a:pt x="318" y="96"/>
                  </a:cubicBezTo>
                  <a:cubicBezTo>
                    <a:pt x="318" y="96"/>
                    <a:pt x="315" y="75"/>
                    <a:pt x="307" y="73"/>
                  </a:cubicBezTo>
                  <a:cubicBezTo>
                    <a:pt x="299" y="71"/>
                    <a:pt x="294" y="66"/>
                    <a:pt x="294" y="66"/>
                  </a:cubicBezTo>
                  <a:cubicBezTo>
                    <a:pt x="298" y="54"/>
                    <a:pt x="298" y="54"/>
                    <a:pt x="298" y="54"/>
                  </a:cubicBezTo>
                  <a:cubicBezTo>
                    <a:pt x="290" y="44"/>
                    <a:pt x="290" y="44"/>
                    <a:pt x="290" y="44"/>
                  </a:cubicBezTo>
                  <a:cubicBezTo>
                    <a:pt x="290" y="44"/>
                    <a:pt x="304" y="30"/>
                    <a:pt x="293" y="25"/>
                  </a:cubicBezTo>
                  <a:cubicBezTo>
                    <a:pt x="282" y="20"/>
                    <a:pt x="260" y="9"/>
                    <a:pt x="260" y="9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10" y="5"/>
                    <a:pt x="210" y="5"/>
                    <a:pt x="210" y="5"/>
                  </a:cubicBez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3" y="4"/>
                    <a:pt x="195" y="3"/>
                  </a:cubicBezTo>
                  <a:cubicBezTo>
                    <a:pt x="187" y="2"/>
                    <a:pt x="176" y="0"/>
                    <a:pt x="176" y="0"/>
                  </a:cubicBezTo>
                  <a:cubicBezTo>
                    <a:pt x="176" y="0"/>
                    <a:pt x="162" y="16"/>
                    <a:pt x="162" y="13"/>
                  </a:cubicBezTo>
                  <a:cubicBezTo>
                    <a:pt x="162" y="10"/>
                    <a:pt x="157" y="19"/>
                    <a:pt x="157" y="19"/>
                  </a:cubicBezTo>
                  <a:cubicBezTo>
                    <a:pt x="157" y="19"/>
                    <a:pt x="146" y="13"/>
                    <a:pt x="141" y="13"/>
                  </a:cubicBezTo>
                  <a:cubicBezTo>
                    <a:pt x="136" y="13"/>
                    <a:pt x="121" y="26"/>
                    <a:pt x="119" y="31"/>
                  </a:cubicBezTo>
                  <a:cubicBezTo>
                    <a:pt x="117" y="36"/>
                    <a:pt x="133" y="46"/>
                    <a:pt x="133" y="46"/>
                  </a:cubicBezTo>
                  <a:cubicBezTo>
                    <a:pt x="133" y="46"/>
                    <a:pt x="126" y="52"/>
                    <a:pt x="120" y="52"/>
                  </a:cubicBezTo>
                  <a:cubicBezTo>
                    <a:pt x="114" y="52"/>
                    <a:pt x="107" y="47"/>
                    <a:pt x="107" y="47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98" y="55"/>
                    <a:pt x="96" y="62"/>
                  </a:cubicBezTo>
                  <a:cubicBezTo>
                    <a:pt x="94" y="69"/>
                    <a:pt x="98" y="77"/>
                    <a:pt x="98" y="77"/>
                  </a:cubicBezTo>
                  <a:cubicBezTo>
                    <a:pt x="98" y="77"/>
                    <a:pt x="86" y="76"/>
                    <a:pt x="91" y="84"/>
                  </a:cubicBezTo>
                  <a:cubicBezTo>
                    <a:pt x="96" y="92"/>
                    <a:pt x="103" y="103"/>
                    <a:pt x="96" y="104"/>
                  </a:cubicBezTo>
                  <a:cubicBezTo>
                    <a:pt x="89" y="105"/>
                    <a:pt x="100" y="96"/>
                    <a:pt x="90" y="96"/>
                  </a:cubicBezTo>
                  <a:cubicBezTo>
                    <a:pt x="80" y="96"/>
                    <a:pt x="72" y="103"/>
                    <a:pt x="72" y="103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38" y="107"/>
                    <a:pt x="30" y="108"/>
                  </a:cubicBezTo>
                  <a:cubicBezTo>
                    <a:pt x="22" y="109"/>
                    <a:pt x="6" y="113"/>
                    <a:pt x="6" y="113"/>
                  </a:cubicBezTo>
                  <a:cubicBezTo>
                    <a:pt x="6" y="113"/>
                    <a:pt x="14" y="126"/>
                    <a:pt x="14" y="131"/>
                  </a:cubicBezTo>
                  <a:cubicBezTo>
                    <a:pt x="14" y="136"/>
                    <a:pt x="25" y="145"/>
                    <a:pt x="25" y="145"/>
                  </a:cubicBezTo>
                  <a:cubicBezTo>
                    <a:pt x="25" y="145"/>
                    <a:pt x="33" y="157"/>
                    <a:pt x="31" y="161"/>
                  </a:cubicBezTo>
                  <a:cubicBezTo>
                    <a:pt x="29" y="165"/>
                    <a:pt x="27" y="173"/>
                    <a:pt x="27" y="173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3" y="178"/>
                    <a:pt x="15" y="190"/>
                    <a:pt x="12" y="190"/>
                  </a:cubicBezTo>
                  <a:cubicBezTo>
                    <a:pt x="9" y="190"/>
                    <a:pt x="0" y="188"/>
                    <a:pt x="2" y="194"/>
                  </a:cubicBezTo>
                  <a:cubicBezTo>
                    <a:pt x="4" y="200"/>
                    <a:pt x="18" y="203"/>
                    <a:pt x="20" y="20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A9F760CD-51FC-4DA2-BB8B-B6BC67EC3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6625" y="2244725"/>
              <a:ext cx="160337" cy="69850"/>
            </a:xfrm>
            <a:custGeom>
              <a:avLst/>
              <a:gdLst>
                <a:gd name="T0" fmla="*/ 5 w 286"/>
                <a:gd name="T1" fmla="*/ 97 h 123"/>
                <a:gd name="T2" fmla="*/ 18 w 286"/>
                <a:gd name="T3" fmla="*/ 92 h 123"/>
                <a:gd name="T4" fmla="*/ 51 w 286"/>
                <a:gd name="T5" fmla="*/ 86 h 123"/>
                <a:gd name="T6" fmla="*/ 65 w 286"/>
                <a:gd name="T7" fmla="*/ 83 h 123"/>
                <a:gd name="T8" fmla="*/ 78 w 286"/>
                <a:gd name="T9" fmla="*/ 90 h 123"/>
                <a:gd name="T10" fmla="*/ 86 w 286"/>
                <a:gd name="T11" fmla="*/ 88 h 123"/>
                <a:gd name="T12" fmla="*/ 109 w 286"/>
                <a:gd name="T13" fmla="*/ 94 h 123"/>
                <a:gd name="T14" fmla="*/ 118 w 286"/>
                <a:gd name="T15" fmla="*/ 89 h 123"/>
                <a:gd name="T16" fmla="*/ 133 w 286"/>
                <a:gd name="T17" fmla="*/ 93 h 123"/>
                <a:gd name="T18" fmla="*/ 150 w 286"/>
                <a:gd name="T19" fmla="*/ 85 h 123"/>
                <a:gd name="T20" fmla="*/ 162 w 286"/>
                <a:gd name="T21" fmla="*/ 98 h 123"/>
                <a:gd name="T22" fmla="*/ 189 w 286"/>
                <a:gd name="T23" fmla="*/ 101 h 123"/>
                <a:gd name="T24" fmla="*/ 200 w 286"/>
                <a:gd name="T25" fmla="*/ 111 h 123"/>
                <a:gd name="T26" fmla="*/ 215 w 286"/>
                <a:gd name="T27" fmla="*/ 119 h 123"/>
                <a:gd name="T28" fmla="*/ 227 w 286"/>
                <a:gd name="T29" fmla="*/ 123 h 123"/>
                <a:gd name="T30" fmla="*/ 243 w 286"/>
                <a:gd name="T31" fmla="*/ 113 h 123"/>
                <a:gd name="T32" fmla="*/ 259 w 286"/>
                <a:gd name="T33" fmla="*/ 119 h 123"/>
                <a:gd name="T34" fmla="*/ 264 w 286"/>
                <a:gd name="T35" fmla="*/ 113 h 123"/>
                <a:gd name="T36" fmla="*/ 278 w 286"/>
                <a:gd name="T37" fmla="*/ 100 h 123"/>
                <a:gd name="T38" fmla="*/ 286 w 286"/>
                <a:gd name="T39" fmla="*/ 101 h 123"/>
                <a:gd name="T40" fmla="*/ 280 w 286"/>
                <a:gd name="T41" fmla="*/ 82 h 123"/>
                <a:gd name="T42" fmla="*/ 268 w 286"/>
                <a:gd name="T43" fmla="*/ 65 h 123"/>
                <a:gd name="T44" fmla="*/ 255 w 286"/>
                <a:gd name="T45" fmla="*/ 61 h 123"/>
                <a:gd name="T46" fmla="*/ 256 w 286"/>
                <a:gd name="T47" fmla="*/ 52 h 123"/>
                <a:gd name="T48" fmla="*/ 268 w 286"/>
                <a:gd name="T49" fmla="*/ 45 h 123"/>
                <a:gd name="T50" fmla="*/ 246 w 286"/>
                <a:gd name="T51" fmla="*/ 30 h 123"/>
                <a:gd name="T52" fmla="*/ 238 w 286"/>
                <a:gd name="T53" fmla="*/ 31 h 123"/>
                <a:gd name="T54" fmla="*/ 225 w 286"/>
                <a:gd name="T55" fmla="*/ 26 h 123"/>
                <a:gd name="T56" fmla="*/ 214 w 286"/>
                <a:gd name="T57" fmla="*/ 32 h 123"/>
                <a:gd name="T58" fmla="*/ 194 w 286"/>
                <a:gd name="T59" fmla="*/ 20 h 123"/>
                <a:gd name="T60" fmla="*/ 166 w 286"/>
                <a:gd name="T61" fmla="*/ 3 h 123"/>
                <a:gd name="T62" fmla="*/ 145 w 286"/>
                <a:gd name="T63" fmla="*/ 4 h 123"/>
                <a:gd name="T64" fmla="*/ 124 w 286"/>
                <a:gd name="T65" fmla="*/ 10 h 123"/>
                <a:gd name="T66" fmla="*/ 120 w 286"/>
                <a:gd name="T67" fmla="*/ 10 h 123"/>
                <a:gd name="T68" fmla="*/ 119 w 286"/>
                <a:gd name="T69" fmla="*/ 12 h 123"/>
                <a:gd name="T70" fmla="*/ 123 w 286"/>
                <a:gd name="T71" fmla="*/ 55 h 123"/>
                <a:gd name="T72" fmla="*/ 86 w 286"/>
                <a:gd name="T73" fmla="*/ 52 h 123"/>
                <a:gd name="T74" fmla="*/ 79 w 286"/>
                <a:gd name="T75" fmla="*/ 37 h 123"/>
                <a:gd name="T76" fmla="*/ 56 w 286"/>
                <a:gd name="T77" fmla="*/ 18 h 123"/>
                <a:gd name="T78" fmla="*/ 21 w 286"/>
                <a:gd name="T79" fmla="*/ 30 h 123"/>
                <a:gd name="T80" fmla="*/ 16 w 286"/>
                <a:gd name="T81" fmla="*/ 46 h 123"/>
                <a:gd name="T82" fmla="*/ 0 w 286"/>
                <a:gd name="T83" fmla="*/ 69 h 123"/>
                <a:gd name="T84" fmla="*/ 6 w 286"/>
                <a:gd name="T85" fmla="*/ 104 h 123"/>
                <a:gd name="T86" fmla="*/ 5 w 286"/>
                <a:gd name="T87" fmla="*/ 9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6" h="123">
                  <a:moveTo>
                    <a:pt x="5" y="97"/>
                  </a:moveTo>
                  <a:cubicBezTo>
                    <a:pt x="8" y="95"/>
                    <a:pt x="12" y="93"/>
                    <a:pt x="18" y="92"/>
                  </a:cubicBezTo>
                  <a:cubicBezTo>
                    <a:pt x="38" y="89"/>
                    <a:pt x="45" y="89"/>
                    <a:pt x="51" y="86"/>
                  </a:cubicBezTo>
                  <a:cubicBezTo>
                    <a:pt x="57" y="83"/>
                    <a:pt x="59" y="81"/>
                    <a:pt x="65" y="83"/>
                  </a:cubicBezTo>
                  <a:cubicBezTo>
                    <a:pt x="71" y="85"/>
                    <a:pt x="78" y="90"/>
                    <a:pt x="78" y="90"/>
                  </a:cubicBezTo>
                  <a:cubicBezTo>
                    <a:pt x="78" y="90"/>
                    <a:pt x="83" y="89"/>
                    <a:pt x="86" y="88"/>
                  </a:cubicBezTo>
                  <a:cubicBezTo>
                    <a:pt x="89" y="87"/>
                    <a:pt x="109" y="94"/>
                    <a:pt x="109" y="94"/>
                  </a:cubicBezTo>
                  <a:cubicBezTo>
                    <a:pt x="109" y="94"/>
                    <a:pt x="113" y="89"/>
                    <a:pt x="118" y="89"/>
                  </a:cubicBezTo>
                  <a:cubicBezTo>
                    <a:pt x="123" y="89"/>
                    <a:pt x="125" y="93"/>
                    <a:pt x="133" y="93"/>
                  </a:cubicBezTo>
                  <a:cubicBezTo>
                    <a:pt x="141" y="93"/>
                    <a:pt x="144" y="85"/>
                    <a:pt x="150" y="85"/>
                  </a:cubicBezTo>
                  <a:cubicBezTo>
                    <a:pt x="156" y="85"/>
                    <a:pt x="162" y="98"/>
                    <a:pt x="162" y="98"/>
                  </a:cubicBezTo>
                  <a:cubicBezTo>
                    <a:pt x="162" y="98"/>
                    <a:pt x="183" y="99"/>
                    <a:pt x="189" y="101"/>
                  </a:cubicBezTo>
                  <a:cubicBezTo>
                    <a:pt x="195" y="103"/>
                    <a:pt x="200" y="111"/>
                    <a:pt x="200" y="111"/>
                  </a:cubicBezTo>
                  <a:cubicBezTo>
                    <a:pt x="215" y="119"/>
                    <a:pt x="215" y="119"/>
                    <a:pt x="215" y="119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33" y="118"/>
                    <a:pt x="240" y="113"/>
                    <a:pt x="243" y="113"/>
                  </a:cubicBezTo>
                  <a:cubicBezTo>
                    <a:pt x="248" y="113"/>
                    <a:pt x="259" y="119"/>
                    <a:pt x="259" y="119"/>
                  </a:cubicBezTo>
                  <a:cubicBezTo>
                    <a:pt x="259" y="119"/>
                    <a:pt x="264" y="110"/>
                    <a:pt x="264" y="113"/>
                  </a:cubicBezTo>
                  <a:cubicBezTo>
                    <a:pt x="264" y="116"/>
                    <a:pt x="278" y="100"/>
                    <a:pt x="278" y="100"/>
                  </a:cubicBezTo>
                  <a:cubicBezTo>
                    <a:pt x="278" y="100"/>
                    <a:pt x="282" y="101"/>
                    <a:pt x="286" y="101"/>
                  </a:cubicBezTo>
                  <a:cubicBezTo>
                    <a:pt x="286" y="97"/>
                    <a:pt x="286" y="87"/>
                    <a:pt x="280" y="82"/>
                  </a:cubicBezTo>
                  <a:cubicBezTo>
                    <a:pt x="273" y="76"/>
                    <a:pt x="268" y="65"/>
                    <a:pt x="268" y="65"/>
                  </a:cubicBezTo>
                  <a:cubicBezTo>
                    <a:pt x="255" y="61"/>
                    <a:pt x="255" y="61"/>
                    <a:pt x="255" y="6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6" y="52"/>
                    <a:pt x="269" y="50"/>
                    <a:pt x="268" y="45"/>
                  </a:cubicBezTo>
                  <a:cubicBezTo>
                    <a:pt x="267" y="40"/>
                    <a:pt x="246" y="30"/>
                    <a:pt x="246" y="30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1"/>
                    <a:pt x="228" y="27"/>
                    <a:pt x="225" y="26"/>
                  </a:cubicBezTo>
                  <a:cubicBezTo>
                    <a:pt x="222" y="25"/>
                    <a:pt x="220" y="32"/>
                    <a:pt x="214" y="32"/>
                  </a:cubicBezTo>
                  <a:cubicBezTo>
                    <a:pt x="208" y="32"/>
                    <a:pt x="205" y="29"/>
                    <a:pt x="194" y="20"/>
                  </a:cubicBezTo>
                  <a:cubicBezTo>
                    <a:pt x="183" y="11"/>
                    <a:pt x="181" y="6"/>
                    <a:pt x="166" y="3"/>
                  </a:cubicBezTo>
                  <a:cubicBezTo>
                    <a:pt x="151" y="0"/>
                    <a:pt x="145" y="4"/>
                    <a:pt x="145" y="4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2"/>
                    <a:pt x="136" y="55"/>
                    <a:pt x="123" y="55"/>
                  </a:cubicBezTo>
                  <a:cubicBezTo>
                    <a:pt x="110" y="55"/>
                    <a:pt x="86" y="52"/>
                    <a:pt x="86" y="52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24" y="23"/>
                    <a:pt x="21" y="30"/>
                  </a:cubicBezTo>
                  <a:cubicBezTo>
                    <a:pt x="18" y="37"/>
                    <a:pt x="16" y="46"/>
                    <a:pt x="16" y="46"/>
                  </a:cubicBezTo>
                  <a:cubicBezTo>
                    <a:pt x="16" y="46"/>
                    <a:pt x="0" y="64"/>
                    <a:pt x="0" y="69"/>
                  </a:cubicBezTo>
                  <a:cubicBezTo>
                    <a:pt x="0" y="74"/>
                    <a:pt x="6" y="104"/>
                    <a:pt x="6" y="104"/>
                  </a:cubicBezTo>
                  <a:cubicBezTo>
                    <a:pt x="6" y="104"/>
                    <a:pt x="5" y="101"/>
                    <a:pt x="5" y="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3FBEC51A-21DE-4582-8594-BE52DE9A905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4875" y="1927225"/>
              <a:ext cx="236537" cy="269875"/>
            </a:xfrm>
            <a:custGeom>
              <a:avLst/>
              <a:gdLst>
                <a:gd name="T0" fmla="*/ 88 w 422"/>
                <a:gd name="T1" fmla="*/ 64 h 480"/>
                <a:gd name="T2" fmla="*/ 64 w 422"/>
                <a:gd name="T3" fmla="*/ 59 h 480"/>
                <a:gd name="T4" fmla="*/ 40 w 422"/>
                <a:gd name="T5" fmla="*/ 47 h 480"/>
                <a:gd name="T6" fmla="*/ 16 w 422"/>
                <a:gd name="T7" fmla="*/ 36 h 480"/>
                <a:gd name="T8" fmla="*/ 2 w 422"/>
                <a:gd name="T9" fmla="*/ 40 h 480"/>
                <a:gd name="T10" fmla="*/ 17 w 422"/>
                <a:gd name="T11" fmla="*/ 56 h 480"/>
                <a:gd name="T12" fmla="*/ 48 w 422"/>
                <a:gd name="T13" fmla="*/ 72 h 480"/>
                <a:gd name="T14" fmla="*/ 92 w 422"/>
                <a:gd name="T15" fmla="*/ 85 h 480"/>
                <a:gd name="T16" fmla="*/ 103 w 422"/>
                <a:gd name="T17" fmla="*/ 114 h 480"/>
                <a:gd name="T18" fmla="*/ 107 w 422"/>
                <a:gd name="T19" fmla="*/ 132 h 480"/>
                <a:gd name="T20" fmla="*/ 113 w 422"/>
                <a:gd name="T21" fmla="*/ 165 h 480"/>
                <a:gd name="T22" fmla="*/ 138 w 422"/>
                <a:gd name="T23" fmla="*/ 204 h 480"/>
                <a:gd name="T24" fmla="*/ 179 w 422"/>
                <a:gd name="T25" fmla="*/ 217 h 480"/>
                <a:gd name="T26" fmla="*/ 167 w 422"/>
                <a:gd name="T27" fmla="*/ 234 h 480"/>
                <a:gd name="T28" fmla="*/ 119 w 422"/>
                <a:gd name="T29" fmla="*/ 283 h 480"/>
                <a:gd name="T30" fmla="*/ 81 w 422"/>
                <a:gd name="T31" fmla="*/ 309 h 480"/>
                <a:gd name="T32" fmla="*/ 45 w 422"/>
                <a:gd name="T33" fmla="*/ 336 h 480"/>
                <a:gd name="T34" fmla="*/ 49 w 422"/>
                <a:gd name="T35" fmla="*/ 364 h 480"/>
                <a:gd name="T36" fmla="*/ 62 w 422"/>
                <a:gd name="T37" fmla="*/ 393 h 480"/>
                <a:gd name="T38" fmla="*/ 71 w 422"/>
                <a:gd name="T39" fmla="*/ 452 h 480"/>
                <a:gd name="T40" fmla="*/ 114 w 422"/>
                <a:gd name="T41" fmla="*/ 460 h 480"/>
                <a:gd name="T42" fmla="*/ 180 w 422"/>
                <a:gd name="T43" fmla="*/ 475 h 480"/>
                <a:gd name="T44" fmla="*/ 222 w 422"/>
                <a:gd name="T45" fmla="*/ 465 h 480"/>
                <a:gd name="T46" fmla="*/ 304 w 422"/>
                <a:gd name="T47" fmla="*/ 451 h 480"/>
                <a:gd name="T48" fmla="*/ 305 w 422"/>
                <a:gd name="T49" fmla="*/ 441 h 480"/>
                <a:gd name="T50" fmla="*/ 382 w 422"/>
                <a:gd name="T51" fmla="*/ 381 h 480"/>
                <a:gd name="T52" fmla="*/ 421 w 422"/>
                <a:gd name="T53" fmla="*/ 340 h 480"/>
                <a:gd name="T54" fmla="*/ 360 w 422"/>
                <a:gd name="T55" fmla="*/ 295 h 480"/>
                <a:gd name="T56" fmla="*/ 368 w 422"/>
                <a:gd name="T57" fmla="*/ 265 h 480"/>
                <a:gd name="T58" fmla="*/ 359 w 422"/>
                <a:gd name="T59" fmla="*/ 247 h 480"/>
                <a:gd name="T60" fmla="*/ 339 w 422"/>
                <a:gd name="T61" fmla="*/ 228 h 480"/>
                <a:gd name="T62" fmla="*/ 337 w 422"/>
                <a:gd name="T63" fmla="*/ 202 h 480"/>
                <a:gd name="T64" fmla="*/ 312 w 422"/>
                <a:gd name="T65" fmla="*/ 156 h 480"/>
                <a:gd name="T66" fmla="*/ 316 w 422"/>
                <a:gd name="T67" fmla="*/ 133 h 480"/>
                <a:gd name="T68" fmla="*/ 312 w 422"/>
                <a:gd name="T69" fmla="*/ 98 h 480"/>
                <a:gd name="T70" fmla="*/ 275 w 422"/>
                <a:gd name="T71" fmla="*/ 82 h 480"/>
                <a:gd name="T72" fmla="*/ 282 w 422"/>
                <a:gd name="T73" fmla="*/ 62 h 480"/>
                <a:gd name="T74" fmla="*/ 280 w 422"/>
                <a:gd name="T75" fmla="*/ 36 h 480"/>
                <a:gd name="T76" fmla="*/ 271 w 422"/>
                <a:gd name="T77" fmla="*/ 13 h 480"/>
                <a:gd name="T78" fmla="*/ 240 w 422"/>
                <a:gd name="T79" fmla="*/ 1 h 480"/>
                <a:gd name="T80" fmla="*/ 198 w 422"/>
                <a:gd name="T81" fmla="*/ 5 h 480"/>
                <a:gd name="T82" fmla="*/ 173 w 422"/>
                <a:gd name="T83" fmla="*/ 30 h 480"/>
                <a:gd name="T84" fmla="*/ 157 w 422"/>
                <a:gd name="T85" fmla="*/ 50 h 480"/>
                <a:gd name="T86" fmla="*/ 123 w 422"/>
                <a:gd name="T87" fmla="*/ 5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480">
                  <a:moveTo>
                    <a:pt x="107" y="59"/>
                  </a:moveTo>
                  <a:cubicBezTo>
                    <a:pt x="107" y="59"/>
                    <a:pt x="98" y="67"/>
                    <a:pt x="88" y="64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0"/>
                    <a:pt x="64" y="59"/>
                  </a:cubicBezTo>
                  <a:cubicBezTo>
                    <a:pt x="50" y="58"/>
                    <a:pt x="49" y="48"/>
                    <a:pt x="49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31" y="33"/>
                    <a:pt x="27" y="33"/>
                  </a:cubicBezTo>
                  <a:cubicBezTo>
                    <a:pt x="23" y="33"/>
                    <a:pt x="16" y="36"/>
                    <a:pt x="16" y="3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7" y="52"/>
                    <a:pt x="17" y="56"/>
                  </a:cubicBezTo>
                  <a:cubicBezTo>
                    <a:pt x="27" y="60"/>
                    <a:pt x="40" y="64"/>
                    <a:pt x="40" y="64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110" y="90"/>
                    <a:pt x="109" y="95"/>
                  </a:cubicBezTo>
                  <a:cubicBezTo>
                    <a:pt x="108" y="100"/>
                    <a:pt x="103" y="114"/>
                    <a:pt x="103" y="114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11" y="157"/>
                    <a:pt x="113" y="165"/>
                  </a:cubicBezTo>
                  <a:cubicBezTo>
                    <a:pt x="115" y="173"/>
                    <a:pt x="130" y="183"/>
                    <a:pt x="130" y="183"/>
                  </a:cubicBezTo>
                  <a:cubicBezTo>
                    <a:pt x="138" y="204"/>
                    <a:pt x="138" y="204"/>
                    <a:pt x="138" y="204"/>
                  </a:cubicBezTo>
                  <a:cubicBezTo>
                    <a:pt x="148" y="198"/>
                    <a:pt x="148" y="198"/>
                    <a:pt x="148" y="198"/>
                  </a:cubicBezTo>
                  <a:cubicBezTo>
                    <a:pt x="148" y="198"/>
                    <a:pt x="177" y="205"/>
                    <a:pt x="179" y="217"/>
                  </a:cubicBezTo>
                  <a:cubicBezTo>
                    <a:pt x="181" y="229"/>
                    <a:pt x="182" y="239"/>
                    <a:pt x="182" y="239"/>
                  </a:cubicBezTo>
                  <a:cubicBezTo>
                    <a:pt x="182" y="239"/>
                    <a:pt x="170" y="233"/>
                    <a:pt x="167" y="234"/>
                  </a:cubicBezTo>
                  <a:cubicBezTo>
                    <a:pt x="164" y="235"/>
                    <a:pt x="142" y="260"/>
                    <a:pt x="142" y="260"/>
                  </a:cubicBezTo>
                  <a:cubicBezTo>
                    <a:pt x="119" y="283"/>
                    <a:pt x="119" y="283"/>
                    <a:pt x="119" y="283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6" y="288"/>
                    <a:pt x="81" y="300"/>
                    <a:pt x="81" y="309"/>
                  </a:cubicBezTo>
                  <a:cubicBezTo>
                    <a:pt x="81" y="318"/>
                    <a:pt x="61" y="318"/>
                    <a:pt x="61" y="318"/>
                  </a:cubicBezTo>
                  <a:cubicBezTo>
                    <a:pt x="45" y="336"/>
                    <a:pt x="45" y="336"/>
                    <a:pt x="45" y="336"/>
                  </a:cubicBezTo>
                  <a:cubicBezTo>
                    <a:pt x="45" y="336"/>
                    <a:pt x="41" y="348"/>
                    <a:pt x="43" y="352"/>
                  </a:cubicBezTo>
                  <a:cubicBezTo>
                    <a:pt x="45" y="356"/>
                    <a:pt x="49" y="364"/>
                    <a:pt x="49" y="364"/>
                  </a:cubicBezTo>
                  <a:cubicBezTo>
                    <a:pt x="47" y="380"/>
                    <a:pt x="47" y="380"/>
                    <a:pt x="47" y="380"/>
                  </a:cubicBezTo>
                  <a:cubicBezTo>
                    <a:pt x="62" y="393"/>
                    <a:pt x="62" y="393"/>
                    <a:pt x="62" y="393"/>
                  </a:cubicBezTo>
                  <a:cubicBezTo>
                    <a:pt x="62" y="393"/>
                    <a:pt x="52" y="425"/>
                    <a:pt x="56" y="434"/>
                  </a:cubicBezTo>
                  <a:cubicBezTo>
                    <a:pt x="60" y="443"/>
                    <a:pt x="71" y="452"/>
                    <a:pt x="71" y="452"/>
                  </a:cubicBezTo>
                  <a:cubicBezTo>
                    <a:pt x="86" y="463"/>
                    <a:pt x="86" y="463"/>
                    <a:pt x="86" y="463"/>
                  </a:cubicBezTo>
                  <a:cubicBezTo>
                    <a:pt x="114" y="460"/>
                    <a:pt x="114" y="460"/>
                    <a:pt x="114" y="460"/>
                  </a:cubicBezTo>
                  <a:cubicBezTo>
                    <a:pt x="114" y="460"/>
                    <a:pt x="105" y="476"/>
                    <a:pt x="125" y="478"/>
                  </a:cubicBezTo>
                  <a:cubicBezTo>
                    <a:pt x="145" y="480"/>
                    <a:pt x="180" y="475"/>
                    <a:pt x="180" y="475"/>
                  </a:cubicBezTo>
                  <a:cubicBezTo>
                    <a:pt x="199" y="465"/>
                    <a:pt x="199" y="465"/>
                    <a:pt x="199" y="465"/>
                  </a:cubicBezTo>
                  <a:cubicBezTo>
                    <a:pt x="222" y="465"/>
                    <a:pt x="222" y="465"/>
                    <a:pt x="222" y="465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304" y="451"/>
                    <a:pt x="304" y="451"/>
                    <a:pt x="304" y="451"/>
                  </a:cubicBezTo>
                  <a:cubicBezTo>
                    <a:pt x="309" y="448"/>
                    <a:pt x="309" y="448"/>
                    <a:pt x="309" y="448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46" y="417"/>
                    <a:pt x="350" y="412"/>
                  </a:cubicBezTo>
                  <a:cubicBezTo>
                    <a:pt x="354" y="407"/>
                    <a:pt x="382" y="381"/>
                    <a:pt x="382" y="381"/>
                  </a:cubicBezTo>
                  <a:cubicBezTo>
                    <a:pt x="382" y="381"/>
                    <a:pt x="403" y="369"/>
                    <a:pt x="407" y="362"/>
                  </a:cubicBezTo>
                  <a:cubicBezTo>
                    <a:pt x="411" y="355"/>
                    <a:pt x="420" y="348"/>
                    <a:pt x="421" y="340"/>
                  </a:cubicBezTo>
                  <a:cubicBezTo>
                    <a:pt x="422" y="332"/>
                    <a:pt x="399" y="313"/>
                    <a:pt x="399" y="313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60" y="295"/>
                    <a:pt x="381" y="281"/>
                    <a:pt x="380" y="277"/>
                  </a:cubicBezTo>
                  <a:cubicBezTo>
                    <a:pt x="379" y="273"/>
                    <a:pt x="368" y="265"/>
                    <a:pt x="368" y="265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53" y="262"/>
                    <a:pt x="360" y="251"/>
                    <a:pt x="359" y="247"/>
                  </a:cubicBezTo>
                  <a:cubicBezTo>
                    <a:pt x="358" y="243"/>
                    <a:pt x="339" y="238"/>
                    <a:pt x="339" y="238"/>
                  </a:cubicBezTo>
                  <a:cubicBezTo>
                    <a:pt x="339" y="228"/>
                    <a:pt x="339" y="228"/>
                    <a:pt x="339" y="228"/>
                  </a:cubicBezTo>
                  <a:cubicBezTo>
                    <a:pt x="332" y="222"/>
                    <a:pt x="332" y="222"/>
                    <a:pt x="332" y="222"/>
                  </a:cubicBezTo>
                  <a:cubicBezTo>
                    <a:pt x="337" y="202"/>
                    <a:pt x="337" y="202"/>
                    <a:pt x="337" y="202"/>
                  </a:cubicBezTo>
                  <a:cubicBezTo>
                    <a:pt x="337" y="202"/>
                    <a:pt x="365" y="208"/>
                    <a:pt x="359" y="198"/>
                  </a:cubicBezTo>
                  <a:cubicBezTo>
                    <a:pt x="353" y="188"/>
                    <a:pt x="312" y="156"/>
                    <a:pt x="312" y="156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299" y="145"/>
                    <a:pt x="316" y="138"/>
                    <a:pt x="316" y="133"/>
                  </a:cubicBezTo>
                  <a:cubicBezTo>
                    <a:pt x="316" y="128"/>
                    <a:pt x="340" y="126"/>
                    <a:pt x="331" y="116"/>
                  </a:cubicBezTo>
                  <a:cubicBezTo>
                    <a:pt x="322" y="106"/>
                    <a:pt x="316" y="103"/>
                    <a:pt x="312" y="98"/>
                  </a:cubicBezTo>
                  <a:cubicBezTo>
                    <a:pt x="308" y="93"/>
                    <a:pt x="303" y="86"/>
                    <a:pt x="297" y="86"/>
                  </a:cubicBezTo>
                  <a:cubicBezTo>
                    <a:pt x="291" y="86"/>
                    <a:pt x="277" y="94"/>
                    <a:pt x="275" y="82"/>
                  </a:cubicBezTo>
                  <a:cubicBezTo>
                    <a:pt x="273" y="70"/>
                    <a:pt x="270" y="67"/>
                    <a:pt x="270" y="67"/>
                  </a:cubicBezTo>
                  <a:cubicBezTo>
                    <a:pt x="270" y="67"/>
                    <a:pt x="283" y="65"/>
                    <a:pt x="282" y="62"/>
                  </a:cubicBezTo>
                  <a:cubicBezTo>
                    <a:pt x="281" y="59"/>
                    <a:pt x="277" y="53"/>
                    <a:pt x="277" y="53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80" y="36"/>
                    <a:pt x="293" y="48"/>
                    <a:pt x="289" y="31"/>
                  </a:cubicBezTo>
                  <a:cubicBezTo>
                    <a:pt x="285" y="14"/>
                    <a:pt x="271" y="13"/>
                    <a:pt x="271" y="13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48" y="8"/>
                    <a:pt x="255" y="2"/>
                    <a:pt x="240" y="1"/>
                  </a:cubicBezTo>
                  <a:cubicBezTo>
                    <a:pt x="225" y="0"/>
                    <a:pt x="214" y="7"/>
                    <a:pt x="214" y="7"/>
                  </a:cubicBezTo>
                  <a:cubicBezTo>
                    <a:pt x="214" y="7"/>
                    <a:pt x="203" y="6"/>
                    <a:pt x="198" y="5"/>
                  </a:cubicBezTo>
                  <a:cubicBezTo>
                    <a:pt x="193" y="4"/>
                    <a:pt x="176" y="13"/>
                    <a:pt x="176" y="13"/>
                  </a:cubicBezTo>
                  <a:cubicBezTo>
                    <a:pt x="176" y="13"/>
                    <a:pt x="172" y="26"/>
                    <a:pt x="173" y="30"/>
                  </a:cubicBezTo>
                  <a:cubicBezTo>
                    <a:pt x="174" y="34"/>
                    <a:pt x="173" y="50"/>
                    <a:pt x="173" y="50"/>
                  </a:cubicBezTo>
                  <a:cubicBezTo>
                    <a:pt x="173" y="50"/>
                    <a:pt x="164" y="45"/>
                    <a:pt x="157" y="50"/>
                  </a:cubicBezTo>
                  <a:cubicBezTo>
                    <a:pt x="150" y="55"/>
                    <a:pt x="156" y="65"/>
                    <a:pt x="148" y="65"/>
                  </a:cubicBezTo>
                  <a:cubicBezTo>
                    <a:pt x="140" y="65"/>
                    <a:pt x="128" y="57"/>
                    <a:pt x="123" y="56"/>
                  </a:cubicBezTo>
                  <a:cubicBezTo>
                    <a:pt x="118" y="55"/>
                    <a:pt x="107" y="59"/>
                    <a:pt x="107" y="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1DA65C5E-F428-4B97-9278-D368B33BD61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7150" y="2998788"/>
              <a:ext cx="17462" cy="39688"/>
            </a:xfrm>
            <a:custGeom>
              <a:avLst/>
              <a:gdLst>
                <a:gd name="T0" fmla="*/ 21 w 32"/>
                <a:gd name="T1" fmla="*/ 54 h 70"/>
                <a:gd name="T2" fmla="*/ 27 w 32"/>
                <a:gd name="T3" fmla="*/ 56 h 70"/>
                <a:gd name="T4" fmla="*/ 32 w 32"/>
                <a:gd name="T5" fmla="*/ 47 h 70"/>
                <a:gd name="T6" fmla="*/ 31 w 32"/>
                <a:gd name="T7" fmla="*/ 1 h 70"/>
                <a:gd name="T8" fmla="*/ 13 w 32"/>
                <a:gd name="T9" fmla="*/ 2 h 70"/>
                <a:gd name="T10" fmla="*/ 6 w 32"/>
                <a:gd name="T11" fmla="*/ 21 h 70"/>
                <a:gd name="T12" fmla="*/ 6 w 32"/>
                <a:gd name="T13" fmla="*/ 40 h 70"/>
                <a:gd name="T14" fmla="*/ 7 w 32"/>
                <a:gd name="T15" fmla="*/ 62 h 70"/>
                <a:gd name="T16" fmla="*/ 21 w 32"/>
                <a:gd name="T17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70">
                  <a:moveTo>
                    <a:pt x="21" y="54"/>
                  </a:moveTo>
                  <a:cubicBezTo>
                    <a:pt x="22" y="53"/>
                    <a:pt x="24" y="54"/>
                    <a:pt x="27" y="56"/>
                  </a:cubicBezTo>
                  <a:cubicBezTo>
                    <a:pt x="29" y="51"/>
                    <a:pt x="32" y="47"/>
                    <a:pt x="32" y="47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6" y="0"/>
                    <a:pt x="17" y="0"/>
                    <a:pt x="13" y="2"/>
                  </a:cubicBezTo>
                  <a:cubicBezTo>
                    <a:pt x="7" y="6"/>
                    <a:pt x="6" y="21"/>
                    <a:pt x="6" y="21"/>
                  </a:cubicBezTo>
                  <a:cubicBezTo>
                    <a:pt x="6" y="21"/>
                    <a:pt x="7" y="34"/>
                    <a:pt x="6" y="40"/>
                  </a:cubicBezTo>
                  <a:cubicBezTo>
                    <a:pt x="5" y="46"/>
                    <a:pt x="0" y="54"/>
                    <a:pt x="7" y="62"/>
                  </a:cubicBezTo>
                  <a:cubicBezTo>
                    <a:pt x="13" y="70"/>
                    <a:pt x="18" y="55"/>
                    <a:pt x="21" y="5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14474A1A-6979-4A51-B282-B6535EEDAA1E}"/>
                </a:ext>
              </a:extLst>
            </p:cNvPr>
            <p:cNvSpPr>
              <a:spLocks/>
            </p:cNvSpPr>
            <p:nvPr/>
          </p:nvSpPr>
          <p:spPr bwMode="gray">
            <a:xfrm>
              <a:off x="5145088" y="2973388"/>
              <a:ext cx="104775" cy="131763"/>
            </a:xfrm>
            <a:custGeom>
              <a:avLst/>
              <a:gdLst>
                <a:gd name="T0" fmla="*/ 169 w 186"/>
                <a:gd name="T1" fmla="*/ 44 h 236"/>
                <a:gd name="T2" fmla="*/ 169 w 186"/>
                <a:gd name="T3" fmla="*/ 30 h 236"/>
                <a:gd name="T4" fmla="*/ 157 w 186"/>
                <a:gd name="T5" fmla="*/ 0 h 236"/>
                <a:gd name="T6" fmla="*/ 73 w 186"/>
                <a:gd name="T7" fmla="*/ 57 h 236"/>
                <a:gd name="T8" fmla="*/ 45 w 186"/>
                <a:gd name="T9" fmla="*/ 45 h 236"/>
                <a:gd name="T10" fmla="*/ 23 w 186"/>
                <a:gd name="T11" fmla="*/ 33 h 236"/>
                <a:gd name="T12" fmla="*/ 19 w 186"/>
                <a:gd name="T13" fmla="*/ 36 h 236"/>
                <a:gd name="T14" fmla="*/ 16 w 186"/>
                <a:gd name="T15" fmla="*/ 45 h 236"/>
                <a:gd name="T16" fmla="*/ 17 w 186"/>
                <a:gd name="T17" fmla="*/ 93 h 236"/>
                <a:gd name="T18" fmla="*/ 10 w 186"/>
                <a:gd name="T19" fmla="*/ 107 h 236"/>
                <a:gd name="T20" fmla="*/ 16 w 186"/>
                <a:gd name="T21" fmla="*/ 115 h 236"/>
                <a:gd name="T22" fmla="*/ 15 w 186"/>
                <a:gd name="T23" fmla="*/ 134 h 236"/>
                <a:gd name="T24" fmla="*/ 4 w 186"/>
                <a:gd name="T25" fmla="*/ 158 h 236"/>
                <a:gd name="T26" fmla="*/ 0 w 186"/>
                <a:gd name="T27" fmla="*/ 211 h 236"/>
                <a:gd name="T28" fmla="*/ 2 w 186"/>
                <a:gd name="T29" fmla="*/ 217 h 236"/>
                <a:gd name="T30" fmla="*/ 3 w 186"/>
                <a:gd name="T31" fmla="*/ 217 h 236"/>
                <a:gd name="T32" fmla="*/ 55 w 186"/>
                <a:gd name="T33" fmla="*/ 225 h 236"/>
                <a:gd name="T34" fmla="*/ 77 w 186"/>
                <a:gd name="T35" fmla="*/ 185 h 236"/>
                <a:gd name="T36" fmla="*/ 108 w 186"/>
                <a:gd name="T37" fmla="*/ 180 h 236"/>
                <a:gd name="T38" fmla="*/ 122 w 186"/>
                <a:gd name="T39" fmla="*/ 147 h 236"/>
                <a:gd name="T40" fmla="*/ 96 w 186"/>
                <a:gd name="T41" fmla="*/ 108 h 236"/>
                <a:gd name="T42" fmla="*/ 64 w 186"/>
                <a:gd name="T43" fmla="*/ 100 h 236"/>
                <a:gd name="T44" fmla="*/ 96 w 186"/>
                <a:gd name="T45" fmla="*/ 94 h 236"/>
                <a:gd name="T46" fmla="*/ 124 w 186"/>
                <a:gd name="T47" fmla="*/ 94 h 236"/>
                <a:gd name="T48" fmla="*/ 132 w 186"/>
                <a:gd name="T49" fmla="*/ 80 h 236"/>
                <a:gd name="T50" fmla="*/ 166 w 186"/>
                <a:gd name="T51" fmla="*/ 76 h 236"/>
                <a:gd name="T52" fmla="*/ 185 w 186"/>
                <a:gd name="T53" fmla="*/ 62 h 236"/>
                <a:gd name="T54" fmla="*/ 186 w 186"/>
                <a:gd name="T55" fmla="*/ 53 h 236"/>
                <a:gd name="T56" fmla="*/ 169 w 186"/>
                <a:gd name="T57" fmla="*/ 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6" h="236">
                  <a:moveTo>
                    <a:pt x="169" y="44"/>
                  </a:moveTo>
                  <a:cubicBezTo>
                    <a:pt x="169" y="30"/>
                    <a:pt x="169" y="30"/>
                    <a:pt x="169" y="3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2"/>
                    <a:pt x="94" y="57"/>
                    <a:pt x="73" y="57"/>
                  </a:cubicBezTo>
                  <a:cubicBezTo>
                    <a:pt x="52" y="57"/>
                    <a:pt x="45" y="45"/>
                    <a:pt x="45" y="45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3"/>
                    <a:pt x="10" y="103"/>
                    <a:pt x="10" y="107"/>
                  </a:cubicBezTo>
                  <a:cubicBezTo>
                    <a:pt x="10" y="111"/>
                    <a:pt x="12" y="111"/>
                    <a:pt x="16" y="115"/>
                  </a:cubicBezTo>
                  <a:cubicBezTo>
                    <a:pt x="20" y="119"/>
                    <a:pt x="18" y="127"/>
                    <a:pt x="15" y="134"/>
                  </a:cubicBezTo>
                  <a:cubicBezTo>
                    <a:pt x="12" y="141"/>
                    <a:pt x="4" y="146"/>
                    <a:pt x="4" y="158"/>
                  </a:cubicBezTo>
                  <a:cubicBezTo>
                    <a:pt x="4" y="170"/>
                    <a:pt x="0" y="211"/>
                    <a:pt x="0" y="211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7"/>
                    <a:pt x="3" y="217"/>
                    <a:pt x="3" y="217"/>
                  </a:cubicBezTo>
                  <a:cubicBezTo>
                    <a:pt x="10" y="216"/>
                    <a:pt x="41" y="236"/>
                    <a:pt x="55" y="225"/>
                  </a:cubicBezTo>
                  <a:cubicBezTo>
                    <a:pt x="69" y="214"/>
                    <a:pt x="71" y="187"/>
                    <a:pt x="77" y="185"/>
                  </a:cubicBezTo>
                  <a:cubicBezTo>
                    <a:pt x="83" y="183"/>
                    <a:pt x="100" y="187"/>
                    <a:pt x="108" y="180"/>
                  </a:cubicBezTo>
                  <a:cubicBezTo>
                    <a:pt x="116" y="173"/>
                    <a:pt x="122" y="147"/>
                    <a:pt x="122" y="147"/>
                  </a:cubicBezTo>
                  <a:cubicBezTo>
                    <a:pt x="122" y="147"/>
                    <a:pt x="103" y="112"/>
                    <a:pt x="96" y="108"/>
                  </a:cubicBezTo>
                  <a:cubicBezTo>
                    <a:pt x="89" y="104"/>
                    <a:pt x="57" y="107"/>
                    <a:pt x="64" y="100"/>
                  </a:cubicBezTo>
                  <a:cubicBezTo>
                    <a:pt x="71" y="93"/>
                    <a:pt x="96" y="94"/>
                    <a:pt x="96" y="94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2" y="80"/>
                    <a:pt x="160" y="82"/>
                    <a:pt x="166" y="76"/>
                  </a:cubicBezTo>
                  <a:cubicBezTo>
                    <a:pt x="172" y="70"/>
                    <a:pt x="185" y="62"/>
                    <a:pt x="185" y="62"/>
                  </a:cubicBezTo>
                  <a:cubicBezTo>
                    <a:pt x="186" y="53"/>
                    <a:pt x="186" y="53"/>
                    <a:pt x="186" y="53"/>
                  </a:cubicBezTo>
                  <a:lnTo>
                    <a:pt x="169" y="4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2DF6DC83-569E-4F83-A86E-547FF63490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2863" y="2970213"/>
              <a:ext cx="36512" cy="120650"/>
            </a:xfrm>
            <a:custGeom>
              <a:avLst/>
              <a:gdLst>
                <a:gd name="T0" fmla="*/ 0 w 67"/>
                <a:gd name="T1" fmla="*/ 113 h 216"/>
                <a:gd name="T2" fmla="*/ 36 w 67"/>
                <a:gd name="T3" fmla="*/ 206 h 216"/>
                <a:gd name="T4" fmla="*/ 41 w 67"/>
                <a:gd name="T5" fmla="*/ 216 h 216"/>
                <a:gd name="T6" fmla="*/ 45 w 67"/>
                <a:gd name="T7" fmla="*/ 163 h 216"/>
                <a:gd name="T8" fmla="*/ 56 w 67"/>
                <a:gd name="T9" fmla="*/ 139 h 216"/>
                <a:gd name="T10" fmla="*/ 57 w 67"/>
                <a:gd name="T11" fmla="*/ 120 h 216"/>
                <a:gd name="T12" fmla="*/ 51 w 67"/>
                <a:gd name="T13" fmla="*/ 112 h 216"/>
                <a:gd name="T14" fmla="*/ 53 w 67"/>
                <a:gd name="T15" fmla="*/ 107 h 216"/>
                <a:gd name="T16" fmla="*/ 47 w 67"/>
                <a:gd name="T17" fmla="*/ 105 h 216"/>
                <a:gd name="T18" fmla="*/ 33 w 67"/>
                <a:gd name="T19" fmla="*/ 113 h 216"/>
                <a:gd name="T20" fmla="*/ 32 w 67"/>
                <a:gd name="T21" fmla="*/ 91 h 216"/>
                <a:gd name="T22" fmla="*/ 32 w 67"/>
                <a:gd name="T23" fmla="*/ 72 h 216"/>
                <a:gd name="T24" fmla="*/ 39 w 67"/>
                <a:gd name="T25" fmla="*/ 53 h 216"/>
                <a:gd name="T26" fmla="*/ 57 w 67"/>
                <a:gd name="T27" fmla="*/ 52 h 216"/>
                <a:gd name="T28" fmla="*/ 57 w 67"/>
                <a:gd name="T29" fmla="*/ 50 h 216"/>
                <a:gd name="T30" fmla="*/ 60 w 67"/>
                <a:gd name="T31" fmla="*/ 41 h 216"/>
                <a:gd name="T32" fmla="*/ 57 w 67"/>
                <a:gd name="T33" fmla="*/ 11 h 216"/>
                <a:gd name="T34" fmla="*/ 67 w 67"/>
                <a:gd name="T35" fmla="*/ 0 h 216"/>
                <a:gd name="T36" fmla="*/ 52 w 67"/>
                <a:gd name="T37" fmla="*/ 3 h 216"/>
                <a:gd name="T38" fmla="*/ 48 w 67"/>
                <a:gd name="T39" fmla="*/ 20 h 216"/>
                <a:gd name="T40" fmla="*/ 34 w 67"/>
                <a:gd name="T41" fmla="*/ 21 h 216"/>
                <a:gd name="T42" fmla="*/ 27 w 67"/>
                <a:gd name="T43" fmla="*/ 34 h 216"/>
                <a:gd name="T44" fmla="*/ 22 w 67"/>
                <a:gd name="T45" fmla="*/ 39 h 216"/>
                <a:gd name="T46" fmla="*/ 27 w 67"/>
                <a:gd name="T47" fmla="*/ 63 h 216"/>
                <a:gd name="T48" fmla="*/ 13 w 67"/>
                <a:gd name="T49" fmla="*/ 89 h 216"/>
                <a:gd name="T50" fmla="*/ 11 w 67"/>
                <a:gd name="T51" fmla="*/ 105 h 216"/>
                <a:gd name="T52" fmla="*/ 0 w 67"/>
                <a:gd name="T53" fmla="*/ 1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216">
                  <a:moveTo>
                    <a:pt x="0" y="11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41" y="216"/>
                    <a:pt x="41" y="216"/>
                    <a:pt x="41" y="216"/>
                  </a:cubicBezTo>
                  <a:cubicBezTo>
                    <a:pt x="41" y="216"/>
                    <a:pt x="45" y="175"/>
                    <a:pt x="45" y="163"/>
                  </a:cubicBezTo>
                  <a:cubicBezTo>
                    <a:pt x="45" y="151"/>
                    <a:pt x="53" y="146"/>
                    <a:pt x="56" y="139"/>
                  </a:cubicBezTo>
                  <a:cubicBezTo>
                    <a:pt x="59" y="132"/>
                    <a:pt x="61" y="124"/>
                    <a:pt x="57" y="120"/>
                  </a:cubicBezTo>
                  <a:cubicBezTo>
                    <a:pt x="53" y="116"/>
                    <a:pt x="51" y="116"/>
                    <a:pt x="51" y="112"/>
                  </a:cubicBezTo>
                  <a:cubicBezTo>
                    <a:pt x="51" y="111"/>
                    <a:pt x="52" y="109"/>
                    <a:pt x="53" y="107"/>
                  </a:cubicBezTo>
                  <a:cubicBezTo>
                    <a:pt x="50" y="105"/>
                    <a:pt x="48" y="104"/>
                    <a:pt x="47" y="105"/>
                  </a:cubicBezTo>
                  <a:cubicBezTo>
                    <a:pt x="44" y="106"/>
                    <a:pt x="39" y="121"/>
                    <a:pt x="33" y="113"/>
                  </a:cubicBezTo>
                  <a:cubicBezTo>
                    <a:pt x="26" y="105"/>
                    <a:pt x="31" y="97"/>
                    <a:pt x="32" y="91"/>
                  </a:cubicBezTo>
                  <a:cubicBezTo>
                    <a:pt x="33" y="85"/>
                    <a:pt x="32" y="72"/>
                    <a:pt x="32" y="72"/>
                  </a:cubicBezTo>
                  <a:cubicBezTo>
                    <a:pt x="32" y="72"/>
                    <a:pt x="33" y="57"/>
                    <a:pt x="39" y="53"/>
                  </a:cubicBezTo>
                  <a:cubicBezTo>
                    <a:pt x="43" y="51"/>
                    <a:pt x="52" y="51"/>
                    <a:pt x="57" y="52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3" y="13"/>
                    <a:pt x="48" y="20"/>
                  </a:cubicBezTo>
                  <a:cubicBezTo>
                    <a:pt x="43" y="27"/>
                    <a:pt x="34" y="21"/>
                    <a:pt x="34" y="2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52"/>
                    <a:pt x="27" y="63"/>
                    <a:pt x="27" y="63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1" y="105"/>
                    <a:pt x="11" y="105"/>
                    <a:pt x="11" y="105"/>
                  </a:cubicBezTo>
                  <a:lnTo>
                    <a:pt x="0" y="1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8F0F7395-0845-441A-8907-2FC444DB7F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3650" y="3143250"/>
              <a:ext cx="223837" cy="192088"/>
            </a:xfrm>
            <a:custGeom>
              <a:avLst/>
              <a:gdLst>
                <a:gd name="T0" fmla="*/ 364 w 401"/>
                <a:gd name="T1" fmla="*/ 0 h 343"/>
                <a:gd name="T2" fmla="*/ 192 w 401"/>
                <a:gd name="T3" fmla="*/ 0 h 343"/>
                <a:gd name="T4" fmla="*/ 186 w 401"/>
                <a:gd name="T5" fmla="*/ 12 h 343"/>
                <a:gd name="T6" fmla="*/ 176 w 401"/>
                <a:gd name="T7" fmla="*/ 47 h 343"/>
                <a:gd name="T8" fmla="*/ 160 w 401"/>
                <a:gd name="T9" fmla="*/ 61 h 343"/>
                <a:gd name="T10" fmla="*/ 140 w 401"/>
                <a:gd name="T11" fmla="*/ 66 h 343"/>
                <a:gd name="T12" fmla="*/ 125 w 401"/>
                <a:gd name="T13" fmla="*/ 72 h 343"/>
                <a:gd name="T14" fmla="*/ 123 w 401"/>
                <a:gd name="T15" fmla="*/ 97 h 343"/>
                <a:gd name="T16" fmla="*/ 104 w 401"/>
                <a:gd name="T17" fmla="*/ 122 h 343"/>
                <a:gd name="T18" fmla="*/ 108 w 401"/>
                <a:gd name="T19" fmla="*/ 158 h 343"/>
                <a:gd name="T20" fmla="*/ 92 w 401"/>
                <a:gd name="T21" fmla="*/ 171 h 343"/>
                <a:gd name="T22" fmla="*/ 78 w 401"/>
                <a:gd name="T23" fmla="*/ 190 h 343"/>
                <a:gd name="T24" fmla="*/ 58 w 401"/>
                <a:gd name="T25" fmla="*/ 201 h 343"/>
                <a:gd name="T26" fmla="*/ 52 w 401"/>
                <a:gd name="T27" fmla="*/ 212 h 343"/>
                <a:gd name="T28" fmla="*/ 60 w 401"/>
                <a:gd name="T29" fmla="*/ 216 h 343"/>
                <a:gd name="T30" fmla="*/ 45 w 401"/>
                <a:gd name="T31" fmla="*/ 237 h 343"/>
                <a:gd name="T32" fmla="*/ 41 w 401"/>
                <a:gd name="T33" fmla="*/ 259 h 343"/>
                <a:gd name="T34" fmla="*/ 32 w 401"/>
                <a:gd name="T35" fmla="*/ 259 h 343"/>
                <a:gd name="T36" fmla="*/ 31 w 401"/>
                <a:gd name="T37" fmla="*/ 281 h 343"/>
                <a:gd name="T38" fmla="*/ 18 w 401"/>
                <a:gd name="T39" fmla="*/ 286 h 343"/>
                <a:gd name="T40" fmla="*/ 1 w 401"/>
                <a:gd name="T41" fmla="*/ 318 h 343"/>
                <a:gd name="T42" fmla="*/ 0 w 401"/>
                <a:gd name="T43" fmla="*/ 343 h 343"/>
                <a:gd name="T44" fmla="*/ 186 w 401"/>
                <a:gd name="T45" fmla="*/ 341 h 343"/>
                <a:gd name="T46" fmla="*/ 187 w 401"/>
                <a:gd name="T47" fmla="*/ 272 h 343"/>
                <a:gd name="T48" fmla="*/ 189 w 401"/>
                <a:gd name="T49" fmla="*/ 247 h 343"/>
                <a:gd name="T50" fmla="*/ 208 w 401"/>
                <a:gd name="T51" fmla="*/ 236 h 343"/>
                <a:gd name="T52" fmla="*/ 235 w 401"/>
                <a:gd name="T53" fmla="*/ 231 h 343"/>
                <a:gd name="T54" fmla="*/ 238 w 401"/>
                <a:gd name="T55" fmla="*/ 101 h 343"/>
                <a:gd name="T56" fmla="*/ 243 w 401"/>
                <a:gd name="T57" fmla="*/ 98 h 343"/>
                <a:gd name="T58" fmla="*/ 243 w 401"/>
                <a:gd name="T59" fmla="*/ 88 h 343"/>
                <a:gd name="T60" fmla="*/ 391 w 401"/>
                <a:gd name="T61" fmla="*/ 87 h 343"/>
                <a:gd name="T62" fmla="*/ 392 w 401"/>
                <a:gd name="T63" fmla="*/ 62 h 343"/>
                <a:gd name="T64" fmla="*/ 397 w 401"/>
                <a:gd name="T65" fmla="*/ 58 h 343"/>
                <a:gd name="T66" fmla="*/ 401 w 401"/>
                <a:gd name="T67" fmla="*/ 2 h 343"/>
                <a:gd name="T68" fmla="*/ 364 w 401"/>
                <a:gd name="T6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1" h="343">
                  <a:moveTo>
                    <a:pt x="364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0" y="3"/>
                    <a:pt x="188" y="8"/>
                    <a:pt x="186" y="12"/>
                  </a:cubicBezTo>
                  <a:cubicBezTo>
                    <a:pt x="181" y="25"/>
                    <a:pt x="176" y="47"/>
                    <a:pt x="176" y="47"/>
                  </a:cubicBezTo>
                  <a:cubicBezTo>
                    <a:pt x="176" y="47"/>
                    <a:pt x="164" y="57"/>
                    <a:pt x="160" y="61"/>
                  </a:cubicBezTo>
                  <a:cubicBezTo>
                    <a:pt x="156" y="65"/>
                    <a:pt x="140" y="66"/>
                    <a:pt x="140" y="66"/>
                  </a:cubicBezTo>
                  <a:cubicBezTo>
                    <a:pt x="140" y="66"/>
                    <a:pt x="129" y="63"/>
                    <a:pt x="125" y="72"/>
                  </a:cubicBezTo>
                  <a:cubicBezTo>
                    <a:pt x="121" y="81"/>
                    <a:pt x="123" y="97"/>
                    <a:pt x="123" y="97"/>
                  </a:cubicBezTo>
                  <a:cubicBezTo>
                    <a:pt x="123" y="97"/>
                    <a:pt x="104" y="116"/>
                    <a:pt x="104" y="122"/>
                  </a:cubicBezTo>
                  <a:cubicBezTo>
                    <a:pt x="104" y="128"/>
                    <a:pt x="115" y="145"/>
                    <a:pt x="108" y="158"/>
                  </a:cubicBezTo>
                  <a:cubicBezTo>
                    <a:pt x="101" y="171"/>
                    <a:pt x="92" y="171"/>
                    <a:pt x="92" y="171"/>
                  </a:cubicBezTo>
                  <a:cubicBezTo>
                    <a:pt x="92" y="171"/>
                    <a:pt x="83" y="185"/>
                    <a:pt x="78" y="190"/>
                  </a:cubicBezTo>
                  <a:cubicBezTo>
                    <a:pt x="73" y="195"/>
                    <a:pt x="62" y="197"/>
                    <a:pt x="58" y="201"/>
                  </a:cubicBezTo>
                  <a:cubicBezTo>
                    <a:pt x="54" y="205"/>
                    <a:pt x="52" y="212"/>
                    <a:pt x="52" y="212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60" y="216"/>
                    <a:pt x="49" y="227"/>
                    <a:pt x="45" y="237"/>
                  </a:cubicBezTo>
                  <a:cubicBezTo>
                    <a:pt x="41" y="247"/>
                    <a:pt x="41" y="259"/>
                    <a:pt x="41" y="259"/>
                  </a:cubicBezTo>
                  <a:cubicBezTo>
                    <a:pt x="32" y="259"/>
                    <a:pt x="32" y="259"/>
                    <a:pt x="32" y="259"/>
                  </a:cubicBezTo>
                  <a:cubicBezTo>
                    <a:pt x="32" y="259"/>
                    <a:pt x="42" y="271"/>
                    <a:pt x="31" y="281"/>
                  </a:cubicBezTo>
                  <a:cubicBezTo>
                    <a:pt x="20" y="291"/>
                    <a:pt x="18" y="286"/>
                    <a:pt x="18" y="286"/>
                  </a:cubicBezTo>
                  <a:cubicBezTo>
                    <a:pt x="18" y="286"/>
                    <a:pt x="1" y="304"/>
                    <a:pt x="1" y="318"/>
                  </a:cubicBezTo>
                  <a:cubicBezTo>
                    <a:pt x="1" y="325"/>
                    <a:pt x="1" y="335"/>
                    <a:pt x="0" y="343"/>
                  </a:cubicBezTo>
                  <a:cubicBezTo>
                    <a:pt x="186" y="341"/>
                    <a:pt x="186" y="341"/>
                    <a:pt x="186" y="341"/>
                  </a:cubicBezTo>
                  <a:cubicBezTo>
                    <a:pt x="187" y="272"/>
                    <a:pt x="187" y="272"/>
                    <a:pt x="187" y="272"/>
                  </a:cubicBezTo>
                  <a:cubicBezTo>
                    <a:pt x="187" y="272"/>
                    <a:pt x="178" y="257"/>
                    <a:pt x="189" y="247"/>
                  </a:cubicBezTo>
                  <a:cubicBezTo>
                    <a:pt x="200" y="237"/>
                    <a:pt x="208" y="236"/>
                    <a:pt x="208" y="236"/>
                  </a:cubicBezTo>
                  <a:cubicBezTo>
                    <a:pt x="208" y="236"/>
                    <a:pt x="233" y="237"/>
                    <a:pt x="235" y="231"/>
                  </a:cubicBezTo>
                  <a:cubicBezTo>
                    <a:pt x="237" y="225"/>
                    <a:pt x="238" y="101"/>
                    <a:pt x="238" y="101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88"/>
                    <a:pt x="243" y="88"/>
                    <a:pt x="243" y="88"/>
                  </a:cubicBezTo>
                  <a:cubicBezTo>
                    <a:pt x="391" y="87"/>
                    <a:pt x="391" y="87"/>
                    <a:pt x="391" y="87"/>
                  </a:cubicBezTo>
                  <a:cubicBezTo>
                    <a:pt x="392" y="62"/>
                    <a:pt x="392" y="62"/>
                    <a:pt x="392" y="62"/>
                  </a:cubicBezTo>
                  <a:cubicBezTo>
                    <a:pt x="397" y="58"/>
                    <a:pt x="397" y="58"/>
                    <a:pt x="397" y="58"/>
                  </a:cubicBezTo>
                  <a:cubicBezTo>
                    <a:pt x="401" y="2"/>
                    <a:pt x="401" y="2"/>
                    <a:pt x="401" y="2"/>
                  </a:cubicBezTo>
                  <a:lnTo>
                    <a:pt x="364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1AF68F31-C888-4966-A7EE-8762C930A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1588" y="3592513"/>
              <a:ext cx="69850" cy="57150"/>
            </a:xfrm>
            <a:custGeom>
              <a:avLst/>
              <a:gdLst>
                <a:gd name="T0" fmla="*/ 85 w 125"/>
                <a:gd name="T1" fmla="*/ 67 h 103"/>
                <a:gd name="T2" fmla="*/ 102 w 125"/>
                <a:gd name="T3" fmla="*/ 60 h 103"/>
                <a:gd name="T4" fmla="*/ 124 w 125"/>
                <a:gd name="T5" fmla="*/ 49 h 103"/>
                <a:gd name="T6" fmla="*/ 108 w 125"/>
                <a:gd name="T7" fmla="*/ 28 h 103"/>
                <a:gd name="T8" fmla="*/ 124 w 125"/>
                <a:gd name="T9" fmla="*/ 19 h 103"/>
                <a:gd name="T10" fmla="*/ 123 w 125"/>
                <a:gd name="T11" fmla="*/ 2 h 103"/>
                <a:gd name="T12" fmla="*/ 56 w 125"/>
                <a:gd name="T13" fmla="*/ 0 h 103"/>
                <a:gd name="T14" fmla="*/ 39 w 125"/>
                <a:gd name="T15" fmla="*/ 15 h 103"/>
                <a:gd name="T16" fmla="*/ 12 w 125"/>
                <a:gd name="T17" fmla="*/ 15 h 103"/>
                <a:gd name="T18" fmla="*/ 4 w 125"/>
                <a:gd name="T19" fmla="*/ 25 h 103"/>
                <a:gd name="T20" fmla="*/ 0 w 125"/>
                <a:gd name="T21" fmla="*/ 48 h 103"/>
                <a:gd name="T22" fmla="*/ 15 w 125"/>
                <a:gd name="T23" fmla="*/ 50 h 103"/>
                <a:gd name="T24" fmla="*/ 46 w 125"/>
                <a:gd name="T25" fmla="*/ 45 h 103"/>
                <a:gd name="T26" fmla="*/ 63 w 125"/>
                <a:gd name="T27" fmla="*/ 39 h 103"/>
                <a:gd name="T28" fmla="*/ 63 w 125"/>
                <a:gd name="T29" fmla="*/ 54 h 103"/>
                <a:gd name="T30" fmla="*/ 37 w 125"/>
                <a:gd name="T31" fmla="*/ 52 h 103"/>
                <a:gd name="T32" fmla="*/ 42 w 125"/>
                <a:gd name="T33" fmla="*/ 68 h 103"/>
                <a:gd name="T34" fmla="*/ 63 w 125"/>
                <a:gd name="T35" fmla="*/ 63 h 103"/>
                <a:gd name="T36" fmla="*/ 39 w 125"/>
                <a:gd name="T37" fmla="*/ 75 h 103"/>
                <a:gd name="T38" fmla="*/ 58 w 125"/>
                <a:gd name="T39" fmla="*/ 103 h 103"/>
                <a:gd name="T40" fmla="*/ 63 w 125"/>
                <a:gd name="T41" fmla="*/ 88 h 103"/>
                <a:gd name="T42" fmla="*/ 72 w 125"/>
                <a:gd name="T43" fmla="*/ 68 h 103"/>
                <a:gd name="T44" fmla="*/ 85 w 125"/>
                <a:gd name="T45" fmla="*/ 6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5" h="103">
                  <a:moveTo>
                    <a:pt x="85" y="67"/>
                  </a:moveTo>
                  <a:cubicBezTo>
                    <a:pt x="85" y="67"/>
                    <a:pt x="92" y="60"/>
                    <a:pt x="102" y="60"/>
                  </a:cubicBezTo>
                  <a:cubicBezTo>
                    <a:pt x="112" y="60"/>
                    <a:pt x="123" y="64"/>
                    <a:pt x="124" y="49"/>
                  </a:cubicBezTo>
                  <a:cubicBezTo>
                    <a:pt x="125" y="34"/>
                    <a:pt x="108" y="39"/>
                    <a:pt x="108" y="28"/>
                  </a:cubicBezTo>
                  <a:cubicBezTo>
                    <a:pt x="108" y="17"/>
                    <a:pt x="124" y="19"/>
                    <a:pt x="124" y="1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8" y="56"/>
                    <a:pt x="15" y="50"/>
                  </a:cubicBezTo>
                  <a:cubicBezTo>
                    <a:pt x="22" y="44"/>
                    <a:pt x="46" y="45"/>
                    <a:pt x="46" y="45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39" y="42"/>
                    <a:pt x="37" y="52"/>
                  </a:cubicBezTo>
                  <a:cubicBezTo>
                    <a:pt x="35" y="62"/>
                    <a:pt x="42" y="68"/>
                    <a:pt x="42" y="6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72" y="68"/>
                    <a:pt x="72" y="68"/>
                    <a:pt x="72" y="68"/>
                  </a:cubicBezTo>
                  <a:lnTo>
                    <a:pt x="85" y="6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C22505C1-F0D0-4738-843E-E5689B52EE6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475" y="3559175"/>
              <a:ext cx="85725" cy="22225"/>
            </a:xfrm>
            <a:custGeom>
              <a:avLst/>
              <a:gdLst>
                <a:gd name="T0" fmla="*/ 11 w 154"/>
                <a:gd name="T1" fmla="*/ 15 h 39"/>
                <a:gd name="T2" fmla="*/ 0 w 154"/>
                <a:gd name="T3" fmla="*/ 37 h 39"/>
                <a:gd name="T4" fmla="*/ 0 w 154"/>
                <a:gd name="T5" fmla="*/ 39 h 39"/>
                <a:gd name="T6" fmla="*/ 43 w 154"/>
                <a:gd name="T7" fmla="*/ 39 h 39"/>
                <a:gd name="T8" fmla="*/ 47 w 154"/>
                <a:gd name="T9" fmla="*/ 30 h 39"/>
                <a:gd name="T10" fmla="*/ 72 w 154"/>
                <a:gd name="T11" fmla="*/ 27 h 39"/>
                <a:gd name="T12" fmla="*/ 84 w 154"/>
                <a:gd name="T13" fmla="*/ 15 h 39"/>
                <a:gd name="T14" fmla="*/ 118 w 154"/>
                <a:gd name="T15" fmla="*/ 34 h 39"/>
                <a:gd name="T16" fmla="*/ 137 w 154"/>
                <a:gd name="T17" fmla="*/ 15 h 39"/>
                <a:gd name="T18" fmla="*/ 116 w 154"/>
                <a:gd name="T19" fmla="*/ 20 h 39"/>
                <a:gd name="T20" fmla="*/ 103 w 154"/>
                <a:gd name="T21" fmla="*/ 8 h 39"/>
                <a:gd name="T22" fmla="*/ 95 w 154"/>
                <a:gd name="T23" fmla="*/ 10 h 39"/>
                <a:gd name="T24" fmla="*/ 84 w 154"/>
                <a:gd name="T25" fmla="*/ 2 h 39"/>
                <a:gd name="T26" fmla="*/ 59 w 154"/>
                <a:gd name="T27" fmla="*/ 3 h 39"/>
                <a:gd name="T28" fmla="*/ 59 w 154"/>
                <a:gd name="T29" fmla="*/ 13 h 39"/>
                <a:gd name="T30" fmla="*/ 9 w 154"/>
                <a:gd name="T31" fmla="*/ 13 h 39"/>
                <a:gd name="T32" fmla="*/ 11 w 154"/>
                <a:gd name="T33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39">
                  <a:moveTo>
                    <a:pt x="11" y="15"/>
                  </a:moveTo>
                  <a:cubicBezTo>
                    <a:pt x="11" y="15"/>
                    <a:pt x="1" y="30"/>
                    <a:pt x="0" y="37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11" y="39"/>
                    <a:pt x="41" y="39"/>
                    <a:pt x="43" y="39"/>
                  </a:cubicBezTo>
                  <a:cubicBezTo>
                    <a:pt x="46" y="39"/>
                    <a:pt x="47" y="30"/>
                    <a:pt x="47" y="30"/>
                  </a:cubicBezTo>
                  <a:cubicBezTo>
                    <a:pt x="47" y="30"/>
                    <a:pt x="66" y="28"/>
                    <a:pt x="72" y="27"/>
                  </a:cubicBezTo>
                  <a:cubicBezTo>
                    <a:pt x="78" y="26"/>
                    <a:pt x="84" y="15"/>
                    <a:pt x="84" y="15"/>
                  </a:cubicBezTo>
                  <a:cubicBezTo>
                    <a:pt x="84" y="15"/>
                    <a:pt x="100" y="34"/>
                    <a:pt x="118" y="34"/>
                  </a:cubicBezTo>
                  <a:cubicBezTo>
                    <a:pt x="136" y="34"/>
                    <a:pt x="154" y="19"/>
                    <a:pt x="137" y="15"/>
                  </a:cubicBezTo>
                  <a:cubicBezTo>
                    <a:pt x="120" y="11"/>
                    <a:pt x="121" y="21"/>
                    <a:pt x="116" y="20"/>
                  </a:cubicBezTo>
                  <a:cubicBezTo>
                    <a:pt x="111" y="19"/>
                    <a:pt x="103" y="8"/>
                    <a:pt x="103" y="8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7" y="0"/>
                    <a:pt x="84" y="2"/>
                  </a:cubicBezTo>
                  <a:cubicBezTo>
                    <a:pt x="71" y="4"/>
                    <a:pt x="59" y="3"/>
                    <a:pt x="59" y="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5"/>
                    <a:pt x="11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9B402E01-C019-4CB1-A5ED-9E6E4E898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0650" y="3713163"/>
              <a:ext cx="115887" cy="131763"/>
            </a:xfrm>
            <a:custGeom>
              <a:avLst/>
              <a:gdLst>
                <a:gd name="T0" fmla="*/ 207 w 207"/>
                <a:gd name="T1" fmla="*/ 175 h 236"/>
                <a:gd name="T2" fmla="*/ 186 w 207"/>
                <a:gd name="T3" fmla="*/ 146 h 236"/>
                <a:gd name="T4" fmla="*/ 185 w 207"/>
                <a:gd name="T5" fmla="*/ 129 h 236"/>
                <a:gd name="T6" fmla="*/ 161 w 207"/>
                <a:gd name="T7" fmla="*/ 133 h 236"/>
                <a:gd name="T8" fmla="*/ 161 w 207"/>
                <a:gd name="T9" fmla="*/ 123 h 236"/>
                <a:gd name="T10" fmla="*/ 148 w 207"/>
                <a:gd name="T11" fmla="*/ 121 h 236"/>
                <a:gd name="T12" fmla="*/ 162 w 207"/>
                <a:gd name="T13" fmla="*/ 89 h 236"/>
                <a:gd name="T14" fmla="*/ 149 w 207"/>
                <a:gd name="T15" fmla="*/ 55 h 236"/>
                <a:gd name="T16" fmla="*/ 145 w 207"/>
                <a:gd name="T17" fmla="*/ 56 h 236"/>
                <a:gd name="T18" fmla="*/ 129 w 207"/>
                <a:gd name="T19" fmla="*/ 82 h 236"/>
                <a:gd name="T20" fmla="*/ 117 w 207"/>
                <a:gd name="T21" fmla="*/ 72 h 236"/>
                <a:gd name="T22" fmla="*/ 109 w 207"/>
                <a:gd name="T23" fmla="*/ 72 h 236"/>
                <a:gd name="T24" fmla="*/ 99 w 207"/>
                <a:gd name="T25" fmla="*/ 13 h 236"/>
                <a:gd name="T26" fmla="*/ 83 w 207"/>
                <a:gd name="T27" fmla="*/ 18 h 236"/>
                <a:gd name="T28" fmla="*/ 67 w 207"/>
                <a:gd name="T29" fmla="*/ 14 h 236"/>
                <a:gd name="T30" fmla="*/ 69 w 207"/>
                <a:gd name="T31" fmla="*/ 31 h 236"/>
                <a:gd name="T32" fmla="*/ 55 w 207"/>
                <a:gd name="T33" fmla="*/ 34 h 236"/>
                <a:gd name="T34" fmla="*/ 55 w 207"/>
                <a:gd name="T35" fmla="*/ 48 h 236"/>
                <a:gd name="T36" fmla="*/ 16 w 207"/>
                <a:gd name="T37" fmla="*/ 82 h 236"/>
                <a:gd name="T38" fmla="*/ 14 w 207"/>
                <a:gd name="T39" fmla="*/ 105 h 236"/>
                <a:gd name="T40" fmla="*/ 0 w 207"/>
                <a:gd name="T41" fmla="*/ 89 h 236"/>
                <a:gd name="T42" fmla="*/ 0 w 207"/>
                <a:gd name="T43" fmla="*/ 89 h 236"/>
                <a:gd name="T44" fmla="*/ 23 w 207"/>
                <a:gd name="T45" fmla="*/ 115 h 236"/>
                <a:gd name="T46" fmla="*/ 40 w 207"/>
                <a:gd name="T47" fmla="*/ 117 h 236"/>
                <a:gd name="T48" fmla="*/ 48 w 207"/>
                <a:gd name="T49" fmla="*/ 135 h 236"/>
                <a:gd name="T50" fmla="*/ 70 w 207"/>
                <a:gd name="T51" fmla="*/ 139 h 236"/>
                <a:gd name="T52" fmla="*/ 105 w 207"/>
                <a:gd name="T53" fmla="*/ 187 h 236"/>
                <a:gd name="T54" fmla="*/ 156 w 207"/>
                <a:gd name="T55" fmla="*/ 213 h 236"/>
                <a:gd name="T56" fmla="*/ 195 w 207"/>
                <a:gd name="T57" fmla="*/ 236 h 236"/>
                <a:gd name="T58" fmla="*/ 198 w 207"/>
                <a:gd name="T59" fmla="*/ 236 h 236"/>
                <a:gd name="T60" fmla="*/ 197 w 207"/>
                <a:gd name="T61" fmla="*/ 209 h 236"/>
                <a:gd name="T62" fmla="*/ 207 w 207"/>
                <a:gd name="T63" fmla="*/ 17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36">
                  <a:moveTo>
                    <a:pt x="207" y="175"/>
                  </a:moveTo>
                  <a:cubicBezTo>
                    <a:pt x="207" y="162"/>
                    <a:pt x="186" y="146"/>
                    <a:pt x="186" y="146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49" y="124"/>
                    <a:pt x="148" y="121"/>
                  </a:cubicBezTo>
                  <a:cubicBezTo>
                    <a:pt x="147" y="118"/>
                    <a:pt x="162" y="104"/>
                    <a:pt x="162" y="89"/>
                  </a:cubicBezTo>
                  <a:cubicBezTo>
                    <a:pt x="162" y="79"/>
                    <a:pt x="154" y="64"/>
                    <a:pt x="149" y="55"/>
                  </a:cubicBezTo>
                  <a:cubicBezTo>
                    <a:pt x="147" y="55"/>
                    <a:pt x="146" y="55"/>
                    <a:pt x="145" y="56"/>
                  </a:cubicBezTo>
                  <a:cubicBezTo>
                    <a:pt x="140" y="60"/>
                    <a:pt x="140" y="82"/>
                    <a:pt x="129" y="82"/>
                  </a:cubicBezTo>
                  <a:cubicBezTo>
                    <a:pt x="118" y="82"/>
                    <a:pt x="117" y="72"/>
                    <a:pt x="117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18" y="26"/>
                    <a:pt x="99" y="13"/>
                  </a:cubicBezTo>
                  <a:cubicBezTo>
                    <a:pt x="80" y="0"/>
                    <a:pt x="83" y="18"/>
                    <a:pt x="83" y="18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9" y="38"/>
                    <a:pt x="55" y="48"/>
                  </a:cubicBezTo>
                  <a:cubicBezTo>
                    <a:pt x="51" y="58"/>
                    <a:pt x="17" y="75"/>
                    <a:pt x="16" y="82"/>
                  </a:cubicBezTo>
                  <a:cubicBezTo>
                    <a:pt x="15" y="86"/>
                    <a:pt x="15" y="97"/>
                    <a:pt x="14" y="1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48" y="135"/>
                    <a:pt x="66" y="131"/>
                    <a:pt x="70" y="139"/>
                  </a:cubicBezTo>
                  <a:cubicBezTo>
                    <a:pt x="74" y="147"/>
                    <a:pt x="89" y="173"/>
                    <a:pt x="105" y="187"/>
                  </a:cubicBezTo>
                  <a:cubicBezTo>
                    <a:pt x="121" y="201"/>
                    <a:pt x="149" y="208"/>
                    <a:pt x="156" y="213"/>
                  </a:cubicBezTo>
                  <a:cubicBezTo>
                    <a:pt x="163" y="218"/>
                    <a:pt x="180" y="236"/>
                    <a:pt x="195" y="236"/>
                  </a:cubicBezTo>
                  <a:cubicBezTo>
                    <a:pt x="196" y="236"/>
                    <a:pt x="197" y="236"/>
                    <a:pt x="198" y="236"/>
                  </a:cubicBezTo>
                  <a:cubicBezTo>
                    <a:pt x="197" y="209"/>
                    <a:pt x="197" y="209"/>
                    <a:pt x="197" y="209"/>
                  </a:cubicBezTo>
                  <a:cubicBezTo>
                    <a:pt x="197" y="209"/>
                    <a:pt x="207" y="188"/>
                    <a:pt x="207" y="1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CA1C9DC1-540B-4593-8390-8F84EA455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90963" y="3671888"/>
              <a:ext cx="77787" cy="100013"/>
            </a:xfrm>
            <a:custGeom>
              <a:avLst/>
              <a:gdLst>
                <a:gd name="T0" fmla="*/ 126 w 140"/>
                <a:gd name="T1" fmla="*/ 122 h 179"/>
                <a:gd name="T2" fmla="*/ 126 w 140"/>
                <a:gd name="T3" fmla="*/ 108 h 179"/>
                <a:gd name="T4" fmla="*/ 140 w 140"/>
                <a:gd name="T5" fmla="*/ 105 h 179"/>
                <a:gd name="T6" fmla="*/ 138 w 140"/>
                <a:gd name="T7" fmla="*/ 88 h 179"/>
                <a:gd name="T8" fmla="*/ 119 w 140"/>
                <a:gd name="T9" fmla="*/ 99 h 179"/>
                <a:gd name="T10" fmla="*/ 120 w 140"/>
                <a:gd name="T11" fmla="*/ 86 h 179"/>
                <a:gd name="T12" fmla="*/ 131 w 140"/>
                <a:gd name="T13" fmla="*/ 70 h 179"/>
                <a:gd name="T14" fmla="*/ 120 w 140"/>
                <a:gd name="T15" fmla="*/ 50 h 179"/>
                <a:gd name="T16" fmla="*/ 123 w 140"/>
                <a:gd name="T17" fmla="*/ 41 h 179"/>
                <a:gd name="T18" fmla="*/ 95 w 140"/>
                <a:gd name="T19" fmla="*/ 0 h 179"/>
                <a:gd name="T20" fmla="*/ 69 w 140"/>
                <a:gd name="T21" fmla="*/ 0 h 179"/>
                <a:gd name="T22" fmla="*/ 65 w 140"/>
                <a:gd name="T23" fmla="*/ 12 h 179"/>
                <a:gd name="T24" fmla="*/ 40 w 140"/>
                <a:gd name="T25" fmla="*/ 12 h 179"/>
                <a:gd name="T26" fmla="*/ 9 w 140"/>
                <a:gd name="T27" fmla="*/ 54 h 179"/>
                <a:gd name="T28" fmla="*/ 0 w 140"/>
                <a:gd name="T29" fmla="*/ 59 h 179"/>
                <a:gd name="T30" fmla="*/ 9 w 140"/>
                <a:gd name="T31" fmla="*/ 66 h 179"/>
                <a:gd name="T32" fmla="*/ 1 w 140"/>
                <a:gd name="T33" fmla="*/ 84 h 179"/>
                <a:gd name="T34" fmla="*/ 16 w 140"/>
                <a:gd name="T35" fmla="*/ 103 h 179"/>
                <a:gd name="T36" fmla="*/ 15 w 140"/>
                <a:gd name="T37" fmla="*/ 121 h 179"/>
                <a:gd name="T38" fmla="*/ 29 w 140"/>
                <a:gd name="T39" fmla="*/ 132 h 179"/>
                <a:gd name="T40" fmla="*/ 37 w 140"/>
                <a:gd name="T41" fmla="*/ 148 h 179"/>
                <a:gd name="T42" fmla="*/ 65 w 140"/>
                <a:gd name="T43" fmla="*/ 157 h 179"/>
                <a:gd name="T44" fmla="*/ 85 w 140"/>
                <a:gd name="T45" fmla="*/ 179 h 179"/>
                <a:gd name="T46" fmla="*/ 87 w 140"/>
                <a:gd name="T47" fmla="*/ 156 h 179"/>
                <a:gd name="T48" fmla="*/ 126 w 140"/>
                <a:gd name="T49" fmla="*/ 12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179">
                  <a:moveTo>
                    <a:pt x="126" y="122"/>
                  </a:moveTo>
                  <a:cubicBezTo>
                    <a:pt x="130" y="112"/>
                    <a:pt x="126" y="108"/>
                    <a:pt x="126" y="108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31" y="78"/>
                    <a:pt x="131" y="70"/>
                  </a:cubicBezTo>
                  <a:cubicBezTo>
                    <a:pt x="131" y="62"/>
                    <a:pt x="120" y="50"/>
                    <a:pt x="120" y="50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21" y="54"/>
                    <a:pt x="9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1" y="75"/>
                    <a:pt x="1" y="84"/>
                  </a:cubicBezTo>
                  <a:cubicBezTo>
                    <a:pt x="1" y="93"/>
                    <a:pt x="16" y="103"/>
                    <a:pt x="16" y="103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2"/>
                    <a:pt x="28" y="139"/>
                    <a:pt x="37" y="148"/>
                  </a:cubicBezTo>
                  <a:cubicBezTo>
                    <a:pt x="46" y="157"/>
                    <a:pt x="65" y="157"/>
                    <a:pt x="65" y="157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6" y="171"/>
                    <a:pt x="86" y="160"/>
                    <a:pt x="87" y="156"/>
                  </a:cubicBezTo>
                  <a:cubicBezTo>
                    <a:pt x="88" y="149"/>
                    <a:pt x="122" y="132"/>
                    <a:pt x="126" y="1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7C6D26B6-43F3-4402-AECE-2251BC5787E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0300" y="4833938"/>
              <a:ext cx="61912" cy="63500"/>
            </a:xfrm>
            <a:custGeom>
              <a:avLst/>
              <a:gdLst>
                <a:gd name="T0" fmla="*/ 0 w 111"/>
                <a:gd name="T1" fmla="*/ 58 h 114"/>
                <a:gd name="T2" fmla="*/ 17 w 111"/>
                <a:gd name="T3" fmla="*/ 83 h 114"/>
                <a:gd name="T4" fmla="*/ 17 w 111"/>
                <a:gd name="T5" fmla="*/ 94 h 114"/>
                <a:gd name="T6" fmla="*/ 35 w 111"/>
                <a:gd name="T7" fmla="*/ 114 h 114"/>
                <a:gd name="T8" fmla="*/ 50 w 111"/>
                <a:gd name="T9" fmla="*/ 113 h 114"/>
                <a:gd name="T10" fmla="*/ 61 w 111"/>
                <a:gd name="T11" fmla="*/ 89 h 114"/>
                <a:gd name="T12" fmla="*/ 82 w 111"/>
                <a:gd name="T13" fmla="*/ 85 h 114"/>
                <a:gd name="T14" fmla="*/ 99 w 111"/>
                <a:gd name="T15" fmla="*/ 75 h 114"/>
                <a:gd name="T16" fmla="*/ 96 w 111"/>
                <a:gd name="T17" fmla="*/ 63 h 114"/>
                <a:gd name="T18" fmla="*/ 111 w 111"/>
                <a:gd name="T19" fmla="*/ 50 h 114"/>
                <a:gd name="T20" fmla="*/ 110 w 111"/>
                <a:gd name="T21" fmla="*/ 34 h 114"/>
                <a:gd name="T22" fmla="*/ 100 w 111"/>
                <a:gd name="T23" fmla="*/ 31 h 114"/>
                <a:gd name="T24" fmla="*/ 83 w 111"/>
                <a:gd name="T25" fmla="*/ 6 h 114"/>
                <a:gd name="T26" fmla="*/ 62 w 111"/>
                <a:gd name="T27" fmla="*/ 5 h 114"/>
                <a:gd name="T28" fmla="*/ 54 w 111"/>
                <a:gd name="T29" fmla="*/ 8 h 114"/>
                <a:gd name="T30" fmla="*/ 53 w 111"/>
                <a:gd name="T31" fmla="*/ 18 h 114"/>
                <a:gd name="T32" fmla="*/ 38 w 111"/>
                <a:gd name="T33" fmla="*/ 19 h 114"/>
                <a:gd name="T34" fmla="*/ 31 w 111"/>
                <a:gd name="T35" fmla="*/ 33 h 114"/>
                <a:gd name="T36" fmla="*/ 19 w 111"/>
                <a:gd name="T37" fmla="*/ 46 h 114"/>
                <a:gd name="T38" fmla="*/ 17 w 111"/>
                <a:gd name="T39" fmla="*/ 56 h 114"/>
                <a:gd name="T40" fmla="*/ 0 w 111"/>
                <a:gd name="T41" fmla="*/ 5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4">
                  <a:moveTo>
                    <a:pt x="0" y="58"/>
                  </a:moveTo>
                  <a:cubicBezTo>
                    <a:pt x="17" y="83"/>
                    <a:pt x="17" y="83"/>
                    <a:pt x="17" y="83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3"/>
                    <a:pt x="51" y="93"/>
                    <a:pt x="61" y="89"/>
                  </a:cubicBezTo>
                  <a:cubicBezTo>
                    <a:pt x="71" y="85"/>
                    <a:pt x="74" y="87"/>
                    <a:pt x="82" y="85"/>
                  </a:cubicBezTo>
                  <a:cubicBezTo>
                    <a:pt x="90" y="83"/>
                    <a:pt x="99" y="75"/>
                    <a:pt x="99" y="75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88" y="12"/>
                    <a:pt x="83" y="6"/>
                  </a:cubicBezTo>
                  <a:cubicBezTo>
                    <a:pt x="78" y="0"/>
                    <a:pt x="62" y="5"/>
                    <a:pt x="62" y="5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43" y="15"/>
                    <a:pt x="38" y="19"/>
                  </a:cubicBezTo>
                  <a:cubicBezTo>
                    <a:pt x="33" y="23"/>
                    <a:pt x="31" y="33"/>
                    <a:pt x="31" y="33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56"/>
                    <a:pt x="17" y="56"/>
                    <a:pt x="17" y="56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7FC4C454-0631-4864-8E64-1379DB99449C}"/>
                </a:ext>
              </a:extLst>
            </p:cNvPr>
            <p:cNvSpPr>
              <a:spLocks/>
            </p:cNvSpPr>
            <p:nvPr/>
          </p:nvSpPr>
          <p:spPr bwMode="gray">
            <a:xfrm>
              <a:off x="4471988" y="3903663"/>
              <a:ext cx="157162" cy="190500"/>
            </a:xfrm>
            <a:custGeom>
              <a:avLst/>
              <a:gdLst>
                <a:gd name="T0" fmla="*/ 261 w 281"/>
                <a:gd name="T1" fmla="*/ 153 h 339"/>
                <a:gd name="T2" fmla="*/ 244 w 281"/>
                <a:gd name="T3" fmla="*/ 140 h 339"/>
                <a:gd name="T4" fmla="*/ 254 w 281"/>
                <a:gd name="T5" fmla="*/ 100 h 339"/>
                <a:gd name="T6" fmla="*/ 273 w 281"/>
                <a:gd name="T7" fmla="*/ 74 h 339"/>
                <a:gd name="T8" fmla="*/ 263 w 281"/>
                <a:gd name="T9" fmla="*/ 56 h 339"/>
                <a:gd name="T10" fmla="*/ 229 w 281"/>
                <a:gd name="T11" fmla="*/ 62 h 339"/>
                <a:gd name="T12" fmla="*/ 210 w 281"/>
                <a:gd name="T13" fmla="*/ 36 h 339"/>
                <a:gd name="T14" fmla="*/ 220 w 281"/>
                <a:gd name="T15" fmla="*/ 4 h 339"/>
                <a:gd name="T16" fmla="*/ 177 w 281"/>
                <a:gd name="T17" fmla="*/ 1 h 339"/>
                <a:gd name="T18" fmla="*/ 147 w 281"/>
                <a:gd name="T19" fmla="*/ 9 h 339"/>
                <a:gd name="T20" fmla="*/ 125 w 281"/>
                <a:gd name="T21" fmla="*/ 10 h 339"/>
                <a:gd name="T22" fmla="*/ 128 w 281"/>
                <a:gd name="T23" fmla="*/ 37 h 339"/>
                <a:gd name="T24" fmla="*/ 56 w 281"/>
                <a:gd name="T25" fmla="*/ 75 h 339"/>
                <a:gd name="T26" fmla="*/ 46 w 281"/>
                <a:gd name="T27" fmla="*/ 71 h 339"/>
                <a:gd name="T28" fmla="*/ 40 w 281"/>
                <a:gd name="T29" fmla="*/ 77 h 339"/>
                <a:gd name="T30" fmla="*/ 30 w 281"/>
                <a:gd name="T31" fmla="*/ 107 h 339"/>
                <a:gd name="T32" fmla="*/ 0 w 281"/>
                <a:gd name="T33" fmla="*/ 166 h 339"/>
                <a:gd name="T34" fmla="*/ 28 w 281"/>
                <a:gd name="T35" fmla="*/ 195 h 339"/>
                <a:gd name="T36" fmla="*/ 27 w 281"/>
                <a:gd name="T37" fmla="*/ 228 h 339"/>
                <a:gd name="T38" fmla="*/ 46 w 281"/>
                <a:gd name="T39" fmla="*/ 259 h 339"/>
                <a:gd name="T40" fmla="*/ 61 w 281"/>
                <a:gd name="T41" fmla="*/ 271 h 339"/>
                <a:gd name="T42" fmla="*/ 91 w 281"/>
                <a:gd name="T43" fmla="*/ 311 h 339"/>
                <a:gd name="T44" fmla="*/ 114 w 281"/>
                <a:gd name="T45" fmla="*/ 339 h 339"/>
                <a:gd name="T46" fmla="*/ 133 w 281"/>
                <a:gd name="T47" fmla="*/ 317 h 339"/>
                <a:gd name="T48" fmla="*/ 152 w 281"/>
                <a:gd name="T49" fmla="*/ 304 h 339"/>
                <a:gd name="T50" fmla="*/ 149 w 281"/>
                <a:gd name="T51" fmla="*/ 287 h 339"/>
                <a:gd name="T52" fmla="*/ 139 w 281"/>
                <a:gd name="T53" fmla="*/ 274 h 339"/>
                <a:gd name="T54" fmla="*/ 172 w 281"/>
                <a:gd name="T55" fmla="*/ 257 h 339"/>
                <a:gd name="T56" fmla="*/ 178 w 281"/>
                <a:gd name="T57" fmla="*/ 225 h 339"/>
                <a:gd name="T58" fmla="*/ 204 w 281"/>
                <a:gd name="T59" fmla="*/ 255 h 339"/>
                <a:gd name="T60" fmla="*/ 241 w 281"/>
                <a:gd name="T61" fmla="*/ 239 h 339"/>
                <a:gd name="T62" fmla="*/ 260 w 281"/>
                <a:gd name="T63" fmla="*/ 244 h 339"/>
                <a:gd name="T64" fmla="*/ 269 w 281"/>
                <a:gd name="T65" fmla="*/ 212 h 339"/>
                <a:gd name="T66" fmla="*/ 272 w 281"/>
                <a:gd name="T67" fmla="*/ 17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339">
                  <a:moveTo>
                    <a:pt x="279" y="160"/>
                  </a:moveTo>
                  <a:cubicBezTo>
                    <a:pt x="277" y="154"/>
                    <a:pt x="261" y="153"/>
                    <a:pt x="261" y="153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00"/>
                    <a:pt x="261" y="101"/>
                    <a:pt x="267" y="94"/>
                  </a:cubicBezTo>
                  <a:cubicBezTo>
                    <a:pt x="273" y="87"/>
                    <a:pt x="273" y="74"/>
                    <a:pt x="273" y="74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6" y="60"/>
                    <a:pt x="263" y="56"/>
                  </a:cubicBezTo>
                  <a:cubicBezTo>
                    <a:pt x="260" y="52"/>
                    <a:pt x="248" y="47"/>
                    <a:pt x="243" y="47"/>
                  </a:cubicBezTo>
                  <a:cubicBezTo>
                    <a:pt x="238" y="47"/>
                    <a:pt x="238" y="62"/>
                    <a:pt x="229" y="62"/>
                  </a:cubicBezTo>
                  <a:cubicBezTo>
                    <a:pt x="220" y="62"/>
                    <a:pt x="212" y="57"/>
                    <a:pt x="212" y="57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188" y="5"/>
                    <a:pt x="188" y="5"/>
                    <a:pt x="188" y="5"/>
                  </a:cubicBezTo>
                  <a:cubicBezTo>
                    <a:pt x="188" y="5"/>
                    <a:pt x="181" y="1"/>
                    <a:pt x="177" y="1"/>
                  </a:cubicBezTo>
                  <a:cubicBezTo>
                    <a:pt x="173" y="1"/>
                    <a:pt x="168" y="9"/>
                    <a:pt x="16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8" y="37"/>
                    <a:pt x="128" y="72"/>
                    <a:pt x="123" y="73"/>
                  </a:cubicBezTo>
                  <a:cubicBezTo>
                    <a:pt x="118" y="74"/>
                    <a:pt x="56" y="75"/>
                    <a:pt x="56" y="75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7" y="72"/>
                    <a:pt x="48" y="72"/>
                    <a:pt x="48" y="72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77"/>
                    <a:pt x="49" y="105"/>
                    <a:pt x="45" y="107"/>
                  </a:cubicBezTo>
                  <a:cubicBezTo>
                    <a:pt x="41" y="109"/>
                    <a:pt x="30" y="107"/>
                    <a:pt x="30" y="107"/>
                  </a:cubicBezTo>
                  <a:cubicBezTo>
                    <a:pt x="30" y="107"/>
                    <a:pt x="33" y="148"/>
                    <a:pt x="23" y="159"/>
                  </a:cubicBezTo>
                  <a:cubicBezTo>
                    <a:pt x="13" y="170"/>
                    <a:pt x="0" y="166"/>
                    <a:pt x="0" y="166"/>
                  </a:cubicBezTo>
                  <a:cubicBezTo>
                    <a:pt x="17" y="203"/>
                    <a:pt x="17" y="203"/>
                    <a:pt x="17" y="203"/>
                  </a:cubicBezTo>
                  <a:cubicBezTo>
                    <a:pt x="28" y="195"/>
                    <a:pt x="28" y="195"/>
                    <a:pt x="28" y="195"/>
                  </a:cubicBezTo>
                  <a:cubicBezTo>
                    <a:pt x="34" y="208"/>
                    <a:pt x="34" y="208"/>
                    <a:pt x="34" y="208"/>
                  </a:cubicBezTo>
                  <a:cubicBezTo>
                    <a:pt x="34" y="208"/>
                    <a:pt x="25" y="221"/>
                    <a:pt x="27" y="228"/>
                  </a:cubicBezTo>
                  <a:cubicBezTo>
                    <a:pt x="29" y="235"/>
                    <a:pt x="42" y="232"/>
                    <a:pt x="42" y="232"/>
                  </a:cubicBezTo>
                  <a:cubicBezTo>
                    <a:pt x="46" y="259"/>
                    <a:pt x="46" y="259"/>
                    <a:pt x="46" y="259"/>
                  </a:cubicBezTo>
                  <a:cubicBezTo>
                    <a:pt x="66" y="263"/>
                    <a:pt x="66" y="263"/>
                    <a:pt x="66" y="263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94" y="306"/>
                    <a:pt x="94" y="306"/>
                    <a:pt x="94" y="306"/>
                  </a:cubicBezTo>
                  <a:cubicBezTo>
                    <a:pt x="91" y="311"/>
                    <a:pt x="91" y="311"/>
                    <a:pt x="91" y="311"/>
                  </a:cubicBezTo>
                  <a:cubicBezTo>
                    <a:pt x="113" y="338"/>
                    <a:pt x="113" y="338"/>
                    <a:pt x="113" y="338"/>
                  </a:cubicBezTo>
                  <a:cubicBezTo>
                    <a:pt x="114" y="339"/>
                    <a:pt x="114" y="339"/>
                    <a:pt x="114" y="339"/>
                  </a:cubicBezTo>
                  <a:cubicBezTo>
                    <a:pt x="119" y="326"/>
                    <a:pt x="119" y="326"/>
                    <a:pt x="119" y="326"/>
                  </a:cubicBezTo>
                  <a:cubicBezTo>
                    <a:pt x="133" y="317"/>
                    <a:pt x="133" y="317"/>
                    <a:pt x="133" y="317"/>
                  </a:cubicBezTo>
                  <a:cubicBezTo>
                    <a:pt x="133" y="317"/>
                    <a:pt x="148" y="335"/>
                    <a:pt x="152" y="326"/>
                  </a:cubicBezTo>
                  <a:cubicBezTo>
                    <a:pt x="156" y="317"/>
                    <a:pt x="152" y="304"/>
                    <a:pt x="152" y="304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9" y="287"/>
                    <a:pt x="149" y="287"/>
                    <a:pt x="149" y="287"/>
                  </a:cubicBezTo>
                  <a:cubicBezTo>
                    <a:pt x="132" y="274"/>
                    <a:pt x="132" y="274"/>
                    <a:pt x="132" y="274"/>
                  </a:cubicBezTo>
                  <a:cubicBezTo>
                    <a:pt x="139" y="274"/>
                    <a:pt x="139" y="274"/>
                    <a:pt x="139" y="274"/>
                  </a:cubicBezTo>
                  <a:cubicBezTo>
                    <a:pt x="139" y="274"/>
                    <a:pt x="132" y="249"/>
                    <a:pt x="138" y="251"/>
                  </a:cubicBezTo>
                  <a:cubicBezTo>
                    <a:pt x="144" y="253"/>
                    <a:pt x="168" y="262"/>
                    <a:pt x="172" y="257"/>
                  </a:cubicBezTo>
                  <a:cubicBezTo>
                    <a:pt x="176" y="252"/>
                    <a:pt x="185" y="244"/>
                    <a:pt x="185" y="244"/>
                  </a:cubicBezTo>
                  <a:cubicBezTo>
                    <a:pt x="185" y="244"/>
                    <a:pt x="172" y="226"/>
                    <a:pt x="178" y="225"/>
                  </a:cubicBezTo>
                  <a:cubicBezTo>
                    <a:pt x="184" y="224"/>
                    <a:pt x="195" y="226"/>
                    <a:pt x="195" y="226"/>
                  </a:cubicBezTo>
                  <a:cubicBezTo>
                    <a:pt x="204" y="255"/>
                    <a:pt x="204" y="255"/>
                    <a:pt x="204" y="255"/>
                  </a:cubicBezTo>
                  <a:cubicBezTo>
                    <a:pt x="204" y="255"/>
                    <a:pt x="218" y="256"/>
                    <a:pt x="226" y="254"/>
                  </a:cubicBezTo>
                  <a:cubicBezTo>
                    <a:pt x="234" y="252"/>
                    <a:pt x="237" y="236"/>
                    <a:pt x="241" y="239"/>
                  </a:cubicBezTo>
                  <a:cubicBezTo>
                    <a:pt x="245" y="242"/>
                    <a:pt x="238" y="264"/>
                    <a:pt x="248" y="264"/>
                  </a:cubicBezTo>
                  <a:cubicBezTo>
                    <a:pt x="258" y="264"/>
                    <a:pt x="260" y="258"/>
                    <a:pt x="260" y="244"/>
                  </a:cubicBezTo>
                  <a:cubicBezTo>
                    <a:pt x="260" y="230"/>
                    <a:pt x="273" y="226"/>
                    <a:pt x="273" y="226"/>
                  </a:cubicBezTo>
                  <a:cubicBezTo>
                    <a:pt x="269" y="212"/>
                    <a:pt x="269" y="212"/>
                    <a:pt x="269" y="212"/>
                  </a:cubicBezTo>
                  <a:cubicBezTo>
                    <a:pt x="273" y="201"/>
                    <a:pt x="273" y="201"/>
                    <a:pt x="273" y="201"/>
                  </a:cubicBezTo>
                  <a:cubicBezTo>
                    <a:pt x="272" y="171"/>
                    <a:pt x="272" y="171"/>
                    <a:pt x="272" y="171"/>
                  </a:cubicBezTo>
                  <a:cubicBezTo>
                    <a:pt x="272" y="171"/>
                    <a:pt x="281" y="166"/>
                    <a:pt x="279" y="16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2AF6CE75-72C6-49DC-ACC5-B2F10EA0B4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1900" y="4749800"/>
              <a:ext cx="41275" cy="49213"/>
            </a:xfrm>
            <a:custGeom>
              <a:avLst/>
              <a:gdLst>
                <a:gd name="T0" fmla="*/ 59 w 73"/>
                <a:gd name="T1" fmla="*/ 35 h 87"/>
                <a:gd name="T2" fmla="*/ 62 w 73"/>
                <a:gd name="T3" fmla="*/ 11 h 87"/>
                <a:gd name="T4" fmla="*/ 46 w 73"/>
                <a:gd name="T5" fmla="*/ 14 h 87"/>
                <a:gd name="T6" fmla="*/ 27 w 73"/>
                <a:gd name="T7" fmla="*/ 0 h 87"/>
                <a:gd name="T8" fmla="*/ 11 w 73"/>
                <a:gd name="T9" fmla="*/ 29 h 87"/>
                <a:gd name="T10" fmla="*/ 2 w 73"/>
                <a:gd name="T11" fmla="*/ 58 h 87"/>
                <a:gd name="T12" fmla="*/ 34 w 73"/>
                <a:gd name="T13" fmla="*/ 86 h 87"/>
                <a:gd name="T14" fmla="*/ 56 w 73"/>
                <a:gd name="T15" fmla="*/ 87 h 87"/>
                <a:gd name="T16" fmla="*/ 63 w 73"/>
                <a:gd name="T17" fmla="*/ 62 h 87"/>
                <a:gd name="T18" fmla="*/ 73 w 73"/>
                <a:gd name="T19" fmla="*/ 58 h 87"/>
                <a:gd name="T20" fmla="*/ 69 w 73"/>
                <a:gd name="T21" fmla="*/ 42 h 87"/>
                <a:gd name="T22" fmla="*/ 59 w 73"/>
                <a:gd name="T23" fmla="*/ 3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87">
                  <a:moveTo>
                    <a:pt x="59" y="35"/>
                  </a:moveTo>
                  <a:cubicBezTo>
                    <a:pt x="57" y="28"/>
                    <a:pt x="62" y="11"/>
                    <a:pt x="62" y="1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34" y="0"/>
                    <a:pt x="27" y="0"/>
                  </a:cubicBezTo>
                  <a:cubicBezTo>
                    <a:pt x="20" y="0"/>
                    <a:pt x="14" y="25"/>
                    <a:pt x="11" y="29"/>
                  </a:cubicBezTo>
                  <a:cubicBezTo>
                    <a:pt x="8" y="33"/>
                    <a:pt x="0" y="46"/>
                    <a:pt x="2" y="58"/>
                  </a:cubicBezTo>
                  <a:cubicBezTo>
                    <a:pt x="4" y="70"/>
                    <a:pt x="27" y="86"/>
                    <a:pt x="34" y="86"/>
                  </a:cubicBezTo>
                  <a:cubicBezTo>
                    <a:pt x="41" y="86"/>
                    <a:pt x="56" y="87"/>
                    <a:pt x="56" y="87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8" y="59"/>
                    <a:pt x="73" y="58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2" y="42"/>
                    <a:pt x="59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4C0CA9C4-7C74-42AA-AF70-19949E4631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9775" y="4486275"/>
              <a:ext cx="355600" cy="361950"/>
            </a:xfrm>
            <a:custGeom>
              <a:avLst/>
              <a:gdLst>
                <a:gd name="T0" fmla="*/ 257 w 635"/>
                <a:gd name="T1" fmla="*/ 609 h 648"/>
                <a:gd name="T2" fmla="*/ 281 w 635"/>
                <a:gd name="T3" fmla="*/ 636 h 648"/>
                <a:gd name="T4" fmla="*/ 304 w 635"/>
                <a:gd name="T5" fmla="*/ 648 h 648"/>
                <a:gd name="T6" fmla="*/ 330 w 635"/>
                <a:gd name="T7" fmla="*/ 646 h 648"/>
                <a:gd name="T8" fmla="*/ 345 w 635"/>
                <a:gd name="T9" fmla="*/ 632 h 648"/>
                <a:gd name="T10" fmla="*/ 358 w 635"/>
                <a:gd name="T11" fmla="*/ 622 h 648"/>
                <a:gd name="T12" fmla="*/ 384 w 635"/>
                <a:gd name="T13" fmla="*/ 273 h 648"/>
                <a:gd name="T14" fmla="*/ 431 w 635"/>
                <a:gd name="T15" fmla="*/ 192 h 648"/>
                <a:gd name="T16" fmla="*/ 435 w 635"/>
                <a:gd name="T17" fmla="*/ 71 h 648"/>
                <a:gd name="T18" fmla="*/ 541 w 635"/>
                <a:gd name="T19" fmla="*/ 55 h 648"/>
                <a:gd name="T20" fmla="*/ 554 w 635"/>
                <a:gd name="T21" fmla="*/ 69 h 648"/>
                <a:gd name="T22" fmla="*/ 577 w 635"/>
                <a:gd name="T23" fmla="*/ 63 h 648"/>
                <a:gd name="T24" fmla="*/ 601 w 635"/>
                <a:gd name="T25" fmla="*/ 55 h 648"/>
                <a:gd name="T26" fmla="*/ 635 w 635"/>
                <a:gd name="T27" fmla="*/ 45 h 648"/>
                <a:gd name="T28" fmla="*/ 602 w 635"/>
                <a:gd name="T29" fmla="*/ 34 h 648"/>
                <a:gd name="T30" fmla="*/ 576 w 635"/>
                <a:gd name="T31" fmla="*/ 31 h 648"/>
                <a:gd name="T32" fmla="*/ 548 w 635"/>
                <a:gd name="T33" fmla="*/ 35 h 648"/>
                <a:gd name="T34" fmla="*/ 414 w 635"/>
                <a:gd name="T35" fmla="*/ 55 h 648"/>
                <a:gd name="T36" fmla="*/ 362 w 635"/>
                <a:gd name="T37" fmla="*/ 50 h 648"/>
                <a:gd name="T38" fmla="*/ 335 w 635"/>
                <a:gd name="T39" fmla="*/ 44 h 648"/>
                <a:gd name="T40" fmla="*/ 116 w 635"/>
                <a:gd name="T41" fmla="*/ 25 h 648"/>
                <a:gd name="T42" fmla="*/ 58 w 635"/>
                <a:gd name="T43" fmla="*/ 0 h 648"/>
                <a:gd name="T44" fmla="*/ 28 w 635"/>
                <a:gd name="T45" fmla="*/ 16 h 648"/>
                <a:gd name="T46" fmla="*/ 10 w 635"/>
                <a:gd name="T47" fmla="*/ 15 h 648"/>
                <a:gd name="T48" fmla="*/ 4 w 635"/>
                <a:gd name="T49" fmla="*/ 62 h 648"/>
                <a:gd name="T50" fmla="*/ 65 w 635"/>
                <a:gd name="T51" fmla="*/ 170 h 648"/>
                <a:gd name="T52" fmla="*/ 102 w 635"/>
                <a:gd name="T53" fmla="*/ 245 h 648"/>
                <a:gd name="T54" fmla="*/ 131 w 635"/>
                <a:gd name="T55" fmla="*/ 296 h 648"/>
                <a:gd name="T56" fmla="*/ 146 w 635"/>
                <a:gd name="T57" fmla="*/ 431 h 648"/>
                <a:gd name="T58" fmla="*/ 149 w 635"/>
                <a:gd name="T59" fmla="*/ 484 h 648"/>
                <a:gd name="T60" fmla="*/ 159 w 635"/>
                <a:gd name="T61" fmla="*/ 508 h 648"/>
                <a:gd name="T62" fmla="*/ 168 w 635"/>
                <a:gd name="T63" fmla="*/ 544 h 648"/>
                <a:gd name="T64" fmla="*/ 190 w 635"/>
                <a:gd name="T65" fmla="*/ 606 h 648"/>
                <a:gd name="T66" fmla="*/ 216 w 635"/>
                <a:gd name="T67" fmla="*/ 625 h 648"/>
                <a:gd name="T68" fmla="*/ 243 w 635"/>
                <a:gd name="T69" fmla="*/ 59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648">
                  <a:moveTo>
                    <a:pt x="243" y="596"/>
                  </a:moveTo>
                  <a:cubicBezTo>
                    <a:pt x="247" y="597"/>
                    <a:pt x="257" y="609"/>
                    <a:pt x="257" y="609"/>
                  </a:cubicBezTo>
                  <a:cubicBezTo>
                    <a:pt x="257" y="609"/>
                    <a:pt x="256" y="624"/>
                    <a:pt x="261" y="631"/>
                  </a:cubicBezTo>
                  <a:cubicBezTo>
                    <a:pt x="265" y="638"/>
                    <a:pt x="274" y="632"/>
                    <a:pt x="281" y="636"/>
                  </a:cubicBezTo>
                  <a:cubicBezTo>
                    <a:pt x="288" y="640"/>
                    <a:pt x="292" y="648"/>
                    <a:pt x="292" y="648"/>
                  </a:cubicBezTo>
                  <a:cubicBezTo>
                    <a:pt x="304" y="648"/>
                    <a:pt x="304" y="648"/>
                    <a:pt x="304" y="648"/>
                  </a:cubicBezTo>
                  <a:cubicBezTo>
                    <a:pt x="304" y="648"/>
                    <a:pt x="310" y="640"/>
                    <a:pt x="318" y="640"/>
                  </a:cubicBezTo>
                  <a:cubicBezTo>
                    <a:pt x="326" y="640"/>
                    <a:pt x="330" y="646"/>
                    <a:pt x="330" y="646"/>
                  </a:cubicBezTo>
                  <a:cubicBezTo>
                    <a:pt x="330" y="646"/>
                    <a:pt x="337" y="646"/>
                    <a:pt x="342" y="646"/>
                  </a:cubicBezTo>
                  <a:cubicBezTo>
                    <a:pt x="348" y="646"/>
                    <a:pt x="345" y="632"/>
                    <a:pt x="345" y="632"/>
                  </a:cubicBezTo>
                  <a:cubicBezTo>
                    <a:pt x="353" y="630"/>
                    <a:pt x="353" y="630"/>
                    <a:pt x="353" y="630"/>
                  </a:cubicBezTo>
                  <a:cubicBezTo>
                    <a:pt x="353" y="630"/>
                    <a:pt x="351" y="625"/>
                    <a:pt x="358" y="622"/>
                  </a:cubicBezTo>
                  <a:cubicBezTo>
                    <a:pt x="365" y="619"/>
                    <a:pt x="379" y="618"/>
                    <a:pt x="379" y="618"/>
                  </a:cubicBezTo>
                  <a:cubicBezTo>
                    <a:pt x="384" y="273"/>
                    <a:pt x="384" y="273"/>
                    <a:pt x="384" y="273"/>
                  </a:cubicBezTo>
                  <a:cubicBezTo>
                    <a:pt x="432" y="273"/>
                    <a:pt x="432" y="273"/>
                    <a:pt x="432" y="273"/>
                  </a:cubicBezTo>
                  <a:cubicBezTo>
                    <a:pt x="431" y="192"/>
                    <a:pt x="431" y="192"/>
                    <a:pt x="431" y="192"/>
                  </a:cubicBezTo>
                  <a:cubicBezTo>
                    <a:pt x="435" y="188"/>
                    <a:pt x="435" y="188"/>
                    <a:pt x="435" y="188"/>
                  </a:cubicBezTo>
                  <a:cubicBezTo>
                    <a:pt x="435" y="71"/>
                    <a:pt x="435" y="71"/>
                    <a:pt x="435" y="71"/>
                  </a:cubicBezTo>
                  <a:cubicBezTo>
                    <a:pt x="435" y="71"/>
                    <a:pt x="474" y="68"/>
                    <a:pt x="496" y="65"/>
                  </a:cubicBezTo>
                  <a:cubicBezTo>
                    <a:pt x="517" y="63"/>
                    <a:pt x="533" y="55"/>
                    <a:pt x="541" y="55"/>
                  </a:cubicBezTo>
                  <a:cubicBezTo>
                    <a:pt x="550" y="55"/>
                    <a:pt x="548" y="69"/>
                    <a:pt x="548" y="69"/>
                  </a:cubicBezTo>
                  <a:cubicBezTo>
                    <a:pt x="554" y="69"/>
                    <a:pt x="554" y="69"/>
                    <a:pt x="554" y="69"/>
                  </a:cubicBezTo>
                  <a:cubicBezTo>
                    <a:pt x="554" y="69"/>
                    <a:pt x="556" y="83"/>
                    <a:pt x="559" y="82"/>
                  </a:cubicBezTo>
                  <a:cubicBezTo>
                    <a:pt x="562" y="81"/>
                    <a:pt x="572" y="68"/>
                    <a:pt x="577" y="63"/>
                  </a:cubicBezTo>
                  <a:cubicBezTo>
                    <a:pt x="583" y="57"/>
                    <a:pt x="593" y="55"/>
                    <a:pt x="593" y="55"/>
                  </a:cubicBezTo>
                  <a:cubicBezTo>
                    <a:pt x="601" y="55"/>
                    <a:pt x="601" y="55"/>
                    <a:pt x="601" y="55"/>
                  </a:cubicBezTo>
                  <a:cubicBezTo>
                    <a:pt x="612" y="47"/>
                    <a:pt x="612" y="47"/>
                    <a:pt x="612" y="47"/>
                  </a:cubicBezTo>
                  <a:cubicBezTo>
                    <a:pt x="635" y="45"/>
                    <a:pt x="635" y="45"/>
                    <a:pt x="635" y="45"/>
                  </a:cubicBezTo>
                  <a:cubicBezTo>
                    <a:pt x="622" y="32"/>
                    <a:pt x="622" y="32"/>
                    <a:pt x="622" y="32"/>
                  </a:cubicBezTo>
                  <a:cubicBezTo>
                    <a:pt x="602" y="34"/>
                    <a:pt x="602" y="34"/>
                    <a:pt x="602" y="34"/>
                  </a:cubicBezTo>
                  <a:cubicBezTo>
                    <a:pt x="602" y="34"/>
                    <a:pt x="601" y="26"/>
                    <a:pt x="592" y="26"/>
                  </a:cubicBezTo>
                  <a:cubicBezTo>
                    <a:pt x="583" y="26"/>
                    <a:pt x="576" y="31"/>
                    <a:pt x="576" y="31"/>
                  </a:cubicBezTo>
                  <a:cubicBezTo>
                    <a:pt x="563" y="39"/>
                    <a:pt x="563" y="39"/>
                    <a:pt x="563" y="39"/>
                  </a:cubicBezTo>
                  <a:cubicBezTo>
                    <a:pt x="548" y="35"/>
                    <a:pt x="548" y="35"/>
                    <a:pt x="548" y="35"/>
                  </a:cubicBezTo>
                  <a:cubicBezTo>
                    <a:pt x="548" y="35"/>
                    <a:pt x="488" y="55"/>
                    <a:pt x="460" y="55"/>
                  </a:cubicBezTo>
                  <a:cubicBezTo>
                    <a:pt x="432" y="55"/>
                    <a:pt x="414" y="55"/>
                    <a:pt x="414" y="55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362" y="50"/>
                    <a:pt x="362" y="50"/>
                    <a:pt x="362" y="50"/>
                  </a:cubicBezTo>
                  <a:cubicBezTo>
                    <a:pt x="358" y="44"/>
                    <a:pt x="358" y="44"/>
                    <a:pt x="358" y="44"/>
                  </a:cubicBezTo>
                  <a:cubicBezTo>
                    <a:pt x="358" y="44"/>
                    <a:pt x="342" y="46"/>
                    <a:pt x="335" y="44"/>
                  </a:cubicBezTo>
                  <a:cubicBezTo>
                    <a:pt x="328" y="42"/>
                    <a:pt x="319" y="23"/>
                    <a:pt x="319" y="23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82" y="12"/>
                    <a:pt x="78" y="1"/>
                  </a:cubicBezTo>
                  <a:cubicBezTo>
                    <a:pt x="79" y="2"/>
                    <a:pt x="58" y="0"/>
                    <a:pt x="58" y="0"/>
                  </a:cubicBezTo>
                  <a:cubicBezTo>
                    <a:pt x="58" y="0"/>
                    <a:pt x="54" y="14"/>
                    <a:pt x="47" y="15"/>
                  </a:cubicBezTo>
                  <a:cubicBezTo>
                    <a:pt x="40" y="16"/>
                    <a:pt x="28" y="16"/>
                    <a:pt x="28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13" y="79"/>
                    <a:pt x="22" y="92"/>
                  </a:cubicBezTo>
                  <a:cubicBezTo>
                    <a:pt x="31" y="105"/>
                    <a:pt x="64" y="153"/>
                    <a:pt x="65" y="170"/>
                  </a:cubicBezTo>
                  <a:cubicBezTo>
                    <a:pt x="66" y="187"/>
                    <a:pt x="79" y="204"/>
                    <a:pt x="83" y="217"/>
                  </a:cubicBezTo>
                  <a:cubicBezTo>
                    <a:pt x="87" y="230"/>
                    <a:pt x="102" y="245"/>
                    <a:pt x="102" y="245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102" y="259"/>
                    <a:pt x="131" y="280"/>
                    <a:pt x="131" y="296"/>
                  </a:cubicBezTo>
                  <a:cubicBezTo>
                    <a:pt x="131" y="312"/>
                    <a:pt x="129" y="386"/>
                    <a:pt x="129" y="386"/>
                  </a:cubicBezTo>
                  <a:cubicBezTo>
                    <a:pt x="129" y="386"/>
                    <a:pt x="144" y="411"/>
                    <a:pt x="146" y="431"/>
                  </a:cubicBezTo>
                  <a:cubicBezTo>
                    <a:pt x="148" y="451"/>
                    <a:pt x="140" y="451"/>
                    <a:pt x="140" y="451"/>
                  </a:cubicBezTo>
                  <a:cubicBezTo>
                    <a:pt x="149" y="484"/>
                    <a:pt x="149" y="484"/>
                    <a:pt x="149" y="484"/>
                  </a:cubicBezTo>
                  <a:cubicBezTo>
                    <a:pt x="151" y="508"/>
                    <a:pt x="151" y="508"/>
                    <a:pt x="151" y="508"/>
                  </a:cubicBezTo>
                  <a:cubicBezTo>
                    <a:pt x="159" y="508"/>
                    <a:pt x="159" y="508"/>
                    <a:pt x="159" y="508"/>
                  </a:cubicBezTo>
                  <a:cubicBezTo>
                    <a:pt x="159" y="508"/>
                    <a:pt x="156" y="528"/>
                    <a:pt x="157" y="532"/>
                  </a:cubicBezTo>
                  <a:cubicBezTo>
                    <a:pt x="158" y="536"/>
                    <a:pt x="168" y="544"/>
                    <a:pt x="168" y="544"/>
                  </a:cubicBezTo>
                  <a:cubicBezTo>
                    <a:pt x="169" y="563"/>
                    <a:pt x="169" y="563"/>
                    <a:pt x="169" y="563"/>
                  </a:cubicBezTo>
                  <a:cubicBezTo>
                    <a:pt x="169" y="563"/>
                    <a:pt x="184" y="595"/>
                    <a:pt x="190" y="606"/>
                  </a:cubicBezTo>
                  <a:cubicBezTo>
                    <a:pt x="196" y="617"/>
                    <a:pt x="216" y="624"/>
                    <a:pt x="216" y="624"/>
                  </a:cubicBezTo>
                  <a:cubicBezTo>
                    <a:pt x="216" y="624"/>
                    <a:pt x="216" y="624"/>
                    <a:pt x="216" y="625"/>
                  </a:cubicBezTo>
                  <a:cubicBezTo>
                    <a:pt x="228" y="619"/>
                    <a:pt x="228" y="619"/>
                    <a:pt x="228" y="619"/>
                  </a:cubicBezTo>
                  <a:cubicBezTo>
                    <a:pt x="228" y="619"/>
                    <a:pt x="239" y="595"/>
                    <a:pt x="243" y="59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A3B2A4C0-6966-46D0-A723-2A05C6E907EC}"/>
                </a:ext>
              </a:extLst>
            </p:cNvPr>
            <p:cNvSpPr>
              <a:spLocks/>
            </p:cNvSpPr>
            <p:nvPr/>
          </p:nvSpPr>
          <p:spPr bwMode="gray">
            <a:xfrm>
              <a:off x="4905375" y="4445000"/>
              <a:ext cx="207962" cy="204788"/>
            </a:xfrm>
            <a:custGeom>
              <a:avLst/>
              <a:gdLst>
                <a:gd name="T0" fmla="*/ 11 w 372"/>
                <a:gd name="T1" fmla="*/ 136 h 366"/>
                <a:gd name="T2" fmla="*/ 11 w 372"/>
                <a:gd name="T3" fmla="*/ 156 h 366"/>
                <a:gd name="T4" fmla="*/ 23 w 372"/>
                <a:gd name="T5" fmla="*/ 160 h 366"/>
                <a:gd name="T6" fmla="*/ 33 w 372"/>
                <a:gd name="T7" fmla="*/ 181 h 366"/>
                <a:gd name="T8" fmla="*/ 42 w 372"/>
                <a:gd name="T9" fmla="*/ 213 h 366"/>
                <a:gd name="T10" fmla="*/ 70 w 372"/>
                <a:gd name="T11" fmla="*/ 234 h 366"/>
                <a:gd name="T12" fmla="*/ 90 w 372"/>
                <a:gd name="T13" fmla="*/ 238 h 366"/>
                <a:gd name="T14" fmla="*/ 91 w 372"/>
                <a:gd name="T15" fmla="*/ 260 h 366"/>
                <a:gd name="T16" fmla="*/ 112 w 372"/>
                <a:gd name="T17" fmla="*/ 261 h 366"/>
                <a:gd name="T18" fmla="*/ 114 w 372"/>
                <a:gd name="T19" fmla="*/ 276 h 366"/>
                <a:gd name="T20" fmla="*/ 110 w 372"/>
                <a:gd name="T21" fmla="*/ 281 h 366"/>
                <a:gd name="T22" fmla="*/ 110 w 372"/>
                <a:gd name="T23" fmla="*/ 299 h 366"/>
                <a:gd name="T24" fmla="*/ 122 w 372"/>
                <a:gd name="T25" fmla="*/ 304 h 366"/>
                <a:gd name="T26" fmla="*/ 122 w 372"/>
                <a:gd name="T27" fmla="*/ 319 h 366"/>
                <a:gd name="T28" fmla="*/ 161 w 372"/>
                <a:gd name="T29" fmla="*/ 327 h 366"/>
                <a:gd name="T30" fmla="*/ 180 w 372"/>
                <a:gd name="T31" fmla="*/ 352 h 366"/>
                <a:gd name="T32" fmla="*/ 167 w 372"/>
                <a:gd name="T33" fmla="*/ 353 h 366"/>
                <a:gd name="T34" fmla="*/ 206 w 372"/>
                <a:gd name="T35" fmla="*/ 351 h 366"/>
                <a:gd name="T36" fmla="*/ 230 w 372"/>
                <a:gd name="T37" fmla="*/ 359 h 366"/>
                <a:gd name="T38" fmla="*/ 265 w 372"/>
                <a:gd name="T39" fmla="*/ 359 h 366"/>
                <a:gd name="T40" fmla="*/ 277 w 372"/>
                <a:gd name="T41" fmla="*/ 366 h 366"/>
                <a:gd name="T42" fmla="*/ 324 w 372"/>
                <a:gd name="T43" fmla="*/ 310 h 366"/>
                <a:gd name="T44" fmla="*/ 334 w 372"/>
                <a:gd name="T45" fmla="*/ 307 h 366"/>
                <a:gd name="T46" fmla="*/ 325 w 372"/>
                <a:gd name="T47" fmla="*/ 294 h 366"/>
                <a:gd name="T48" fmla="*/ 333 w 372"/>
                <a:gd name="T49" fmla="*/ 289 h 366"/>
                <a:gd name="T50" fmla="*/ 334 w 372"/>
                <a:gd name="T51" fmla="*/ 266 h 366"/>
                <a:gd name="T52" fmla="*/ 350 w 372"/>
                <a:gd name="T53" fmla="*/ 257 h 366"/>
                <a:gd name="T54" fmla="*/ 354 w 372"/>
                <a:gd name="T55" fmla="*/ 242 h 366"/>
                <a:gd name="T56" fmla="*/ 364 w 372"/>
                <a:gd name="T57" fmla="*/ 229 h 366"/>
                <a:gd name="T58" fmla="*/ 346 w 372"/>
                <a:gd name="T59" fmla="*/ 206 h 366"/>
                <a:gd name="T60" fmla="*/ 360 w 372"/>
                <a:gd name="T61" fmla="*/ 190 h 366"/>
                <a:gd name="T62" fmla="*/ 346 w 372"/>
                <a:gd name="T63" fmla="*/ 174 h 366"/>
                <a:gd name="T64" fmla="*/ 360 w 372"/>
                <a:gd name="T65" fmla="*/ 167 h 366"/>
                <a:gd name="T66" fmla="*/ 360 w 372"/>
                <a:gd name="T67" fmla="*/ 158 h 366"/>
                <a:gd name="T68" fmla="*/ 366 w 372"/>
                <a:gd name="T69" fmla="*/ 145 h 366"/>
                <a:gd name="T70" fmla="*/ 358 w 372"/>
                <a:gd name="T71" fmla="*/ 119 h 366"/>
                <a:gd name="T72" fmla="*/ 366 w 372"/>
                <a:gd name="T73" fmla="*/ 107 h 366"/>
                <a:gd name="T74" fmla="*/ 360 w 372"/>
                <a:gd name="T75" fmla="*/ 99 h 366"/>
                <a:gd name="T76" fmla="*/ 366 w 372"/>
                <a:gd name="T77" fmla="*/ 90 h 366"/>
                <a:gd name="T78" fmla="*/ 358 w 372"/>
                <a:gd name="T79" fmla="*/ 81 h 366"/>
                <a:gd name="T80" fmla="*/ 368 w 372"/>
                <a:gd name="T81" fmla="*/ 63 h 366"/>
                <a:gd name="T82" fmla="*/ 349 w 372"/>
                <a:gd name="T83" fmla="*/ 55 h 366"/>
                <a:gd name="T84" fmla="*/ 336 w 372"/>
                <a:gd name="T85" fmla="*/ 43 h 366"/>
                <a:gd name="T86" fmla="*/ 318 w 372"/>
                <a:gd name="T87" fmla="*/ 46 h 366"/>
                <a:gd name="T88" fmla="*/ 308 w 372"/>
                <a:gd name="T89" fmla="*/ 30 h 366"/>
                <a:gd name="T90" fmla="*/ 293 w 372"/>
                <a:gd name="T91" fmla="*/ 33 h 366"/>
                <a:gd name="T92" fmla="*/ 285 w 372"/>
                <a:gd name="T93" fmla="*/ 21 h 366"/>
                <a:gd name="T94" fmla="*/ 246 w 372"/>
                <a:gd name="T95" fmla="*/ 21 h 366"/>
                <a:gd name="T96" fmla="*/ 245 w 372"/>
                <a:gd name="T97" fmla="*/ 1 h 366"/>
                <a:gd name="T98" fmla="*/ 205 w 372"/>
                <a:gd name="T99" fmla="*/ 5 h 366"/>
                <a:gd name="T100" fmla="*/ 170 w 372"/>
                <a:gd name="T101" fmla="*/ 25 h 366"/>
                <a:gd name="T102" fmla="*/ 172 w 372"/>
                <a:gd name="T103" fmla="*/ 49 h 366"/>
                <a:gd name="T104" fmla="*/ 125 w 372"/>
                <a:gd name="T105" fmla="*/ 68 h 366"/>
                <a:gd name="T106" fmla="*/ 116 w 372"/>
                <a:gd name="T107" fmla="*/ 91 h 366"/>
                <a:gd name="T108" fmla="*/ 77 w 372"/>
                <a:gd name="T109" fmla="*/ 127 h 366"/>
                <a:gd name="T110" fmla="*/ 51 w 372"/>
                <a:gd name="T111" fmla="*/ 121 h 366"/>
                <a:gd name="T112" fmla="*/ 38 w 372"/>
                <a:gd name="T113" fmla="*/ 127 h 366"/>
                <a:gd name="T114" fmla="*/ 26 w 372"/>
                <a:gd name="T115" fmla="*/ 117 h 366"/>
                <a:gd name="T116" fmla="*/ 0 w 372"/>
                <a:gd name="T117" fmla="*/ 117 h 366"/>
                <a:gd name="T118" fmla="*/ 2 w 372"/>
                <a:gd name="T119" fmla="*/ 127 h 366"/>
                <a:gd name="T120" fmla="*/ 11 w 372"/>
                <a:gd name="T121" fmla="*/ 13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2" h="366">
                  <a:moveTo>
                    <a:pt x="11" y="136"/>
                  </a:move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9" y="150"/>
                    <a:pt x="23" y="160"/>
                  </a:cubicBezTo>
                  <a:cubicBezTo>
                    <a:pt x="27" y="170"/>
                    <a:pt x="33" y="181"/>
                    <a:pt x="33" y="181"/>
                  </a:cubicBezTo>
                  <a:cubicBezTo>
                    <a:pt x="33" y="181"/>
                    <a:pt x="35" y="204"/>
                    <a:pt x="42" y="213"/>
                  </a:cubicBezTo>
                  <a:cubicBezTo>
                    <a:pt x="49" y="222"/>
                    <a:pt x="70" y="234"/>
                    <a:pt x="70" y="234"/>
                  </a:cubicBezTo>
                  <a:cubicBezTo>
                    <a:pt x="70" y="234"/>
                    <a:pt x="88" y="231"/>
                    <a:pt x="90" y="238"/>
                  </a:cubicBezTo>
                  <a:cubicBezTo>
                    <a:pt x="92" y="245"/>
                    <a:pt x="91" y="260"/>
                    <a:pt x="91" y="260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4" y="276"/>
                    <a:pt x="114" y="276"/>
                    <a:pt x="114" y="276"/>
                  </a:cubicBezTo>
                  <a:cubicBezTo>
                    <a:pt x="110" y="281"/>
                    <a:pt x="110" y="281"/>
                    <a:pt x="110" y="281"/>
                  </a:cubicBezTo>
                  <a:cubicBezTo>
                    <a:pt x="110" y="299"/>
                    <a:pt x="110" y="299"/>
                    <a:pt x="110" y="299"/>
                  </a:cubicBezTo>
                  <a:cubicBezTo>
                    <a:pt x="110" y="299"/>
                    <a:pt x="122" y="297"/>
                    <a:pt x="122" y="304"/>
                  </a:cubicBezTo>
                  <a:cubicBezTo>
                    <a:pt x="122" y="311"/>
                    <a:pt x="122" y="319"/>
                    <a:pt x="122" y="319"/>
                  </a:cubicBezTo>
                  <a:cubicBezTo>
                    <a:pt x="122" y="319"/>
                    <a:pt x="148" y="322"/>
                    <a:pt x="161" y="327"/>
                  </a:cubicBezTo>
                  <a:cubicBezTo>
                    <a:pt x="171" y="331"/>
                    <a:pt x="177" y="345"/>
                    <a:pt x="180" y="352"/>
                  </a:cubicBezTo>
                  <a:cubicBezTo>
                    <a:pt x="167" y="353"/>
                    <a:pt x="167" y="353"/>
                    <a:pt x="167" y="353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51"/>
                    <a:pt x="222" y="358"/>
                    <a:pt x="230" y="359"/>
                  </a:cubicBezTo>
                  <a:cubicBezTo>
                    <a:pt x="238" y="360"/>
                    <a:pt x="265" y="359"/>
                    <a:pt x="265" y="359"/>
                  </a:cubicBezTo>
                  <a:cubicBezTo>
                    <a:pt x="277" y="366"/>
                    <a:pt x="277" y="366"/>
                    <a:pt x="277" y="366"/>
                  </a:cubicBezTo>
                  <a:cubicBezTo>
                    <a:pt x="324" y="310"/>
                    <a:pt x="324" y="310"/>
                    <a:pt x="324" y="310"/>
                  </a:cubicBezTo>
                  <a:cubicBezTo>
                    <a:pt x="334" y="307"/>
                    <a:pt x="334" y="307"/>
                    <a:pt x="334" y="307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33" y="289"/>
                    <a:pt x="333" y="289"/>
                    <a:pt x="333" y="289"/>
                  </a:cubicBezTo>
                  <a:cubicBezTo>
                    <a:pt x="334" y="266"/>
                    <a:pt x="334" y="266"/>
                    <a:pt x="334" y="266"/>
                  </a:cubicBezTo>
                  <a:cubicBezTo>
                    <a:pt x="334" y="266"/>
                    <a:pt x="349" y="265"/>
                    <a:pt x="350" y="257"/>
                  </a:cubicBezTo>
                  <a:cubicBezTo>
                    <a:pt x="352" y="249"/>
                    <a:pt x="354" y="242"/>
                    <a:pt x="354" y="242"/>
                  </a:cubicBezTo>
                  <a:cubicBezTo>
                    <a:pt x="354" y="242"/>
                    <a:pt x="365" y="235"/>
                    <a:pt x="364" y="229"/>
                  </a:cubicBezTo>
                  <a:cubicBezTo>
                    <a:pt x="362" y="222"/>
                    <a:pt x="345" y="211"/>
                    <a:pt x="346" y="206"/>
                  </a:cubicBezTo>
                  <a:cubicBezTo>
                    <a:pt x="348" y="201"/>
                    <a:pt x="360" y="190"/>
                    <a:pt x="360" y="190"/>
                  </a:cubicBezTo>
                  <a:cubicBezTo>
                    <a:pt x="346" y="174"/>
                    <a:pt x="346" y="174"/>
                    <a:pt x="346" y="174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0" y="158"/>
                    <a:pt x="360" y="158"/>
                    <a:pt x="360" y="158"/>
                  </a:cubicBezTo>
                  <a:cubicBezTo>
                    <a:pt x="360" y="158"/>
                    <a:pt x="369" y="158"/>
                    <a:pt x="366" y="145"/>
                  </a:cubicBezTo>
                  <a:cubicBezTo>
                    <a:pt x="364" y="131"/>
                    <a:pt x="356" y="125"/>
                    <a:pt x="358" y="119"/>
                  </a:cubicBezTo>
                  <a:cubicBezTo>
                    <a:pt x="361" y="114"/>
                    <a:pt x="366" y="107"/>
                    <a:pt x="366" y="107"/>
                  </a:cubicBezTo>
                  <a:cubicBezTo>
                    <a:pt x="360" y="99"/>
                    <a:pt x="360" y="99"/>
                    <a:pt x="360" y="99"/>
                  </a:cubicBezTo>
                  <a:cubicBezTo>
                    <a:pt x="366" y="90"/>
                    <a:pt x="366" y="90"/>
                    <a:pt x="366" y="90"/>
                  </a:cubicBezTo>
                  <a:cubicBezTo>
                    <a:pt x="358" y="81"/>
                    <a:pt x="358" y="81"/>
                    <a:pt x="358" y="81"/>
                  </a:cubicBezTo>
                  <a:cubicBezTo>
                    <a:pt x="358" y="81"/>
                    <a:pt x="372" y="71"/>
                    <a:pt x="368" y="63"/>
                  </a:cubicBezTo>
                  <a:cubicBezTo>
                    <a:pt x="364" y="55"/>
                    <a:pt x="349" y="55"/>
                    <a:pt x="349" y="55"/>
                  </a:cubicBezTo>
                  <a:cubicBezTo>
                    <a:pt x="349" y="55"/>
                    <a:pt x="344" y="43"/>
                    <a:pt x="336" y="43"/>
                  </a:cubicBezTo>
                  <a:cubicBezTo>
                    <a:pt x="328" y="43"/>
                    <a:pt x="318" y="46"/>
                    <a:pt x="318" y="46"/>
                  </a:cubicBezTo>
                  <a:cubicBezTo>
                    <a:pt x="308" y="30"/>
                    <a:pt x="308" y="30"/>
                    <a:pt x="308" y="30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285" y="21"/>
                    <a:pt x="285" y="21"/>
                    <a:pt x="285" y="21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36" y="0"/>
                    <a:pt x="218" y="0"/>
                    <a:pt x="205" y="5"/>
                  </a:cubicBezTo>
                  <a:cubicBezTo>
                    <a:pt x="188" y="11"/>
                    <a:pt x="170" y="25"/>
                    <a:pt x="170" y="25"/>
                  </a:cubicBezTo>
                  <a:cubicBezTo>
                    <a:pt x="170" y="25"/>
                    <a:pt x="173" y="48"/>
                    <a:pt x="172" y="49"/>
                  </a:cubicBezTo>
                  <a:cubicBezTo>
                    <a:pt x="171" y="50"/>
                    <a:pt x="132" y="61"/>
                    <a:pt x="125" y="68"/>
                  </a:cubicBezTo>
                  <a:cubicBezTo>
                    <a:pt x="118" y="75"/>
                    <a:pt x="116" y="91"/>
                    <a:pt x="116" y="91"/>
                  </a:cubicBezTo>
                  <a:cubicBezTo>
                    <a:pt x="116" y="91"/>
                    <a:pt x="95" y="118"/>
                    <a:pt x="77" y="127"/>
                  </a:cubicBezTo>
                  <a:cubicBezTo>
                    <a:pt x="59" y="136"/>
                    <a:pt x="58" y="127"/>
                    <a:pt x="51" y="121"/>
                  </a:cubicBezTo>
                  <a:cubicBezTo>
                    <a:pt x="44" y="115"/>
                    <a:pt x="42" y="127"/>
                    <a:pt x="38" y="127"/>
                  </a:cubicBezTo>
                  <a:cubicBezTo>
                    <a:pt x="34" y="127"/>
                    <a:pt x="28" y="121"/>
                    <a:pt x="26" y="117"/>
                  </a:cubicBezTo>
                  <a:cubicBezTo>
                    <a:pt x="24" y="113"/>
                    <a:pt x="0" y="117"/>
                    <a:pt x="0" y="117"/>
                  </a:cubicBezTo>
                  <a:cubicBezTo>
                    <a:pt x="2" y="127"/>
                    <a:pt x="2" y="127"/>
                    <a:pt x="2" y="127"/>
                  </a:cubicBezTo>
                  <a:lnTo>
                    <a:pt x="11" y="13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BFEBD9C0-86C7-4AD2-BFF4-3C114FA06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4088" y="4511675"/>
              <a:ext cx="242887" cy="273050"/>
            </a:xfrm>
            <a:custGeom>
              <a:avLst/>
              <a:gdLst>
                <a:gd name="T0" fmla="*/ 0 w 433"/>
                <a:gd name="T1" fmla="*/ 377 h 490"/>
                <a:gd name="T2" fmla="*/ 22 w 433"/>
                <a:gd name="T3" fmla="*/ 394 h 490"/>
                <a:gd name="T4" fmla="*/ 30 w 433"/>
                <a:gd name="T5" fmla="*/ 423 h 490"/>
                <a:gd name="T6" fmla="*/ 37 w 433"/>
                <a:gd name="T7" fmla="*/ 443 h 490"/>
                <a:gd name="T8" fmla="*/ 27 w 433"/>
                <a:gd name="T9" fmla="*/ 465 h 490"/>
                <a:gd name="T10" fmla="*/ 27 w 433"/>
                <a:gd name="T11" fmla="*/ 487 h 490"/>
                <a:gd name="T12" fmla="*/ 78 w 433"/>
                <a:gd name="T13" fmla="*/ 485 h 490"/>
                <a:gd name="T14" fmla="*/ 83 w 433"/>
                <a:gd name="T15" fmla="*/ 473 h 490"/>
                <a:gd name="T16" fmla="*/ 97 w 433"/>
                <a:gd name="T17" fmla="*/ 474 h 490"/>
                <a:gd name="T18" fmla="*/ 106 w 433"/>
                <a:gd name="T19" fmla="*/ 454 h 490"/>
                <a:gd name="T20" fmla="*/ 124 w 433"/>
                <a:gd name="T21" fmla="*/ 446 h 490"/>
                <a:gd name="T22" fmla="*/ 142 w 433"/>
                <a:gd name="T23" fmla="*/ 401 h 490"/>
                <a:gd name="T24" fmla="*/ 171 w 433"/>
                <a:gd name="T25" fmla="*/ 413 h 490"/>
                <a:gd name="T26" fmla="*/ 181 w 433"/>
                <a:gd name="T27" fmla="*/ 423 h 490"/>
                <a:gd name="T28" fmla="*/ 198 w 433"/>
                <a:gd name="T29" fmla="*/ 424 h 490"/>
                <a:gd name="T30" fmla="*/ 223 w 433"/>
                <a:gd name="T31" fmla="*/ 433 h 490"/>
                <a:gd name="T32" fmla="*/ 236 w 433"/>
                <a:gd name="T33" fmla="*/ 426 h 490"/>
                <a:gd name="T34" fmla="*/ 255 w 433"/>
                <a:gd name="T35" fmla="*/ 426 h 490"/>
                <a:gd name="T36" fmla="*/ 270 w 433"/>
                <a:gd name="T37" fmla="*/ 386 h 490"/>
                <a:gd name="T38" fmla="*/ 284 w 433"/>
                <a:gd name="T39" fmla="*/ 374 h 490"/>
                <a:gd name="T40" fmla="*/ 295 w 433"/>
                <a:gd name="T41" fmla="*/ 371 h 490"/>
                <a:gd name="T42" fmla="*/ 318 w 433"/>
                <a:gd name="T43" fmla="*/ 347 h 490"/>
                <a:gd name="T44" fmla="*/ 329 w 433"/>
                <a:gd name="T45" fmla="*/ 311 h 490"/>
                <a:gd name="T46" fmla="*/ 353 w 433"/>
                <a:gd name="T47" fmla="*/ 298 h 490"/>
                <a:gd name="T48" fmla="*/ 383 w 433"/>
                <a:gd name="T49" fmla="*/ 259 h 490"/>
                <a:gd name="T50" fmla="*/ 412 w 433"/>
                <a:gd name="T51" fmla="*/ 252 h 490"/>
                <a:gd name="T52" fmla="*/ 420 w 433"/>
                <a:gd name="T53" fmla="*/ 236 h 490"/>
                <a:gd name="T54" fmla="*/ 433 w 433"/>
                <a:gd name="T55" fmla="*/ 235 h 490"/>
                <a:gd name="T56" fmla="*/ 414 w 433"/>
                <a:gd name="T57" fmla="*/ 210 h 490"/>
                <a:gd name="T58" fmla="*/ 375 w 433"/>
                <a:gd name="T59" fmla="*/ 202 h 490"/>
                <a:gd name="T60" fmla="*/ 375 w 433"/>
                <a:gd name="T61" fmla="*/ 187 h 490"/>
                <a:gd name="T62" fmla="*/ 363 w 433"/>
                <a:gd name="T63" fmla="*/ 182 h 490"/>
                <a:gd name="T64" fmla="*/ 363 w 433"/>
                <a:gd name="T65" fmla="*/ 164 h 490"/>
                <a:gd name="T66" fmla="*/ 367 w 433"/>
                <a:gd name="T67" fmla="*/ 159 h 490"/>
                <a:gd name="T68" fmla="*/ 365 w 433"/>
                <a:gd name="T69" fmla="*/ 144 h 490"/>
                <a:gd name="T70" fmla="*/ 344 w 433"/>
                <a:gd name="T71" fmla="*/ 143 h 490"/>
                <a:gd name="T72" fmla="*/ 343 w 433"/>
                <a:gd name="T73" fmla="*/ 121 h 490"/>
                <a:gd name="T74" fmla="*/ 323 w 433"/>
                <a:gd name="T75" fmla="*/ 117 h 490"/>
                <a:gd name="T76" fmla="*/ 295 w 433"/>
                <a:gd name="T77" fmla="*/ 96 h 490"/>
                <a:gd name="T78" fmla="*/ 286 w 433"/>
                <a:gd name="T79" fmla="*/ 64 h 490"/>
                <a:gd name="T80" fmla="*/ 276 w 433"/>
                <a:gd name="T81" fmla="*/ 43 h 490"/>
                <a:gd name="T82" fmla="*/ 264 w 433"/>
                <a:gd name="T83" fmla="*/ 39 h 490"/>
                <a:gd name="T84" fmla="*/ 264 w 433"/>
                <a:gd name="T85" fmla="*/ 19 h 490"/>
                <a:gd name="T86" fmla="*/ 255 w 433"/>
                <a:gd name="T87" fmla="*/ 10 h 490"/>
                <a:gd name="T88" fmla="*/ 253 w 433"/>
                <a:gd name="T89" fmla="*/ 0 h 490"/>
                <a:gd name="T90" fmla="*/ 230 w 433"/>
                <a:gd name="T91" fmla="*/ 2 h 490"/>
                <a:gd name="T92" fmla="*/ 219 w 433"/>
                <a:gd name="T93" fmla="*/ 10 h 490"/>
                <a:gd name="T94" fmla="*/ 211 w 433"/>
                <a:gd name="T95" fmla="*/ 10 h 490"/>
                <a:gd name="T96" fmla="*/ 195 w 433"/>
                <a:gd name="T97" fmla="*/ 18 h 490"/>
                <a:gd name="T98" fmla="*/ 177 w 433"/>
                <a:gd name="T99" fmla="*/ 37 h 490"/>
                <a:gd name="T100" fmla="*/ 172 w 433"/>
                <a:gd name="T101" fmla="*/ 24 h 490"/>
                <a:gd name="T102" fmla="*/ 166 w 433"/>
                <a:gd name="T103" fmla="*/ 24 h 490"/>
                <a:gd name="T104" fmla="*/ 159 w 433"/>
                <a:gd name="T105" fmla="*/ 10 h 490"/>
                <a:gd name="T106" fmla="*/ 114 w 433"/>
                <a:gd name="T107" fmla="*/ 20 h 490"/>
                <a:gd name="T108" fmla="*/ 53 w 433"/>
                <a:gd name="T109" fmla="*/ 26 h 490"/>
                <a:gd name="T110" fmla="*/ 53 w 433"/>
                <a:gd name="T111" fmla="*/ 143 h 490"/>
                <a:gd name="T112" fmla="*/ 49 w 433"/>
                <a:gd name="T113" fmla="*/ 147 h 490"/>
                <a:gd name="T114" fmla="*/ 50 w 433"/>
                <a:gd name="T115" fmla="*/ 228 h 490"/>
                <a:gd name="T116" fmla="*/ 2 w 433"/>
                <a:gd name="T117" fmla="*/ 228 h 490"/>
                <a:gd name="T118" fmla="*/ 0 w 433"/>
                <a:gd name="T119" fmla="*/ 37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3" h="490">
                  <a:moveTo>
                    <a:pt x="0" y="377"/>
                  </a:moveTo>
                  <a:cubicBezTo>
                    <a:pt x="9" y="381"/>
                    <a:pt x="18" y="386"/>
                    <a:pt x="22" y="394"/>
                  </a:cubicBezTo>
                  <a:cubicBezTo>
                    <a:pt x="31" y="413"/>
                    <a:pt x="30" y="423"/>
                    <a:pt x="30" y="423"/>
                  </a:cubicBezTo>
                  <a:cubicBezTo>
                    <a:pt x="30" y="423"/>
                    <a:pt x="39" y="434"/>
                    <a:pt x="37" y="443"/>
                  </a:cubicBezTo>
                  <a:cubicBezTo>
                    <a:pt x="35" y="452"/>
                    <a:pt x="27" y="465"/>
                    <a:pt x="27" y="465"/>
                  </a:cubicBezTo>
                  <a:cubicBezTo>
                    <a:pt x="27" y="465"/>
                    <a:pt x="22" y="484"/>
                    <a:pt x="27" y="487"/>
                  </a:cubicBezTo>
                  <a:cubicBezTo>
                    <a:pt x="32" y="490"/>
                    <a:pt x="78" y="485"/>
                    <a:pt x="78" y="485"/>
                  </a:cubicBezTo>
                  <a:cubicBezTo>
                    <a:pt x="78" y="485"/>
                    <a:pt x="79" y="474"/>
                    <a:pt x="83" y="473"/>
                  </a:cubicBezTo>
                  <a:cubicBezTo>
                    <a:pt x="87" y="472"/>
                    <a:pt x="97" y="474"/>
                    <a:pt x="97" y="474"/>
                  </a:cubicBezTo>
                  <a:cubicBezTo>
                    <a:pt x="97" y="474"/>
                    <a:pt x="99" y="457"/>
                    <a:pt x="106" y="454"/>
                  </a:cubicBezTo>
                  <a:cubicBezTo>
                    <a:pt x="113" y="451"/>
                    <a:pt x="124" y="453"/>
                    <a:pt x="124" y="446"/>
                  </a:cubicBezTo>
                  <a:cubicBezTo>
                    <a:pt x="124" y="439"/>
                    <a:pt x="129" y="401"/>
                    <a:pt x="142" y="401"/>
                  </a:cubicBezTo>
                  <a:cubicBezTo>
                    <a:pt x="155" y="401"/>
                    <a:pt x="171" y="413"/>
                    <a:pt x="171" y="41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213" y="435"/>
                    <a:pt x="223" y="433"/>
                  </a:cubicBezTo>
                  <a:cubicBezTo>
                    <a:pt x="233" y="431"/>
                    <a:pt x="236" y="426"/>
                    <a:pt x="236" y="426"/>
                  </a:cubicBezTo>
                  <a:cubicBezTo>
                    <a:pt x="236" y="426"/>
                    <a:pt x="244" y="433"/>
                    <a:pt x="255" y="426"/>
                  </a:cubicBezTo>
                  <a:cubicBezTo>
                    <a:pt x="266" y="419"/>
                    <a:pt x="270" y="386"/>
                    <a:pt x="270" y="386"/>
                  </a:cubicBezTo>
                  <a:cubicBezTo>
                    <a:pt x="284" y="374"/>
                    <a:pt x="284" y="374"/>
                    <a:pt x="284" y="374"/>
                  </a:cubicBezTo>
                  <a:cubicBezTo>
                    <a:pt x="295" y="371"/>
                    <a:pt x="295" y="371"/>
                    <a:pt x="295" y="371"/>
                  </a:cubicBezTo>
                  <a:cubicBezTo>
                    <a:pt x="295" y="371"/>
                    <a:pt x="318" y="353"/>
                    <a:pt x="318" y="347"/>
                  </a:cubicBezTo>
                  <a:cubicBezTo>
                    <a:pt x="318" y="341"/>
                    <a:pt x="319" y="318"/>
                    <a:pt x="329" y="311"/>
                  </a:cubicBezTo>
                  <a:cubicBezTo>
                    <a:pt x="339" y="304"/>
                    <a:pt x="342" y="305"/>
                    <a:pt x="353" y="298"/>
                  </a:cubicBezTo>
                  <a:cubicBezTo>
                    <a:pt x="364" y="291"/>
                    <a:pt x="378" y="265"/>
                    <a:pt x="383" y="259"/>
                  </a:cubicBezTo>
                  <a:cubicBezTo>
                    <a:pt x="388" y="253"/>
                    <a:pt x="412" y="252"/>
                    <a:pt x="412" y="252"/>
                  </a:cubicBezTo>
                  <a:cubicBezTo>
                    <a:pt x="420" y="236"/>
                    <a:pt x="420" y="236"/>
                    <a:pt x="420" y="236"/>
                  </a:cubicBezTo>
                  <a:cubicBezTo>
                    <a:pt x="433" y="235"/>
                    <a:pt x="433" y="235"/>
                    <a:pt x="433" y="235"/>
                  </a:cubicBezTo>
                  <a:cubicBezTo>
                    <a:pt x="430" y="228"/>
                    <a:pt x="424" y="214"/>
                    <a:pt x="414" y="210"/>
                  </a:cubicBezTo>
                  <a:cubicBezTo>
                    <a:pt x="401" y="205"/>
                    <a:pt x="375" y="202"/>
                    <a:pt x="375" y="202"/>
                  </a:cubicBezTo>
                  <a:cubicBezTo>
                    <a:pt x="375" y="202"/>
                    <a:pt x="375" y="194"/>
                    <a:pt x="375" y="187"/>
                  </a:cubicBezTo>
                  <a:cubicBezTo>
                    <a:pt x="375" y="180"/>
                    <a:pt x="363" y="182"/>
                    <a:pt x="363" y="182"/>
                  </a:cubicBezTo>
                  <a:cubicBezTo>
                    <a:pt x="363" y="164"/>
                    <a:pt x="363" y="164"/>
                    <a:pt x="363" y="164"/>
                  </a:cubicBezTo>
                  <a:cubicBezTo>
                    <a:pt x="367" y="159"/>
                    <a:pt x="367" y="159"/>
                    <a:pt x="367" y="159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44" y="143"/>
                    <a:pt x="344" y="143"/>
                    <a:pt x="344" y="143"/>
                  </a:cubicBezTo>
                  <a:cubicBezTo>
                    <a:pt x="344" y="143"/>
                    <a:pt x="345" y="128"/>
                    <a:pt x="343" y="121"/>
                  </a:cubicBezTo>
                  <a:cubicBezTo>
                    <a:pt x="341" y="114"/>
                    <a:pt x="323" y="117"/>
                    <a:pt x="323" y="117"/>
                  </a:cubicBezTo>
                  <a:cubicBezTo>
                    <a:pt x="323" y="117"/>
                    <a:pt x="302" y="105"/>
                    <a:pt x="295" y="96"/>
                  </a:cubicBezTo>
                  <a:cubicBezTo>
                    <a:pt x="288" y="87"/>
                    <a:pt x="286" y="64"/>
                    <a:pt x="286" y="64"/>
                  </a:cubicBezTo>
                  <a:cubicBezTo>
                    <a:pt x="286" y="64"/>
                    <a:pt x="280" y="53"/>
                    <a:pt x="276" y="43"/>
                  </a:cubicBezTo>
                  <a:cubicBezTo>
                    <a:pt x="272" y="33"/>
                    <a:pt x="264" y="39"/>
                    <a:pt x="264" y="3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55" y="10"/>
                    <a:pt x="255" y="10"/>
                    <a:pt x="255" y="1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1" y="10"/>
                    <a:pt x="201" y="12"/>
                    <a:pt x="195" y="18"/>
                  </a:cubicBezTo>
                  <a:cubicBezTo>
                    <a:pt x="190" y="23"/>
                    <a:pt x="180" y="36"/>
                    <a:pt x="177" y="37"/>
                  </a:cubicBezTo>
                  <a:cubicBezTo>
                    <a:pt x="174" y="38"/>
                    <a:pt x="172" y="24"/>
                    <a:pt x="172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6" y="24"/>
                    <a:pt x="168" y="10"/>
                    <a:pt x="159" y="10"/>
                  </a:cubicBezTo>
                  <a:cubicBezTo>
                    <a:pt x="151" y="10"/>
                    <a:pt x="135" y="18"/>
                    <a:pt x="114" y="20"/>
                  </a:cubicBezTo>
                  <a:cubicBezTo>
                    <a:pt x="92" y="23"/>
                    <a:pt x="53" y="26"/>
                    <a:pt x="53" y="26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2" y="228"/>
                    <a:pt x="2" y="228"/>
                    <a:pt x="2" y="228"/>
                  </a:cubicBezTo>
                  <a:lnTo>
                    <a:pt x="0" y="37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B5C4A801-EEFE-44CF-B18A-2C24249F8B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0825" y="3613150"/>
              <a:ext cx="268287" cy="414338"/>
            </a:xfrm>
            <a:custGeom>
              <a:avLst/>
              <a:gdLst>
                <a:gd name="T0" fmla="*/ 70 w 480"/>
                <a:gd name="T1" fmla="*/ 77 h 739"/>
                <a:gd name="T2" fmla="*/ 79 w 480"/>
                <a:gd name="T3" fmla="*/ 85 h 739"/>
                <a:gd name="T4" fmla="*/ 78 w 480"/>
                <a:gd name="T5" fmla="*/ 93 h 739"/>
                <a:gd name="T6" fmla="*/ 97 w 480"/>
                <a:gd name="T7" fmla="*/ 117 h 739"/>
                <a:gd name="T8" fmla="*/ 107 w 480"/>
                <a:gd name="T9" fmla="*/ 142 h 739"/>
                <a:gd name="T10" fmla="*/ 122 w 480"/>
                <a:gd name="T11" fmla="*/ 142 h 739"/>
                <a:gd name="T12" fmla="*/ 143 w 480"/>
                <a:gd name="T13" fmla="*/ 167 h 739"/>
                <a:gd name="T14" fmla="*/ 225 w 480"/>
                <a:gd name="T15" fmla="*/ 194 h 739"/>
                <a:gd name="T16" fmla="*/ 277 w 480"/>
                <a:gd name="T17" fmla="*/ 220 h 739"/>
                <a:gd name="T18" fmla="*/ 325 w 480"/>
                <a:gd name="T19" fmla="*/ 217 h 739"/>
                <a:gd name="T20" fmla="*/ 185 w 480"/>
                <a:gd name="T21" fmla="*/ 382 h 739"/>
                <a:gd name="T22" fmla="*/ 129 w 480"/>
                <a:gd name="T23" fmla="*/ 382 h 739"/>
                <a:gd name="T24" fmla="*/ 96 w 480"/>
                <a:gd name="T25" fmla="*/ 396 h 739"/>
                <a:gd name="T26" fmla="*/ 89 w 480"/>
                <a:gd name="T27" fmla="*/ 414 h 739"/>
                <a:gd name="T28" fmla="*/ 50 w 480"/>
                <a:gd name="T29" fmla="*/ 421 h 739"/>
                <a:gd name="T30" fmla="*/ 42 w 480"/>
                <a:gd name="T31" fmla="*/ 435 h 739"/>
                <a:gd name="T32" fmla="*/ 22 w 480"/>
                <a:gd name="T33" fmla="*/ 471 h 739"/>
                <a:gd name="T34" fmla="*/ 1 w 480"/>
                <a:gd name="T35" fmla="*/ 492 h 739"/>
                <a:gd name="T36" fmla="*/ 0 w 480"/>
                <a:gd name="T37" fmla="*/ 695 h 739"/>
                <a:gd name="T38" fmla="*/ 28 w 480"/>
                <a:gd name="T39" fmla="*/ 735 h 739"/>
                <a:gd name="T40" fmla="*/ 26 w 480"/>
                <a:gd name="T41" fmla="*/ 739 h 739"/>
                <a:gd name="T42" fmla="*/ 26 w 480"/>
                <a:gd name="T43" fmla="*/ 739 h 739"/>
                <a:gd name="T44" fmla="*/ 58 w 480"/>
                <a:gd name="T45" fmla="*/ 680 h 739"/>
                <a:gd name="T46" fmla="*/ 100 w 480"/>
                <a:gd name="T47" fmla="*/ 639 h 739"/>
                <a:gd name="T48" fmla="*/ 157 w 480"/>
                <a:gd name="T49" fmla="*/ 573 h 739"/>
                <a:gd name="T50" fmla="*/ 210 w 480"/>
                <a:gd name="T51" fmla="*/ 536 h 739"/>
                <a:gd name="T52" fmla="*/ 281 w 480"/>
                <a:gd name="T53" fmla="*/ 473 h 739"/>
                <a:gd name="T54" fmla="*/ 335 w 480"/>
                <a:gd name="T55" fmla="*/ 399 h 739"/>
                <a:gd name="T56" fmla="*/ 370 w 480"/>
                <a:gd name="T57" fmla="*/ 334 h 739"/>
                <a:gd name="T58" fmla="*/ 384 w 480"/>
                <a:gd name="T59" fmla="*/ 308 h 739"/>
                <a:gd name="T60" fmla="*/ 397 w 480"/>
                <a:gd name="T61" fmla="*/ 262 h 739"/>
                <a:gd name="T62" fmla="*/ 417 w 480"/>
                <a:gd name="T63" fmla="*/ 228 h 739"/>
                <a:gd name="T64" fmla="*/ 427 w 480"/>
                <a:gd name="T65" fmla="*/ 205 h 739"/>
                <a:gd name="T66" fmla="*/ 440 w 480"/>
                <a:gd name="T67" fmla="*/ 169 h 739"/>
                <a:gd name="T68" fmla="*/ 457 w 480"/>
                <a:gd name="T69" fmla="*/ 147 h 739"/>
                <a:gd name="T70" fmla="*/ 457 w 480"/>
                <a:gd name="T71" fmla="*/ 93 h 739"/>
                <a:gd name="T72" fmla="*/ 471 w 480"/>
                <a:gd name="T73" fmla="*/ 84 h 739"/>
                <a:gd name="T74" fmla="*/ 467 w 480"/>
                <a:gd name="T75" fmla="*/ 38 h 739"/>
                <a:gd name="T76" fmla="*/ 474 w 480"/>
                <a:gd name="T77" fmla="*/ 8 h 739"/>
                <a:gd name="T78" fmla="*/ 447 w 480"/>
                <a:gd name="T79" fmla="*/ 0 h 739"/>
                <a:gd name="T80" fmla="*/ 432 w 480"/>
                <a:gd name="T81" fmla="*/ 21 h 739"/>
                <a:gd name="T82" fmla="*/ 382 w 480"/>
                <a:gd name="T83" fmla="*/ 37 h 739"/>
                <a:gd name="T84" fmla="*/ 345 w 480"/>
                <a:gd name="T85" fmla="*/ 35 h 739"/>
                <a:gd name="T86" fmla="*/ 318 w 480"/>
                <a:gd name="T87" fmla="*/ 54 h 739"/>
                <a:gd name="T88" fmla="*/ 296 w 480"/>
                <a:gd name="T89" fmla="*/ 43 h 739"/>
                <a:gd name="T90" fmla="*/ 252 w 480"/>
                <a:gd name="T91" fmla="*/ 73 h 739"/>
                <a:gd name="T92" fmla="*/ 221 w 480"/>
                <a:gd name="T93" fmla="*/ 62 h 739"/>
                <a:gd name="T94" fmla="*/ 181 w 480"/>
                <a:gd name="T95" fmla="*/ 84 h 739"/>
                <a:gd name="T96" fmla="*/ 141 w 480"/>
                <a:gd name="T97" fmla="*/ 85 h 739"/>
                <a:gd name="T98" fmla="*/ 111 w 480"/>
                <a:gd name="T99" fmla="*/ 48 h 739"/>
                <a:gd name="T100" fmla="*/ 99 w 480"/>
                <a:gd name="T101" fmla="*/ 35 h 739"/>
                <a:gd name="T102" fmla="*/ 84 w 480"/>
                <a:gd name="T103" fmla="*/ 55 h 739"/>
                <a:gd name="T104" fmla="*/ 70 w 480"/>
                <a:gd name="T105" fmla="*/ 7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0" h="739">
                  <a:moveTo>
                    <a:pt x="70" y="77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91" y="109"/>
                    <a:pt x="97" y="117"/>
                  </a:cubicBezTo>
                  <a:cubicBezTo>
                    <a:pt x="103" y="125"/>
                    <a:pt x="107" y="142"/>
                    <a:pt x="107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2" y="142"/>
                    <a:pt x="132" y="159"/>
                    <a:pt x="143" y="167"/>
                  </a:cubicBezTo>
                  <a:cubicBezTo>
                    <a:pt x="154" y="175"/>
                    <a:pt x="206" y="188"/>
                    <a:pt x="225" y="194"/>
                  </a:cubicBezTo>
                  <a:cubicBezTo>
                    <a:pt x="244" y="200"/>
                    <a:pt x="277" y="220"/>
                    <a:pt x="277" y="220"/>
                  </a:cubicBezTo>
                  <a:cubicBezTo>
                    <a:pt x="325" y="217"/>
                    <a:pt x="325" y="217"/>
                    <a:pt x="325" y="21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85" y="382"/>
                    <a:pt x="137" y="380"/>
                    <a:pt x="129" y="382"/>
                  </a:cubicBezTo>
                  <a:cubicBezTo>
                    <a:pt x="121" y="384"/>
                    <a:pt x="96" y="396"/>
                    <a:pt x="96" y="396"/>
                  </a:cubicBezTo>
                  <a:cubicBezTo>
                    <a:pt x="96" y="396"/>
                    <a:pt x="95" y="408"/>
                    <a:pt x="89" y="414"/>
                  </a:cubicBezTo>
                  <a:cubicBezTo>
                    <a:pt x="83" y="420"/>
                    <a:pt x="58" y="418"/>
                    <a:pt x="50" y="421"/>
                  </a:cubicBezTo>
                  <a:cubicBezTo>
                    <a:pt x="42" y="424"/>
                    <a:pt x="42" y="435"/>
                    <a:pt x="42" y="435"/>
                  </a:cubicBezTo>
                  <a:cubicBezTo>
                    <a:pt x="42" y="435"/>
                    <a:pt x="29" y="463"/>
                    <a:pt x="22" y="471"/>
                  </a:cubicBezTo>
                  <a:cubicBezTo>
                    <a:pt x="15" y="479"/>
                    <a:pt x="1" y="492"/>
                    <a:pt x="1" y="492"/>
                  </a:cubicBezTo>
                  <a:cubicBezTo>
                    <a:pt x="0" y="695"/>
                    <a:pt x="0" y="695"/>
                    <a:pt x="0" y="695"/>
                  </a:cubicBezTo>
                  <a:cubicBezTo>
                    <a:pt x="28" y="735"/>
                    <a:pt x="28" y="735"/>
                    <a:pt x="28" y="735"/>
                  </a:cubicBezTo>
                  <a:cubicBezTo>
                    <a:pt x="27" y="737"/>
                    <a:pt x="27" y="738"/>
                    <a:pt x="26" y="739"/>
                  </a:cubicBezTo>
                  <a:cubicBezTo>
                    <a:pt x="26" y="739"/>
                    <a:pt x="26" y="739"/>
                    <a:pt x="26" y="739"/>
                  </a:cubicBezTo>
                  <a:cubicBezTo>
                    <a:pt x="35" y="722"/>
                    <a:pt x="52" y="690"/>
                    <a:pt x="58" y="680"/>
                  </a:cubicBezTo>
                  <a:cubicBezTo>
                    <a:pt x="65" y="669"/>
                    <a:pt x="97" y="654"/>
                    <a:pt x="100" y="639"/>
                  </a:cubicBezTo>
                  <a:cubicBezTo>
                    <a:pt x="103" y="624"/>
                    <a:pt x="146" y="586"/>
                    <a:pt x="157" y="573"/>
                  </a:cubicBezTo>
                  <a:cubicBezTo>
                    <a:pt x="168" y="560"/>
                    <a:pt x="202" y="541"/>
                    <a:pt x="210" y="536"/>
                  </a:cubicBezTo>
                  <a:cubicBezTo>
                    <a:pt x="218" y="531"/>
                    <a:pt x="275" y="484"/>
                    <a:pt x="281" y="473"/>
                  </a:cubicBezTo>
                  <a:cubicBezTo>
                    <a:pt x="287" y="462"/>
                    <a:pt x="331" y="413"/>
                    <a:pt x="335" y="399"/>
                  </a:cubicBezTo>
                  <a:cubicBezTo>
                    <a:pt x="339" y="385"/>
                    <a:pt x="364" y="339"/>
                    <a:pt x="370" y="334"/>
                  </a:cubicBezTo>
                  <a:cubicBezTo>
                    <a:pt x="376" y="329"/>
                    <a:pt x="384" y="316"/>
                    <a:pt x="384" y="308"/>
                  </a:cubicBezTo>
                  <a:cubicBezTo>
                    <a:pt x="384" y="300"/>
                    <a:pt x="390" y="271"/>
                    <a:pt x="397" y="262"/>
                  </a:cubicBezTo>
                  <a:cubicBezTo>
                    <a:pt x="404" y="253"/>
                    <a:pt x="417" y="241"/>
                    <a:pt x="417" y="228"/>
                  </a:cubicBezTo>
                  <a:cubicBezTo>
                    <a:pt x="417" y="215"/>
                    <a:pt x="427" y="205"/>
                    <a:pt x="427" y="205"/>
                  </a:cubicBezTo>
                  <a:cubicBezTo>
                    <a:pt x="440" y="169"/>
                    <a:pt x="440" y="169"/>
                    <a:pt x="440" y="169"/>
                  </a:cubicBezTo>
                  <a:cubicBezTo>
                    <a:pt x="440" y="169"/>
                    <a:pt x="457" y="173"/>
                    <a:pt x="457" y="147"/>
                  </a:cubicBezTo>
                  <a:cubicBezTo>
                    <a:pt x="457" y="121"/>
                    <a:pt x="457" y="93"/>
                    <a:pt x="457" y="93"/>
                  </a:cubicBezTo>
                  <a:cubicBezTo>
                    <a:pt x="471" y="84"/>
                    <a:pt x="471" y="84"/>
                    <a:pt x="471" y="84"/>
                  </a:cubicBezTo>
                  <a:cubicBezTo>
                    <a:pt x="467" y="38"/>
                    <a:pt x="467" y="38"/>
                    <a:pt x="467" y="38"/>
                  </a:cubicBezTo>
                  <a:cubicBezTo>
                    <a:pt x="467" y="38"/>
                    <a:pt x="480" y="14"/>
                    <a:pt x="474" y="8"/>
                  </a:cubicBezTo>
                  <a:cubicBezTo>
                    <a:pt x="468" y="2"/>
                    <a:pt x="447" y="0"/>
                    <a:pt x="447" y="0"/>
                  </a:cubicBezTo>
                  <a:cubicBezTo>
                    <a:pt x="447" y="0"/>
                    <a:pt x="439" y="14"/>
                    <a:pt x="432" y="21"/>
                  </a:cubicBezTo>
                  <a:cubicBezTo>
                    <a:pt x="425" y="28"/>
                    <a:pt x="388" y="37"/>
                    <a:pt x="382" y="37"/>
                  </a:cubicBezTo>
                  <a:cubicBezTo>
                    <a:pt x="376" y="37"/>
                    <a:pt x="355" y="31"/>
                    <a:pt x="345" y="35"/>
                  </a:cubicBezTo>
                  <a:cubicBezTo>
                    <a:pt x="335" y="39"/>
                    <a:pt x="322" y="54"/>
                    <a:pt x="318" y="54"/>
                  </a:cubicBezTo>
                  <a:cubicBezTo>
                    <a:pt x="314" y="54"/>
                    <a:pt x="304" y="42"/>
                    <a:pt x="296" y="43"/>
                  </a:cubicBezTo>
                  <a:cubicBezTo>
                    <a:pt x="288" y="44"/>
                    <a:pt x="261" y="72"/>
                    <a:pt x="252" y="73"/>
                  </a:cubicBezTo>
                  <a:cubicBezTo>
                    <a:pt x="243" y="74"/>
                    <a:pt x="235" y="58"/>
                    <a:pt x="221" y="62"/>
                  </a:cubicBezTo>
                  <a:cubicBezTo>
                    <a:pt x="207" y="66"/>
                    <a:pt x="189" y="83"/>
                    <a:pt x="181" y="84"/>
                  </a:cubicBezTo>
                  <a:cubicBezTo>
                    <a:pt x="173" y="85"/>
                    <a:pt x="141" y="85"/>
                    <a:pt x="141" y="85"/>
                  </a:cubicBezTo>
                  <a:cubicBezTo>
                    <a:pt x="141" y="85"/>
                    <a:pt x="111" y="58"/>
                    <a:pt x="111" y="48"/>
                  </a:cubicBezTo>
                  <a:cubicBezTo>
                    <a:pt x="111" y="40"/>
                    <a:pt x="102" y="36"/>
                    <a:pt x="99" y="35"/>
                  </a:cubicBezTo>
                  <a:cubicBezTo>
                    <a:pt x="84" y="55"/>
                    <a:pt x="84" y="55"/>
                    <a:pt x="84" y="55"/>
                  </a:cubicBezTo>
                  <a:lnTo>
                    <a:pt x="70" y="7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5E114E65-D50A-49FC-A218-FC994DCD536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3525" y="3594100"/>
              <a:ext cx="47625" cy="52388"/>
            </a:xfrm>
            <a:custGeom>
              <a:avLst/>
              <a:gdLst>
                <a:gd name="T0" fmla="*/ 47 w 85"/>
                <a:gd name="T1" fmla="*/ 18 h 95"/>
                <a:gd name="T2" fmla="*/ 31 w 85"/>
                <a:gd name="T3" fmla="*/ 8 h 95"/>
                <a:gd name="T4" fmla="*/ 13 w 85"/>
                <a:gd name="T5" fmla="*/ 47 h 95"/>
                <a:gd name="T6" fmla="*/ 0 w 85"/>
                <a:gd name="T7" fmla="*/ 56 h 95"/>
                <a:gd name="T8" fmla="*/ 11 w 85"/>
                <a:gd name="T9" fmla="*/ 94 h 95"/>
                <a:gd name="T10" fmla="*/ 36 w 85"/>
                <a:gd name="T11" fmla="*/ 91 h 95"/>
                <a:gd name="T12" fmla="*/ 46 w 85"/>
                <a:gd name="T13" fmla="*/ 84 h 95"/>
                <a:gd name="T14" fmla="*/ 59 w 85"/>
                <a:gd name="T15" fmla="*/ 93 h 95"/>
                <a:gd name="T16" fmla="*/ 60 w 85"/>
                <a:gd name="T17" fmla="*/ 91 h 95"/>
                <a:gd name="T18" fmla="*/ 75 w 85"/>
                <a:gd name="T19" fmla="*/ 71 h 95"/>
                <a:gd name="T20" fmla="*/ 74 w 85"/>
                <a:gd name="T21" fmla="*/ 71 h 95"/>
                <a:gd name="T22" fmla="*/ 67 w 85"/>
                <a:gd name="T23" fmla="*/ 61 h 95"/>
                <a:gd name="T24" fmla="*/ 44 w 85"/>
                <a:gd name="T25" fmla="*/ 63 h 95"/>
                <a:gd name="T26" fmla="*/ 76 w 85"/>
                <a:gd name="T27" fmla="*/ 17 h 95"/>
                <a:gd name="T28" fmla="*/ 63 w 85"/>
                <a:gd name="T29" fmla="*/ 0 h 95"/>
                <a:gd name="T30" fmla="*/ 54 w 85"/>
                <a:gd name="T31" fmla="*/ 6 h 95"/>
                <a:gd name="T32" fmla="*/ 47 w 85"/>
                <a:gd name="T33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95">
                  <a:moveTo>
                    <a:pt x="47" y="1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3" y="93"/>
                    <a:pt x="11" y="94"/>
                  </a:cubicBezTo>
                  <a:cubicBezTo>
                    <a:pt x="19" y="95"/>
                    <a:pt x="36" y="91"/>
                    <a:pt x="36" y="91"/>
                  </a:cubicBezTo>
                  <a:cubicBezTo>
                    <a:pt x="36" y="91"/>
                    <a:pt x="39" y="83"/>
                    <a:pt x="46" y="84"/>
                  </a:cubicBezTo>
                  <a:cubicBezTo>
                    <a:pt x="50" y="85"/>
                    <a:pt x="55" y="89"/>
                    <a:pt x="59" y="93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85" y="30"/>
                    <a:pt x="76" y="17"/>
                  </a:cubicBezTo>
                  <a:cubicBezTo>
                    <a:pt x="73" y="12"/>
                    <a:pt x="68" y="6"/>
                    <a:pt x="63" y="0"/>
                  </a:cubicBezTo>
                  <a:cubicBezTo>
                    <a:pt x="54" y="6"/>
                    <a:pt x="54" y="6"/>
                    <a:pt x="54" y="6"/>
                  </a:cubicBezTo>
                  <a:lnTo>
                    <a:pt x="47" y="1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4F2ADE07-D7E1-4F39-B44C-C56A271EB6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0" y="3433763"/>
              <a:ext cx="177800" cy="169863"/>
            </a:xfrm>
            <a:custGeom>
              <a:avLst/>
              <a:gdLst>
                <a:gd name="T0" fmla="*/ 51 w 320"/>
                <a:gd name="T1" fmla="*/ 35 h 305"/>
                <a:gd name="T2" fmla="*/ 50 w 320"/>
                <a:gd name="T3" fmla="*/ 50 h 305"/>
                <a:gd name="T4" fmla="*/ 31 w 320"/>
                <a:gd name="T5" fmla="*/ 57 h 305"/>
                <a:gd name="T6" fmla="*/ 31 w 320"/>
                <a:gd name="T7" fmla="*/ 67 h 305"/>
                <a:gd name="T8" fmla="*/ 20 w 320"/>
                <a:gd name="T9" fmla="*/ 75 h 305"/>
                <a:gd name="T10" fmla="*/ 26 w 320"/>
                <a:gd name="T11" fmla="*/ 106 h 305"/>
                <a:gd name="T12" fmla="*/ 14 w 320"/>
                <a:gd name="T13" fmla="*/ 126 h 305"/>
                <a:gd name="T14" fmla="*/ 13 w 320"/>
                <a:gd name="T15" fmla="*/ 143 h 305"/>
                <a:gd name="T16" fmla="*/ 1 w 320"/>
                <a:gd name="T17" fmla="*/ 157 h 305"/>
                <a:gd name="T18" fmla="*/ 6 w 320"/>
                <a:gd name="T19" fmla="*/ 167 h 305"/>
                <a:gd name="T20" fmla="*/ 8 w 320"/>
                <a:gd name="T21" fmla="*/ 200 h 305"/>
                <a:gd name="T22" fmla="*/ 31 w 320"/>
                <a:gd name="T23" fmla="*/ 201 h 305"/>
                <a:gd name="T24" fmla="*/ 41 w 320"/>
                <a:gd name="T25" fmla="*/ 191 h 305"/>
                <a:gd name="T26" fmla="*/ 57 w 320"/>
                <a:gd name="T27" fmla="*/ 211 h 305"/>
                <a:gd name="T28" fmla="*/ 73 w 320"/>
                <a:gd name="T29" fmla="*/ 170 h 305"/>
                <a:gd name="T30" fmla="*/ 89 w 320"/>
                <a:gd name="T31" fmla="*/ 179 h 305"/>
                <a:gd name="T32" fmla="*/ 99 w 320"/>
                <a:gd name="T33" fmla="*/ 194 h 305"/>
                <a:gd name="T34" fmla="*/ 116 w 320"/>
                <a:gd name="T35" fmla="*/ 194 h 305"/>
                <a:gd name="T36" fmla="*/ 128 w 320"/>
                <a:gd name="T37" fmla="*/ 181 h 305"/>
                <a:gd name="T38" fmla="*/ 137 w 320"/>
                <a:gd name="T39" fmla="*/ 194 h 305"/>
                <a:gd name="T40" fmla="*/ 155 w 320"/>
                <a:gd name="T41" fmla="*/ 187 h 305"/>
                <a:gd name="T42" fmla="*/ 165 w 320"/>
                <a:gd name="T43" fmla="*/ 192 h 305"/>
                <a:gd name="T44" fmla="*/ 185 w 320"/>
                <a:gd name="T45" fmla="*/ 193 h 305"/>
                <a:gd name="T46" fmla="*/ 196 w 320"/>
                <a:gd name="T47" fmla="*/ 207 h 305"/>
                <a:gd name="T48" fmla="*/ 216 w 320"/>
                <a:gd name="T49" fmla="*/ 216 h 305"/>
                <a:gd name="T50" fmla="*/ 231 w 320"/>
                <a:gd name="T51" fmla="*/ 242 h 305"/>
                <a:gd name="T52" fmla="*/ 257 w 320"/>
                <a:gd name="T53" fmla="*/ 257 h 305"/>
                <a:gd name="T54" fmla="*/ 262 w 320"/>
                <a:gd name="T55" fmla="*/ 277 h 305"/>
                <a:gd name="T56" fmla="*/ 280 w 320"/>
                <a:gd name="T57" fmla="*/ 283 h 305"/>
                <a:gd name="T58" fmla="*/ 288 w 320"/>
                <a:gd name="T59" fmla="*/ 295 h 305"/>
                <a:gd name="T60" fmla="*/ 304 w 320"/>
                <a:gd name="T61" fmla="*/ 305 h 305"/>
                <a:gd name="T62" fmla="*/ 311 w 320"/>
                <a:gd name="T63" fmla="*/ 293 h 305"/>
                <a:gd name="T64" fmla="*/ 320 w 320"/>
                <a:gd name="T65" fmla="*/ 287 h 305"/>
                <a:gd name="T66" fmla="*/ 304 w 320"/>
                <a:gd name="T67" fmla="*/ 268 h 305"/>
                <a:gd name="T68" fmla="*/ 285 w 320"/>
                <a:gd name="T69" fmla="*/ 264 h 305"/>
                <a:gd name="T70" fmla="*/ 283 w 320"/>
                <a:gd name="T71" fmla="*/ 239 h 305"/>
                <a:gd name="T72" fmla="*/ 241 w 320"/>
                <a:gd name="T73" fmla="*/ 216 h 305"/>
                <a:gd name="T74" fmla="*/ 231 w 320"/>
                <a:gd name="T75" fmla="*/ 181 h 305"/>
                <a:gd name="T76" fmla="*/ 204 w 320"/>
                <a:gd name="T77" fmla="*/ 177 h 305"/>
                <a:gd name="T78" fmla="*/ 190 w 320"/>
                <a:gd name="T79" fmla="*/ 159 h 305"/>
                <a:gd name="T80" fmla="*/ 177 w 320"/>
                <a:gd name="T81" fmla="*/ 165 h 305"/>
                <a:gd name="T82" fmla="*/ 169 w 320"/>
                <a:gd name="T83" fmla="*/ 152 h 305"/>
                <a:gd name="T84" fmla="*/ 157 w 320"/>
                <a:gd name="T85" fmla="*/ 149 h 305"/>
                <a:gd name="T86" fmla="*/ 134 w 320"/>
                <a:gd name="T87" fmla="*/ 117 h 305"/>
                <a:gd name="T88" fmla="*/ 128 w 320"/>
                <a:gd name="T89" fmla="*/ 62 h 305"/>
                <a:gd name="T90" fmla="*/ 100 w 320"/>
                <a:gd name="T91" fmla="*/ 1 h 305"/>
                <a:gd name="T92" fmla="*/ 98 w 320"/>
                <a:gd name="T93" fmla="*/ 0 h 305"/>
                <a:gd name="T94" fmla="*/ 87 w 320"/>
                <a:gd name="T95" fmla="*/ 25 h 305"/>
                <a:gd name="T96" fmla="*/ 51 w 320"/>
                <a:gd name="T97" fmla="*/ 3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05">
                  <a:moveTo>
                    <a:pt x="51" y="35"/>
                  </a:moveTo>
                  <a:cubicBezTo>
                    <a:pt x="51" y="35"/>
                    <a:pt x="51" y="43"/>
                    <a:pt x="50" y="50"/>
                  </a:cubicBezTo>
                  <a:cubicBezTo>
                    <a:pt x="49" y="57"/>
                    <a:pt x="31" y="57"/>
                    <a:pt x="31" y="5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20" y="72"/>
                    <a:pt x="20" y="75"/>
                  </a:cubicBezTo>
                  <a:cubicBezTo>
                    <a:pt x="20" y="78"/>
                    <a:pt x="26" y="88"/>
                    <a:pt x="26" y="106"/>
                  </a:cubicBezTo>
                  <a:cubicBezTo>
                    <a:pt x="26" y="124"/>
                    <a:pt x="14" y="126"/>
                    <a:pt x="14" y="126"/>
                  </a:cubicBezTo>
                  <a:cubicBezTo>
                    <a:pt x="14" y="126"/>
                    <a:pt x="13" y="136"/>
                    <a:pt x="13" y="143"/>
                  </a:cubicBezTo>
                  <a:cubicBezTo>
                    <a:pt x="13" y="150"/>
                    <a:pt x="2" y="149"/>
                    <a:pt x="1" y="157"/>
                  </a:cubicBezTo>
                  <a:cubicBezTo>
                    <a:pt x="0" y="165"/>
                    <a:pt x="6" y="167"/>
                    <a:pt x="6" y="167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1"/>
                    <a:pt x="36" y="191"/>
                    <a:pt x="41" y="191"/>
                  </a:cubicBezTo>
                  <a:cubicBezTo>
                    <a:pt x="46" y="191"/>
                    <a:pt x="49" y="211"/>
                    <a:pt x="57" y="211"/>
                  </a:cubicBezTo>
                  <a:cubicBezTo>
                    <a:pt x="65" y="211"/>
                    <a:pt x="73" y="170"/>
                    <a:pt x="73" y="170"/>
                  </a:cubicBezTo>
                  <a:cubicBezTo>
                    <a:pt x="73" y="170"/>
                    <a:pt x="85" y="177"/>
                    <a:pt x="89" y="179"/>
                  </a:cubicBezTo>
                  <a:cubicBezTo>
                    <a:pt x="93" y="181"/>
                    <a:pt x="99" y="194"/>
                    <a:pt x="99" y="194"/>
                  </a:cubicBezTo>
                  <a:cubicBezTo>
                    <a:pt x="99" y="194"/>
                    <a:pt x="113" y="194"/>
                    <a:pt x="116" y="194"/>
                  </a:cubicBezTo>
                  <a:cubicBezTo>
                    <a:pt x="119" y="194"/>
                    <a:pt x="128" y="181"/>
                    <a:pt x="128" y="181"/>
                  </a:cubicBezTo>
                  <a:cubicBezTo>
                    <a:pt x="128" y="181"/>
                    <a:pt x="134" y="194"/>
                    <a:pt x="137" y="194"/>
                  </a:cubicBezTo>
                  <a:cubicBezTo>
                    <a:pt x="140" y="194"/>
                    <a:pt x="151" y="187"/>
                    <a:pt x="155" y="187"/>
                  </a:cubicBezTo>
                  <a:cubicBezTo>
                    <a:pt x="159" y="187"/>
                    <a:pt x="165" y="192"/>
                    <a:pt x="165" y="192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207"/>
                    <a:pt x="208" y="208"/>
                    <a:pt x="216" y="216"/>
                  </a:cubicBezTo>
                  <a:cubicBezTo>
                    <a:pt x="224" y="224"/>
                    <a:pt x="227" y="234"/>
                    <a:pt x="231" y="242"/>
                  </a:cubicBezTo>
                  <a:cubicBezTo>
                    <a:pt x="235" y="250"/>
                    <a:pt x="253" y="252"/>
                    <a:pt x="257" y="257"/>
                  </a:cubicBezTo>
                  <a:cubicBezTo>
                    <a:pt x="261" y="262"/>
                    <a:pt x="261" y="271"/>
                    <a:pt x="262" y="277"/>
                  </a:cubicBezTo>
                  <a:cubicBezTo>
                    <a:pt x="263" y="283"/>
                    <a:pt x="280" y="283"/>
                    <a:pt x="280" y="283"/>
                  </a:cubicBezTo>
                  <a:cubicBezTo>
                    <a:pt x="288" y="295"/>
                    <a:pt x="288" y="295"/>
                    <a:pt x="288" y="295"/>
                  </a:cubicBezTo>
                  <a:cubicBezTo>
                    <a:pt x="304" y="305"/>
                    <a:pt x="304" y="305"/>
                    <a:pt x="304" y="305"/>
                  </a:cubicBezTo>
                  <a:cubicBezTo>
                    <a:pt x="311" y="293"/>
                    <a:pt x="311" y="293"/>
                    <a:pt x="311" y="293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12" y="277"/>
                    <a:pt x="304" y="268"/>
                    <a:pt x="304" y="268"/>
                  </a:cubicBezTo>
                  <a:cubicBezTo>
                    <a:pt x="304" y="268"/>
                    <a:pt x="287" y="271"/>
                    <a:pt x="285" y="264"/>
                  </a:cubicBezTo>
                  <a:cubicBezTo>
                    <a:pt x="283" y="257"/>
                    <a:pt x="283" y="239"/>
                    <a:pt x="283" y="239"/>
                  </a:cubicBezTo>
                  <a:cubicBezTo>
                    <a:pt x="283" y="239"/>
                    <a:pt x="244" y="225"/>
                    <a:pt x="241" y="216"/>
                  </a:cubicBezTo>
                  <a:cubicBezTo>
                    <a:pt x="238" y="207"/>
                    <a:pt x="238" y="185"/>
                    <a:pt x="231" y="181"/>
                  </a:cubicBezTo>
                  <a:cubicBezTo>
                    <a:pt x="224" y="177"/>
                    <a:pt x="207" y="181"/>
                    <a:pt x="204" y="177"/>
                  </a:cubicBezTo>
                  <a:cubicBezTo>
                    <a:pt x="201" y="173"/>
                    <a:pt x="190" y="159"/>
                    <a:pt x="190" y="159"/>
                  </a:cubicBezTo>
                  <a:cubicBezTo>
                    <a:pt x="177" y="165"/>
                    <a:pt x="177" y="165"/>
                    <a:pt x="177" y="165"/>
                  </a:cubicBezTo>
                  <a:cubicBezTo>
                    <a:pt x="169" y="152"/>
                    <a:pt x="169" y="152"/>
                    <a:pt x="169" y="152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37" y="129"/>
                    <a:pt x="134" y="117"/>
                  </a:cubicBezTo>
                  <a:cubicBezTo>
                    <a:pt x="131" y="105"/>
                    <a:pt x="135" y="85"/>
                    <a:pt x="128" y="62"/>
                  </a:cubicBezTo>
                  <a:cubicBezTo>
                    <a:pt x="121" y="39"/>
                    <a:pt x="100" y="1"/>
                    <a:pt x="100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9"/>
                    <a:pt x="92" y="21"/>
                    <a:pt x="87" y="25"/>
                  </a:cubicBezTo>
                  <a:cubicBezTo>
                    <a:pt x="78" y="33"/>
                    <a:pt x="51" y="35"/>
                    <a:pt x="51" y="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B0CC6AC6-272A-472A-9B18-583BBC5AA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4925" y="3527425"/>
              <a:ext cx="396875" cy="344488"/>
            </a:xfrm>
            <a:custGeom>
              <a:avLst/>
              <a:gdLst>
                <a:gd name="T0" fmla="*/ 75 w 709"/>
                <a:gd name="T1" fmla="*/ 428 h 615"/>
                <a:gd name="T2" fmla="*/ 87 w 709"/>
                <a:gd name="T3" fmla="*/ 442 h 615"/>
                <a:gd name="T4" fmla="*/ 96 w 709"/>
                <a:gd name="T5" fmla="*/ 471 h 615"/>
                <a:gd name="T6" fmla="*/ 133 w 709"/>
                <a:gd name="T7" fmla="*/ 513 h 615"/>
                <a:gd name="T8" fmla="*/ 138 w 709"/>
                <a:gd name="T9" fmla="*/ 545 h 615"/>
                <a:gd name="T10" fmla="*/ 191 w 709"/>
                <a:gd name="T11" fmla="*/ 562 h 615"/>
                <a:gd name="T12" fmla="*/ 282 w 709"/>
                <a:gd name="T13" fmla="*/ 606 h 615"/>
                <a:gd name="T14" fmla="*/ 326 w 709"/>
                <a:gd name="T15" fmla="*/ 601 h 615"/>
                <a:gd name="T16" fmla="*/ 360 w 709"/>
                <a:gd name="T17" fmla="*/ 577 h 615"/>
                <a:gd name="T18" fmla="*/ 388 w 709"/>
                <a:gd name="T19" fmla="*/ 585 h 615"/>
                <a:gd name="T20" fmla="*/ 410 w 709"/>
                <a:gd name="T21" fmla="*/ 582 h 615"/>
                <a:gd name="T22" fmla="*/ 434 w 709"/>
                <a:gd name="T23" fmla="*/ 574 h 615"/>
                <a:gd name="T24" fmla="*/ 480 w 709"/>
                <a:gd name="T25" fmla="*/ 549 h 615"/>
                <a:gd name="T26" fmla="*/ 569 w 709"/>
                <a:gd name="T27" fmla="*/ 535 h 615"/>
                <a:gd name="T28" fmla="*/ 661 w 709"/>
                <a:gd name="T29" fmla="*/ 373 h 615"/>
                <a:gd name="T30" fmla="*/ 527 w 709"/>
                <a:gd name="T31" fmla="*/ 320 h 615"/>
                <a:gd name="T32" fmla="*/ 491 w 709"/>
                <a:gd name="T33" fmla="*/ 295 h 615"/>
                <a:gd name="T34" fmla="*/ 462 w 709"/>
                <a:gd name="T35" fmla="*/ 246 h 615"/>
                <a:gd name="T36" fmla="*/ 454 w 709"/>
                <a:gd name="T37" fmla="*/ 230 h 615"/>
                <a:gd name="T38" fmla="*/ 454 w 709"/>
                <a:gd name="T39" fmla="*/ 201 h 615"/>
                <a:gd name="T40" fmla="*/ 419 w 709"/>
                <a:gd name="T41" fmla="*/ 211 h 615"/>
                <a:gd name="T42" fmla="*/ 421 w 709"/>
                <a:gd name="T43" fmla="*/ 164 h 615"/>
                <a:gd name="T44" fmla="*/ 431 w 709"/>
                <a:gd name="T45" fmla="*/ 113 h 615"/>
                <a:gd name="T46" fmla="*/ 408 w 709"/>
                <a:gd name="T47" fmla="*/ 87 h 615"/>
                <a:gd name="T48" fmla="*/ 367 w 709"/>
                <a:gd name="T49" fmla="*/ 46 h 615"/>
                <a:gd name="T50" fmla="*/ 336 w 709"/>
                <a:gd name="T51" fmla="*/ 23 h 615"/>
                <a:gd name="T52" fmla="*/ 306 w 709"/>
                <a:gd name="T53" fmla="*/ 17 h 615"/>
                <a:gd name="T54" fmla="*/ 279 w 709"/>
                <a:gd name="T55" fmla="*/ 11 h 615"/>
                <a:gd name="T56" fmla="*/ 250 w 709"/>
                <a:gd name="T57" fmla="*/ 24 h 615"/>
                <a:gd name="T58" fmla="*/ 224 w 709"/>
                <a:gd name="T59" fmla="*/ 0 h 615"/>
                <a:gd name="T60" fmla="*/ 192 w 709"/>
                <a:gd name="T61" fmla="*/ 21 h 615"/>
                <a:gd name="T62" fmla="*/ 159 w 709"/>
                <a:gd name="T63" fmla="*/ 30 h 615"/>
                <a:gd name="T64" fmla="*/ 143 w 709"/>
                <a:gd name="T65" fmla="*/ 88 h 615"/>
                <a:gd name="T66" fmla="*/ 123 w 709"/>
                <a:gd name="T67" fmla="*/ 116 h 615"/>
                <a:gd name="T68" fmla="*/ 110 w 709"/>
                <a:gd name="T69" fmla="*/ 155 h 615"/>
                <a:gd name="T70" fmla="*/ 96 w 709"/>
                <a:gd name="T71" fmla="*/ 179 h 615"/>
                <a:gd name="T72" fmla="*/ 90 w 709"/>
                <a:gd name="T73" fmla="*/ 221 h 615"/>
                <a:gd name="T74" fmla="*/ 71 w 709"/>
                <a:gd name="T75" fmla="*/ 215 h 615"/>
                <a:gd name="T76" fmla="*/ 65 w 709"/>
                <a:gd name="T77" fmla="*/ 256 h 615"/>
                <a:gd name="T78" fmla="*/ 54 w 709"/>
                <a:gd name="T79" fmla="*/ 305 h 615"/>
                <a:gd name="T80" fmla="*/ 36 w 709"/>
                <a:gd name="T81" fmla="*/ 351 h 615"/>
                <a:gd name="T82" fmla="*/ 8 w 709"/>
                <a:gd name="T83" fmla="*/ 345 h 615"/>
                <a:gd name="T84" fmla="*/ 3 w 709"/>
                <a:gd name="T85" fmla="*/ 383 h 615"/>
                <a:gd name="T86" fmla="*/ 55 w 709"/>
                <a:gd name="T87" fmla="*/ 40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9" h="615">
                  <a:moveTo>
                    <a:pt x="60" y="425"/>
                  </a:moveTo>
                  <a:cubicBezTo>
                    <a:pt x="64" y="430"/>
                    <a:pt x="75" y="428"/>
                    <a:pt x="75" y="428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6" y="471"/>
                    <a:pt x="96" y="471"/>
                    <a:pt x="96" y="471"/>
                  </a:cubicBezTo>
                  <a:cubicBezTo>
                    <a:pt x="96" y="471"/>
                    <a:pt x="98" y="498"/>
                    <a:pt x="108" y="506"/>
                  </a:cubicBezTo>
                  <a:cubicBezTo>
                    <a:pt x="118" y="514"/>
                    <a:pt x="128" y="505"/>
                    <a:pt x="133" y="513"/>
                  </a:cubicBezTo>
                  <a:cubicBezTo>
                    <a:pt x="138" y="521"/>
                    <a:pt x="137" y="535"/>
                    <a:pt x="137" y="535"/>
                  </a:cubicBezTo>
                  <a:cubicBezTo>
                    <a:pt x="138" y="545"/>
                    <a:pt x="138" y="545"/>
                    <a:pt x="138" y="545"/>
                  </a:cubicBezTo>
                  <a:cubicBezTo>
                    <a:pt x="144" y="560"/>
                    <a:pt x="144" y="560"/>
                    <a:pt x="144" y="560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242" y="602"/>
                    <a:pt x="242" y="602"/>
                    <a:pt x="242" y="602"/>
                  </a:cubicBezTo>
                  <a:cubicBezTo>
                    <a:pt x="242" y="602"/>
                    <a:pt x="269" y="604"/>
                    <a:pt x="282" y="606"/>
                  </a:cubicBezTo>
                  <a:cubicBezTo>
                    <a:pt x="295" y="608"/>
                    <a:pt x="313" y="615"/>
                    <a:pt x="313" y="615"/>
                  </a:cubicBezTo>
                  <a:cubicBezTo>
                    <a:pt x="326" y="601"/>
                    <a:pt x="326" y="601"/>
                    <a:pt x="326" y="601"/>
                  </a:cubicBezTo>
                  <a:cubicBezTo>
                    <a:pt x="326" y="601"/>
                    <a:pt x="324" y="597"/>
                    <a:pt x="331" y="591"/>
                  </a:cubicBezTo>
                  <a:cubicBezTo>
                    <a:pt x="338" y="585"/>
                    <a:pt x="360" y="577"/>
                    <a:pt x="360" y="577"/>
                  </a:cubicBezTo>
                  <a:cubicBezTo>
                    <a:pt x="372" y="568"/>
                    <a:pt x="372" y="568"/>
                    <a:pt x="372" y="568"/>
                  </a:cubicBezTo>
                  <a:cubicBezTo>
                    <a:pt x="388" y="585"/>
                    <a:pt x="388" y="585"/>
                    <a:pt x="388" y="585"/>
                  </a:cubicBezTo>
                  <a:cubicBezTo>
                    <a:pt x="406" y="586"/>
                    <a:pt x="406" y="586"/>
                    <a:pt x="406" y="586"/>
                  </a:cubicBezTo>
                  <a:cubicBezTo>
                    <a:pt x="410" y="582"/>
                    <a:pt x="410" y="582"/>
                    <a:pt x="410" y="582"/>
                  </a:cubicBezTo>
                  <a:cubicBezTo>
                    <a:pt x="426" y="588"/>
                    <a:pt x="426" y="588"/>
                    <a:pt x="426" y="588"/>
                  </a:cubicBezTo>
                  <a:cubicBezTo>
                    <a:pt x="426" y="588"/>
                    <a:pt x="426" y="577"/>
                    <a:pt x="434" y="574"/>
                  </a:cubicBezTo>
                  <a:cubicBezTo>
                    <a:pt x="442" y="571"/>
                    <a:pt x="467" y="573"/>
                    <a:pt x="473" y="567"/>
                  </a:cubicBezTo>
                  <a:cubicBezTo>
                    <a:pt x="479" y="561"/>
                    <a:pt x="480" y="549"/>
                    <a:pt x="480" y="549"/>
                  </a:cubicBezTo>
                  <a:cubicBezTo>
                    <a:pt x="480" y="549"/>
                    <a:pt x="505" y="537"/>
                    <a:pt x="513" y="535"/>
                  </a:cubicBezTo>
                  <a:cubicBezTo>
                    <a:pt x="521" y="533"/>
                    <a:pt x="569" y="535"/>
                    <a:pt x="569" y="535"/>
                  </a:cubicBezTo>
                  <a:cubicBezTo>
                    <a:pt x="709" y="370"/>
                    <a:pt x="709" y="370"/>
                    <a:pt x="709" y="370"/>
                  </a:cubicBezTo>
                  <a:cubicBezTo>
                    <a:pt x="661" y="373"/>
                    <a:pt x="661" y="373"/>
                    <a:pt x="661" y="373"/>
                  </a:cubicBezTo>
                  <a:cubicBezTo>
                    <a:pt x="661" y="373"/>
                    <a:pt x="628" y="353"/>
                    <a:pt x="609" y="347"/>
                  </a:cubicBezTo>
                  <a:cubicBezTo>
                    <a:pt x="590" y="341"/>
                    <a:pt x="538" y="328"/>
                    <a:pt x="527" y="320"/>
                  </a:cubicBezTo>
                  <a:cubicBezTo>
                    <a:pt x="516" y="312"/>
                    <a:pt x="506" y="295"/>
                    <a:pt x="506" y="295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5"/>
                    <a:pt x="487" y="278"/>
                    <a:pt x="481" y="270"/>
                  </a:cubicBezTo>
                  <a:cubicBezTo>
                    <a:pt x="475" y="262"/>
                    <a:pt x="462" y="246"/>
                    <a:pt x="462" y="246"/>
                  </a:cubicBezTo>
                  <a:cubicBezTo>
                    <a:pt x="463" y="238"/>
                    <a:pt x="463" y="238"/>
                    <a:pt x="463" y="238"/>
                  </a:cubicBezTo>
                  <a:cubicBezTo>
                    <a:pt x="454" y="230"/>
                    <a:pt x="454" y="230"/>
                    <a:pt x="454" y="230"/>
                  </a:cubicBezTo>
                  <a:cubicBezTo>
                    <a:pt x="467" y="210"/>
                    <a:pt x="467" y="210"/>
                    <a:pt x="467" y="210"/>
                  </a:cubicBezTo>
                  <a:cubicBezTo>
                    <a:pt x="463" y="206"/>
                    <a:pt x="458" y="202"/>
                    <a:pt x="454" y="201"/>
                  </a:cubicBezTo>
                  <a:cubicBezTo>
                    <a:pt x="447" y="200"/>
                    <a:pt x="444" y="208"/>
                    <a:pt x="444" y="208"/>
                  </a:cubicBezTo>
                  <a:cubicBezTo>
                    <a:pt x="444" y="208"/>
                    <a:pt x="427" y="212"/>
                    <a:pt x="419" y="211"/>
                  </a:cubicBezTo>
                  <a:cubicBezTo>
                    <a:pt x="411" y="210"/>
                    <a:pt x="408" y="173"/>
                    <a:pt x="408" y="173"/>
                  </a:cubicBezTo>
                  <a:cubicBezTo>
                    <a:pt x="421" y="164"/>
                    <a:pt x="421" y="164"/>
                    <a:pt x="421" y="164"/>
                  </a:cubicBezTo>
                  <a:cubicBezTo>
                    <a:pt x="439" y="125"/>
                    <a:pt x="439" y="125"/>
                    <a:pt x="439" y="125"/>
                  </a:cubicBezTo>
                  <a:cubicBezTo>
                    <a:pt x="431" y="113"/>
                    <a:pt x="431" y="113"/>
                    <a:pt x="431" y="113"/>
                  </a:cubicBezTo>
                  <a:cubicBezTo>
                    <a:pt x="431" y="113"/>
                    <a:pt x="414" y="113"/>
                    <a:pt x="413" y="107"/>
                  </a:cubicBezTo>
                  <a:cubicBezTo>
                    <a:pt x="412" y="101"/>
                    <a:pt x="412" y="92"/>
                    <a:pt x="408" y="87"/>
                  </a:cubicBezTo>
                  <a:cubicBezTo>
                    <a:pt x="404" y="82"/>
                    <a:pt x="386" y="80"/>
                    <a:pt x="382" y="72"/>
                  </a:cubicBezTo>
                  <a:cubicBezTo>
                    <a:pt x="378" y="64"/>
                    <a:pt x="375" y="54"/>
                    <a:pt x="367" y="46"/>
                  </a:cubicBezTo>
                  <a:cubicBezTo>
                    <a:pt x="359" y="38"/>
                    <a:pt x="347" y="37"/>
                    <a:pt x="347" y="37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16" y="22"/>
                    <a:pt x="316" y="22"/>
                    <a:pt x="316" y="22"/>
                  </a:cubicBezTo>
                  <a:cubicBezTo>
                    <a:pt x="316" y="22"/>
                    <a:pt x="310" y="17"/>
                    <a:pt x="306" y="17"/>
                  </a:cubicBezTo>
                  <a:cubicBezTo>
                    <a:pt x="302" y="17"/>
                    <a:pt x="291" y="24"/>
                    <a:pt x="288" y="24"/>
                  </a:cubicBezTo>
                  <a:cubicBezTo>
                    <a:pt x="285" y="24"/>
                    <a:pt x="279" y="11"/>
                    <a:pt x="279" y="11"/>
                  </a:cubicBezTo>
                  <a:cubicBezTo>
                    <a:pt x="279" y="11"/>
                    <a:pt x="270" y="24"/>
                    <a:pt x="267" y="24"/>
                  </a:cubicBezTo>
                  <a:cubicBezTo>
                    <a:pt x="264" y="24"/>
                    <a:pt x="250" y="24"/>
                    <a:pt x="250" y="24"/>
                  </a:cubicBezTo>
                  <a:cubicBezTo>
                    <a:pt x="250" y="24"/>
                    <a:pt x="244" y="11"/>
                    <a:pt x="240" y="9"/>
                  </a:cubicBezTo>
                  <a:cubicBezTo>
                    <a:pt x="236" y="7"/>
                    <a:pt x="224" y="0"/>
                    <a:pt x="224" y="0"/>
                  </a:cubicBezTo>
                  <a:cubicBezTo>
                    <a:pt x="224" y="0"/>
                    <a:pt x="216" y="41"/>
                    <a:pt x="208" y="41"/>
                  </a:cubicBezTo>
                  <a:cubicBezTo>
                    <a:pt x="200" y="41"/>
                    <a:pt x="197" y="21"/>
                    <a:pt x="192" y="21"/>
                  </a:cubicBezTo>
                  <a:cubicBezTo>
                    <a:pt x="187" y="21"/>
                    <a:pt x="182" y="31"/>
                    <a:pt x="182" y="3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43" y="80"/>
                    <a:pt x="143" y="88"/>
                  </a:cubicBezTo>
                  <a:cubicBezTo>
                    <a:pt x="143" y="96"/>
                    <a:pt x="145" y="114"/>
                    <a:pt x="145" y="114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6"/>
                    <a:pt x="112" y="130"/>
                    <a:pt x="111" y="135"/>
                  </a:cubicBezTo>
                  <a:cubicBezTo>
                    <a:pt x="110" y="140"/>
                    <a:pt x="115" y="150"/>
                    <a:pt x="110" y="155"/>
                  </a:cubicBezTo>
                  <a:cubicBezTo>
                    <a:pt x="105" y="160"/>
                    <a:pt x="94" y="164"/>
                    <a:pt x="94" y="164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0"/>
                    <a:pt x="96" y="213"/>
                    <a:pt x="90" y="221"/>
                  </a:cubicBezTo>
                  <a:cubicBezTo>
                    <a:pt x="84" y="229"/>
                    <a:pt x="78" y="226"/>
                    <a:pt x="78" y="226"/>
                  </a:cubicBezTo>
                  <a:cubicBezTo>
                    <a:pt x="78" y="226"/>
                    <a:pt x="76" y="215"/>
                    <a:pt x="71" y="215"/>
                  </a:cubicBezTo>
                  <a:cubicBezTo>
                    <a:pt x="66" y="215"/>
                    <a:pt x="60" y="228"/>
                    <a:pt x="60" y="235"/>
                  </a:cubicBezTo>
                  <a:cubicBezTo>
                    <a:pt x="60" y="242"/>
                    <a:pt x="66" y="253"/>
                    <a:pt x="65" y="256"/>
                  </a:cubicBezTo>
                  <a:cubicBezTo>
                    <a:pt x="64" y="259"/>
                    <a:pt x="49" y="270"/>
                    <a:pt x="48" y="278"/>
                  </a:cubicBezTo>
                  <a:cubicBezTo>
                    <a:pt x="47" y="286"/>
                    <a:pt x="54" y="305"/>
                    <a:pt x="54" y="305"/>
                  </a:cubicBezTo>
                  <a:cubicBezTo>
                    <a:pt x="54" y="305"/>
                    <a:pt x="57" y="336"/>
                    <a:pt x="50" y="341"/>
                  </a:cubicBezTo>
                  <a:cubicBezTo>
                    <a:pt x="43" y="346"/>
                    <a:pt x="36" y="351"/>
                    <a:pt x="36" y="351"/>
                  </a:cubicBezTo>
                  <a:cubicBezTo>
                    <a:pt x="31" y="346"/>
                    <a:pt x="31" y="346"/>
                    <a:pt x="31" y="346"/>
                  </a:cubicBezTo>
                  <a:cubicBezTo>
                    <a:pt x="8" y="345"/>
                    <a:pt x="8" y="345"/>
                    <a:pt x="8" y="345"/>
                  </a:cubicBezTo>
                  <a:cubicBezTo>
                    <a:pt x="10" y="361"/>
                    <a:pt x="10" y="361"/>
                    <a:pt x="10" y="361"/>
                  </a:cubicBezTo>
                  <a:cubicBezTo>
                    <a:pt x="10" y="361"/>
                    <a:pt x="0" y="378"/>
                    <a:pt x="3" y="383"/>
                  </a:cubicBezTo>
                  <a:cubicBezTo>
                    <a:pt x="6" y="388"/>
                    <a:pt x="22" y="382"/>
                    <a:pt x="30" y="386"/>
                  </a:cubicBezTo>
                  <a:cubicBezTo>
                    <a:pt x="38" y="390"/>
                    <a:pt x="55" y="405"/>
                    <a:pt x="55" y="405"/>
                  </a:cubicBezTo>
                  <a:cubicBezTo>
                    <a:pt x="55" y="405"/>
                    <a:pt x="56" y="420"/>
                    <a:pt x="60" y="42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7609F42F-1AAA-4327-8739-841B9637BE4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78388" y="3022600"/>
              <a:ext cx="296862" cy="306388"/>
            </a:xfrm>
            <a:custGeom>
              <a:avLst/>
              <a:gdLst>
                <a:gd name="T0" fmla="*/ 11 w 530"/>
                <a:gd name="T1" fmla="*/ 13 h 546"/>
                <a:gd name="T2" fmla="*/ 7 w 530"/>
                <a:gd name="T3" fmla="*/ 34 h 546"/>
                <a:gd name="T4" fmla="*/ 17 w 530"/>
                <a:gd name="T5" fmla="*/ 54 h 546"/>
                <a:gd name="T6" fmla="*/ 3 w 530"/>
                <a:gd name="T7" fmla="*/ 82 h 546"/>
                <a:gd name="T8" fmla="*/ 21 w 530"/>
                <a:gd name="T9" fmla="*/ 120 h 546"/>
                <a:gd name="T10" fmla="*/ 34 w 530"/>
                <a:gd name="T11" fmla="*/ 518 h 546"/>
                <a:gd name="T12" fmla="*/ 320 w 530"/>
                <a:gd name="T13" fmla="*/ 522 h 546"/>
                <a:gd name="T14" fmla="*/ 329 w 530"/>
                <a:gd name="T15" fmla="*/ 510 h 546"/>
                <a:gd name="T16" fmla="*/ 334 w 530"/>
                <a:gd name="T17" fmla="*/ 518 h 546"/>
                <a:gd name="T18" fmla="*/ 413 w 530"/>
                <a:gd name="T19" fmla="*/ 521 h 546"/>
                <a:gd name="T20" fmla="*/ 438 w 530"/>
                <a:gd name="T21" fmla="*/ 539 h 546"/>
                <a:gd name="T22" fmla="*/ 460 w 530"/>
                <a:gd name="T23" fmla="*/ 508 h 546"/>
                <a:gd name="T24" fmla="*/ 482 w 530"/>
                <a:gd name="T25" fmla="*/ 505 h 546"/>
                <a:gd name="T26" fmla="*/ 492 w 530"/>
                <a:gd name="T27" fmla="*/ 478 h 546"/>
                <a:gd name="T28" fmla="*/ 509 w 530"/>
                <a:gd name="T29" fmla="*/ 477 h 546"/>
                <a:gd name="T30" fmla="*/ 525 w 530"/>
                <a:gd name="T31" fmla="*/ 462 h 546"/>
                <a:gd name="T32" fmla="*/ 520 w 530"/>
                <a:gd name="T33" fmla="*/ 445 h 546"/>
                <a:gd name="T34" fmla="*/ 518 w 530"/>
                <a:gd name="T35" fmla="*/ 416 h 546"/>
                <a:gd name="T36" fmla="*/ 530 w 530"/>
                <a:gd name="T37" fmla="*/ 415 h 546"/>
                <a:gd name="T38" fmla="*/ 490 w 530"/>
                <a:gd name="T39" fmla="*/ 369 h 546"/>
                <a:gd name="T40" fmla="*/ 469 w 530"/>
                <a:gd name="T41" fmla="*/ 315 h 546"/>
                <a:gd name="T42" fmla="*/ 448 w 530"/>
                <a:gd name="T43" fmla="*/ 288 h 546"/>
                <a:gd name="T44" fmla="*/ 440 w 530"/>
                <a:gd name="T45" fmla="*/ 252 h 546"/>
                <a:gd name="T46" fmla="*/ 415 w 530"/>
                <a:gd name="T47" fmla="*/ 225 h 546"/>
                <a:gd name="T48" fmla="*/ 412 w 530"/>
                <a:gd name="T49" fmla="*/ 204 h 546"/>
                <a:gd name="T50" fmla="*/ 378 w 530"/>
                <a:gd name="T51" fmla="*/ 161 h 546"/>
                <a:gd name="T52" fmla="*/ 368 w 530"/>
                <a:gd name="T53" fmla="*/ 147 h 546"/>
                <a:gd name="T54" fmla="*/ 368 w 530"/>
                <a:gd name="T55" fmla="*/ 126 h 546"/>
                <a:gd name="T56" fmla="*/ 350 w 530"/>
                <a:gd name="T57" fmla="*/ 112 h 546"/>
                <a:gd name="T58" fmla="*/ 361 w 530"/>
                <a:gd name="T59" fmla="*/ 99 h 546"/>
                <a:gd name="T60" fmla="*/ 373 w 530"/>
                <a:gd name="T61" fmla="*/ 107 h 546"/>
                <a:gd name="T62" fmla="*/ 381 w 530"/>
                <a:gd name="T63" fmla="*/ 130 h 546"/>
                <a:gd name="T64" fmla="*/ 395 w 530"/>
                <a:gd name="T65" fmla="*/ 145 h 546"/>
                <a:gd name="T66" fmla="*/ 394 w 530"/>
                <a:gd name="T67" fmla="*/ 162 h 546"/>
                <a:gd name="T68" fmla="*/ 438 w 530"/>
                <a:gd name="T69" fmla="*/ 207 h 546"/>
                <a:gd name="T70" fmla="*/ 456 w 530"/>
                <a:gd name="T71" fmla="*/ 195 h 546"/>
                <a:gd name="T72" fmla="*/ 449 w 530"/>
                <a:gd name="T73" fmla="*/ 183 h 546"/>
                <a:gd name="T74" fmla="*/ 462 w 530"/>
                <a:gd name="T75" fmla="*/ 143 h 546"/>
                <a:gd name="T76" fmla="*/ 471 w 530"/>
                <a:gd name="T77" fmla="*/ 112 h 546"/>
                <a:gd name="T78" fmla="*/ 435 w 530"/>
                <a:gd name="T79" fmla="*/ 19 h 546"/>
                <a:gd name="T80" fmla="*/ 388 w 530"/>
                <a:gd name="T81" fmla="*/ 30 h 546"/>
                <a:gd name="T82" fmla="*/ 373 w 530"/>
                <a:gd name="T83" fmla="*/ 22 h 546"/>
                <a:gd name="T84" fmla="*/ 350 w 530"/>
                <a:gd name="T85" fmla="*/ 26 h 546"/>
                <a:gd name="T86" fmla="*/ 325 w 530"/>
                <a:gd name="T87" fmla="*/ 7 h 546"/>
                <a:gd name="T88" fmla="*/ 288 w 530"/>
                <a:gd name="T89" fmla="*/ 14 h 546"/>
                <a:gd name="T90" fmla="*/ 262 w 530"/>
                <a:gd name="T91" fmla="*/ 11 h 546"/>
                <a:gd name="T92" fmla="*/ 243 w 530"/>
                <a:gd name="T93" fmla="*/ 30 h 546"/>
                <a:gd name="T94" fmla="*/ 227 w 530"/>
                <a:gd name="T95" fmla="*/ 30 h 546"/>
                <a:gd name="T96" fmla="*/ 210 w 530"/>
                <a:gd name="T97" fmla="*/ 43 h 546"/>
                <a:gd name="T98" fmla="*/ 170 w 530"/>
                <a:gd name="T99" fmla="*/ 29 h 546"/>
                <a:gd name="T100" fmla="*/ 140 w 530"/>
                <a:gd name="T101" fmla="*/ 29 h 546"/>
                <a:gd name="T102" fmla="*/ 112 w 530"/>
                <a:gd name="T103" fmla="*/ 13 h 546"/>
                <a:gd name="T104" fmla="*/ 89 w 530"/>
                <a:gd name="T105" fmla="*/ 12 h 546"/>
                <a:gd name="T106" fmla="*/ 60 w 530"/>
                <a:gd name="T107" fmla="*/ 1 h 546"/>
                <a:gd name="T108" fmla="*/ 31 w 530"/>
                <a:gd name="T109" fmla="*/ 6 h 546"/>
                <a:gd name="T110" fmla="*/ 24 w 530"/>
                <a:gd name="T111" fmla="*/ 0 h 546"/>
                <a:gd name="T112" fmla="*/ 11 w 530"/>
                <a:gd name="T113" fmla="*/ 1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46">
                  <a:moveTo>
                    <a:pt x="11" y="13"/>
                  </a:moveTo>
                  <a:cubicBezTo>
                    <a:pt x="6" y="16"/>
                    <a:pt x="6" y="30"/>
                    <a:pt x="7" y="34"/>
                  </a:cubicBezTo>
                  <a:cubicBezTo>
                    <a:pt x="8" y="38"/>
                    <a:pt x="20" y="45"/>
                    <a:pt x="17" y="54"/>
                  </a:cubicBezTo>
                  <a:cubicBezTo>
                    <a:pt x="14" y="63"/>
                    <a:pt x="0" y="75"/>
                    <a:pt x="3" y="82"/>
                  </a:cubicBezTo>
                  <a:cubicBezTo>
                    <a:pt x="6" y="89"/>
                    <a:pt x="21" y="107"/>
                    <a:pt x="21" y="120"/>
                  </a:cubicBezTo>
                  <a:cubicBezTo>
                    <a:pt x="21" y="133"/>
                    <a:pt x="34" y="518"/>
                    <a:pt x="34" y="518"/>
                  </a:cubicBezTo>
                  <a:cubicBezTo>
                    <a:pt x="320" y="522"/>
                    <a:pt x="320" y="522"/>
                    <a:pt x="320" y="522"/>
                  </a:cubicBezTo>
                  <a:cubicBezTo>
                    <a:pt x="320" y="522"/>
                    <a:pt x="322" y="512"/>
                    <a:pt x="329" y="510"/>
                  </a:cubicBezTo>
                  <a:cubicBezTo>
                    <a:pt x="336" y="508"/>
                    <a:pt x="334" y="518"/>
                    <a:pt x="334" y="518"/>
                  </a:cubicBezTo>
                  <a:cubicBezTo>
                    <a:pt x="413" y="521"/>
                    <a:pt x="413" y="521"/>
                    <a:pt x="413" y="521"/>
                  </a:cubicBezTo>
                  <a:cubicBezTo>
                    <a:pt x="413" y="521"/>
                    <a:pt x="425" y="546"/>
                    <a:pt x="438" y="539"/>
                  </a:cubicBezTo>
                  <a:cubicBezTo>
                    <a:pt x="451" y="532"/>
                    <a:pt x="450" y="511"/>
                    <a:pt x="460" y="508"/>
                  </a:cubicBezTo>
                  <a:cubicBezTo>
                    <a:pt x="470" y="505"/>
                    <a:pt x="472" y="509"/>
                    <a:pt x="482" y="505"/>
                  </a:cubicBezTo>
                  <a:cubicBezTo>
                    <a:pt x="492" y="501"/>
                    <a:pt x="492" y="478"/>
                    <a:pt x="492" y="478"/>
                  </a:cubicBezTo>
                  <a:cubicBezTo>
                    <a:pt x="509" y="477"/>
                    <a:pt x="509" y="477"/>
                    <a:pt x="509" y="477"/>
                  </a:cubicBezTo>
                  <a:cubicBezTo>
                    <a:pt x="525" y="462"/>
                    <a:pt x="525" y="462"/>
                    <a:pt x="525" y="462"/>
                  </a:cubicBezTo>
                  <a:cubicBezTo>
                    <a:pt x="522" y="456"/>
                    <a:pt x="520" y="450"/>
                    <a:pt x="520" y="445"/>
                  </a:cubicBezTo>
                  <a:cubicBezTo>
                    <a:pt x="519" y="430"/>
                    <a:pt x="518" y="416"/>
                    <a:pt x="518" y="416"/>
                  </a:cubicBezTo>
                  <a:cubicBezTo>
                    <a:pt x="530" y="415"/>
                    <a:pt x="530" y="415"/>
                    <a:pt x="530" y="415"/>
                  </a:cubicBezTo>
                  <a:cubicBezTo>
                    <a:pt x="530" y="415"/>
                    <a:pt x="503" y="397"/>
                    <a:pt x="490" y="369"/>
                  </a:cubicBezTo>
                  <a:cubicBezTo>
                    <a:pt x="477" y="341"/>
                    <a:pt x="478" y="326"/>
                    <a:pt x="469" y="315"/>
                  </a:cubicBezTo>
                  <a:cubicBezTo>
                    <a:pt x="460" y="304"/>
                    <a:pt x="456" y="302"/>
                    <a:pt x="448" y="288"/>
                  </a:cubicBezTo>
                  <a:cubicBezTo>
                    <a:pt x="440" y="274"/>
                    <a:pt x="440" y="252"/>
                    <a:pt x="440" y="252"/>
                  </a:cubicBezTo>
                  <a:cubicBezTo>
                    <a:pt x="415" y="225"/>
                    <a:pt x="415" y="225"/>
                    <a:pt x="415" y="225"/>
                  </a:cubicBezTo>
                  <a:cubicBezTo>
                    <a:pt x="415" y="225"/>
                    <a:pt x="418" y="216"/>
                    <a:pt x="412" y="204"/>
                  </a:cubicBezTo>
                  <a:cubicBezTo>
                    <a:pt x="406" y="192"/>
                    <a:pt x="380" y="170"/>
                    <a:pt x="378" y="161"/>
                  </a:cubicBezTo>
                  <a:cubicBezTo>
                    <a:pt x="376" y="152"/>
                    <a:pt x="368" y="147"/>
                    <a:pt x="368" y="147"/>
                  </a:cubicBezTo>
                  <a:cubicBezTo>
                    <a:pt x="368" y="147"/>
                    <a:pt x="376" y="137"/>
                    <a:pt x="368" y="126"/>
                  </a:cubicBezTo>
                  <a:cubicBezTo>
                    <a:pt x="360" y="115"/>
                    <a:pt x="350" y="112"/>
                    <a:pt x="350" y="112"/>
                  </a:cubicBezTo>
                  <a:cubicBezTo>
                    <a:pt x="361" y="99"/>
                    <a:pt x="361" y="99"/>
                    <a:pt x="361" y="99"/>
                  </a:cubicBezTo>
                  <a:cubicBezTo>
                    <a:pt x="373" y="107"/>
                    <a:pt x="373" y="107"/>
                    <a:pt x="373" y="107"/>
                  </a:cubicBezTo>
                  <a:cubicBezTo>
                    <a:pt x="373" y="107"/>
                    <a:pt x="372" y="124"/>
                    <a:pt x="381" y="130"/>
                  </a:cubicBezTo>
                  <a:cubicBezTo>
                    <a:pt x="390" y="136"/>
                    <a:pt x="395" y="145"/>
                    <a:pt x="395" y="145"/>
                  </a:cubicBezTo>
                  <a:cubicBezTo>
                    <a:pt x="394" y="162"/>
                    <a:pt x="394" y="162"/>
                    <a:pt x="394" y="162"/>
                  </a:cubicBezTo>
                  <a:cubicBezTo>
                    <a:pt x="394" y="162"/>
                    <a:pt x="426" y="214"/>
                    <a:pt x="438" y="207"/>
                  </a:cubicBezTo>
                  <a:cubicBezTo>
                    <a:pt x="450" y="200"/>
                    <a:pt x="456" y="195"/>
                    <a:pt x="456" y="195"/>
                  </a:cubicBezTo>
                  <a:cubicBezTo>
                    <a:pt x="449" y="183"/>
                    <a:pt x="449" y="183"/>
                    <a:pt x="449" y="183"/>
                  </a:cubicBezTo>
                  <a:cubicBezTo>
                    <a:pt x="449" y="183"/>
                    <a:pt x="462" y="157"/>
                    <a:pt x="462" y="143"/>
                  </a:cubicBezTo>
                  <a:cubicBezTo>
                    <a:pt x="462" y="129"/>
                    <a:pt x="471" y="112"/>
                    <a:pt x="471" y="112"/>
                  </a:cubicBezTo>
                  <a:cubicBezTo>
                    <a:pt x="435" y="19"/>
                    <a:pt x="435" y="19"/>
                    <a:pt x="435" y="19"/>
                  </a:cubicBezTo>
                  <a:cubicBezTo>
                    <a:pt x="435" y="19"/>
                    <a:pt x="397" y="34"/>
                    <a:pt x="388" y="30"/>
                  </a:cubicBezTo>
                  <a:cubicBezTo>
                    <a:pt x="379" y="26"/>
                    <a:pt x="373" y="22"/>
                    <a:pt x="373" y="22"/>
                  </a:cubicBezTo>
                  <a:cubicBezTo>
                    <a:pt x="373" y="22"/>
                    <a:pt x="364" y="33"/>
                    <a:pt x="350" y="26"/>
                  </a:cubicBezTo>
                  <a:cubicBezTo>
                    <a:pt x="336" y="19"/>
                    <a:pt x="341" y="10"/>
                    <a:pt x="325" y="7"/>
                  </a:cubicBezTo>
                  <a:cubicBezTo>
                    <a:pt x="309" y="4"/>
                    <a:pt x="288" y="14"/>
                    <a:pt x="288" y="14"/>
                  </a:cubicBezTo>
                  <a:cubicBezTo>
                    <a:pt x="288" y="14"/>
                    <a:pt x="273" y="7"/>
                    <a:pt x="262" y="11"/>
                  </a:cubicBezTo>
                  <a:cubicBezTo>
                    <a:pt x="251" y="15"/>
                    <a:pt x="243" y="30"/>
                    <a:pt x="243" y="30"/>
                  </a:cubicBezTo>
                  <a:cubicBezTo>
                    <a:pt x="243" y="30"/>
                    <a:pt x="231" y="28"/>
                    <a:pt x="227" y="30"/>
                  </a:cubicBezTo>
                  <a:cubicBezTo>
                    <a:pt x="223" y="32"/>
                    <a:pt x="210" y="43"/>
                    <a:pt x="210" y="43"/>
                  </a:cubicBezTo>
                  <a:cubicBezTo>
                    <a:pt x="210" y="43"/>
                    <a:pt x="176" y="29"/>
                    <a:pt x="170" y="29"/>
                  </a:cubicBezTo>
                  <a:cubicBezTo>
                    <a:pt x="164" y="29"/>
                    <a:pt x="153" y="32"/>
                    <a:pt x="140" y="29"/>
                  </a:cubicBezTo>
                  <a:cubicBezTo>
                    <a:pt x="127" y="26"/>
                    <a:pt x="125" y="14"/>
                    <a:pt x="112" y="13"/>
                  </a:cubicBezTo>
                  <a:cubicBezTo>
                    <a:pt x="99" y="12"/>
                    <a:pt x="89" y="12"/>
                    <a:pt x="89" y="12"/>
                  </a:cubicBezTo>
                  <a:cubicBezTo>
                    <a:pt x="89" y="12"/>
                    <a:pt x="69" y="1"/>
                    <a:pt x="60" y="1"/>
                  </a:cubicBezTo>
                  <a:cubicBezTo>
                    <a:pt x="51" y="1"/>
                    <a:pt x="46" y="15"/>
                    <a:pt x="31" y="6"/>
                  </a:cubicBezTo>
                  <a:cubicBezTo>
                    <a:pt x="28" y="4"/>
                    <a:pt x="26" y="2"/>
                    <a:pt x="24" y="0"/>
                  </a:cubicBezTo>
                  <a:cubicBezTo>
                    <a:pt x="21" y="4"/>
                    <a:pt x="15" y="11"/>
                    <a:pt x="11" y="1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6992E9BF-59EE-4C4E-B13B-4D9CED9B640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7225" y="3581400"/>
              <a:ext cx="203200" cy="344488"/>
            </a:xfrm>
            <a:custGeom>
              <a:avLst/>
              <a:gdLst>
                <a:gd name="T0" fmla="*/ 275 w 363"/>
                <a:gd name="T1" fmla="*/ 0 h 614"/>
                <a:gd name="T2" fmla="*/ 263 w 363"/>
                <a:gd name="T3" fmla="*/ 43 h 614"/>
                <a:gd name="T4" fmla="*/ 282 w 363"/>
                <a:gd name="T5" fmla="*/ 70 h 614"/>
                <a:gd name="T6" fmla="*/ 256 w 363"/>
                <a:gd name="T7" fmla="*/ 100 h 614"/>
                <a:gd name="T8" fmla="*/ 236 w 363"/>
                <a:gd name="T9" fmla="*/ 136 h 614"/>
                <a:gd name="T10" fmla="*/ 227 w 363"/>
                <a:gd name="T11" fmla="*/ 159 h 614"/>
                <a:gd name="T12" fmla="*/ 207 w 363"/>
                <a:gd name="T13" fmla="*/ 198 h 614"/>
                <a:gd name="T14" fmla="*/ 181 w 363"/>
                <a:gd name="T15" fmla="*/ 250 h 614"/>
                <a:gd name="T16" fmla="*/ 157 w 363"/>
                <a:gd name="T17" fmla="*/ 302 h 614"/>
                <a:gd name="T18" fmla="*/ 140 w 363"/>
                <a:gd name="T19" fmla="*/ 337 h 614"/>
                <a:gd name="T20" fmla="*/ 119 w 363"/>
                <a:gd name="T21" fmla="*/ 342 h 614"/>
                <a:gd name="T22" fmla="*/ 95 w 363"/>
                <a:gd name="T23" fmla="*/ 334 h 614"/>
                <a:gd name="T24" fmla="*/ 56 w 363"/>
                <a:gd name="T25" fmla="*/ 353 h 614"/>
                <a:gd name="T26" fmla="*/ 13 w 363"/>
                <a:gd name="T27" fmla="*/ 428 h 614"/>
                <a:gd name="T28" fmla="*/ 4 w 363"/>
                <a:gd name="T29" fmla="*/ 449 h 614"/>
                <a:gd name="T30" fmla="*/ 18 w 363"/>
                <a:gd name="T31" fmla="*/ 455 h 614"/>
                <a:gd name="T32" fmla="*/ 44 w 363"/>
                <a:gd name="T33" fmla="*/ 497 h 614"/>
                <a:gd name="T34" fmla="*/ 45 w 363"/>
                <a:gd name="T35" fmla="*/ 504 h 614"/>
                <a:gd name="T36" fmla="*/ 70 w 363"/>
                <a:gd name="T37" fmla="*/ 527 h 614"/>
                <a:gd name="T38" fmla="*/ 61 w 363"/>
                <a:gd name="T39" fmla="*/ 559 h 614"/>
                <a:gd name="T40" fmla="*/ 68 w 363"/>
                <a:gd name="T41" fmla="*/ 586 h 614"/>
                <a:gd name="T42" fmla="*/ 144 w 363"/>
                <a:gd name="T43" fmla="*/ 576 h 614"/>
                <a:gd name="T44" fmla="*/ 175 w 363"/>
                <a:gd name="T45" fmla="*/ 585 h 614"/>
                <a:gd name="T46" fmla="*/ 195 w 363"/>
                <a:gd name="T47" fmla="*/ 581 h 614"/>
                <a:gd name="T48" fmla="*/ 227 w 363"/>
                <a:gd name="T49" fmla="*/ 590 h 614"/>
                <a:gd name="T50" fmla="*/ 320 w 363"/>
                <a:gd name="T51" fmla="*/ 600 h 614"/>
                <a:gd name="T52" fmla="*/ 358 w 363"/>
                <a:gd name="T53" fmla="*/ 614 h 614"/>
                <a:gd name="T54" fmla="*/ 363 w 363"/>
                <a:gd name="T55" fmla="*/ 581 h 614"/>
                <a:gd name="T56" fmla="*/ 358 w 363"/>
                <a:gd name="T57" fmla="*/ 556 h 614"/>
                <a:gd name="T58" fmla="*/ 332 w 363"/>
                <a:gd name="T59" fmla="*/ 526 h 614"/>
                <a:gd name="T60" fmla="*/ 313 w 363"/>
                <a:gd name="T61" fmla="*/ 472 h 614"/>
                <a:gd name="T62" fmla="*/ 294 w 363"/>
                <a:gd name="T63" fmla="*/ 427 h 614"/>
                <a:gd name="T64" fmla="*/ 289 w 363"/>
                <a:gd name="T65" fmla="*/ 412 h 614"/>
                <a:gd name="T66" fmla="*/ 276 w 363"/>
                <a:gd name="T67" fmla="*/ 378 h 614"/>
                <a:gd name="T68" fmla="*/ 304 w 363"/>
                <a:gd name="T69" fmla="*/ 338 h 614"/>
                <a:gd name="T70" fmla="*/ 312 w 363"/>
                <a:gd name="T71" fmla="*/ 318 h 614"/>
                <a:gd name="T72" fmla="*/ 317 w 363"/>
                <a:gd name="T73" fmla="*/ 243 h 614"/>
                <a:gd name="T74" fmla="*/ 261 w 363"/>
                <a:gd name="T75" fmla="*/ 174 h 614"/>
                <a:gd name="T76" fmla="*/ 336 w 363"/>
                <a:gd name="T77" fmla="*/ 165 h 614"/>
                <a:gd name="T78" fmla="*/ 304 w 363"/>
                <a:gd name="T79" fmla="*/ 91 h 614"/>
                <a:gd name="T80" fmla="*/ 296 w 363"/>
                <a:gd name="T81" fmla="*/ 52 h 614"/>
                <a:gd name="T82" fmla="*/ 280 w 363"/>
                <a:gd name="T83" fmla="*/ 1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3" h="614">
                  <a:moveTo>
                    <a:pt x="280" y="17"/>
                  </a:moveTo>
                  <a:cubicBezTo>
                    <a:pt x="276" y="12"/>
                    <a:pt x="275" y="0"/>
                    <a:pt x="275" y="0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60" y="11"/>
                    <a:pt x="261" y="40"/>
                    <a:pt x="263" y="43"/>
                  </a:cubicBezTo>
                  <a:cubicBezTo>
                    <a:pt x="265" y="46"/>
                    <a:pt x="284" y="35"/>
                    <a:pt x="285" y="46"/>
                  </a:cubicBezTo>
                  <a:cubicBezTo>
                    <a:pt x="286" y="57"/>
                    <a:pt x="282" y="70"/>
                    <a:pt x="282" y="70"/>
                  </a:cubicBezTo>
                  <a:cubicBezTo>
                    <a:pt x="282" y="70"/>
                    <a:pt x="290" y="79"/>
                    <a:pt x="280" y="88"/>
                  </a:cubicBezTo>
                  <a:cubicBezTo>
                    <a:pt x="270" y="97"/>
                    <a:pt x="256" y="100"/>
                    <a:pt x="256" y="100"/>
                  </a:cubicBezTo>
                  <a:cubicBezTo>
                    <a:pt x="256" y="100"/>
                    <a:pt x="248" y="117"/>
                    <a:pt x="247" y="120"/>
                  </a:cubicBezTo>
                  <a:cubicBezTo>
                    <a:pt x="246" y="123"/>
                    <a:pt x="236" y="136"/>
                    <a:pt x="236" y="136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227" y="159"/>
                    <a:pt x="229" y="180"/>
                    <a:pt x="224" y="189"/>
                  </a:cubicBezTo>
                  <a:cubicBezTo>
                    <a:pt x="219" y="198"/>
                    <a:pt x="209" y="191"/>
                    <a:pt x="207" y="198"/>
                  </a:cubicBezTo>
                  <a:cubicBezTo>
                    <a:pt x="205" y="205"/>
                    <a:pt x="210" y="223"/>
                    <a:pt x="205" y="233"/>
                  </a:cubicBezTo>
                  <a:cubicBezTo>
                    <a:pt x="200" y="243"/>
                    <a:pt x="181" y="250"/>
                    <a:pt x="181" y="250"/>
                  </a:cubicBezTo>
                  <a:cubicBezTo>
                    <a:pt x="173" y="282"/>
                    <a:pt x="173" y="282"/>
                    <a:pt x="173" y="282"/>
                  </a:cubicBezTo>
                  <a:cubicBezTo>
                    <a:pt x="157" y="302"/>
                    <a:pt x="157" y="302"/>
                    <a:pt x="157" y="302"/>
                  </a:cubicBezTo>
                  <a:cubicBezTo>
                    <a:pt x="157" y="302"/>
                    <a:pt x="161" y="316"/>
                    <a:pt x="156" y="322"/>
                  </a:cubicBezTo>
                  <a:cubicBezTo>
                    <a:pt x="151" y="328"/>
                    <a:pt x="140" y="337"/>
                    <a:pt x="140" y="337"/>
                  </a:cubicBezTo>
                  <a:cubicBezTo>
                    <a:pt x="140" y="337"/>
                    <a:pt x="140" y="358"/>
                    <a:pt x="128" y="358"/>
                  </a:cubicBezTo>
                  <a:cubicBezTo>
                    <a:pt x="116" y="358"/>
                    <a:pt x="119" y="342"/>
                    <a:pt x="119" y="342"/>
                  </a:cubicBezTo>
                  <a:cubicBezTo>
                    <a:pt x="119" y="342"/>
                    <a:pt x="105" y="318"/>
                    <a:pt x="98" y="318"/>
                  </a:cubicBezTo>
                  <a:cubicBezTo>
                    <a:pt x="91" y="318"/>
                    <a:pt x="104" y="332"/>
                    <a:pt x="95" y="334"/>
                  </a:cubicBezTo>
                  <a:cubicBezTo>
                    <a:pt x="86" y="336"/>
                    <a:pt x="78" y="323"/>
                    <a:pt x="72" y="328"/>
                  </a:cubicBezTo>
                  <a:cubicBezTo>
                    <a:pt x="66" y="333"/>
                    <a:pt x="56" y="353"/>
                    <a:pt x="56" y="353"/>
                  </a:cubicBezTo>
                  <a:cubicBezTo>
                    <a:pt x="13" y="390"/>
                    <a:pt x="13" y="390"/>
                    <a:pt x="13" y="390"/>
                  </a:cubicBezTo>
                  <a:cubicBezTo>
                    <a:pt x="13" y="390"/>
                    <a:pt x="15" y="422"/>
                    <a:pt x="13" y="428"/>
                  </a:cubicBezTo>
                  <a:cubicBezTo>
                    <a:pt x="11" y="434"/>
                    <a:pt x="4" y="449"/>
                    <a:pt x="4" y="449"/>
                  </a:cubicBezTo>
                  <a:cubicBezTo>
                    <a:pt x="4" y="449"/>
                    <a:pt x="4" y="449"/>
                    <a:pt x="4" y="449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18" y="455"/>
                    <a:pt x="18" y="455"/>
                    <a:pt x="18" y="455"/>
                  </a:cubicBezTo>
                  <a:cubicBezTo>
                    <a:pt x="18" y="455"/>
                    <a:pt x="17" y="477"/>
                    <a:pt x="27" y="486"/>
                  </a:cubicBezTo>
                  <a:cubicBezTo>
                    <a:pt x="37" y="495"/>
                    <a:pt x="44" y="497"/>
                    <a:pt x="44" y="497"/>
                  </a:cubicBezTo>
                  <a:cubicBezTo>
                    <a:pt x="58" y="484"/>
                    <a:pt x="58" y="484"/>
                    <a:pt x="58" y="484"/>
                  </a:cubicBezTo>
                  <a:cubicBezTo>
                    <a:pt x="45" y="504"/>
                    <a:pt x="45" y="504"/>
                    <a:pt x="45" y="504"/>
                  </a:cubicBezTo>
                  <a:cubicBezTo>
                    <a:pt x="57" y="522"/>
                    <a:pt x="57" y="522"/>
                    <a:pt x="57" y="522"/>
                  </a:cubicBezTo>
                  <a:cubicBezTo>
                    <a:pt x="70" y="527"/>
                    <a:pt x="70" y="527"/>
                    <a:pt x="70" y="527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1" y="559"/>
                    <a:pt x="61" y="559"/>
                    <a:pt x="61" y="559"/>
                  </a:cubicBezTo>
                  <a:cubicBezTo>
                    <a:pt x="62" y="580"/>
                    <a:pt x="62" y="580"/>
                    <a:pt x="62" y="580"/>
                  </a:cubicBezTo>
                  <a:cubicBezTo>
                    <a:pt x="68" y="586"/>
                    <a:pt x="68" y="586"/>
                    <a:pt x="68" y="586"/>
                  </a:cubicBezTo>
                  <a:cubicBezTo>
                    <a:pt x="132" y="586"/>
                    <a:pt x="132" y="586"/>
                    <a:pt x="132" y="586"/>
                  </a:cubicBezTo>
                  <a:cubicBezTo>
                    <a:pt x="144" y="576"/>
                    <a:pt x="144" y="576"/>
                    <a:pt x="144" y="576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75" y="585"/>
                    <a:pt x="175" y="585"/>
                    <a:pt x="175" y="585"/>
                  </a:cubicBezTo>
                  <a:cubicBezTo>
                    <a:pt x="175" y="585"/>
                    <a:pt x="180" y="577"/>
                    <a:pt x="184" y="577"/>
                  </a:cubicBezTo>
                  <a:cubicBezTo>
                    <a:pt x="188" y="577"/>
                    <a:pt x="195" y="581"/>
                    <a:pt x="195" y="581"/>
                  </a:cubicBezTo>
                  <a:cubicBezTo>
                    <a:pt x="227" y="580"/>
                    <a:pt x="227" y="580"/>
                    <a:pt x="227" y="580"/>
                  </a:cubicBezTo>
                  <a:cubicBezTo>
                    <a:pt x="227" y="590"/>
                    <a:pt x="227" y="590"/>
                    <a:pt x="227" y="590"/>
                  </a:cubicBezTo>
                  <a:cubicBezTo>
                    <a:pt x="227" y="590"/>
                    <a:pt x="282" y="587"/>
                    <a:pt x="287" y="587"/>
                  </a:cubicBezTo>
                  <a:cubicBezTo>
                    <a:pt x="292" y="587"/>
                    <a:pt x="320" y="600"/>
                    <a:pt x="320" y="600"/>
                  </a:cubicBezTo>
                  <a:cubicBezTo>
                    <a:pt x="340" y="599"/>
                    <a:pt x="340" y="599"/>
                    <a:pt x="340" y="599"/>
                  </a:cubicBezTo>
                  <a:cubicBezTo>
                    <a:pt x="358" y="614"/>
                    <a:pt x="358" y="614"/>
                    <a:pt x="358" y="614"/>
                  </a:cubicBezTo>
                  <a:cubicBezTo>
                    <a:pt x="359" y="587"/>
                    <a:pt x="359" y="587"/>
                    <a:pt x="359" y="587"/>
                  </a:cubicBezTo>
                  <a:cubicBezTo>
                    <a:pt x="363" y="581"/>
                    <a:pt x="363" y="581"/>
                    <a:pt x="363" y="581"/>
                  </a:cubicBezTo>
                  <a:cubicBezTo>
                    <a:pt x="358" y="575"/>
                    <a:pt x="358" y="575"/>
                    <a:pt x="358" y="575"/>
                  </a:cubicBezTo>
                  <a:cubicBezTo>
                    <a:pt x="358" y="556"/>
                    <a:pt x="358" y="556"/>
                    <a:pt x="358" y="556"/>
                  </a:cubicBezTo>
                  <a:cubicBezTo>
                    <a:pt x="354" y="542"/>
                    <a:pt x="354" y="542"/>
                    <a:pt x="354" y="542"/>
                  </a:cubicBezTo>
                  <a:cubicBezTo>
                    <a:pt x="354" y="542"/>
                    <a:pt x="342" y="534"/>
                    <a:pt x="332" y="526"/>
                  </a:cubicBezTo>
                  <a:cubicBezTo>
                    <a:pt x="322" y="518"/>
                    <a:pt x="311" y="495"/>
                    <a:pt x="311" y="495"/>
                  </a:cubicBezTo>
                  <a:cubicBezTo>
                    <a:pt x="311" y="495"/>
                    <a:pt x="315" y="475"/>
                    <a:pt x="313" y="472"/>
                  </a:cubicBezTo>
                  <a:cubicBezTo>
                    <a:pt x="311" y="469"/>
                    <a:pt x="294" y="458"/>
                    <a:pt x="294" y="458"/>
                  </a:cubicBezTo>
                  <a:cubicBezTo>
                    <a:pt x="294" y="427"/>
                    <a:pt x="294" y="427"/>
                    <a:pt x="294" y="427"/>
                  </a:cubicBezTo>
                  <a:cubicBezTo>
                    <a:pt x="282" y="420"/>
                    <a:pt x="282" y="420"/>
                    <a:pt x="282" y="420"/>
                  </a:cubicBezTo>
                  <a:cubicBezTo>
                    <a:pt x="289" y="412"/>
                    <a:pt x="289" y="412"/>
                    <a:pt x="289" y="412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90" y="387"/>
                    <a:pt x="275" y="386"/>
                    <a:pt x="276" y="378"/>
                  </a:cubicBezTo>
                  <a:cubicBezTo>
                    <a:pt x="277" y="370"/>
                    <a:pt x="299" y="363"/>
                    <a:pt x="299" y="363"/>
                  </a:cubicBezTo>
                  <a:cubicBezTo>
                    <a:pt x="304" y="338"/>
                    <a:pt x="304" y="338"/>
                    <a:pt x="304" y="338"/>
                  </a:cubicBezTo>
                  <a:cubicBezTo>
                    <a:pt x="310" y="338"/>
                    <a:pt x="310" y="338"/>
                    <a:pt x="310" y="338"/>
                  </a:cubicBezTo>
                  <a:cubicBezTo>
                    <a:pt x="310" y="338"/>
                    <a:pt x="311" y="326"/>
                    <a:pt x="312" y="318"/>
                  </a:cubicBezTo>
                  <a:cubicBezTo>
                    <a:pt x="313" y="310"/>
                    <a:pt x="331" y="300"/>
                    <a:pt x="331" y="300"/>
                  </a:cubicBezTo>
                  <a:cubicBezTo>
                    <a:pt x="331" y="300"/>
                    <a:pt x="326" y="253"/>
                    <a:pt x="317" y="243"/>
                  </a:cubicBezTo>
                  <a:cubicBezTo>
                    <a:pt x="308" y="233"/>
                    <a:pt x="287" y="224"/>
                    <a:pt x="279" y="216"/>
                  </a:cubicBezTo>
                  <a:cubicBezTo>
                    <a:pt x="271" y="208"/>
                    <a:pt x="256" y="187"/>
                    <a:pt x="261" y="174"/>
                  </a:cubicBezTo>
                  <a:cubicBezTo>
                    <a:pt x="266" y="161"/>
                    <a:pt x="306" y="168"/>
                    <a:pt x="314" y="167"/>
                  </a:cubicBezTo>
                  <a:cubicBezTo>
                    <a:pt x="322" y="166"/>
                    <a:pt x="336" y="165"/>
                    <a:pt x="336" y="165"/>
                  </a:cubicBezTo>
                  <a:cubicBezTo>
                    <a:pt x="336" y="165"/>
                    <a:pt x="315" y="147"/>
                    <a:pt x="310" y="133"/>
                  </a:cubicBezTo>
                  <a:cubicBezTo>
                    <a:pt x="305" y="119"/>
                    <a:pt x="304" y="91"/>
                    <a:pt x="304" y="91"/>
                  </a:cubicBezTo>
                  <a:cubicBezTo>
                    <a:pt x="304" y="91"/>
                    <a:pt x="310" y="81"/>
                    <a:pt x="310" y="70"/>
                  </a:cubicBezTo>
                  <a:cubicBezTo>
                    <a:pt x="310" y="59"/>
                    <a:pt x="296" y="52"/>
                    <a:pt x="296" y="52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300" y="25"/>
                    <a:pt x="284" y="22"/>
                    <a:pt x="280" y="1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F8889584-9CC5-4117-8B20-3396D43B0D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911600" y="2898775"/>
              <a:ext cx="315912" cy="244475"/>
            </a:xfrm>
            <a:custGeom>
              <a:avLst/>
              <a:gdLst>
                <a:gd name="T0" fmla="*/ 547 w 565"/>
                <a:gd name="T1" fmla="*/ 165 h 438"/>
                <a:gd name="T2" fmla="*/ 550 w 565"/>
                <a:gd name="T3" fmla="*/ 145 h 438"/>
                <a:gd name="T4" fmla="*/ 536 w 565"/>
                <a:gd name="T5" fmla="*/ 145 h 438"/>
                <a:gd name="T6" fmla="*/ 543 w 565"/>
                <a:gd name="T7" fmla="*/ 124 h 438"/>
                <a:gd name="T8" fmla="*/ 537 w 565"/>
                <a:gd name="T9" fmla="*/ 113 h 438"/>
                <a:gd name="T10" fmla="*/ 540 w 565"/>
                <a:gd name="T11" fmla="*/ 68 h 438"/>
                <a:gd name="T12" fmla="*/ 532 w 565"/>
                <a:gd name="T13" fmla="*/ 68 h 438"/>
                <a:gd name="T14" fmla="*/ 536 w 565"/>
                <a:gd name="T15" fmla="*/ 56 h 438"/>
                <a:gd name="T16" fmla="*/ 521 w 565"/>
                <a:gd name="T17" fmla="*/ 39 h 438"/>
                <a:gd name="T18" fmla="*/ 487 w 565"/>
                <a:gd name="T19" fmla="*/ 26 h 438"/>
                <a:gd name="T20" fmla="*/ 470 w 565"/>
                <a:gd name="T21" fmla="*/ 34 h 438"/>
                <a:gd name="T22" fmla="*/ 439 w 565"/>
                <a:gd name="T23" fmla="*/ 29 h 438"/>
                <a:gd name="T24" fmla="*/ 408 w 565"/>
                <a:gd name="T25" fmla="*/ 33 h 438"/>
                <a:gd name="T26" fmla="*/ 374 w 565"/>
                <a:gd name="T27" fmla="*/ 2 h 438"/>
                <a:gd name="T28" fmla="*/ 354 w 565"/>
                <a:gd name="T29" fmla="*/ 0 h 438"/>
                <a:gd name="T30" fmla="*/ 337 w 565"/>
                <a:gd name="T31" fmla="*/ 48 h 438"/>
                <a:gd name="T32" fmla="*/ 300 w 565"/>
                <a:gd name="T33" fmla="*/ 107 h 438"/>
                <a:gd name="T34" fmla="*/ 267 w 565"/>
                <a:gd name="T35" fmla="*/ 116 h 438"/>
                <a:gd name="T36" fmla="*/ 251 w 565"/>
                <a:gd name="T37" fmla="*/ 131 h 438"/>
                <a:gd name="T38" fmla="*/ 239 w 565"/>
                <a:gd name="T39" fmla="*/ 128 h 438"/>
                <a:gd name="T40" fmla="*/ 222 w 565"/>
                <a:gd name="T41" fmla="*/ 137 h 438"/>
                <a:gd name="T42" fmla="*/ 211 w 565"/>
                <a:gd name="T43" fmla="*/ 158 h 438"/>
                <a:gd name="T44" fmla="*/ 191 w 565"/>
                <a:gd name="T45" fmla="*/ 174 h 438"/>
                <a:gd name="T46" fmla="*/ 188 w 565"/>
                <a:gd name="T47" fmla="*/ 199 h 438"/>
                <a:gd name="T48" fmla="*/ 165 w 565"/>
                <a:gd name="T49" fmla="*/ 244 h 438"/>
                <a:gd name="T50" fmla="*/ 166 w 565"/>
                <a:gd name="T51" fmla="*/ 269 h 438"/>
                <a:gd name="T52" fmla="*/ 158 w 565"/>
                <a:gd name="T53" fmla="*/ 276 h 438"/>
                <a:gd name="T54" fmla="*/ 170 w 565"/>
                <a:gd name="T55" fmla="*/ 292 h 438"/>
                <a:gd name="T56" fmla="*/ 169 w 565"/>
                <a:gd name="T57" fmla="*/ 316 h 438"/>
                <a:gd name="T58" fmla="*/ 154 w 565"/>
                <a:gd name="T59" fmla="*/ 321 h 438"/>
                <a:gd name="T60" fmla="*/ 130 w 565"/>
                <a:gd name="T61" fmla="*/ 359 h 438"/>
                <a:gd name="T62" fmla="*/ 101 w 565"/>
                <a:gd name="T63" fmla="*/ 376 h 438"/>
                <a:gd name="T64" fmla="*/ 80 w 565"/>
                <a:gd name="T65" fmla="*/ 404 h 438"/>
                <a:gd name="T66" fmla="*/ 32 w 565"/>
                <a:gd name="T67" fmla="*/ 421 h 438"/>
                <a:gd name="T68" fmla="*/ 9 w 565"/>
                <a:gd name="T69" fmla="*/ 423 h 438"/>
                <a:gd name="T70" fmla="*/ 0 w 565"/>
                <a:gd name="T71" fmla="*/ 438 h 438"/>
                <a:gd name="T72" fmla="*/ 207 w 565"/>
                <a:gd name="T73" fmla="*/ 438 h 438"/>
                <a:gd name="T74" fmla="*/ 209 w 565"/>
                <a:gd name="T75" fmla="*/ 399 h 438"/>
                <a:gd name="T76" fmla="*/ 212 w 565"/>
                <a:gd name="T77" fmla="*/ 381 h 438"/>
                <a:gd name="T78" fmla="*/ 232 w 565"/>
                <a:gd name="T79" fmla="*/ 369 h 438"/>
                <a:gd name="T80" fmla="*/ 253 w 565"/>
                <a:gd name="T81" fmla="*/ 344 h 438"/>
                <a:gd name="T82" fmla="*/ 265 w 565"/>
                <a:gd name="T83" fmla="*/ 345 h 438"/>
                <a:gd name="T84" fmla="*/ 283 w 565"/>
                <a:gd name="T85" fmla="*/ 331 h 438"/>
                <a:gd name="T86" fmla="*/ 302 w 565"/>
                <a:gd name="T87" fmla="*/ 339 h 438"/>
                <a:gd name="T88" fmla="*/ 308 w 565"/>
                <a:gd name="T89" fmla="*/ 326 h 438"/>
                <a:gd name="T90" fmla="*/ 326 w 565"/>
                <a:gd name="T91" fmla="*/ 325 h 438"/>
                <a:gd name="T92" fmla="*/ 327 w 565"/>
                <a:gd name="T93" fmla="*/ 317 h 438"/>
                <a:gd name="T94" fmla="*/ 361 w 565"/>
                <a:gd name="T95" fmla="*/ 318 h 438"/>
                <a:gd name="T96" fmla="*/ 384 w 565"/>
                <a:gd name="T97" fmla="*/ 284 h 438"/>
                <a:gd name="T98" fmla="*/ 414 w 565"/>
                <a:gd name="T99" fmla="*/ 283 h 438"/>
                <a:gd name="T100" fmla="*/ 432 w 565"/>
                <a:gd name="T101" fmla="*/ 264 h 438"/>
                <a:gd name="T102" fmla="*/ 449 w 565"/>
                <a:gd name="T103" fmla="*/ 257 h 438"/>
                <a:gd name="T104" fmla="*/ 439 w 565"/>
                <a:gd name="T105" fmla="*/ 245 h 438"/>
                <a:gd name="T106" fmla="*/ 438 w 565"/>
                <a:gd name="T107" fmla="*/ 221 h 438"/>
                <a:gd name="T108" fmla="*/ 475 w 565"/>
                <a:gd name="T109" fmla="*/ 215 h 438"/>
                <a:gd name="T110" fmla="*/ 480 w 565"/>
                <a:gd name="T111" fmla="*/ 200 h 438"/>
                <a:gd name="T112" fmla="*/ 493 w 565"/>
                <a:gd name="T113" fmla="*/ 202 h 438"/>
                <a:gd name="T114" fmla="*/ 501 w 565"/>
                <a:gd name="T115" fmla="*/ 195 h 438"/>
                <a:gd name="T116" fmla="*/ 515 w 565"/>
                <a:gd name="T117" fmla="*/ 201 h 438"/>
                <a:gd name="T118" fmla="*/ 553 w 565"/>
                <a:gd name="T119" fmla="*/ 196 h 438"/>
                <a:gd name="T120" fmla="*/ 554 w 565"/>
                <a:gd name="T121" fmla="*/ 186 h 438"/>
                <a:gd name="T122" fmla="*/ 565 w 565"/>
                <a:gd name="T123" fmla="*/ 177 h 438"/>
                <a:gd name="T124" fmla="*/ 547 w 565"/>
                <a:gd name="T125" fmla="*/ 16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5" h="438">
                  <a:moveTo>
                    <a:pt x="547" y="165"/>
                  </a:moveTo>
                  <a:cubicBezTo>
                    <a:pt x="550" y="145"/>
                    <a:pt x="550" y="145"/>
                    <a:pt x="550" y="145"/>
                  </a:cubicBezTo>
                  <a:cubicBezTo>
                    <a:pt x="536" y="145"/>
                    <a:pt x="536" y="145"/>
                    <a:pt x="536" y="145"/>
                  </a:cubicBezTo>
                  <a:cubicBezTo>
                    <a:pt x="543" y="124"/>
                    <a:pt x="543" y="124"/>
                    <a:pt x="543" y="124"/>
                  </a:cubicBezTo>
                  <a:cubicBezTo>
                    <a:pt x="537" y="113"/>
                    <a:pt x="537" y="113"/>
                    <a:pt x="537" y="113"/>
                  </a:cubicBezTo>
                  <a:cubicBezTo>
                    <a:pt x="540" y="68"/>
                    <a:pt x="540" y="68"/>
                    <a:pt x="540" y="68"/>
                  </a:cubicBezTo>
                  <a:cubicBezTo>
                    <a:pt x="532" y="68"/>
                    <a:pt x="532" y="68"/>
                    <a:pt x="532" y="68"/>
                  </a:cubicBezTo>
                  <a:cubicBezTo>
                    <a:pt x="532" y="68"/>
                    <a:pt x="536" y="57"/>
                    <a:pt x="536" y="56"/>
                  </a:cubicBezTo>
                  <a:cubicBezTo>
                    <a:pt x="526" y="52"/>
                    <a:pt x="522" y="43"/>
                    <a:pt x="521" y="39"/>
                  </a:cubicBezTo>
                  <a:cubicBezTo>
                    <a:pt x="508" y="36"/>
                    <a:pt x="496" y="26"/>
                    <a:pt x="487" y="26"/>
                  </a:cubicBezTo>
                  <a:cubicBezTo>
                    <a:pt x="477" y="26"/>
                    <a:pt x="470" y="34"/>
                    <a:pt x="470" y="34"/>
                  </a:cubicBezTo>
                  <a:cubicBezTo>
                    <a:pt x="470" y="34"/>
                    <a:pt x="447" y="29"/>
                    <a:pt x="439" y="29"/>
                  </a:cubicBezTo>
                  <a:cubicBezTo>
                    <a:pt x="431" y="29"/>
                    <a:pt x="423" y="38"/>
                    <a:pt x="408" y="33"/>
                  </a:cubicBezTo>
                  <a:cubicBezTo>
                    <a:pt x="393" y="28"/>
                    <a:pt x="378" y="4"/>
                    <a:pt x="374" y="2"/>
                  </a:cubicBezTo>
                  <a:cubicBezTo>
                    <a:pt x="370" y="0"/>
                    <a:pt x="354" y="0"/>
                    <a:pt x="354" y="0"/>
                  </a:cubicBezTo>
                  <a:cubicBezTo>
                    <a:pt x="354" y="0"/>
                    <a:pt x="343" y="35"/>
                    <a:pt x="337" y="48"/>
                  </a:cubicBezTo>
                  <a:cubicBezTo>
                    <a:pt x="331" y="61"/>
                    <a:pt x="312" y="98"/>
                    <a:pt x="300" y="107"/>
                  </a:cubicBezTo>
                  <a:cubicBezTo>
                    <a:pt x="288" y="116"/>
                    <a:pt x="272" y="112"/>
                    <a:pt x="267" y="116"/>
                  </a:cubicBezTo>
                  <a:cubicBezTo>
                    <a:pt x="262" y="120"/>
                    <a:pt x="251" y="131"/>
                    <a:pt x="251" y="131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22" y="137"/>
                    <a:pt x="222" y="137"/>
                    <a:pt x="222" y="137"/>
                  </a:cubicBezTo>
                  <a:cubicBezTo>
                    <a:pt x="222" y="137"/>
                    <a:pt x="217" y="150"/>
                    <a:pt x="211" y="158"/>
                  </a:cubicBezTo>
                  <a:cubicBezTo>
                    <a:pt x="211" y="158"/>
                    <a:pt x="191" y="170"/>
                    <a:pt x="191" y="174"/>
                  </a:cubicBezTo>
                  <a:cubicBezTo>
                    <a:pt x="191" y="178"/>
                    <a:pt x="195" y="192"/>
                    <a:pt x="188" y="199"/>
                  </a:cubicBezTo>
                  <a:cubicBezTo>
                    <a:pt x="181" y="206"/>
                    <a:pt x="164" y="230"/>
                    <a:pt x="165" y="244"/>
                  </a:cubicBezTo>
                  <a:cubicBezTo>
                    <a:pt x="166" y="258"/>
                    <a:pt x="166" y="269"/>
                    <a:pt x="166" y="269"/>
                  </a:cubicBezTo>
                  <a:cubicBezTo>
                    <a:pt x="166" y="269"/>
                    <a:pt x="158" y="273"/>
                    <a:pt x="158" y="276"/>
                  </a:cubicBezTo>
                  <a:cubicBezTo>
                    <a:pt x="158" y="279"/>
                    <a:pt x="173" y="277"/>
                    <a:pt x="170" y="292"/>
                  </a:cubicBezTo>
                  <a:cubicBezTo>
                    <a:pt x="167" y="307"/>
                    <a:pt x="169" y="316"/>
                    <a:pt x="169" y="316"/>
                  </a:cubicBezTo>
                  <a:cubicBezTo>
                    <a:pt x="169" y="316"/>
                    <a:pt x="163" y="310"/>
                    <a:pt x="154" y="321"/>
                  </a:cubicBezTo>
                  <a:cubicBezTo>
                    <a:pt x="145" y="332"/>
                    <a:pt x="138" y="348"/>
                    <a:pt x="130" y="359"/>
                  </a:cubicBezTo>
                  <a:cubicBezTo>
                    <a:pt x="122" y="370"/>
                    <a:pt x="108" y="366"/>
                    <a:pt x="101" y="376"/>
                  </a:cubicBezTo>
                  <a:cubicBezTo>
                    <a:pt x="94" y="386"/>
                    <a:pt x="86" y="398"/>
                    <a:pt x="80" y="404"/>
                  </a:cubicBezTo>
                  <a:cubicBezTo>
                    <a:pt x="74" y="410"/>
                    <a:pt x="36" y="420"/>
                    <a:pt x="32" y="421"/>
                  </a:cubicBezTo>
                  <a:cubicBezTo>
                    <a:pt x="28" y="422"/>
                    <a:pt x="9" y="423"/>
                    <a:pt x="9" y="423"/>
                  </a:cubicBezTo>
                  <a:cubicBezTo>
                    <a:pt x="9" y="423"/>
                    <a:pt x="4" y="429"/>
                    <a:pt x="0" y="438"/>
                  </a:cubicBezTo>
                  <a:cubicBezTo>
                    <a:pt x="207" y="438"/>
                    <a:pt x="207" y="438"/>
                    <a:pt x="207" y="438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12" y="381"/>
                    <a:pt x="212" y="381"/>
                    <a:pt x="212" y="381"/>
                  </a:cubicBezTo>
                  <a:cubicBezTo>
                    <a:pt x="212" y="381"/>
                    <a:pt x="225" y="374"/>
                    <a:pt x="232" y="369"/>
                  </a:cubicBezTo>
                  <a:cubicBezTo>
                    <a:pt x="239" y="364"/>
                    <a:pt x="253" y="344"/>
                    <a:pt x="253" y="344"/>
                  </a:cubicBezTo>
                  <a:cubicBezTo>
                    <a:pt x="265" y="345"/>
                    <a:pt x="265" y="345"/>
                    <a:pt x="265" y="345"/>
                  </a:cubicBezTo>
                  <a:cubicBezTo>
                    <a:pt x="283" y="331"/>
                    <a:pt x="283" y="331"/>
                    <a:pt x="283" y="331"/>
                  </a:cubicBezTo>
                  <a:cubicBezTo>
                    <a:pt x="283" y="331"/>
                    <a:pt x="296" y="340"/>
                    <a:pt x="302" y="339"/>
                  </a:cubicBezTo>
                  <a:cubicBezTo>
                    <a:pt x="308" y="338"/>
                    <a:pt x="308" y="326"/>
                    <a:pt x="308" y="326"/>
                  </a:cubicBezTo>
                  <a:cubicBezTo>
                    <a:pt x="326" y="325"/>
                    <a:pt x="326" y="325"/>
                    <a:pt x="326" y="325"/>
                  </a:cubicBezTo>
                  <a:cubicBezTo>
                    <a:pt x="327" y="317"/>
                    <a:pt x="327" y="317"/>
                    <a:pt x="327" y="317"/>
                  </a:cubicBezTo>
                  <a:cubicBezTo>
                    <a:pt x="327" y="317"/>
                    <a:pt x="353" y="321"/>
                    <a:pt x="361" y="318"/>
                  </a:cubicBezTo>
                  <a:cubicBezTo>
                    <a:pt x="369" y="315"/>
                    <a:pt x="384" y="284"/>
                    <a:pt x="384" y="284"/>
                  </a:cubicBezTo>
                  <a:cubicBezTo>
                    <a:pt x="384" y="284"/>
                    <a:pt x="408" y="283"/>
                    <a:pt x="414" y="283"/>
                  </a:cubicBezTo>
                  <a:cubicBezTo>
                    <a:pt x="420" y="283"/>
                    <a:pt x="432" y="264"/>
                    <a:pt x="432" y="264"/>
                  </a:cubicBezTo>
                  <a:cubicBezTo>
                    <a:pt x="449" y="257"/>
                    <a:pt x="449" y="257"/>
                    <a:pt x="449" y="257"/>
                  </a:cubicBezTo>
                  <a:cubicBezTo>
                    <a:pt x="439" y="245"/>
                    <a:pt x="439" y="245"/>
                    <a:pt x="439" y="245"/>
                  </a:cubicBezTo>
                  <a:cubicBezTo>
                    <a:pt x="439" y="245"/>
                    <a:pt x="430" y="228"/>
                    <a:pt x="438" y="221"/>
                  </a:cubicBezTo>
                  <a:cubicBezTo>
                    <a:pt x="446" y="214"/>
                    <a:pt x="468" y="220"/>
                    <a:pt x="475" y="215"/>
                  </a:cubicBezTo>
                  <a:cubicBezTo>
                    <a:pt x="482" y="210"/>
                    <a:pt x="475" y="203"/>
                    <a:pt x="480" y="200"/>
                  </a:cubicBezTo>
                  <a:cubicBezTo>
                    <a:pt x="485" y="197"/>
                    <a:pt x="493" y="202"/>
                    <a:pt x="493" y="202"/>
                  </a:cubicBezTo>
                  <a:cubicBezTo>
                    <a:pt x="493" y="202"/>
                    <a:pt x="497" y="195"/>
                    <a:pt x="501" y="195"/>
                  </a:cubicBezTo>
                  <a:cubicBezTo>
                    <a:pt x="505" y="195"/>
                    <a:pt x="515" y="201"/>
                    <a:pt x="515" y="201"/>
                  </a:cubicBezTo>
                  <a:cubicBezTo>
                    <a:pt x="553" y="196"/>
                    <a:pt x="553" y="196"/>
                    <a:pt x="553" y="196"/>
                  </a:cubicBezTo>
                  <a:cubicBezTo>
                    <a:pt x="553" y="196"/>
                    <a:pt x="552" y="189"/>
                    <a:pt x="554" y="186"/>
                  </a:cubicBezTo>
                  <a:cubicBezTo>
                    <a:pt x="556" y="183"/>
                    <a:pt x="565" y="177"/>
                    <a:pt x="565" y="177"/>
                  </a:cubicBezTo>
                  <a:lnTo>
                    <a:pt x="547" y="16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68D0BFA0-C837-48C6-9525-046940FC87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5000" y="2849563"/>
              <a:ext cx="104775" cy="217488"/>
            </a:xfrm>
            <a:custGeom>
              <a:avLst/>
              <a:gdLst>
                <a:gd name="T0" fmla="*/ 25 w 187"/>
                <a:gd name="T1" fmla="*/ 48 h 387"/>
                <a:gd name="T2" fmla="*/ 38 w 187"/>
                <a:gd name="T3" fmla="*/ 52 h 387"/>
                <a:gd name="T4" fmla="*/ 33 w 187"/>
                <a:gd name="T5" fmla="*/ 90 h 387"/>
                <a:gd name="T6" fmla="*/ 38 w 187"/>
                <a:gd name="T7" fmla="*/ 119 h 387"/>
                <a:gd name="T8" fmla="*/ 30 w 187"/>
                <a:gd name="T9" fmla="*/ 151 h 387"/>
                <a:gd name="T10" fmla="*/ 16 w 187"/>
                <a:gd name="T11" fmla="*/ 162 h 387"/>
                <a:gd name="T12" fmla="*/ 0 w 187"/>
                <a:gd name="T13" fmla="*/ 185 h 387"/>
                <a:gd name="T14" fmla="*/ 0 w 187"/>
                <a:gd name="T15" fmla="*/ 208 h 387"/>
                <a:gd name="T16" fmla="*/ 7 w 187"/>
                <a:gd name="T17" fmla="*/ 208 h 387"/>
                <a:gd name="T18" fmla="*/ 7 w 187"/>
                <a:gd name="T19" fmla="*/ 227 h 387"/>
                <a:gd name="T20" fmla="*/ 34 w 187"/>
                <a:gd name="T21" fmla="*/ 240 h 387"/>
                <a:gd name="T22" fmla="*/ 35 w 187"/>
                <a:gd name="T23" fmla="*/ 266 h 387"/>
                <a:gd name="T24" fmla="*/ 67 w 187"/>
                <a:gd name="T25" fmla="*/ 291 h 387"/>
                <a:gd name="T26" fmla="*/ 88 w 187"/>
                <a:gd name="T27" fmla="*/ 387 h 387"/>
                <a:gd name="T28" fmla="*/ 104 w 187"/>
                <a:gd name="T29" fmla="*/ 381 h 387"/>
                <a:gd name="T30" fmla="*/ 123 w 187"/>
                <a:gd name="T31" fmla="*/ 355 h 387"/>
                <a:gd name="T32" fmla="*/ 114 w 187"/>
                <a:gd name="T33" fmla="*/ 317 h 387"/>
                <a:gd name="T34" fmla="*/ 129 w 187"/>
                <a:gd name="T35" fmla="*/ 306 h 387"/>
                <a:gd name="T36" fmla="*/ 148 w 187"/>
                <a:gd name="T37" fmla="*/ 283 h 387"/>
                <a:gd name="T38" fmla="*/ 183 w 187"/>
                <a:gd name="T39" fmla="*/ 265 h 387"/>
                <a:gd name="T40" fmla="*/ 172 w 187"/>
                <a:gd name="T41" fmla="*/ 255 h 387"/>
                <a:gd name="T42" fmla="*/ 175 w 187"/>
                <a:gd name="T43" fmla="*/ 228 h 387"/>
                <a:gd name="T44" fmla="*/ 167 w 187"/>
                <a:gd name="T45" fmla="*/ 226 h 387"/>
                <a:gd name="T46" fmla="*/ 160 w 187"/>
                <a:gd name="T47" fmla="*/ 207 h 387"/>
                <a:gd name="T48" fmla="*/ 150 w 187"/>
                <a:gd name="T49" fmla="*/ 201 h 387"/>
                <a:gd name="T50" fmla="*/ 148 w 187"/>
                <a:gd name="T51" fmla="*/ 212 h 387"/>
                <a:gd name="T52" fmla="*/ 142 w 187"/>
                <a:gd name="T53" fmla="*/ 203 h 387"/>
                <a:gd name="T54" fmla="*/ 111 w 187"/>
                <a:gd name="T55" fmla="*/ 183 h 387"/>
                <a:gd name="T56" fmla="*/ 132 w 187"/>
                <a:gd name="T57" fmla="*/ 154 h 387"/>
                <a:gd name="T58" fmla="*/ 156 w 187"/>
                <a:gd name="T59" fmla="*/ 102 h 387"/>
                <a:gd name="T60" fmla="*/ 132 w 187"/>
                <a:gd name="T61" fmla="*/ 73 h 387"/>
                <a:gd name="T62" fmla="*/ 145 w 187"/>
                <a:gd name="T63" fmla="*/ 50 h 387"/>
                <a:gd name="T64" fmla="*/ 156 w 187"/>
                <a:gd name="T65" fmla="*/ 18 h 387"/>
                <a:gd name="T66" fmla="*/ 125 w 187"/>
                <a:gd name="T67" fmla="*/ 45 h 387"/>
                <a:gd name="T68" fmla="*/ 108 w 187"/>
                <a:gd name="T69" fmla="*/ 33 h 387"/>
                <a:gd name="T70" fmla="*/ 110 w 187"/>
                <a:gd name="T71" fmla="*/ 8 h 387"/>
                <a:gd name="T72" fmla="*/ 60 w 187"/>
                <a:gd name="T73" fmla="*/ 23 h 387"/>
                <a:gd name="T74" fmla="*/ 53 w 187"/>
                <a:gd name="T75" fmla="*/ 25 h 387"/>
                <a:gd name="T76" fmla="*/ 53 w 187"/>
                <a:gd name="T77" fmla="*/ 35 h 387"/>
                <a:gd name="T78" fmla="*/ 25 w 187"/>
                <a:gd name="T79" fmla="*/ 4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7" h="387">
                  <a:moveTo>
                    <a:pt x="25" y="48"/>
                  </a:move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29" y="83"/>
                    <a:pt x="33" y="90"/>
                  </a:cubicBezTo>
                  <a:cubicBezTo>
                    <a:pt x="37" y="97"/>
                    <a:pt x="39" y="109"/>
                    <a:pt x="38" y="119"/>
                  </a:cubicBezTo>
                  <a:cubicBezTo>
                    <a:pt x="37" y="129"/>
                    <a:pt x="30" y="151"/>
                    <a:pt x="30" y="151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16" y="162"/>
                    <a:pt x="0" y="175"/>
                    <a:pt x="0" y="185"/>
                  </a:cubicBezTo>
                  <a:cubicBezTo>
                    <a:pt x="0" y="195"/>
                    <a:pt x="0" y="208"/>
                    <a:pt x="0" y="208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27"/>
                    <a:pt x="7" y="227"/>
                    <a:pt x="7" y="227"/>
                  </a:cubicBezTo>
                  <a:cubicBezTo>
                    <a:pt x="7" y="227"/>
                    <a:pt x="33" y="232"/>
                    <a:pt x="34" y="240"/>
                  </a:cubicBezTo>
                  <a:cubicBezTo>
                    <a:pt x="35" y="248"/>
                    <a:pt x="35" y="266"/>
                    <a:pt x="35" y="266"/>
                  </a:cubicBezTo>
                  <a:cubicBezTo>
                    <a:pt x="35" y="266"/>
                    <a:pt x="67" y="278"/>
                    <a:pt x="67" y="291"/>
                  </a:cubicBezTo>
                  <a:cubicBezTo>
                    <a:pt x="67" y="302"/>
                    <a:pt x="82" y="364"/>
                    <a:pt x="88" y="387"/>
                  </a:cubicBezTo>
                  <a:cubicBezTo>
                    <a:pt x="95" y="384"/>
                    <a:pt x="104" y="381"/>
                    <a:pt x="104" y="381"/>
                  </a:cubicBezTo>
                  <a:cubicBezTo>
                    <a:pt x="104" y="381"/>
                    <a:pt x="124" y="367"/>
                    <a:pt x="123" y="355"/>
                  </a:cubicBezTo>
                  <a:cubicBezTo>
                    <a:pt x="122" y="343"/>
                    <a:pt x="112" y="323"/>
                    <a:pt x="114" y="317"/>
                  </a:cubicBezTo>
                  <a:cubicBezTo>
                    <a:pt x="116" y="311"/>
                    <a:pt x="129" y="306"/>
                    <a:pt x="129" y="306"/>
                  </a:cubicBezTo>
                  <a:cubicBezTo>
                    <a:pt x="129" y="306"/>
                    <a:pt x="142" y="289"/>
                    <a:pt x="148" y="283"/>
                  </a:cubicBezTo>
                  <a:cubicBezTo>
                    <a:pt x="154" y="277"/>
                    <a:pt x="179" y="273"/>
                    <a:pt x="183" y="265"/>
                  </a:cubicBezTo>
                  <a:cubicBezTo>
                    <a:pt x="187" y="257"/>
                    <a:pt x="172" y="255"/>
                    <a:pt x="172" y="255"/>
                  </a:cubicBezTo>
                  <a:cubicBezTo>
                    <a:pt x="175" y="228"/>
                    <a:pt x="175" y="228"/>
                    <a:pt x="175" y="228"/>
                  </a:cubicBezTo>
                  <a:cubicBezTo>
                    <a:pt x="170" y="227"/>
                    <a:pt x="167" y="226"/>
                    <a:pt x="167" y="226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50" y="201"/>
                    <a:pt x="150" y="201"/>
                    <a:pt x="150" y="201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142" y="203"/>
                    <a:pt x="142" y="203"/>
                    <a:pt x="142" y="203"/>
                  </a:cubicBezTo>
                  <a:cubicBezTo>
                    <a:pt x="142" y="203"/>
                    <a:pt x="111" y="202"/>
                    <a:pt x="111" y="183"/>
                  </a:cubicBezTo>
                  <a:cubicBezTo>
                    <a:pt x="111" y="164"/>
                    <a:pt x="109" y="174"/>
                    <a:pt x="132" y="154"/>
                  </a:cubicBezTo>
                  <a:cubicBezTo>
                    <a:pt x="155" y="134"/>
                    <a:pt x="169" y="118"/>
                    <a:pt x="156" y="102"/>
                  </a:cubicBezTo>
                  <a:cubicBezTo>
                    <a:pt x="143" y="86"/>
                    <a:pt x="128" y="89"/>
                    <a:pt x="132" y="73"/>
                  </a:cubicBezTo>
                  <a:cubicBezTo>
                    <a:pt x="136" y="57"/>
                    <a:pt x="135" y="59"/>
                    <a:pt x="145" y="50"/>
                  </a:cubicBezTo>
                  <a:cubicBezTo>
                    <a:pt x="155" y="41"/>
                    <a:pt x="163" y="19"/>
                    <a:pt x="156" y="18"/>
                  </a:cubicBezTo>
                  <a:cubicBezTo>
                    <a:pt x="149" y="17"/>
                    <a:pt x="130" y="43"/>
                    <a:pt x="125" y="45"/>
                  </a:cubicBezTo>
                  <a:cubicBezTo>
                    <a:pt x="120" y="47"/>
                    <a:pt x="108" y="33"/>
                    <a:pt x="108" y="33"/>
                  </a:cubicBezTo>
                  <a:cubicBezTo>
                    <a:pt x="108" y="33"/>
                    <a:pt x="127" y="16"/>
                    <a:pt x="110" y="8"/>
                  </a:cubicBezTo>
                  <a:cubicBezTo>
                    <a:pt x="93" y="0"/>
                    <a:pt x="66" y="19"/>
                    <a:pt x="60" y="23"/>
                  </a:cubicBezTo>
                  <a:cubicBezTo>
                    <a:pt x="58" y="24"/>
                    <a:pt x="56" y="25"/>
                    <a:pt x="53" y="25"/>
                  </a:cubicBezTo>
                  <a:cubicBezTo>
                    <a:pt x="53" y="35"/>
                    <a:pt x="53" y="35"/>
                    <a:pt x="53" y="35"/>
                  </a:cubicBezTo>
                  <a:lnTo>
                    <a:pt x="25" y="4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3E764ECF-9585-4C02-9756-B7062964F8F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4488" y="3641725"/>
              <a:ext cx="119062" cy="195263"/>
            </a:xfrm>
            <a:custGeom>
              <a:avLst/>
              <a:gdLst>
                <a:gd name="T0" fmla="*/ 185 w 213"/>
                <a:gd name="T1" fmla="*/ 228 h 349"/>
                <a:gd name="T2" fmla="*/ 190 w 213"/>
                <a:gd name="T3" fmla="*/ 205 h 349"/>
                <a:gd name="T4" fmla="*/ 182 w 213"/>
                <a:gd name="T5" fmla="*/ 198 h 349"/>
                <a:gd name="T6" fmla="*/ 185 w 213"/>
                <a:gd name="T7" fmla="*/ 186 h 349"/>
                <a:gd name="T8" fmla="*/ 187 w 213"/>
                <a:gd name="T9" fmla="*/ 157 h 349"/>
                <a:gd name="T10" fmla="*/ 191 w 213"/>
                <a:gd name="T11" fmla="*/ 148 h 349"/>
                <a:gd name="T12" fmla="*/ 173 w 213"/>
                <a:gd name="T13" fmla="*/ 134 h 349"/>
                <a:gd name="T14" fmla="*/ 185 w 213"/>
                <a:gd name="T15" fmla="*/ 123 h 349"/>
                <a:gd name="T16" fmla="*/ 178 w 213"/>
                <a:gd name="T17" fmla="*/ 113 h 349"/>
                <a:gd name="T18" fmla="*/ 182 w 213"/>
                <a:gd name="T19" fmla="*/ 88 h 349"/>
                <a:gd name="T20" fmla="*/ 166 w 213"/>
                <a:gd name="T21" fmla="*/ 91 h 349"/>
                <a:gd name="T22" fmla="*/ 174 w 213"/>
                <a:gd name="T23" fmla="*/ 42 h 349"/>
                <a:gd name="T24" fmla="*/ 152 w 213"/>
                <a:gd name="T25" fmla="*/ 24 h 349"/>
                <a:gd name="T26" fmla="*/ 159 w 213"/>
                <a:gd name="T27" fmla="*/ 15 h 349"/>
                <a:gd name="T28" fmla="*/ 159 w 213"/>
                <a:gd name="T29" fmla="*/ 4 h 349"/>
                <a:gd name="T30" fmla="*/ 145 w 213"/>
                <a:gd name="T31" fmla="*/ 0 h 349"/>
                <a:gd name="T32" fmla="*/ 129 w 213"/>
                <a:gd name="T33" fmla="*/ 10 h 349"/>
                <a:gd name="T34" fmla="*/ 109 w 213"/>
                <a:gd name="T35" fmla="*/ 7 h 349"/>
                <a:gd name="T36" fmla="*/ 98 w 213"/>
                <a:gd name="T37" fmla="*/ 10 h 349"/>
                <a:gd name="T38" fmla="*/ 86 w 213"/>
                <a:gd name="T39" fmla="*/ 7 h 349"/>
                <a:gd name="T40" fmla="*/ 81 w 213"/>
                <a:gd name="T41" fmla="*/ 10 h 349"/>
                <a:gd name="T42" fmla="*/ 26 w 213"/>
                <a:gd name="T43" fmla="*/ 7 h 349"/>
                <a:gd name="T44" fmla="*/ 18 w 213"/>
                <a:gd name="T45" fmla="*/ 24 h 349"/>
                <a:gd name="T46" fmla="*/ 24 w 213"/>
                <a:gd name="T47" fmla="*/ 33 h 349"/>
                <a:gd name="T48" fmla="*/ 25 w 213"/>
                <a:gd name="T49" fmla="*/ 51 h 349"/>
                <a:gd name="T50" fmla="*/ 26 w 213"/>
                <a:gd name="T51" fmla="*/ 87 h 349"/>
                <a:gd name="T52" fmla="*/ 30 w 213"/>
                <a:gd name="T53" fmla="*/ 86 h 349"/>
                <a:gd name="T54" fmla="*/ 34 w 213"/>
                <a:gd name="T55" fmla="*/ 105 h 349"/>
                <a:gd name="T56" fmla="*/ 26 w 213"/>
                <a:gd name="T57" fmla="*/ 106 h 349"/>
                <a:gd name="T58" fmla="*/ 38 w 213"/>
                <a:gd name="T59" fmla="*/ 152 h 349"/>
                <a:gd name="T60" fmla="*/ 21 w 213"/>
                <a:gd name="T61" fmla="*/ 179 h 349"/>
                <a:gd name="T62" fmla="*/ 20 w 213"/>
                <a:gd name="T63" fmla="*/ 209 h 349"/>
                <a:gd name="T64" fmla="*/ 0 w 213"/>
                <a:gd name="T65" fmla="*/ 241 h 349"/>
                <a:gd name="T66" fmla="*/ 13 w 213"/>
                <a:gd name="T67" fmla="*/ 291 h 349"/>
                <a:gd name="T68" fmla="*/ 31 w 213"/>
                <a:gd name="T69" fmla="*/ 297 h 349"/>
                <a:gd name="T70" fmla="*/ 32 w 213"/>
                <a:gd name="T71" fmla="*/ 332 h 349"/>
                <a:gd name="T72" fmla="*/ 47 w 213"/>
                <a:gd name="T73" fmla="*/ 334 h 349"/>
                <a:gd name="T74" fmla="*/ 61 w 213"/>
                <a:gd name="T75" fmla="*/ 345 h 349"/>
                <a:gd name="T76" fmla="*/ 99 w 213"/>
                <a:gd name="T77" fmla="*/ 321 h 349"/>
                <a:gd name="T78" fmla="*/ 117 w 213"/>
                <a:gd name="T79" fmla="*/ 321 h 349"/>
                <a:gd name="T80" fmla="*/ 141 w 213"/>
                <a:gd name="T81" fmla="*/ 302 h 349"/>
                <a:gd name="T82" fmla="*/ 159 w 213"/>
                <a:gd name="T83" fmla="*/ 298 h 349"/>
                <a:gd name="T84" fmla="*/ 173 w 213"/>
                <a:gd name="T85" fmla="*/ 283 h 349"/>
                <a:gd name="T86" fmla="*/ 196 w 213"/>
                <a:gd name="T87" fmla="*/ 287 h 349"/>
                <a:gd name="T88" fmla="*/ 213 w 213"/>
                <a:gd name="T89" fmla="*/ 273 h 349"/>
                <a:gd name="T90" fmla="*/ 193 w 213"/>
                <a:gd name="T91" fmla="*/ 256 h 349"/>
                <a:gd name="T92" fmla="*/ 185 w 213"/>
                <a:gd name="T93" fmla="*/ 22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349">
                  <a:moveTo>
                    <a:pt x="185" y="228"/>
                  </a:moveTo>
                  <a:cubicBezTo>
                    <a:pt x="185" y="228"/>
                    <a:pt x="191" y="211"/>
                    <a:pt x="190" y="205"/>
                  </a:cubicBezTo>
                  <a:cubicBezTo>
                    <a:pt x="189" y="199"/>
                    <a:pt x="182" y="203"/>
                    <a:pt x="182" y="198"/>
                  </a:cubicBezTo>
                  <a:cubicBezTo>
                    <a:pt x="182" y="193"/>
                    <a:pt x="185" y="186"/>
                    <a:pt x="185" y="186"/>
                  </a:cubicBezTo>
                  <a:cubicBezTo>
                    <a:pt x="187" y="157"/>
                    <a:pt x="187" y="157"/>
                    <a:pt x="187" y="157"/>
                  </a:cubicBezTo>
                  <a:cubicBezTo>
                    <a:pt x="187" y="157"/>
                    <a:pt x="192" y="154"/>
                    <a:pt x="191" y="148"/>
                  </a:cubicBezTo>
                  <a:cubicBezTo>
                    <a:pt x="190" y="142"/>
                    <a:pt x="173" y="134"/>
                    <a:pt x="173" y="134"/>
                  </a:cubicBezTo>
                  <a:cubicBezTo>
                    <a:pt x="173" y="134"/>
                    <a:pt x="184" y="126"/>
                    <a:pt x="185" y="123"/>
                  </a:cubicBezTo>
                  <a:cubicBezTo>
                    <a:pt x="186" y="120"/>
                    <a:pt x="178" y="113"/>
                    <a:pt x="178" y="113"/>
                  </a:cubicBezTo>
                  <a:cubicBezTo>
                    <a:pt x="178" y="113"/>
                    <a:pt x="186" y="95"/>
                    <a:pt x="182" y="88"/>
                  </a:cubicBezTo>
                  <a:cubicBezTo>
                    <a:pt x="178" y="81"/>
                    <a:pt x="166" y="91"/>
                    <a:pt x="166" y="91"/>
                  </a:cubicBezTo>
                  <a:cubicBezTo>
                    <a:pt x="174" y="42"/>
                    <a:pt x="174" y="42"/>
                    <a:pt x="174" y="42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18" y="16"/>
                    <a:pt x="18" y="24"/>
                  </a:cubicBezTo>
                  <a:cubicBezTo>
                    <a:pt x="18" y="32"/>
                    <a:pt x="24" y="33"/>
                    <a:pt x="24" y="33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6" y="106"/>
                    <a:pt x="38" y="140"/>
                    <a:pt x="38" y="152"/>
                  </a:cubicBezTo>
                  <a:cubicBezTo>
                    <a:pt x="38" y="164"/>
                    <a:pt x="21" y="171"/>
                    <a:pt x="21" y="179"/>
                  </a:cubicBezTo>
                  <a:cubicBezTo>
                    <a:pt x="21" y="187"/>
                    <a:pt x="20" y="209"/>
                    <a:pt x="20" y="209"/>
                  </a:cubicBezTo>
                  <a:cubicBezTo>
                    <a:pt x="20" y="209"/>
                    <a:pt x="0" y="227"/>
                    <a:pt x="0" y="241"/>
                  </a:cubicBezTo>
                  <a:cubicBezTo>
                    <a:pt x="0" y="255"/>
                    <a:pt x="13" y="291"/>
                    <a:pt x="13" y="291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32" y="332"/>
                    <a:pt x="32" y="332"/>
                    <a:pt x="32" y="332"/>
                  </a:cubicBezTo>
                  <a:cubicBezTo>
                    <a:pt x="41" y="334"/>
                    <a:pt x="47" y="334"/>
                    <a:pt x="47" y="334"/>
                  </a:cubicBezTo>
                  <a:cubicBezTo>
                    <a:pt x="47" y="334"/>
                    <a:pt x="51" y="349"/>
                    <a:pt x="61" y="345"/>
                  </a:cubicBezTo>
                  <a:cubicBezTo>
                    <a:pt x="71" y="341"/>
                    <a:pt x="92" y="323"/>
                    <a:pt x="99" y="321"/>
                  </a:cubicBezTo>
                  <a:cubicBezTo>
                    <a:pt x="106" y="319"/>
                    <a:pt x="117" y="321"/>
                    <a:pt x="117" y="321"/>
                  </a:cubicBezTo>
                  <a:cubicBezTo>
                    <a:pt x="117" y="321"/>
                    <a:pt x="138" y="303"/>
                    <a:pt x="141" y="302"/>
                  </a:cubicBezTo>
                  <a:cubicBezTo>
                    <a:pt x="144" y="301"/>
                    <a:pt x="159" y="298"/>
                    <a:pt x="159" y="298"/>
                  </a:cubicBezTo>
                  <a:cubicBezTo>
                    <a:pt x="159" y="298"/>
                    <a:pt x="165" y="282"/>
                    <a:pt x="173" y="283"/>
                  </a:cubicBezTo>
                  <a:cubicBezTo>
                    <a:pt x="181" y="284"/>
                    <a:pt x="187" y="292"/>
                    <a:pt x="196" y="287"/>
                  </a:cubicBezTo>
                  <a:cubicBezTo>
                    <a:pt x="201" y="284"/>
                    <a:pt x="207" y="278"/>
                    <a:pt x="213" y="273"/>
                  </a:cubicBezTo>
                  <a:cubicBezTo>
                    <a:pt x="193" y="256"/>
                    <a:pt x="193" y="256"/>
                    <a:pt x="193" y="256"/>
                  </a:cubicBezTo>
                  <a:lnTo>
                    <a:pt x="185" y="22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FEAABB41-FCCF-4E6E-9D0B-BC309CFE80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38625" y="3643313"/>
              <a:ext cx="50800" cy="150813"/>
            </a:xfrm>
            <a:custGeom>
              <a:avLst/>
              <a:gdLst>
                <a:gd name="T0" fmla="*/ 82 w 91"/>
                <a:gd name="T1" fmla="*/ 239 h 270"/>
                <a:gd name="T2" fmla="*/ 80 w 91"/>
                <a:gd name="T3" fmla="*/ 195 h 270"/>
                <a:gd name="T4" fmla="*/ 85 w 91"/>
                <a:gd name="T5" fmla="*/ 188 h 270"/>
                <a:gd name="T6" fmla="*/ 79 w 91"/>
                <a:gd name="T7" fmla="*/ 182 h 270"/>
                <a:gd name="T8" fmla="*/ 80 w 91"/>
                <a:gd name="T9" fmla="*/ 143 h 270"/>
                <a:gd name="T10" fmla="*/ 85 w 91"/>
                <a:gd name="T11" fmla="*/ 135 h 270"/>
                <a:gd name="T12" fmla="*/ 81 w 91"/>
                <a:gd name="T13" fmla="*/ 108 h 270"/>
                <a:gd name="T14" fmla="*/ 69 w 91"/>
                <a:gd name="T15" fmla="*/ 91 h 270"/>
                <a:gd name="T16" fmla="*/ 69 w 91"/>
                <a:gd name="T17" fmla="*/ 60 h 270"/>
                <a:gd name="T18" fmla="*/ 42 w 91"/>
                <a:gd name="T19" fmla="*/ 37 h 270"/>
                <a:gd name="T20" fmla="*/ 41 w 91"/>
                <a:gd name="T21" fmla="*/ 18 h 270"/>
                <a:gd name="T22" fmla="*/ 47 w 91"/>
                <a:gd name="T23" fmla="*/ 6 h 270"/>
                <a:gd name="T24" fmla="*/ 33 w 91"/>
                <a:gd name="T25" fmla="*/ 7 h 270"/>
                <a:gd name="T26" fmla="*/ 18 w 91"/>
                <a:gd name="T27" fmla="*/ 0 h 270"/>
                <a:gd name="T28" fmla="*/ 7 w 91"/>
                <a:gd name="T29" fmla="*/ 1 h 270"/>
                <a:gd name="T30" fmla="*/ 7 w 91"/>
                <a:gd name="T31" fmla="*/ 12 h 270"/>
                <a:gd name="T32" fmla="*/ 0 w 91"/>
                <a:gd name="T33" fmla="*/ 21 h 270"/>
                <a:gd name="T34" fmla="*/ 22 w 91"/>
                <a:gd name="T35" fmla="*/ 39 h 270"/>
                <a:gd name="T36" fmla="*/ 14 w 91"/>
                <a:gd name="T37" fmla="*/ 88 h 270"/>
                <a:gd name="T38" fmla="*/ 30 w 91"/>
                <a:gd name="T39" fmla="*/ 85 h 270"/>
                <a:gd name="T40" fmla="*/ 26 w 91"/>
                <a:gd name="T41" fmla="*/ 110 h 270"/>
                <a:gd name="T42" fmla="*/ 33 w 91"/>
                <a:gd name="T43" fmla="*/ 120 h 270"/>
                <a:gd name="T44" fmla="*/ 21 w 91"/>
                <a:gd name="T45" fmla="*/ 131 h 270"/>
                <a:gd name="T46" fmla="*/ 39 w 91"/>
                <a:gd name="T47" fmla="*/ 145 h 270"/>
                <a:gd name="T48" fmla="*/ 35 w 91"/>
                <a:gd name="T49" fmla="*/ 154 h 270"/>
                <a:gd name="T50" fmla="*/ 33 w 91"/>
                <a:gd name="T51" fmla="*/ 183 h 270"/>
                <a:gd name="T52" fmla="*/ 30 w 91"/>
                <a:gd name="T53" fmla="*/ 195 h 270"/>
                <a:gd name="T54" fmla="*/ 38 w 91"/>
                <a:gd name="T55" fmla="*/ 202 h 270"/>
                <a:gd name="T56" fmla="*/ 33 w 91"/>
                <a:gd name="T57" fmla="*/ 225 h 270"/>
                <a:gd name="T58" fmla="*/ 41 w 91"/>
                <a:gd name="T59" fmla="*/ 253 h 270"/>
                <a:gd name="T60" fmla="*/ 61 w 91"/>
                <a:gd name="T61" fmla="*/ 270 h 270"/>
                <a:gd name="T62" fmla="*/ 78 w 91"/>
                <a:gd name="T63" fmla="*/ 259 h 270"/>
                <a:gd name="T64" fmla="*/ 91 w 91"/>
                <a:gd name="T65" fmla="*/ 258 h 270"/>
                <a:gd name="T66" fmla="*/ 82 w 91"/>
                <a:gd name="T67" fmla="*/ 23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270">
                  <a:moveTo>
                    <a:pt x="82" y="239"/>
                  </a:moveTo>
                  <a:cubicBezTo>
                    <a:pt x="80" y="195"/>
                    <a:pt x="80" y="195"/>
                    <a:pt x="80" y="195"/>
                  </a:cubicBezTo>
                  <a:cubicBezTo>
                    <a:pt x="85" y="188"/>
                    <a:pt x="85" y="188"/>
                    <a:pt x="85" y="188"/>
                  </a:cubicBezTo>
                  <a:cubicBezTo>
                    <a:pt x="79" y="182"/>
                    <a:pt x="79" y="182"/>
                    <a:pt x="79" y="182"/>
                  </a:cubicBezTo>
                  <a:cubicBezTo>
                    <a:pt x="80" y="143"/>
                    <a:pt x="80" y="143"/>
                    <a:pt x="80" y="143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5" y="135"/>
                    <a:pt x="80" y="116"/>
                    <a:pt x="81" y="108"/>
                  </a:cubicBezTo>
                  <a:cubicBezTo>
                    <a:pt x="82" y="100"/>
                    <a:pt x="69" y="91"/>
                    <a:pt x="69" y="91"/>
                  </a:cubicBezTo>
                  <a:cubicBezTo>
                    <a:pt x="69" y="91"/>
                    <a:pt x="71" y="68"/>
                    <a:pt x="69" y="60"/>
                  </a:cubicBezTo>
                  <a:cubicBezTo>
                    <a:pt x="67" y="52"/>
                    <a:pt x="42" y="37"/>
                    <a:pt x="42" y="3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88"/>
                    <a:pt x="26" y="78"/>
                    <a:pt x="30" y="85"/>
                  </a:cubicBezTo>
                  <a:cubicBezTo>
                    <a:pt x="34" y="92"/>
                    <a:pt x="26" y="110"/>
                    <a:pt x="26" y="110"/>
                  </a:cubicBezTo>
                  <a:cubicBezTo>
                    <a:pt x="26" y="110"/>
                    <a:pt x="34" y="117"/>
                    <a:pt x="33" y="120"/>
                  </a:cubicBezTo>
                  <a:cubicBezTo>
                    <a:pt x="32" y="123"/>
                    <a:pt x="21" y="131"/>
                    <a:pt x="21" y="131"/>
                  </a:cubicBezTo>
                  <a:cubicBezTo>
                    <a:pt x="21" y="131"/>
                    <a:pt x="38" y="139"/>
                    <a:pt x="39" y="145"/>
                  </a:cubicBezTo>
                  <a:cubicBezTo>
                    <a:pt x="40" y="151"/>
                    <a:pt x="35" y="154"/>
                    <a:pt x="35" y="154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0" y="190"/>
                    <a:pt x="30" y="195"/>
                  </a:cubicBezTo>
                  <a:cubicBezTo>
                    <a:pt x="30" y="200"/>
                    <a:pt x="37" y="196"/>
                    <a:pt x="38" y="202"/>
                  </a:cubicBezTo>
                  <a:cubicBezTo>
                    <a:pt x="39" y="208"/>
                    <a:pt x="33" y="225"/>
                    <a:pt x="33" y="225"/>
                  </a:cubicBezTo>
                  <a:cubicBezTo>
                    <a:pt x="41" y="253"/>
                    <a:pt x="41" y="253"/>
                    <a:pt x="41" y="253"/>
                  </a:cubicBezTo>
                  <a:cubicBezTo>
                    <a:pt x="61" y="270"/>
                    <a:pt x="61" y="270"/>
                    <a:pt x="61" y="270"/>
                  </a:cubicBezTo>
                  <a:cubicBezTo>
                    <a:pt x="66" y="264"/>
                    <a:pt x="72" y="260"/>
                    <a:pt x="78" y="259"/>
                  </a:cubicBezTo>
                  <a:cubicBezTo>
                    <a:pt x="82" y="258"/>
                    <a:pt x="86" y="258"/>
                    <a:pt x="91" y="258"/>
                  </a:cubicBezTo>
                  <a:cubicBezTo>
                    <a:pt x="91" y="248"/>
                    <a:pt x="82" y="239"/>
                    <a:pt x="82" y="23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EE06E8E1-8074-4242-A13C-147549925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2438" y="3603625"/>
              <a:ext cx="84137" cy="185738"/>
            </a:xfrm>
            <a:custGeom>
              <a:avLst/>
              <a:gdLst>
                <a:gd name="T0" fmla="*/ 94 w 150"/>
                <a:gd name="T1" fmla="*/ 247 h 332"/>
                <a:gd name="T2" fmla="*/ 97 w 150"/>
                <a:gd name="T3" fmla="*/ 228 h 332"/>
                <a:gd name="T4" fmla="*/ 94 w 150"/>
                <a:gd name="T5" fmla="*/ 206 h 332"/>
                <a:gd name="T6" fmla="*/ 96 w 150"/>
                <a:gd name="T7" fmla="*/ 183 h 332"/>
                <a:gd name="T8" fmla="*/ 112 w 150"/>
                <a:gd name="T9" fmla="*/ 177 h 332"/>
                <a:gd name="T10" fmla="*/ 118 w 150"/>
                <a:gd name="T11" fmla="*/ 148 h 332"/>
                <a:gd name="T12" fmla="*/ 133 w 150"/>
                <a:gd name="T13" fmla="*/ 132 h 332"/>
                <a:gd name="T14" fmla="*/ 135 w 150"/>
                <a:gd name="T15" fmla="*/ 105 h 332"/>
                <a:gd name="T16" fmla="*/ 148 w 150"/>
                <a:gd name="T17" fmla="*/ 95 h 332"/>
                <a:gd name="T18" fmla="*/ 144 w 150"/>
                <a:gd name="T19" fmla="*/ 85 h 332"/>
                <a:gd name="T20" fmla="*/ 145 w 150"/>
                <a:gd name="T21" fmla="*/ 76 h 332"/>
                <a:gd name="T22" fmla="*/ 131 w 150"/>
                <a:gd name="T23" fmla="*/ 51 h 332"/>
                <a:gd name="T24" fmla="*/ 139 w 150"/>
                <a:gd name="T25" fmla="*/ 31 h 332"/>
                <a:gd name="T26" fmla="*/ 118 w 150"/>
                <a:gd name="T27" fmla="*/ 22 h 332"/>
                <a:gd name="T28" fmla="*/ 96 w 150"/>
                <a:gd name="T29" fmla="*/ 0 h 332"/>
                <a:gd name="T30" fmla="*/ 79 w 150"/>
                <a:gd name="T31" fmla="*/ 7 h 332"/>
                <a:gd name="T32" fmla="*/ 76 w 150"/>
                <a:gd name="T33" fmla="*/ 23 h 332"/>
                <a:gd name="T34" fmla="*/ 83 w 150"/>
                <a:gd name="T35" fmla="*/ 26 h 332"/>
                <a:gd name="T36" fmla="*/ 77 w 150"/>
                <a:gd name="T37" fmla="*/ 28 h 332"/>
                <a:gd name="T38" fmla="*/ 74 w 150"/>
                <a:gd name="T39" fmla="*/ 39 h 332"/>
                <a:gd name="T40" fmla="*/ 63 w 150"/>
                <a:gd name="T41" fmla="*/ 43 h 332"/>
                <a:gd name="T42" fmla="*/ 58 w 150"/>
                <a:gd name="T43" fmla="*/ 53 h 332"/>
                <a:gd name="T44" fmla="*/ 32 w 150"/>
                <a:gd name="T45" fmla="*/ 51 h 332"/>
                <a:gd name="T46" fmla="*/ 19 w 150"/>
                <a:gd name="T47" fmla="*/ 70 h 332"/>
                <a:gd name="T48" fmla="*/ 11 w 150"/>
                <a:gd name="T49" fmla="*/ 70 h 332"/>
                <a:gd name="T50" fmla="*/ 6 w 150"/>
                <a:gd name="T51" fmla="*/ 77 h 332"/>
                <a:gd name="T52" fmla="*/ 0 w 150"/>
                <a:gd name="T53" fmla="*/ 89 h 332"/>
                <a:gd name="T54" fmla="*/ 1 w 150"/>
                <a:gd name="T55" fmla="*/ 108 h 332"/>
                <a:gd name="T56" fmla="*/ 28 w 150"/>
                <a:gd name="T57" fmla="*/ 131 h 332"/>
                <a:gd name="T58" fmla="*/ 28 w 150"/>
                <a:gd name="T59" fmla="*/ 162 h 332"/>
                <a:gd name="T60" fmla="*/ 40 w 150"/>
                <a:gd name="T61" fmla="*/ 179 h 332"/>
                <a:gd name="T62" fmla="*/ 44 w 150"/>
                <a:gd name="T63" fmla="*/ 206 h 332"/>
                <a:gd name="T64" fmla="*/ 39 w 150"/>
                <a:gd name="T65" fmla="*/ 214 h 332"/>
                <a:gd name="T66" fmla="*/ 38 w 150"/>
                <a:gd name="T67" fmla="*/ 253 h 332"/>
                <a:gd name="T68" fmla="*/ 44 w 150"/>
                <a:gd name="T69" fmla="*/ 259 h 332"/>
                <a:gd name="T70" fmla="*/ 39 w 150"/>
                <a:gd name="T71" fmla="*/ 266 h 332"/>
                <a:gd name="T72" fmla="*/ 41 w 150"/>
                <a:gd name="T73" fmla="*/ 310 h 332"/>
                <a:gd name="T74" fmla="*/ 50 w 150"/>
                <a:gd name="T75" fmla="*/ 329 h 332"/>
                <a:gd name="T76" fmla="*/ 50 w 150"/>
                <a:gd name="T77" fmla="*/ 329 h 332"/>
                <a:gd name="T78" fmla="*/ 73 w 150"/>
                <a:gd name="T79" fmla="*/ 332 h 332"/>
                <a:gd name="T80" fmla="*/ 81 w 150"/>
                <a:gd name="T81" fmla="*/ 318 h 332"/>
                <a:gd name="T82" fmla="*/ 91 w 150"/>
                <a:gd name="T83" fmla="*/ 323 h 332"/>
                <a:gd name="T84" fmla="*/ 95 w 150"/>
                <a:gd name="T85" fmla="*/ 306 h 332"/>
                <a:gd name="T86" fmla="*/ 94 w 150"/>
                <a:gd name="T87" fmla="*/ 24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0" h="332">
                  <a:moveTo>
                    <a:pt x="94" y="247"/>
                  </a:moveTo>
                  <a:cubicBezTo>
                    <a:pt x="97" y="228"/>
                    <a:pt x="97" y="228"/>
                    <a:pt x="97" y="228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183"/>
                    <a:pt x="104" y="187"/>
                    <a:pt x="112" y="177"/>
                  </a:cubicBezTo>
                  <a:cubicBezTo>
                    <a:pt x="120" y="167"/>
                    <a:pt x="115" y="155"/>
                    <a:pt x="118" y="148"/>
                  </a:cubicBezTo>
                  <a:cubicBezTo>
                    <a:pt x="121" y="141"/>
                    <a:pt x="133" y="132"/>
                    <a:pt x="133" y="132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46" y="102"/>
                    <a:pt x="148" y="95"/>
                  </a:cubicBezTo>
                  <a:cubicBezTo>
                    <a:pt x="150" y="88"/>
                    <a:pt x="144" y="85"/>
                    <a:pt x="144" y="85"/>
                  </a:cubicBezTo>
                  <a:cubicBezTo>
                    <a:pt x="144" y="85"/>
                    <a:pt x="145" y="82"/>
                    <a:pt x="145" y="76"/>
                  </a:cubicBezTo>
                  <a:cubicBezTo>
                    <a:pt x="145" y="70"/>
                    <a:pt x="130" y="58"/>
                    <a:pt x="131" y="51"/>
                  </a:cubicBezTo>
                  <a:cubicBezTo>
                    <a:pt x="132" y="44"/>
                    <a:pt x="139" y="31"/>
                    <a:pt x="139" y="31"/>
                  </a:cubicBezTo>
                  <a:cubicBezTo>
                    <a:pt x="139" y="31"/>
                    <a:pt x="123" y="25"/>
                    <a:pt x="118" y="22"/>
                  </a:cubicBezTo>
                  <a:cubicBezTo>
                    <a:pt x="113" y="19"/>
                    <a:pt x="96" y="0"/>
                    <a:pt x="96" y="0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67" y="40"/>
                    <a:pt x="63" y="43"/>
                  </a:cubicBezTo>
                  <a:cubicBezTo>
                    <a:pt x="59" y="46"/>
                    <a:pt x="58" y="53"/>
                    <a:pt x="58" y="53"/>
                  </a:cubicBezTo>
                  <a:cubicBezTo>
                    <a:pt x="58" y="53"/>
                    <a:pt x="32" y="52"/>
                    <a:pt x="32" y="51"/>
                  </a:cubicBezTo>
                  <a:cubicBezTo>
                    <a:pt x="21" y="56"/>
                    <a:pt x="19" y="70"/>
                    <a:pt x="19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26" y="123"/>
                    <a:pt x="28" y="131"/>
                  </a:cubicBezTo>
                  <a:cubicBezTo>
                    <a:pt x="30" y="139"/>
                    <a:pt x="28" y="162"/>
                    <a:pt x="28" y="162"/>
                  </a:cubicBezTo>
                  <a:cubicBezTo>
                    <a:pt x="28" y="162"/>
                    <a:pt x="41" y="171"/>
                    <a:pt x="40" y="179"/>
                  </a:cubicBezTo>
                  <a:cubicBezTo>
                    <a:pt x="39" y="187"/>
                    <a:pt x="44" y="206"/>
                    <a:pt x="44" y="206"/>
                  </a:cubicBezTo>
                  <a:cubicBezTo>
                    <a:pt x="39" y="214"/>
                    <a:pt x="39" y="214"/>
                    <a:pt x="39" y="214"/>
                  </a:cubicBezTo>
                  <a:cubicBezTo>
                    <a:pt x="38" y="253"/>
                    <a:pt x="38" y="253"/>
                    <a:pt x="38" y="253"/>
                  </a:cubicBezTo>
                  <a:cubicBezTo>
                    <a:pt x="44" y="259"/>
                    <a:pt x="44" y="259"/>
                    <a:pt x="44" y="259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1" y="310"/>
                    <a:pt x="41" y="310"/>
                    <a:pt x="41" y="310"/>
                  </a:cubicBezTo>
                  <a:cubicBezTo>
                    <a:pt x="41" y="310"/>
                    <a:pt x="50" y="319"/>
                    <a:pt x="50" y="329"/>
                  </a:cubicBezTo>
                  <a:cubicBezTo>
                    <a:pt x="50" y="329"/>
                    <a:pt x="50" y="329"/>
                    <a:pt x="50" y="329"/>
                  </a:cubicBezTo>
                  <a:cubicBezTo>
                    <a:pt x="61" y="330"/>
                    <a:pt x="73" y="332"/>
                    <a:pt x="73" y="332"/>
                  </a:cubicBezTo>
                  <a:cubicBezTo>
                    <a:pt x="81" y="318"/>
                    <a:pt x="81" y="318"/>
                    <a:pt x="81" y="318"/>
                  </a:cubicBezTo>
                  <a:cubicBezTo>
                    <a:pt x="81" y="318"/>
                    <a:pt x="85" y="320"/>
                    <a:pt x="91" y="323"/>
                  </a:cubicBezTo>
                  <a:cubicBezTo>
                    <a:pt x="95" y="306"/>
                    <a:pt x="95" y="306"/>
                    <a:pt x="95" y="306"/>
                  </a:cubicBezTo>
                  <a:lnTo>
                    <a:pt x="94" y="24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B297B44E-4095-4B27-884C-C42F5AEA7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3238" y="3559175"/>
              <a:ext cx="317500" cy="285750"/>
            </a:xfrm>
            <a:custGeom>
              <a:avLst/>
              <a:gdLst>
                <a:gd name="T0" fmla="*/ 290 w 567"/>
                <a:gd name="T1" fmla="*/ 469 h 511"/>
                <a:gd name="T2" fmla="*/ 333 w 567"/>
                <a:gd name="T3" fmla="*/ 394 h 511"/>
                <a:gd name="T4" fmla="*/ 372 w 567"/>
                <a:gd name="T5" fmla="*/ 375 h 511"/>
                <a:gd name="T6" fmla="*/ 396 w 567"/>
                <a:gd name="T7" fmla="*/ 383 h 511"/>
                <a:gd name="T8" fmla="*/ 417 w 567"/>
                <a:gd name="T9" fmla="*/ 378 h 511"/>
                <a:gd name="T10" fmla="*/ 434 w 567"/>
                <a:gd name="T11" fmla="*/ 343 h 511"/>
                <a:gd name="T12" fmla="*/ 458 w 567"/>
                <a:gd name="T13" fmla="*/ 291 h 511"/>
                <a:gd name="T14" fmla="*/ 484 w 567"/>
                <a:gd name="T15" fmla="*/ 239 h 511"/>
                <a:gd name="T16" fmla="*/ 504 w 567"/>
                <a:gd name="T17" fmla="*/ 200 h 511"/>
                <a:gd name="T18" fmla="*/ 513 w 567"/>
                <a:gd name="T19" fmla="*/ 177 h 511"/>
                <a:gd name="T20" fmla="*/ 533 w 567"/>
                <a:gd name="T21" fmla="*/ 141 h 511"/>
                <a:gd name="T22" fmla="*/ 559 w 567"/>
                <a:gd name="T23" fmla="*/ 111 h 511"/>
                <a:gd name="T24" fmla="*/ 540 w 567"/>
                <a:gd name="T25" fmla="*/ 84 h 511"/>
                <a:gd name="T26" fmla="*/ 517 w 567"/>
                <a:gd name="T27" fmla="*/ 8 h 511"/>
                <a:gd name="T28" fmla="*/ 499 w 567"/>
                <a:gd name="T29" fmla="*/ 22 h 511"/>
                <a:gd name="T30" fmla="*/ 458 w 567"/>
                <a:gd name="T31" fmla="*/ 40 h 511"/>
                <a:gd name="T32" fmla="*/ 382 w 567"/>
                <a:gd name="T33" fmla="*/ 25 h 511"/>
                <a:gd name="T34" fmla="*/ 293 w 567"/>
                <a:gd name="T35" fmla="*/ 55 h 511"/>
                <a:gd name="T36" fmla="*/ 205 w 567"/>
                <a:gd name="T37" fmla="*/ 47 h 511"/>
                <a:gd name="T38" fmla="*/ 174 w 567"/>
                <a:gd name="T39" fmla="*/ 12 h 511"/>
                <a:gd name="T40" fmla="*/ 135 w 567"/>
                <a:gd name="T41" fmla="*/ 1 h 511"/>
                <a:gd name="T42" fmla="*/ 88 w 567"/>
                <a:gd name="T43" fmla="*/ 7 h 511"/>
                <a:gd name="T44" fmla="*/ 68 w 567"/>
                <a:gd name="T45" fmla="*/ 50 h 511"/>
                <a:gd name="T46" fmla="*/ 48 w 567"/>
                <a:gd name="T47" fmla="*/ 110 h 511"/>
                <a:gd name="T48" fmla="*/ 54 w 567"/>
                <a:gd name="T49" fmla="*/ 155 h 511"/>
                <a:gd name="T50" fmla="*/ 57 w 567"/>
                <a:gd name="T51" fmla="*/ 174 h 511"/>
                <a:gd name="T52" fmla="*/ 42 w 567"/>
                <a:gd name="T53" fmla="*/ 211 h 511"/>
                <a:gd name="T54" fmla="*/ 21 w 567"/>
                <a:gd name="T55" fmla="*/ 256 h 511"/>
                <a:gd name="T56" fmla="*/ 3 w 567"/>
                <a:gd name="T57" fmla="*/ 285 h 511"/>
                <a:gd name="T58" fmla="*/ 3 w 567"/>
                <a:gd name="T59" fmla="*/ 326 h 511"/>
                <a:gd name="T60" fmla="*/ 0 w 567"/>
                <a:gd name="T61" fmla="*/ 402 h 511"/>
                <a:gd name="T62" fmla="*/ 44 w 567"/>
                <a:gd name="T63" fmla="*/ 394 h 511"/>
                <a:gd name="T64" fmla="*/ 96 w 567"/>
                <a:gd name="T65" fmla="*/ 413 h 511"/>
                <a:gd name="T66" fmla="*/ 127 w 567"/>
                <a:gd name="T67" fmla="*/ 440 h 511"/>
                <a:gd name="T68" fmla="*/ 133 w 567"/>
                <a:gd name="T69" fmla="*/ 453 h 511"/>
                <a:gd name="T70" fmla="*/ 157 w 567"/>
                <a:gd name="T71" fmla="*/ 510 h 511"/>
                <a:gd name="T72" fmla="*/ 194 w 567"/>
                <a:gd name="T73" fmla="*/ 491 h 511"/>
                <a:gd name="T74" fmla="*/ 228 w 567"/>
                <a:gd name="T75" fmla="*/ 496 h 511"/>
                <a:gd name="T76" fmla="*/ 265 w 567"/>
                <a:gd name="T77" fmla="*/ 504 h 511"/>
                <a:gd name="T78" fmla="*/ 282 w 567"/>
                <a:gd name="T79" fmla="*/ 487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7" h="511">
                  <a:moveTo>
                    <a:pt x="281" y="490"/>
                  </a:moveTo>
                  <a:cubicBezTo>
                    <a:pt x="281" y="490"/>
                    <a:pt x="288" y="475"/>
                    <a:pt x="290" y="469"/>
                  </a:cubicBezTo>
                  <a:cubicBezTo>
                    <a:pt x="292" y="463"/>
                    <a:pt x="290" y="431"/>
                    <a:pt x="290" y="431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43" y="374"/>
                    <a:pt x="349" y="369"/>
                  </a:cubicBezTo>
                  <a:cubicBezTo>
                    <a:pt x="355" y="364"/>
                    <a:pt x="363" y="377"/>
                    <a:pt x="372" y="375"/>
                  </a:cubicBezTo>
                  <a:cubicBezTo>
                    <a:pt x="381" y="373"/>
                    <a:pt x="368" y="359"/>
                    <a:pt x="375" y="359"/>
                  </a:cubicBezTo>
                  <a:cubicBezTo>
                    <a:pt x="382" y="359"/>
                    <a:pt x="396" y="383"/>
                    <a:pt x="396" y="383"/>
                  </a:cubicBezTo>
                  <a:cubicBezTo>
                    <a:pt x="396" y="383"/>
                    <a:pt x="393" y="399"/>
                    <a:pt x="405" y="399"/>
                  </a:cubicBezTo>
                  <a:cubicBezTo>
                    <a:pt x="417" y="399"/>
                    <a:pt x="417" y="378"/>
                    <a:pt x="417" y="378"/>
                  </a:cubicBezTo>
                  <a:cubicBezTo>
                    <a:pt x="417" y="378"/>
                    <a:pt x="428" y="369"/>
                    <a:pt x="433" y="363"/>
                  </a:cubicBezTo>
                  <a:cubicBezTo>
                    <a:pt x="438" y="357"/>
                    <a:pt x="434" y="343"/>
                    <a:pt x="434" y="343"/>
                  </a:cubicBezTo>
                  <a:cubicBezTo>
                    <a:pt x="450" y="323"/>
                    <a:pt x="450" y="323"/>
                    <a:pt x="450" y="323"/>
                  </a:cubicBezTo>
                  <a:cubicBezTo>
                    <a:pt x="458" y="291"/>
                    <a:pt x="458" y="291"/>
                    <a:pt x="458" y="291"/>
                  </a:cubicBezTo>
                  <a:cubicBezTo>
                    <a:pt x="458" y="291"/>
                    <a:pt x="477" y="284"/>
                    <a:pt x="482" y="274"/>
                  </a:cubicBezTo>
                  <a:cubicBezTo>
                    <a:pt x="487" y="264"/>
                    <a:pt x="482" y="246"/>
                    <a:pt x="484" y="239"/>
                  </a:cubicBezTo>
                  <a:cubicBezTo>
                    <a:pt x="486" y="232"/>
                    <a:pt x="496" y="239"/>
                    <a:pt x="501" y="230"/>
                  </a:cubicBezTo>
                  <a:cubicBezTo>
                    <a:pt x="506" y="221"/>
                    <a:pt x="504" y="200"/>
                    <a:pt x="504" y="200"/>
                  </a:cubicBezTo>
                  <a:cubicBezTo>
                    <a:pt x="511" y="196"/>
                    <a:pt x="511" y="196"/>
                    <a:pt x="511" y="196"/>
                  </a:cubicBezTo>
                  <a:cubicBezTo>
                    <a:pt x="513" y="177"/>
                    <a:pt x="513" y="177"/>
                    <a:pt x="513" y="177"/>
                  </a:cubicBezTo>
                  <a:cubicBezTo>
                    <a:pt x="513" y="177"/>
                    <a:pt x="523" y="164"/>
                    <a:pt x="524" y="161"/>
                  </a:cubicBezTo>
                  <a:cubicBezTo>
                    <a:pt x="525" y="158"/>
                    <a:pt x="533" y="141"/>
                    <a:pt x="533" y="141"/>
                  </a:cubicBezTo>
                  <a:cubicBezTo>
                    <a:pt x="533" y="141"/>
                    <a:pt x="547" y="138"/>
                    <a:pt x="557" y="129"/>
                  </a:cubicBezTo>
                  <a:cubicBezTo>
                    <a:pt x="567" y="120"/>
                    <a:pt x="559" y="111"/>
                    <a:pt x="559" y="111"/>
                  </a:cubicBezTo>
                  <a:cubicBezTo>
                    <a:pt x="559" y="111"/>
                    <a:pt x="563" y="98"/>
                    <a:pt x="562" y="87"/>
                  </a:cubicBezTo>
                  <a:cubicBezTo>
                    <a:pt x="561" y="76"/>
                    <a:pt x="542" y="87"/>
                    <a:pt x="540" y="84"/>
                  </a:cubicBezTo>
                  <a:cubicBezTo>
                    <a:pt x="538" y="81"/>
                    <a:pt x="536" y="40"/>
                    <a:pt x="536" y="40"/>
                  </a:cubicBezTo>
                  <a:cubicBezTo>
                    <a:pt x="517" y="8"/>
                    <a:pt x="517" y="8"/>
                    <a:pt x="517" y="8"/>
                  </a:cubicBezTo>
                  <a:cubicBezTo>
                    <a:pt x="517" y="8"/>
                    <a:pt x="511" y="8"/>
                    <a:pt x="507" y="8"/>
                  </a:cubicBezTo>
                  <a:cubicBezTo>
                    <a:pt x="503" y="8"/>
                    <a:pt x="499" y="22"/>
                    <a:pt x="499" y="22"/>
                  </a:cubicBezTo>
                  <a:cubicBezTo>
                    <a:pt x="499" y="22"/>
                    <a:pt x="490" y="19"/>
                    <a:pt x="483" y="23"/>
                  </a:cubicBezTo>
                  <a:cubicBezTo>
                    <a:pt x="476" y="27"/>
                    <a:pt x="458" y="40"/>
                    <a:pt x="458" y="40"/>
                  </a:cubicBezTo>
                  <a:cubicBezTo>
                    <a:pt x="440" y="39"/>
                    <a:pt x="440" y="39"/>
                    <a:pt x="440" y="39"/>
                  </a:cubicBezTo>
                  <a:cubicBezTo>
                    <a:pt x="440" y="39"/>
                    <a:pt x="424" y="25"/>
                    <a:pt x="382" y="25"/>
                  </a:cubicBezTo>
                  <a:cubicBezTo>
                    <a:pt x="340" y="25"/>
                    <a:pt x="328" y="60"/>
                    <a:pt x="328" y="60"/>
                  </a:cubicBezTo>
                  <a:cubicBezTo>
                    <a:pt x="328" y="60"/>
                    <a:pt x="312" y="56"/>
                    <a:pt x="293" y="55"/>
                  </a:cubicBezTo>
                  <a:cubicBezTo>
                    <a:pt x="274" y="54"/>
                    <a:pt x="262" y="26"/>
                    <a:pt x="250" y="26"/>
                  </a:cubicBezTo>
                  <a:cubicBezTo>
                    <a:pt x="238" y="26"/>
                    <a:pt x="214" y="46"/>
                    <a:pt x="205" y="47"/>
                  </a:cubicBezTo>
                  <a:cubicBezTo>
                    <a:pt x="196" y="48"/>
                    <a:pt x="191" y="26"/>
                    <a:pt x="191" y="26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4" y="12"/>
                    <a:pt x="162" y="12"/>
                    <a:pt x="155" y="11"/>
                  </a:cubicBezTo>
                  <a:cubicBezTo>
                    <a:pt x="148" y="10"/>
                    <a:pt x="149" y="0"/>
                    <a:pt x="135" y="1"/>
                  </a:cubicBezTo>
                  <a:cubicBezTo>
                    <a:pt x="121" y="2"/>
                    <a:pt x="122" y="8"/>
                    <a:pt x="122" y="8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35"/>
                    <a:pt x="68" y="50"/>
                  </a:cubicBezTo>
                  <a:cubicBezTo>
                    <a:pt x="67" y="65"/>
                    <a:pt x="45" y="76"/>
                    <a:pt x="45" y="7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8" y="110"/>
                    <a:pt x="41" y="123"/>
                    <a:pt x="40" y="130"/>
                  </a:cubicBezTo>
                  <a:cubicBezTo>
                    <a:pt x="39" y="137"/>
                    <a:pt x="54" y="149"/>
                    <a:pt x="54" y="155"/>
                  </a:cubicBezTo>
                  <a:cubicBezTo>
                    <a:pt x="54" y="161"/>
                    <a:pt x="53" y="164"/>
                    <a:pt x="53" y="164"/>
                  </a:cubicBezTo>
                  <a:cubicBezTo>
                    <a:pt x="53" y="164"/>
                    <a:pt x="59" y="167"/>
                    <a:pt x="57" y="174"/>
                  </a:cubicBezTo>
                  <a:cubicBezTo>
                    <a:pt x="55" y="181"/>
                    <a:pt x="44" y="184"/>
                    <a:pt x="44" y="184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2" y="211"/>
                    <a:pt x="30" y="220"/>
                    <a:pt x="27" y="227"/>
                  </a:cubicBezTo>
                  <a:cubicBezTo>
                    <a:pt x="24" y="234"/>
                    <a:pt x="29" y="246"/>
                    <a:pt x="21" y="256"/>
                  </a:cubicBezTo>
                  <a:cubicBezTo>
                    <a:pt x="13" y="266"/>
                    <a:pt x="5" y="262"/>
                    <a:pt x="5" y="262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6" y="307"/>
                    <a:pt x="6" y="307"/>
                    <a:pt x="6" y="307"/>
                  </a:cubicBezTo>
                  <a:cubicBezTo>
                    <a:pt x="3" y="326"/>
                    <a:pt x="3" y="326"/>
                    <a:pt x="3" y="326"/>
                  </a:cubicBezTo>
                  <a:cubicBezTo>
                    <a:pt x="4" y="385"/>
                    <a:pt x="4" y="385"/>
                    <a:pt x="4" y="38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7" y="405"/>
                    <a:pt x="17" y="408"/>
                    <a:pt x="23" y="406"/>
                  </a:cubicBezTo>
                  <a:cubicBezTo>
                    <a:pt x="34" y="402"/>
                    <a:pt x="44" y="394"/>
                    <a:pt x="44" y="394"/>
                  </a:cubicBezTo>
                  <a:cubicBezTo>
                    <a:pt x="47" y="401"/>
                    <a:pt x="47" y="401"/>
                    <a:pt x="47" y="401"/>
                  </a:cubicBezTo>
                  <a:cubicBezTo>
                    <a:pt x="47" y="401"/>
                    <a:pt x="80" y="394"/>
                    <a:pt x="96" y="413"/>
                  </a:cubicBezTo>
                  <a:cubicBezTo>
                    <a:pt x="112" y="432"/>
                    <a:pt x="113" y="441"/>
                    <a:pt x="113" y="441"/>
                  </a:cubicBezTo>
                  <a:cubicBezTo>
                    <a:pt x="127" y="440"/>
                    <a:pt x="127" y="440"/>
                    <a:pt x="127" y="440"/>
                  </a:cubicBezTo>
                  <a:cubicBezTo>
                    <a:pt x="127" y="440"/>
                    <a:pt x="117" y="455"/>
                    <a:pt x="120" y="456"/>
                  </a:cubicBezTo>
                  <a:cubicBezTo>
                    <a:pt x="123" y="457"/>
                    <a:pt x="133" y="450"/>
                    <a:pt x="133" y="453"/>
                  </a:cubicBezTo>
                  <a:cubicBezTo>
                    <a:pt x="133" y="456"/>
                    <a:pt x="128" y="464"/>
                    <a:pt x="128" y="472"/>
                  </a:cubicBezTo>
                  <a:cubicBezTo>
                    <a:pt x="128" y="480"/>
                    <a:pt x="136" y="509"/>
                    <a:pt x="157" y="510"/>
                  </a:cubicBezTo>
                  <a:cubicBezTo>
                    <a:pt x="178" y="511"/>
                    <a:pt x="191" y="509"/>
                    <a:pt x="191" y="509"/>
                  </a:cubicBezTo>
                  <a:cubicBezTo>
                    <a:pt x="194" y="491"/>
                    <a:pt x="194" y="491"/>
                    <a:pt x="194" y="491"/>
                  </a:cubicBezTo>
                  <a:cubicBezTo>
                    <a:pt x="212" y="501"/>
                    <a:pt x="212" y="501"/>
                    <a:pt x="212" y="501"/>
                  </a:cubicBezTo>
                  <a:cubicBezTo>
                    <a:pt x="228" y="496"/>
                    <a:pt x="228" y="496"/>
                    <a:pt x="228" y="496"/>
                  </a:cubicBezTo>
                  <a:cubicBezTo>
                    <a:pt x="237" y="505"/>
                    <a:pt x="237" y="505"/>
                    <a:pt x="237" y="505"/>
                  </a:cubicBezTo>
                  <a:cubicBezTo>
                    <a:pt x="265" y="504"/>
                    <a:pt x="265" y="504"/>
                    <a:pt x="265" y="504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1" y="490"/>
                    <a:pt x="281" y="490"/>
                    <a:pt x="281" y="49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42766C1E-A9D5-42C2-AD35-9DC5D94C2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7400" y="3268663"/>
              <a:ext cx="276225" cy="485775"/>
            </a:xfrm>
            <a:custGeom>
              <a:avLst/>
              <a:gdLst>
                <a:gd name="T0" fmla="*/ 496 w 496"/>
                <a:gd name="T1" fmla="*/ 420 h 866"/>
                <a:gd name="T2" fmla="*/ 119 w 496"/>
                <a:gd name="T3" fmla="*/ 0 h 866"/>
                <a:gd name="T4" fmla="*/ 83 w 496"/>
                <a:gd name="T5" fmla="*/ 72 h 866"/>
                <a:gd name="T6" fmla="*/ 95 w 496"/>
                <a:gd name="T7" fmla="*/ 129 h 866"/>
                <a:gd name="T8" fmla="*/ 120 w 496"/>
                <a:gd name="T9" fmla="*/ 169 h 866"/>
                <a:gd name="T10" fmla="*/ 96 w 496"/>
                <a:gd name="T11" fmla="*/ 356 h 866"/>
                <a:gd name="T12" fmla="*/ 13 w 496"/>
                <a:gd name="T13" fmla="*/ 479 h 866"/>
                <a:gd name="T14" fmla="*/ 3 w 496"/>
                <a:gd name="T15" fmla="*/ 526 h 866"/>
                <a:gd name="T16" fmla="*/ 29 w 496"/>
                <a:gd name="T17" fmla="*/ 558 h 866"/>
                <a:gd name="T18" fmla="*/ 29 w 496"/>
                <a:gd name="T19" fmla="*/ 561 h 866"/>
                <a:gd name="T20" fmla="*/ 50 w 496"/>
                <a:gd name="T21" fmla="*/ 576 h 866"/>
                <a:gd name="T22" fmla="*/ 66 w 496"/>
                <a:gd name="T23" fmla="*/ 611 h 866"/>
                <a:gd name="T24" fmla="*/ 74 w 496"/>
                <a:gd name="T25" fmla="*/ 650 h 866"/>
                <a:gd name="T26" fmla="*/ 106 w 496"/>
                <a:gd name="T27" fmla="*/ 724 h 866"/>
                <a:gd name="T28" fmla="*/ 31 w 496"/>
                <a:gd name="T29" fmla="*/ 733 h 866"/>
                <a:gd name="T30" fmla="*/ 87 w 496"/>
                <a:gd name="T31" fmla="*/ 802 h 866"/>
                <a:gd name="T32" fmla="*/ 123 w 496"/>
                <a:gd name="T33" fmla="*/ 860 h 866"/>
                <a:gd name="T34" fmla="*/ 165 w 496"/>
                <a:gd name="T35" fmla="*/ 858 h 866"/>
                <a:gd name="T36" fmla="*/ 248 w 496"/>
                <a:gd name="T37" fmla="*/ 833 h 866"/>
                <a:gd name="T38" fmla="*/ 253 w 496"/>
                <a:gd name="T39" fmla="*/ 788 h 866"/>
                <a:gd name="T40" fmla="*/ 338 w 496"/>
                <a:gd name="T41" fmla="*/ 765 h 866"/>
                <a:gd name="T42" fmla="*/ 378 w 496"/>
                <a:gd name="T43" fmla="*/ 723 h 866"/>
                <a:gd name="T44" fmla="*/ 393 w 496"/>
                <a:gd name="T45" fmla="*/ 691 h 866"/>
                <a:gd name="T46" fmla="*/ 446 w 496"/>
                <a:gd name="T47" fmla="*/ 674 h 866"/>
                <a:gd name="T48" fmla="*/ 451 w 496"/>
                <a:gd name="T49" fmla="*/ 656 h 866"/>
                <a:gd name="T50" fmla="*/ 426 w 496"/>
                <a:gd name="T51" fmla="*/ 625 h 866"/>
                <a:gd name="T52" fmla="*/ 428 w 496"/>
                <a:gd name="T53" fmla="*/ 612 h 866"/>
                <a:gd name="T54" fmla="*/ 406 w 496"/>
                <a:gd name="T55" fmla="*/ 587 h 866"/>
                <a:gd name="T56" fmla="*/ 417 w 496"/>
                <a:gd name="T57" fmla="*/ 549 h 866"/>
                <a:gd name="T58" fmla="*/ 419 w 496"/>
                <a:gd name="T59" fmla="*/ 508 h 866"/>
                <a:gd name="T60" fmla="*/ 425 w 496"/>
                <a:gd name="T61" fmla="*/ 490 h 866"/>
                <a:gd name="T62" fmla="*/ 432 w 496"/>
                <a:gd name="T63" fmla="*/ 474 h 866"/>
                <a:gd name="T64" fmla="*/ 449 w 496"/>
                <a:gd name="T65" fmla="*/ 442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" h="866">
                  <a:moveTo>
                    <a:pt x="451" y="419"/>
                  </a:moveTo>
                  <a:cubicBezTo>
                    <a:pt x="464" y="415"/>
                    <a:pt x="496" y="420"/>
                    <a:pt x="496" y="420"/>
                  </a:cubicBezTo>
                  <a:cubicBezTo>
                    <a:pt x="492" y="216"/>
                    <a:pt x="492" y="216"/>
                    <a:pt x="492" y="21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94" y="15"/>
                    <a:pt x="71" y="28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100" y="145"/>
                    <a:pt x="100" y="145"/>
                    <a:pt x="100" y="145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96" y="356"/>
                    <a:pt x="46" y="409"/>
                    <a:pt x="35" y="426"/>
                  </a:cubicBezTo>
                  <a:cubicBezTo>
                    <a:pt x="23" y="442"/>
                    <a:pt x="13" y="479"/>
                    <a:pt x="13" y="479"/>
                  </a:cubicBezTo>
                  <a:cubicBezTo>
                    <a:pt x="0" y="484"/>
                    <a:pt x="0" y="484"/>
                    <a:pt x="0" y="484"/>
                  </a:cubicBezTo>
                  <a:cubicBezTo>
                    <a:pt x="3" y="526"/>
                    <a:pt x="3" y="526"/>
                    <a:pt x="3" y="526"/>
                  </a:cubicBezTo>
                  <a:cubicBezTo>
                    <a:pt x="7" y="526"/>
                    <a:pt x="10" y="526"/>
                    <a:pt x="10" y="526"/>
                  </a:cubicBezTo>
                  <a:cubicBezTo>
                    <a:pt x="29" y="558"/>
                    <a:pt x="29" y="558"/>
                    <a:pt x="29" y="558"/>
                  </a:cubicBezTo>
                  <a:cubicBezTo>
                    <a:pt x="29" y="558"/>
                    <a:pt x="29" y="560"/>
                    <a:pt x="29" y="563"/>
                  </a:cubicBezTo>
                  <a:cubicBezTo>
                    <a:pt x="29" y="562"/>
                    <a:pt x="29" y="561"/>
                    <a:pt x="29" y="561"/>
                  </a:cubicBezTo>
                  <a:cubicBezTo>
                    <a:pt x="45" y="559"/>
                    <a:pt x="45" y="559"/>
                    <a:pt x="45" y="559"/>
                  </a:cubicBezTo>
                  <a:cubicBezTo>
                    <a:pt x="45" y="559"/>
                    <a:pt x="46" y="571"/>
                    <a:pt x="50" y="576"/>
                  </a:cubicBezTo>
                  <a:cubicBezTo>
                    <a:pt x="54" y="581"/>
                    <a:pt x="70" y="584"/>
                    <a:pt x="70" y="584"/>
                  </a:cubicBezTo>
                  <a:cubicBezTo>
                    <a:pt x="66" y="611"/>
                    <a:pt x="66" y="611"/>
                    <a:pt x="66" y="611"/>
                  </a:cubicBezTo>
                  <a:cubicBezTo>
                    <a:pt x="66" y="611"/>
                    <a:pt x="80" y="618"/>
                    <a:pt x="80" y="629"/>
                  </a:cubicBezTo>
                  <a:cubicBezTo>
                    <a:pt x="80" y="640"/>
                    <a:pt x="74" y="650"/>
                    <a:pt x="74" y="650"/>
                  </a:cubicBezTo>
                  <a:cubicBezTo>
                    <a:pt x="74" y="650"/>
                    <a:pt x="75" y="678"/>
                    <a:pt x="80" y="692"/>
                  </a:cubicBezTo>
                  <a:cubicBezTo>
                    <a:pt x="85" y="706"/>
                    <a:pt x="106" y="724"/>
                    <a:pt x="106" y="724"/>
                  </a:cubicBezTo>
                  <a:cubicBezTo>
                    <a:pt x="106" y="724"/>
                    <a:pt x="92" y="725"/>
                    <a:pt x="84" y="726"/>
                  </a:cubicBezTo>
                  <a:cubicBezTo>
                    <a:pt x="76" y="727"/>
                    <a:pt x="36" y="720"/>
                    <a:pt x="31" y="733"/>
                  </a:cubicBezTo>
                  <a:cubicBezTo>
                    <a:pt x="26" y="746"/>
                    <a:pt x="41" y="767"/>
                    <a:pt x="49" y="775"/>
                  </a:cubicBezTo>
                  <a:cubicBezTo>
                    <a:pt x="57" y="783"/>
                    <a:pt x="78" y="792"/>
                    <a:pt x="87" y="802"/>
                  </a:cubicBezTo>
                  <a:cubicBezTo>
                    <a:pt x="96" y="812"/>
                    <a:pt x="101" y="859"/>
                    <a:pt x="101" y="859"/>
                  </a:cubicBezTo>
                  <a:cubicBezTo>
                    <a:pt x="101" y="859"/>
                    <a:pt x="113" y="866"/>
                    <a:pt x="123" y="860"/>
                  </a:cubicBezTo>
                  <a:cubicBezTo>
                    <a:pt x="133" y="853"/>
                    <a:pt x="153" y="838"/>
                    <a:pt x="153" y="838"/>
                  </a:cubicBezTo>
                  <a:cubicBezTo>
                    <a:pt x="153" y="838"/>
                    <a:pt x="146" y="863"/>
                    <a:pt x="165" y="858"/>
                  </a:cubicBezTo>
                  <a:cubicBezTo>
                    <a:pt x="183" y="853"/>
                    <a:pt x="178" y="833"/>
                    <a:pt x="196" y="833"/>
                  </a:cubicBezTo>
                  <a:cubicBezTo>
                    <a:pt x="215" y="833"/>
                    <a:pt x="248" y="833"/>
                    <a:pt x="248" y="833"/>
                  </a:cubicBezTo>
                  <a:cubicBezTo>
                    <a:pt x="248" y="833"/>
                    <a:pt x="263" y="811"/>
                    <a:pt x="268" y="805"/>
                  </a:cubicBezTo>
                  <a:cubicBezTo>
                    <a:pt x="273" y="798"/>
                    <a:pt x="253" y="788"/>
                    <a:pt x="253" y="788"/>
                  </a:cubicBezTo>
                  <a:cubicBezTo>
                    <a:pt x="267" y="780"/>
                    <a:pt x="267" y="780"/>
                    <a:pt x="267" y="780"/>
                  </a:cubicBezTo>
                  <a:cubicBezTo>
                    <a:pt x="267" y="780"/>
                    <a:pt x="307" y="780"/>
                    <a:pt x="338" y="765"/>
                  </a:cubicBezTo>
                  <a:cubicBezTo>
                    <a:pt x="370" y="750"/>
                    <a:pt x="365" y="728"/>
                    <a:pt x="365" y="728"/>
                  </a:cubicBezTo>
                  <a:cubicBezTo>
                    <a:pt x="378" y="723"/>
                    <a:pt x="378" y="723"/>
                    <a:pt x="378" y="723"/>
                  </a:cubicBezTo>
                  <a:cubicBezTo>
                    <a:pt x="390" y="711"/>
                    <a:pt x="390" y="711"/>
                    <a:pt x="390" y="71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430" y="673"/>
                    <a:pt x="430" y="673"/>
                    <a:pt x="430" y="673"/>
                  </a:cubicBezTo>
                  <a:cubicBezTo>
                    <a:pt x="446" y="674"/>
                    <a:pt x="446" y="674"/>
                    <a:pt x="446" y="674"/>
                  </a:cubicBezTo>
                  <a:cubicBezTo>
                    <a:pt x="445" y="665"/>
                    <a:pt x="445" y="665"/>
                    <a:pt x="445" y="665"/>
                  </a:cubicBezTo>
                  <a:cubicBezTo>
                    <a:pt x="445" y="665"/>
                    <a:pt x="463" y="669"/>
                    <a:pt x="451" y="656"/>
                  </a:cubicBezTo>
                  <a:cubicBezTo>
                    <a:pt x="439" y="643"/>
                    <a:pt x="430" y="642"/>
                    <a:pt x="430" y="642"/>
                  </a:cubicBezTo>
                  <a:cubicBezTo>
                    <a:pt x="426" y="625"/>
                    <a:pt x="426" y="625"/>
                    <a:pt x="426" y="625"/>
                  </a:cubicBezTo>
                  <a:cubicBezTo>
                    <a:pt x="437" y="620"/>
                    <a:pt x="437" y="620"/>
                    <a:pt x="437" y="620"/>
                  </a:cubicBezTo>
                  <a:cubicBezTo>
                    <a:pt x="428" y="612"/>
                    <a:pt x="428" y="612"/>
                    <a:pt x="428" y="612"/>
                  </a:cubicBezTo>
                  <a:cubicBezTo>
                    <a:pt x="428" y="612"/>
                    <a:pt x="430" y="585"/>
                    <a:pt x="423" y="582"/>
                  </a:cubicBezTo>
                  <a:cubicBezTo>
                    <a:pt x="416" y="579"/>
                    <a:pt x="411" y="589"/>
                    <a:pt x="406" y="587"/>
                  </a:cubicBezTo>
                  <a:cubicBezTo>
                    <a:pt x="401" y="585"/>
                    <a:pt x="395" y="580"/>
                    <a:pt x="398" y="569"/>
                  </a:cubicBezTo>
                  <a:cubicBezTo>
                    <a:pt x="401" y="558"/>
                    <a:pt x="415" y="558"/>
                    <a:pt x="417" y="549"/>
                  </a:cubicBezTo>
                  <a:cubicBezTo>
                    <a:pt x="419" y="540"/>
                    <a:pt x="416" y="536"/>
                    <a:pt x="410" y="526"/>
                  </a:cubicBezTo>
                  <a:cubicBezTo>
                    <a:pt x="404" y="516"/>
                    <a:pt x="419" y="508"/>
                    <a:pt x="419" y="508"/>
                  </a:cubicBezTo>
                  <a:cubicBezTo>
                    <a:pt x="430" y="501"/>
                    <a:pt x="430" y="501"/>
                    <a:pt x="430" y="501"/>
                  </a:cubicBezTo>
                  <a:cubicBezTo>
                    <a:pt x="425" y="490"/>
                    <a:pt x="425" y="490"/>
                    <a:pt x="425" y="490"/>
                  </a:cubicBezTo>
                  <a:cubicBezTo>
                    <a:pt x="422" y="474"/>
                    <a:pt x="422" y="474"/>
                    <a:pt x="422" y="474"/>
                  </a:cubicBezTo>
                  <a:cubicBezTo>
                    <a:pt x="432" y="474"/>
                    <a:pt x="432" y="474"/>
                    <a:pt x="432" y="474"/>
                  </a:cubicBezTo>
                  <a:cubicBezTo>
                    <a:pt x="432" y="474"/>
                    <a:pt x="430" y="462"/>
                    <a:pt x="436" y="456"/>
                  </a:cubicBezTo>
                  <a:cubicBezTo>
                    <a:pt x="442" y="450"/>
                    <a:pt x="451" y="450"/>
                    <a:pt x="449" y="442"/>
                  </a:cubicBezTo>
                  <a:cubicBezTo>
                    <a:pt x="447" y="434"/>
                    <a:pt x="438" y="423"/>
                    <a:pt x="451" y="4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7879BE90-7A95-4C0B-AE35-56EE6DA4E8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19538" y="3222625"/>
              <a:ext cx="436562" cy="447675"/>
            </a:xfrm>
            <a:custGeom>
              <a:avLst/>
              <a:gdLst>
                <a:gd name="T0" fmla="*/ 424 w 778"/>
                <a:gd name="T1" fmla="*/ 631 h 800"/>
                <a:gd name="T2" fmla="*/ 437 w 778"/>
                <a:gd name="T3" fmla="*/ 607 h 800"/>
                <a:gd name="T4" fmla="*/ 481 w 778"/>
                <a:gd name="T5" fmla="*/ 585 h 800"/>
                <a:gd name="T6" fmla="*/ 502 w 778"/>
                <a:gd name="T7" fmla="*/ 563 h 800"/>
                <a:gd name="T8" fmla="*/ 527 w 778"/>
                <a:gd name="T9" fmla="*/ 547 h 800"/>
                <a:gd name="T10" fmla="*/ 572 w 778"/>
                <a:gd name="T11" fmla="*/ 537 h 800"/>
                <a:gd name="T12" fmla="*/ 620 w 778"/>
                <a:gd name="T13" fmla="*/ 537 h 800"/>
                <a:gd name="T14" fmla="*/ 680 w 778"/>
                <a:gd name="T15" fmla="*/ 526 h 800"/>
                <a:gd name="T16" fmla="*/ 712 w 778"/>
                <a:gd name="T17" fmla="*/ 519 h 800"/>
                <a:gd name="T18" fmla="*/ 748 w 778"/>
                <a:gd name="T19" fmla="*/ 509 h 800"/>
                <a:gd name="T20" fmla="*/ 778 w 778"/>
                <a:gd name="T21" fmla="*/ 454 h 800"/>
                <a:gd name="T22" fmla="*/ 766 w 778"/>
                <a:gd name="T23" fmla="*/ 320 h 800"/>
                <a:gd name="T24" fmla="*/ 738 w 778"/>
                <a:gd name="T25" fmla="*/ 300 h 800"/>
                <a:gd name="T26" fmla="*/ 694 w 778"/>
                <a:gd name="T27" fmla="*/ 270 h 800"/>
                <a:gd name="T28" fmla="*/ 666 w 778"/>
                <a:gd name="T29" fmla="*/ 251 h 800"/>
                <a:gd name="T30" fmla="*/ 637 w 778"/>
                <a:gd name="T31" fmla="*/ 229 h 800"/>
                <a:gd name="T32" fmla="*/ 364 w 778"/>
                <a:gd name="T33" fmla="*/ 3 h 800"/>
                <a:gd name="T34" fmla="*/ 314 w 778"/>
                <a:gd name="T35" fmla="*/ 459 h 800"/>
                <a:gd name="T36" fmla="*/ 323 w 778"/>
                <a:gd name="T37" fmla="*/ 483 h 800"/>
                <a:gd name="T38" fmla="*/ 141 w 778"/>
                <a:gd name="T39" fmla="*/ 513 h 800"/>
                <a:gd name="T40" fmla="*/ 127 w 778"/>
                <a:gd name="T41" fmla="*/ 517 h 800"/>
                <a:gd name="T42" fmla="*/ 96 w 778"/>
                <a:gd name="T43" fmla="*/ 515 h 800"/>
                <a:gd name="T44" fmla="*/ 64 w 778"/>
                <a:gd name="T45" fmla="*/ 532 h 800"/>
                <a:gd name="T46" fmla="*/ 24 w 778"/>
                <a:gd name="T47" fmla="*/ 535 h 800"/>
                <a:gd name="T48" fmla="*/ 0 w 778"/>
                <a:gd name="T49" fmla="*/ 550 h 800"/>
                <a:gd name="T50" fmla="*/ 9 w 778"/>
                <a:gd name="T51" fmla="*/ 578 h 800"/>
                <a:gd name="T52" fmla="*/ 14 w 778"/>
                <a:gd name="T53" fmla="*/ 623 h 800"/>
                <a:gd name="T54" fmla="*/ 37 w 778"/>
                <a:gd name="T55" fmla="*/ 644 h 800"/>
                <a:gd name="T56" fmla="*/ 44 w 778"/>
                <a:gd name="T57" fmla="*/ 703 h 800"/>
                <a:gd name="T58" fmla="*/ 73 w 778"/>
                <a:gd name="T59" fmla="*/ 706 h 800"/>
                <a:gd name="T60" fmla="*/ 119 w 778"/>
                <a:gd name="T61" fmla="*/ 698 h 800"/>
                <a:gd name="T62" fmla="*/ 145 w 778"/>
                <a:gd name="T63" fmla="*/ 673 h 800"/>
                <a:gd name="T64" fmla="*/ 163 w 778"/>
                <a:gd name="T65" fmla="*/ 697 h 800"/>
                <a:gd name="T66" fmla="*/ 180 w 778"/>
                <a:gd name="T67" fmla="*/ 730 h 800"/>
                <a:gd name="T68" fmla="*/ 182 w 778"/>
                <a:gd name="T69" fmla="*/ 752 h 800"/>
                <a:gd name="T70" fmla="*/ 201 w 778"/>
                <a:gd name="T71" fmla="*/ 796 h 800"/>
                <a:gd name="T72" fmla="*/ 220 w 778"/>
                <a:gd name="T73" fmla="*/ 784 h 800"/>
                <a:gd name="T74" fmla="*/ 250 w 778"/>
                <a:gd name="T75" fmla="*/ 788 h 800"/>
                <a:gd name="T76" fmla="*/ 264 w 778"/>
                <a:gd name="T77" fmla="*/ 770 h 800"/>
                <a:gd name="T78" fmla="*/ 281 w 778"/>
                <a:gd name="T79" fmla="*/ 769 h 800"/>
                <a:gd name="T80" fmla="*/ 296 w 778"/>
                <a:gd name="T81" fmla="*/ 795 h 800"/>
                <a:gd name="T82" fmla="*/ 312 w 778"/>
                <a:gd name="T83" fmla="*/ 744 h 800"/>
                <a:gd name="T84" fmla="*/ 335 w 778"/>
                <a:gd name="T85" fmla="*/ 729 h 800"/>
                <a:gd name="T86" fmla="*/ 333 w 778"/>
                <a:gd name="T87" fmla="*/ 700 h 800"/>
                <a:gd name="T88" fmla="*/ 359 w 778"/>
                <a:gd name="T89" fmla="*/ 685 h 800"/>
                <a:gd name="T90" fmla="*/ 367 w 778"/>
                <a:gd name="T91" fmla="*/ 659 h 800"/>
                <a:gd name="T92" fmla="*/ 375 w 778"/>
                <a:gd name="T93" fmla="*/ 637 h 800"/>
                <a:gd name="T94" fmla="*/ 409 w 778"/>
                <a:gd name="T95" fmla="*/ 63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8" h="800">
                  <a:moveTo>
                    <a:pt x="409" y="636"/>
                  </a:moveTo>
                  <a:cubicBezTo>
                    <a:pt x="424" y="631"/>
                    <a:pt x="424" y="631"/>
                    <a:pt x="424" y="631"/>
                  </a:cubicBezTo>
                  <a:cubicBezTo>
                    <a:pt x="424" y="607"/>
                    <a:pt x="424" y="607"/>
                    <a:pt x="424" y="607"/>
                  </a:cubicBezTo>
                  <a:cubicBezTo>
                    <a:pt x="437" y="607"/>
                    <a:pt x="437" y="607"/>
                    <a:pt x="437" y="607"/>
                  </a:cubicBezTo>
                  <a:cubicBezTo>
                    <a:pt x="437" y="607"/>
                    <a:pt x="454" y="578"/>
                    <a:pt x="460" y="576"/>
                  </a:cubicBezTo>
                  <a:cubicBezTo>
                    <a:pt x="466" y="574"/>
                    <a:pt x="478" y="586"/>
                    <a:pt x="481" y="585"/>
                  </a:cubicBezTo>
                  <a:cubicBezTo>
                    <a:pt x="484" y="584"/>
                    <a:pt x="485" y="563"/>
                    <a:pt x="485" y="563"/>
                  </a:cubicBezTo>
                  <a:cubicBezTo>
                    <a:pt x="502" y="563"/>
                    <a:pt x="502" y="563"/>
                    <a:pt x="502" y="563"/>
                  </a:cubicBezTo>
                  <a:cubicBezTo>
                    <a:pt x="513" y="549"/>
                    <a:pt x="513" y="549"/>
                    <a:pt x="513" y="549"/>
                  </a:cubicBezTo>
                  <a:cubicBezTo>
                    <a:pt x="513" y="549"/>
                    <a:pt x="517" y="551"/>
                    <a:pt x="527" y="547"/>
                  </a:cubicBezTo>
                  <a:cubicBezTo>
                    <a:pt x="537" y="543"/>
                    <a:pt x="539" y="535"/>
                    <a:pt x="539" y="535"/>
                  </a:cubicBezTo>
                  <a:cubicBezTo>
                    <a:pt x="572" y="537"/>
                    <a:pt x="572" y="537"/>
                    <a:pt x="572" y="537"/>
                  </a:cubicBezTo>
                  <a:cubicBezTo>
                    <a:pt x="588" y="544"/>
                    <a:pt x="588" y="544"/>
                    <a:pt x="588" y="544"/>
                  </a:cubicBezTo>
                  <a:cubicBezTo>
                    <a:pt x="620" y="537"/>
                    <a:pt x="620" y="537"/>
                    <a:pt x="620" y="537"/>
                  </a:cubicBezTo>
                  <a:cubicBezTo>
                    <a:pt x="638" y="525"/>
                    <a:pt x="638" y="525"/>
                    <a:pt x="638" y="525"/>
                  </a:cubicBezTo>
                  <a:cubicBezTo>
                    <a:pt x="680" y="526"/>
                    <a:pt x="680" y="526"/>
                    <a:pt x="680" y="526"/>
                  </a:cubicBezTo>
                  <a:cubicBezTo>
                    <a:pt x="681" y="517"/>
                    <a:pt x="681" y="517"/>
                    <a:pt x="681" y="517"/>
                  </a:cubicBezTo>
                  <a:cubicBezTo>
                    <a:pt x="712" y="519"/>
                    <a:pt x="712" y="519"/>
                    <a:pt x="712" y="519"/>
                  </a:cubicBezTo>
                  <a:cubicBezTo>
                    <a:pt x="719" y="514"/>
                    <a:pt x="719" y="514"/>
                    <a:pt x="719" y="514"/>
                  </a:cubicBezTo>
                  <a:cubicBezTo>
                    <a:pt x="719" y="514"/>
                    <a:pt x="726" y="520"/>
                    <a:pt x="748" y="509"/>
                  </a:cubicBezTo>
                  <a:cubicBezTo>
                    <a:pt x="763" y="502"/>
                    <a:pt x="763" y="469"/>
                    <a:pt x="763" y="469"/>
                  </a:cubicBezTo>
                  <a:cubicBezTo>
                    <a:pt x="778" y="454"/>
                    <a:pt x="778" y="454"/>
                    <a:pt x="778" y="454"/>
                  </a:cubicBezTo>
                  <a:cubicBezTo>
                    <a:pt x="778" y="317"/>
                    <a:pt x="778" y="317"/>
                    <a:pt x="778" y="317"/>
                  </a:cubicBezTo>
                  <a:cubicBezTo>
                    <a:pt x="771" y="319"/>
                    <a:pt x="766" y="320"/>
                    <a:pt x="766" y="320"/>
                  </a:cubicBezTo>
                  <a:cubicBezTo>
                    <a:pt x="766" y="320"/>
                    <a:pt x="744" y="328"/>
                    <a:pt x="729" y="321"/>
                  </a:cubicBezTo>
                  <a:cubicBezTo>
                    <a:pt x="714" y="314"/>
                    <a:pt x="738" y="300"/>
                    <a:pt x="738" y="300"/>
                  </a:cubicBezTo>
                  <a:cubicBezTo>
                    <a:pt x="738" y="300"/>
                    <a:pt x="737" y="280"/>
                    <a:pt x="727" y="272"/>
                  </a:cubicBezTo>
                  <a:cubicBezTo>
                    <a:pt x="717" y="264"/>
                    <a:pt x="694" y="270"/>
                    <a:pt x="694" y="270"/>
                  </a:cubicBezTo>
                  <a:cubicBezTo>
                    <a:pt x="689" y="252"/>
                    <a:pt x="689" y="252"/>
                    <a:pt x="689" y="252"/>
                  </a:cubicBezTo>
                  <a:cubicBezTo>
                    <a:pt x="689" y="252"/>
                    <a:pt x="676" y="254"/>
                    <a:pt x="666" y="251"/>
                  </a:cubicBezTo>
                  <a:cubicBezTo>
                    <a:pt x="656" y="248"/>
                    <a:pt x="658" y="241"/>
                    <a:pt x="656" y="233"/>
                  </a:cubicBezTo>
                  <a:cubicBezTo>
                    <a:pt x="654" y="225"/>
                    <a:pt x="637" y="229"/>
                    <a:pt x="637" y="229"/>
                  </a:cubicBezTo>
                  <a:cubicBezTo>
                    <a:pt x="638" y="212"/>
                    <a:pt x="638" y="212"/>
                    <a:pt x="638" y="212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14" y="459"/>
                    <a:pt x="314" y="459"/>
                    <a:pt x="314" y="459"/>
                  </a:cubicBezTo>
                  <a:cubicBezTo>
                    <a:pt x="314" y="459"/>
                    <a:pt x="327" y="465"/>
                    <a:pt x="328" y="472"/>
                  </a:cubicBezTo>
                  <a:cubicBezTo>
                    <a:pt x="329" y="479"/>
                    <a:pt x="323" y="483"/>
                    <a:pt x="323" y="483"/>
                  </a:cubicBezTo>
                  <a:cubicBezTo>
                    <a:pt x="318" y="510"/>
                    <a:pt x="318" y="510"/>
                    <a:pt x="318" y="510"/>
                  </a:cubicBezTo>
                  <a:cubicBezTo>
                    <a:pt x="141" y="513"/>
                    <a:pt x="141" y="513"/>
                    <a:pt x="141" y="513"/>
                  </a:cubicBezTo>
                  <a:cubicBezTo>
                    <a:pt x="141" y="513"/>
                    <a:pt x="141" y="502"/>
                    <a:pt x="137" y="503"/>
                  </a:cubicBezTo>
                  <a:cubicBezTo>
                    <a:pt x="133" y="504"/>
                    <a:pt x="135" y="516"/>
                    <a:pt x="127" y="517"/>
                  </a:cubicBezTo>
                  <a:cubicBezTo>
                    <a:pt x="119" y="518"/>
                    <a:pt x="102" y="521"/>
                    <a:pt x="102" y="521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74" y="515"/>
                    <a:pt x="74" y="515"/>
                    <a:pt x="74" y="515"/>
                  </a:cubicBezTo>
                  <a:cubicBezTo>
                    <a:pt x="64" y="532"/>
                    <a:pt x="64" y="532"/>
                    <a:pt x="64" y="532"/>
                  </a:cubicBezTo>
                  <a:cubicBezTo>
                    <a:pt x="64" y="532"/>
                    <a:pt x="52" y="507"/>
                    <a:pt x="39" y="507"/>
                  </a:cubicBezTo>
                  <a:cubicBezTo>
                    <a:pt x="26" y="507"/>
                    <a:pt x="24" y="516"/>
                    <a:pt x="24" y="535"/>
                  </a:cubicBezTo>
                  <a:cubicBezTo>
                    <a:pt x="25" y="536"/>
                    <a:pt x="28" y="546"/>
                    <a:pt x="20" y="549"/>
                  </a:cubicBezTo>
                  <a:cubicBezTo>
                    <a:pt x="12" y="552"/>
                    <a:pt x="0" y="550"/>
                    <a:pt x="0" y="550"/>
                  </a:cubicBezTo>
                  <a:cubicBezTo>
                    <a:pt x="1" y="568"/>
                    <a:pt x="1" y="568"/>
                    <a:pt x="1" y="568"/>
                  </a:cubicBezTo>
                  <a:cubicBezTo>
                    <a:pt x="9" y="578"/>
                    <a:pt x="9" y="578"/>
                    <a:pt x="9" y="578"/>
                  </a:cubicBezTo>
                  <a:cubicBezTo>
                    <a:pt x="9" y="578"/>
                    <a:pt x="21" y="600"/>
                    <a:pt x="16" y="604"/>
                  </a:cubicBezTo>
                  <a:cubicBezTo>
                    <a:pt x="11" y="608"/>
                    <a:pt x="7" y="612"/>
                    <a:pt x="14" y="623"/>
                  </a:cubicBezTo>
                  <a:cubicBezTo>
                    <a:pt x="21" y="634"/>
                    <a:pt x="25" y="622"/>
                    <a:pt x="30" y="625"/>
                  </a:cubicBezTo>
                  <a:cubicBezTo>
                    <a:pt x="35" y="628"/>
                    <a:pt x="37" y="644"/>
                    <a:pt x="37" y="644"/>
                  </a:cubicBezTo>
                  <a:cubicBezTo>
                    <a:pt x="36" y="678"/>
                    <a:pt x="36" y="678"/>
                    <a:pt x="36" y="678"/>
                  </a:cubicBezTo>
                  <a:cubicBezTo>
                    <a:pt x="36" y="678"/>
                    <a:pt x="40" y="705"/>
                    <a:pt x="44" y="703"/>
                  </a:cubicBezTo>
                  <a:cubicBezTo>
                    <a:pt x="48" y="701"/>
                    <a:pt x="52" y="685"/>
                    <a:pt x="61" y="685"/>
                  </a:cubicBezTo>
                  <a:cubicBezTo>
                    <a:pt x="70" y="685"/>
                    <a:pt x="73" y="706"/>
                    <a:pt x="73" y="706"/>
                  </a:cubicBezTo>
                  <a:cubicBezTo>
                    <a:pt x="73" y="706"/>
                    <a:pt x="87" y="683"/>
                    <a:pt x="92" y="685"/>
                  </a:cubicBezTo>
                  <a:cubicBezTo>
                    <a:pt x="97" y="687"/>
                    <a:pt x="119" y="698"/>
                    <a:pt x="119" y="698"/>
                  </a:cubicBezTo>
                  <a:cubicBezTo>
                    <a:pt x="131" y="689"/>
                    <a:pt x="131" y="689"/>
                    <a:pt x="131" y="689"/>
                  </a:cubicBezTo>
                  <a:cubicBezTo>
                    <a:pt x="131" y="689"/>
                    <a:pt x="129" y="665"/>
                    <a:pt x="145" y="673"/>
                  </a:cubicBezTo>
                  <a:cubicBezTo>
                    <a:pt x="161" y="681"/>
                    <a:pt x="154" y="688"/>
                    <a:pt x="154" y="688"/>
                  </a:cubicBezTo>
                  <a:cubicBezTo>
                    <a:pt x="163" y="697"/>
                    <a:pt x="163" y="697"/>
                    <a:pt x="163" y="697"/>
                  </a:cubicBezTo>
                  <a:cubicBezTo>
                    <a:pt x="157" y="714"/>
                    <a:pt x="157" y="714"/>
                    <a:pt x="157" y="714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63" y="753"/>
                    <a:pt x="163" y="753"/>
                    <a:pt x="163" y="753"/>
                  </a:cubicBezTo>
                  <a:cubicBezTo>
                    <a:pt x="182" y="752"/>
                    <a:pt x="182" y="752"/>
                    <a:pt x="182" y="752"/>
                  </a:cubicBezTo>
                  <a:cubicBezTo>
                    <a:pt x="182" y="777"/>
                    <a:pt x="182" y="777"/>
                    <a:pt x="182" y="777"/>
                  </a:cubicBezTo>
                  <a:cubicBezTo>
                    <a:pt x="201" y="796"/>
                    <a:pt x="201" y="796"/>
                    <a:pt x="201" y="796"/>
                  </a:cubicBezTo>
                  <a:cubicBezTo>
                    <a:pt x="207" y="799"/>
                    <a:pt x="207" y="799"/>
                    <a:pt x="207" y="799"/>
                  </a:cubicBezTo>
                  <a:cubicBezTo>
                    <a:pt x="207" y="799"/>
                    <a:pt x="204" y="782"/>
                    <a:pt x="220" y="784"/>
                  </a:cubicBezTo>
                  <a:cubicBezTo>
                    <a:pt x="236" y="786"/>
                    <a:pt x="246" y="800"/>
                    <a:pt x="246" y="800"/>
                  </a:cubicBezTo>
                  <a:cubicBezTo>
                    <a:pt x="250" y="788"/>
                    <a:pt x="250" y="788"/>
                    <a:pt x="250" y="788"/>
                  </a:cubicBezTo>
                  <a:cubicBezTo>
                    <a:pt x="260" y="788"/>
                    <a:pt x="260" y="788"/>
                    <a:pt x="260" y="788"/>
                  </a:cubicBezTo>
                  <a:cubicBezTo>
                    <a:pt x="264" y="770"/>
                    <a:pt x="264" y="770"/>
                    <a:pt x="264" y="770"/>
                  </a:cubicBezTo>
                  <a:cubicBezTo>
                    <a:pt x="273" y="782"/>
                    <a:pt x="273" y="782"/>
                    <a:pt x="273" y="782"/>
                  </a:cubicBezTo>
                  <a:cubicBezTo>
                    <a:pt x="281" y="769"/>
                    <a:pt x="281" y="769"/>
                    <a:pt x="281" y="769"/>
                  </a:cubicBezTo>
                  <a:cubicBezTo>
                    <a:pt x="281" y="793"/>
                    <a:pt x="281" y="793"/>
                    <a:pt x="281" y="793"/>
                  </a:cubicBezTo>
                  <a:cubicBezTo>
                    <a:pt x="296" y="795"/>
                    <a:pt x="296" y="795"/>
                    <a:pt x="296" y="795"/>
                  </a:cubicBezTo>
                  <a:cubicBezTo>
                    <a:pt x="296" y="795"/>
                    <a:pt x="300" y="781"/>
                    <a:pt x="315" y="781"/>
                  </a:cubicBezTo>
                  <a:cubicBezTo>
                    <a:pt x="312" y="744"/>
                    <a:pt x="312" y="744"/>
                    <a:pt x="312" y="744"/>
                  </a:cubicBezTo>
                  <a:cubicBezTo>
                    <a:pt x="327" y="744"/>
                    <a:pt x="327" y="744"/>
                    <a:pt x="327" y="744"/>
                  </a:cubicBezTo>
                  <a:cubicBezTo>
                    <a:pt x="335" y="729"/>
                    <a:pt x="335" y="729"/>
                    <a:pt x="335" y="729"/>
                  </a:cubicBezTo>
                  <a:cubicBezTo>
                    <a:pt x="320" y="708"/>
                    <a:pt x="320" y="708"/>
                    <a:pt x="320" y="708"/>
                  </a:cubicBezTo>
                  <a:cubicBezTo>
                    <a:pt x="333" y="700"/>
                    <a:pt x="333" y="700"/>
                    <a:pt x="333" y="700"/>
                  </a:cubicBezTo>
                  <a:cubicBezTo>
                    <a:pt x="333" y="700"/>
                    <a:pt x="348" y="697"/>
                    <a:pt x="360" y="696"/>
                  </a:cubicBezTo>
                  <a:cubicBezTo>
                    <a:pt x="372" y="695"/>
                    <a:pt x="359" y="685"/>
                    <a:pt x="359" y="685"/>
                  </a:cubicBezTo>
                  <a:cubicBezTo>
                    <a:pt x="359" y="685"/>
                    <a:pt x="366" y="684"/>
                    <a:pt x="369" y="680"/>
                  </a:cubicBezTo>
                  <a:cubicBezTo>
                    <a:pt x="372" y="676"/>
                    <a:pt x="367" y="659"/>
                    <a:pt x="367" y="659"/>
                  </a:cubicBezTo>
                  <a:cubicBezTo>
                    <a:pt x="367" y="659"/>
                    <a:pt x="379" y="661"/>
                    <a:pt x="381" y="656"/>
                  </a:cubicBezTo>
                  <a:cubicBezTo>
                    <a:pt x="383" y="651"/>
                    <a:pt x="375" y="637"/>
                    <a:pt x="375" y="637"/>
                  </a:cubicBezTo>
                  <a:cubicBezTo>
                    <a:pt x="388" y="617"/>
                    <a:pt x="388" y="617"/>
                    <a:pt x="388" y="617"/>
                  </a:cubicBezTo>
                  <a:lnTo>
                    <a:pt x="409" y="63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5D334A78-F16C-423E-9CFE-B0C72859EF4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86188" y="3471863"/>
              <a:ext cx="153987" cy="138113"/>
            </a:xfrm>
            <a:custGeom>
              <a:avLst/>
              <a:gdLst>
                <a:gd name="T0" fmla="*/ 269 w 276"/>
                <a:gd name="T1" fmla="*/ 181 h 246"/>
                <a:gd name="T2" fmla="*/ 253 w 276"/>
                <a:gd name="T3" fmla="*/ 179 h 246"/>
                <a:gd name="T4" fmla="*/ 255 w 276"/>
                <a:gd name="T5" fmla="*/ 160 h 246"/>
                <a:gd name="T6" fmla="*/ 248 w 276"/>
                <a:gd name="T7" fmla="*/ 134 h 246"/>
                <a:gd name="T8" fmla="*/ 240 w 276"/>
                <a:gd name="T9" fmla="*/ 124 h 246"/>
                <a:gd name="T10" fmla="*/ 239 w 276"/>
                <a:gd name="T11" fmla="*/ 106 h 246"/>
                <a:gd name="T12" fmla="*/ 230 w 276"/>
                <a:gd name="T13" fmla="*/ 92 h 246"/>
                <a:gd name="T14" fmla="*/ 213 w 276"/>
                <a:gd name="T15" fmla="*/ 86 h 246"/>
                <a:gd name="T16" fmla="*/ 210 w 276"/>
                <a:gd name="T17" fmla="*/ 70 h 246"/>
                <a:gd name="T18" fmla="*/ 196 w 276"/>
                <a:gd name="T19" fmla="*/ 68 h 246"/>
                <a:gd name="T20" fmla="*/ 188 w 276"/>
                <a:gd name="T21" fmla="*/ 31 h 246"/>
                <a:gd name="T22" fmla="*/ 167 w 276"/>
                <a:gd name="T23" fmla="*/ 34 h 246"/>
                <a:gd name="T24" fmla="*/ 146 w 276"/>
                <a:gd name="T25" fmla="*/ 10 h 246"/>
                <a:gd name="T26" fmla="*/ 122 w 276"/>
                <a:gd name="T27" fmla="*/ 7 h 246"/>
                <a:gd name="T28" fmla="*/ 109 w 276"/>
                <a:gd name="T29" fmla="*/ 0 h 246"/>
                <a:gd name="T30" fmla="*/ 109 w 276"/>
                <a:gd name="T31" fmla="*/ 10 h 246"/>
                <a:gd name="T32" fmla="*/ 86 w 276"/>
                <a:gd name="T33" fmla="*/ 9 h 246"/>
                <a:gd name="T34" fmla="*/ 78 w 276"/>
                <a:gd name="T35" fmla="*/ 13 h 246"/>
                <a:gd name="T36" fmla="*/ 59 w 276"/>
                <a:gd name="T37" fmla="*/ 11 h 246"/>
                <a:gd name="T38" fmla="*/ 41 w 276"/>
                <a:gd name="T39" fmla="*/ 43 h 246"/>
                <a:gd name="T40" fmla="*/ 40 w 276"/>
                <a:gd name="T41" fmla="*/ 57 h 246"/>
                <a:gd name="T42" fmla="*/ 22 w 276"/>
                <a:gd name="T43" fmla="*/ 80 h 246"/>
                <a:gd name="T44" fmla="*/ 0 w 276"/>
                <a:gd name="T45" fmla="*/ 106 h 246"/>
                <a:gd name="T46" fmla="*/ 2 w 276"/>
                <a:gd name="T47" fmla="*/ 113 h 246"/>
                <a:gd name="T48" fmla="*/ 8 w 276"/>
                <a:gd name="T49" fmla="*/ 112 h 246"/>
                <a:gd name="T50" fmla="*/ 17 w 276"/>
                <a:gd name="T51" fmla="*/ 128 h 246"/>
                <a:gd name="T52" fmla="*/ 20 w 276"/>
                <a:gd name="T53" fmla="*/ 141 h 246"/>
                <a:gd name="T54" fmla="*/ 29 w 276"/>
                <a:gd name="T55" fmla="*/ 149 h 246"/>
                <a:gd name="T56" fmla="*/ 28 w 276"/>
                <a:gd name="T57" fmla="*/ 157 h 246"/>
                <a:gd name="T58" fmla="*/ 34 w 276"/>
                <a:gd name="T59" fmla="*/ 169 h 246"/>
                <a:gd name="T60" fmla="*/ 84 w 276"/>
                <a:gd name="T61" fmla="*/ 169 h 246"/>
                <a:gd name="T62" fmla="*/ 84 w 276"/>
                <a:gd name="T63" fmla="*/ 159 h 246"/>
                <a:gd name="T64" fmla="*/ 109 w 276"/>
                <a:gd name="T65" fmla="*/ 158 h 246"/>
                <a:gd name="T66" fmla="*/ 120 w 276"/>
                <a:gd name="T67" fmla="*/ 166 h 246"/>
                <a:gd name="T68" fmla="*/ 128 w 276"/>
                <a:gd name="T69" fmla="*/ 164 h 246"/>
                <a:gd name="T70" fmla="*/ 141 w 276"/>
                <a:gd name="T71" fmla="*/ 176 h 246"/>
                <a:gd name="T72" fmla="*/ 162 w 276"/>
                <a:gd name="T73" fmla="*/ 171 h 246"/>
                <a:gd name="T74" fmla="*/ 143 w 276"/>
                <a:gd name="T75" fmla="*/ 190 h 246"/>
                <a:gd name="T76" fmla="*/ 109 w 276"/>
                <a:gd name="T77" fmla="*/ 171 h 246"/>
                <a:gd name="T78" fmla="*/ 97 w 276"/>
                <a:gd name="T79" fmla="*/ 183 h 246"/>
                <a:gd name="T80" fmla="*/ 72 w 276"/>
                <a:gd name="T81" fmla="*/ 186 h 246"/>
                <a:gd name="T82" fmla="*/ 68 w 276"/>
                <a:gd name="T83" fmla="*/ 195 h 246"/>
                <a:gd name="T84" fmla="*/ 25 w 276"/>
                <a:gd name="T85" fmla="*/ 195 h 246"/>
                <a:gd name="T86" fmla="*/ 24 w 276"/>
                <a:gd name="T87" fmla="*/ 212 h 246"/>
                <a:gd name="T88" fmla="*/ 18 w 276"/>
                <a:gd name="T89" fmla="*/ 215 h 246"/>
                <a:gd name="T90" fmla="*/ 31 w 276"/>
                <a:gd name="T91" fmla="*/ 241 h 246"/>
                <a:gd name="T92" fmla="*/ 50 w 276"/>
                <a:gd name="T93" fmla="*/ 241 h 246"/>
                <a:gd name="T94" fmla="*/ 58 w 276"/>
                <a:gd name="T95" fmla="*/ 231 h 246"/>
                <a:gd name="T96" fmla="*/ 85 w 276"/>
                <a:gd name="T97" fmla="*/ 231 h 246"/>
                <a:gd name="T98" fmla="*/ 102 w 276"/>
                <a:gd name="T99" fmla="*/ 216 h 246"/>
                <a:gd name="T100" fmla="*/ 196 w 276"/>
                <a:gd name="T101" fmla="*/ 219 h 246"/>
                <a:gd name="T102" fmla="*/ 204 w 276"/>
                <a:gd name="T103" fmla="*/ 232 h 246"/>
                <a:gd name="T104" fmla="*/ 215 w 276"/>
                <a:gd name="T105" fmla="*/ 226 h 246"/>
                <a:gd name="T106" fmla="*/ 231 w 276"/>
                <a:gd name="T107" fmla="*/ 242 h 246"/>
                <a:gd name="T108" fmla="*/ 247 w 276"/>
                <a:gd name="T109" fmla="*/ 235 h 246"/>
                <a:gd name="T110" fmla="*/ 275 w 276"/>
                <a:gd name="T111" fmla="*/ 234 h 246"/>
                <a:gd name="T112" fmla="*/ 276 w 276"/>
                <a:gd name="T113" fmla="*/ 200 h 246"/>
                <a:gd name="T114" fmla="*/ 269 w 276"/>
                <a:gd name="T115" fmla="*/ 18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" h="246">
                  <a:moveTo>
                    <a:pt x="269" y="181"/>
                  </a:moveTo>
                  <a:cubicBezTo>
                    <a:pt x="264" y="178"/>
                    <a:pt x="260" y="190"/>
                    <a:pt x="253" y="179"/>
                  </a:cubicBezTo>
                  <a:cubicBezTo>
                    <a:pt x="246" y="168"/>
                    <a:pt x="250" y="164"/>
                    <a:pt x="255" y="160"/>
                  </a:cubicBezTo>
                  <a:cubicBezTo>
                    <a:pt x="260" y="156"/>
                    <a:pt x="248" y="134"/>
                    <a:pt x="248" y="134"/>
                  </a:cubicBezTo>
                  <a:cubicBezTo>
                    <a:pt x="240" y="124"/>
                    <a:pt x="240" y="124"/>
                    <a:pt x="240" y="124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213" y="86"/>
                    <a:pt x="213" y="71"/>
                    <a:pt x="210" y="70"/>
                  </a:cubicBezTo>
                  <a:cubicBezTo>
                    <a:pt x="207" y="69"/>
                    <a:pt x="196" y="68"/>
                    <a:pt x="196" y="68"/>
                  </a:cubicBezTo>
                  <a:cubicBezTo>
                    <a:pt x="196" y="68"/>
                    <a:pt x="195" y="32"/>
                    <a:pt x="188" y="31"/>
                  </a:cubicBezTo>
                  <a:cubicBezTo>
                    <a:pt x="181" y="30"/>
                    <a:pt x="167" y="34"/>
                    <a:pt x="167" y="34"/>
                  </a:cubicBezTo>
                  <a:cubicBezTo>
                    <a:pt x="167" y="34"/>
                    <a:pt x="156" y="12"/>
                    <a:pt x="146" y="10"/>
                  </a:cubicBezTo>
                  <a:cubicBezTo>
                    <a:pt x="136" y="8"/>
                    <a:pt x="122" y="7"/>
                    <a:pt x="122" y="7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68" y="5"/>
                    <a:pt x="59" y="11"/>
                  </a:cubicBezTo>
                  <a:cubicBezTo>
                    <a:pt x="50" y="17"/>
                    <a:pt x="53" y="41"/>
                    <a:pt x="41" y="43"/>
                  </a:cubicBezTo>
                  <a:cubicBezTo>
                    <a:pt x="40" y="50"/>
                    <a:pt x="40" y="56"/>
                    <a:pt x="40" y="57"/>
                  </a:cubicBezTo>
                  <a:cubicBezTo>
                    <a:pt x="39" y="60"/>
                    <a:pt x="29" y="67"/>
                    <a:pt x="22" y="80"/>
                  </a:cubicBezTo>
                  <a:cubicBezTo>
                    <a:pt x="15" y="93"/>
                    <a:pt x="0" y="106"/>
                    <a:pt x="0" y="10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17" y="121"/>
                    <a:pt x="17" y="128"/>
                  </a:cubicBezTo>
                  <a:cubicBezTo>
                    <a:pt x="17" y="135"/>
                    <a:pt x="20" y="141"/>
                    <a:pt x="20" y="141"/>
                  </a:cubicBezTo>
                  <a:cubicBezTo>
                    <a:pt x="29" y="149"/>
                    <a:pt x="29" y="149"/>
                    <a:pt x="29" y="149"/>
                  </a:cubicBezTo>
                  <a:cubicBezTo>
                    <a:pt x="29" y="149"/>
                    <a:pt x="28" y="150"/>
                    <a:pt x="28" y="157"/>
                  </a:cubicBezTo>
                  <a:cubicBezTo>
                    <a:pt x="28" y="162"/>
                    <a:pt x="32" y="166"/>
                    <a:pt x="34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96" y="160"/>
                    <a:pt x="109" y="158"/>
                  </a:cubicBezTo>
                  <a:cubicBezTo>
                    <a:pt x="122" y="156"/>
                    <a:pt x="120" y="166"/>
                    <a:pt x="120" y="166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128" y="164"/>
                    <a:pt x="136" y="175"/>
                    <a:pt x="141" y="176"/>
                  </a:cubicBezTo>
                  <a:cubicBezTo>
                    <a:pt x="146" y="177"/>
                    <a:pt x="145" y="167"/>
                    <a:pt x="162" y="171"/>
                  </a:cubicBezTo>
                  <a:cubicBezTo>
                    <a:pt x="179" y="175"/>
                    <a:pt x="161" y="190"/>
                    <a:pt x="143" y="190"/>
                  </a:cubicBezTo>
                  <a:cubicBezTo>
                    <a:pt x="125" y="190"/>
                    <a:pt x="109" y="171"/>
                    <a:pt x="109" y="171"/>
                  </a:cubicBezTo>
                  <a:cubicBezTo>
                    <a:pt x="109" y="171"/>
                    <a:pt x="103" y="182"/>
                    <a:pt x="97" y="183"/>
                  </a:cubicBezTo>
                  <a:cubicBezTo>
                    <a:pt x="91" y="184"/>
                    <a:pt x="72" y="186"/>
                    <a:pt x="72" y="186"/>
                  </a:cubicBezTo>
                  <a:cubicBezTo>
                    <a:pt x="72" y="186"/>
                    <a:pt x="71" y="195"/>
                    <a:pt x="68" y="195"/>
                  </a:cubicBezTo>
                  <a:cubicBezTo>
                    <a:pt x="66" y="195"/>
                    <a:pt x="36" y="195"/>
                    <a:pt x="25" y="195"/>
                  </a:cubicBezTo>
                  <a:cubicBezTo>
                    <a:pt x="24" y="202"/>
                    <a:pt x="24" y="212"/>
                    <a:pt x="24" y="212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22" y="236"/>
                    <a:pt x="31" y="241"/>
                  </a:cubicBezTo>
                  <a:cubicBezTo>
                    <a:pt x="40" y="246"/>
                    <a:pt x="50" y="241"/>
                    <a:pt x="50" y="241"/>
                  </a:cubicBezTo>
                  <a:cubicBezTo>
                    <a:pt x="58" y="231"/>
                    <a:pt x="58" y="231"/>
                    <a:pt x="58" y="231"/>
                  </a:cubicBezTo>
                  <a:cubicBezTo>
                    <a:pt x="85" y="231"/>
                    <a:pt x="85" y="231"/>
                    <a:pt x="85" y="231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96" y="219"/>
                    <a:pt x="196" y="219"/>
                    <a:pt x="196" y="219"/>
                  </a:cubicBezTo>
                  <a:cubicBezTo>
                    <a:pt x="196" y="219"/>
                    <a:pt x="196" y="230"/>
                    <a:pt x="204" y="232"/>
                  </a:cubicBezTo>
                  <a:cubicBezTo>
                    <a:pt x="212" y="234"/>
                    <a:pt x="215" y="226"/>
                    <a:pt x="215" y="226"/>
                  </a:cubicBezTo>
                  <a:cubicBezTo>
                    <a:pt x="215" y="226"/>
                    <a:pt x="224" y="242"/>
                    <a:pt x="231" y="242"/>
                  </a:cubicBezTo>
                  <a:cubicBezTo>
                    <a:pt x="238" y="242"/>
                    <a:pt x="247" y="235"/>
                    <a:pt x="247" y="235"/>
                  </a:cubicBezTo>
                  <a:cubicBezTo>
                    <a:pt x="275" y="234"/>
                    <a:pt x="275" y="234"/>
                    <a:pt x="275" y="234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4" y="184"/>
                    <a:pt x="269" y="1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E101B64F-25E5-406C-AA46-746A30ABE0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46513" y="3594100"/>
              <a:ext cx="193675" cy="165100"/>
            </a:xfrm>
            <a:custGeom>
              <a:avLst/>
              <a:gdLst>
                <a:gd name="T0" fmla="*/ 61 w 345"/>
                <a:gd name="T1" fmla="*/ 17 h 296"/>
                <a:gd name="T2" fmla="*/ 61 w 345"/>
                <a:gd name="T3" fmla="*/ 47 h 296"/>
                <a:gd name="T4" fmla="*/ 22 w 345"/>
                <a:gd name="T5" fmla="*/ 65 h 296"/>
                <a:gd name="T6" fmla="*/ 0 w 345"/>
                <a:gd name="T7" fmla="*/ 86 h 296"/>
                <a:gd name="T8" fmla="*/ 19 w 345"/>
                <a:gd name="T9" fmla="*/ 103 h 296"/>
                <a:gd name="T10" fmla="*/ 45 w 345"/>
                <a:gd name="T11" fmla="*/ 138 h 296"/>
                <a:gd name="T12" fmla="*/ 59 w 345"/>
                <a:gd name="T13" fmla="*/ 149 h 296"/>
                <a:gd name="T14" fmla="*/ 86 w 345"/>
                <a:gd name="T15" fmla="*/ 194 h 296"/>
                <a:gd name="T16" fmla="*/ 142 w 345"/>
                <a:gd name="T17" fmla="*/ 152 h 296"/>
                <a:gd name="T18" fmla="*/ 172 w 345"/>
                <a:gd name="T19" fmla="*/ 140 h 296"/>
                <a:gd name="T20" fmla="*/ 197 w 345"/>
                <a:gd name="T21" fmla="*/ 190 h 296"/>
                <a:gd name="T22" fmla="*/ 197 w 345"/>
                <a:gd name="T23" fmla="*/ 226 h 296"/>
                <a:gd name="T24" fmla="*/ 215 w 345"/>
                <a:gd name="T25" fmla="*/ 228 h 296"/>
                <a:gd name="T26" fmla="*/ 247 w 345"/>
                <a:gd name="T27" fmla="*/ 227 h 296"/>
                <a:gd name="T28" fmla="*/ 265 w 345"/>
                <a:gd name="T29" fmla="*/ 286 h 296"/>
                <a:gd name="T30" fmla="*/ 293 w 345"/>
                <a:gd name="T31" fmla="*/ 270 h 296"/>
                <a:gd name="T32" fmla="*/ 320 w 345"/>
                <a:gd name="T33" fmla="*/ 255 h 296"/>
                <a:gd name="T34" fmla="*/ 314 w 345"/>
                <a:gd name="T35" fmla="*/ 229 h 296"/>
                <a:gd name="T36" fmla="*/ 345 w 345"/>
                <a:gd name="T37" fmla="*/ 220 h 296"/>
                <a:gd name="T38" fmla="*/ 338 w 345"/>
                <a:gd name="T39" fmla="*/ 193 h 296"/>
                <a:gd name="T40" fmla="*/ 335 w 345"/>
                <a:gd name="T41" fmla="*/ 176 h 296"/>
                <a:gd name="T42" fmla="*/ 318 w 345"/>
                <a:gd name="T43" fmla="*/ 148 h 296"/>
                <a:gd name="T44" fmla="*/ 312 w 345"/>
                <a:gd name="T45" fmla="*/ 115 h 296"/>
                <a:gd name="T46" fmla="*/ 293 w 345"/>
                <a:gd name="T47" fmla="*/ 91 h 296"/>
                <a:gd name="T48" fmla="*/ 287 w 345"/>
                <a:gd name="T49" fmla="*/ 52 h 296"/>
                <a:gd name="T50" fmla="*/ 284 w 345"/>
                <a:gd name="T51" fmla="*/ 26 h 296"/>
                <a:gd name="T52" fmla="*/ 261 w 345"/>
                <a:gd name="T53" fmla="*/ 27 h 296"/>
                <a:gd name="T54" fmla="*/ 222 w 345"/>
                <a:gd name="T55" fmla="*/ 23 h 296"/>
                <a:gd name="T56" fmla="*/ 191 w 345"/>
                <a:gd name="T57" fmla="*/ 23 h 296"/>
                <a:gd name="T58" fmla="*/ 166 w 345"/>
                <a:gd name="T59" fmla="*/ 16 h 296"/>
                <a:gd name="T60" fmla="*/ 122 w 345"/>
                <a:gd name="T61" fmla="*/ 24 h 296"/>
                <a:gd name="T62" fmla="*/ 95 w 345"/>
                <a:gd name="T63" fmla="*/ 14 h 296"/>
                <a:gd name="T64" fmla="*/ 60 w 345"/>
                <a:gd name="T6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5" h="296">
                  <a:moveTo>
                    <a:pt x="60" y="0"/>
                  </a:move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45" y="15"/>
                    <a:pt x="45" y="26"/>
                  </a:cubicBezTo>
                  <a:cubicBezTo>
                    <a:pt x="45" y="37"/>
                    <a:pt x="62" y="32"/>
                    <a:pt x="61" y="47"/>
                  </a:cubicBezTo>
                  <a:cubicBezTo>
                    <a:pt x="60" y="62"/>
                    <a:pt x="49" y="58"/>
                    <a:pt x="39" y="58"/>
                  </a:cubicBezTo>
                  <a:cubicBezTo>
                    <a:pt x="29" y="58"/>
                    <a:pt x="22" y="65"/>
                    <a:pt x="22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4" y="100"/>
                    <a:pt x="9" y="102"/>
                  </a:cubicBezTo>
                  <a:cubicBezTo>
                    <a:pt x="14" y="104"/>
                    <a:pt x="19" y="103"/>
                    <a:pt x="19" y="103"/>
                  </a:cubicBezTo>
                  <a:cubicBezTo>
                    <a:pt x="19" y="103"/>
                    <a:pt x="10" y="127"/>
                    <a:pt x="25" y="134"/>
                  </a:cubicBezTo>
                  <a:cubicBezTo>
                    <a:pt x="40" y="141"/>
                    <a:pt x="45" y="138"/>
                    <a:pt x="45" y="138"/>
                  </a:cubicBezTo>
                  <a:cubicBezTo>
                    <a:pt x="45" y="138"/>
                    <a:pt x="42" y="150"/>
                    <a:pt x="46" y="154"/>
                  </a:cubicBezTo>
                  <a:cubicBezTo>
                    <a:pt x="50" y="158"/>
                    <a:pt x="59" y="149"/>
                    <a:pt x="59" y="149"/>
                  </a:cubicBezTo>
                  <a:cubicBezTo>
                    <a:pt x="59" y="149"/>
                    <a:pt x="63" y="169"/>
                    <a:pt x="67" y="176"/>
                  </a:cubicBezTo>
                  <a:cubicBezTo>
                    <a:pt x="71" y="183"/>
                    <a:pt x="86" y="194"/>
                    <a:pt x="86" y="194"/>
                  </a:cubicBezTo>
                  <a:cubicBezTo>
                    <a:pt x="98" y="194"/>
                    <a:pt x="117" y="152"/>
                    <a:pt x="117" y="152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208" y="202"/>
                    <a:pt x="208" y="210"/>
                  </a:cubicBezTo>
                  <a:cubicBezTo>
                    <a:pt x="208" y="218"/>
                    <a:pt x="197" y="226"/>
                    <a:pt x="197" y="226"/>
                  </a:cubicBezTo>
                  <a:cubicBezTo>
                    <a:pt x="196" y="239"/>
                    <a:pt x="196" y="239"/>
                    <a:pt x="196" y="239"/>
                  </a:cubicBezTo>
                  <a:cubicBezTo>
                    <a:pt x="215" y="228"/>
                    <a:pt x="215" y="228"/>
                    <a:pt x="215" y="228"/>
                  </a:cubicBezTo>
                  <a:cubicBezTo>
                    <a:pt x="231" y="232"/>
                    <a:pt x="231" y="232"/>
                    <a:pt x="231" y="232"/>
                  </a:cubicBezTo>
                  <a:cubicBezTo>
                    <a:pt x="231" y="232"/>
                    <a:pt x="228" y="214"/>
                    <a:pt x="247" y="227"/>
                  </a:cubicBezTo>
                  <a:cubicBezTo>
                    <a:pt x="266" y="240"/>
                    <a:pt x="257" y="286"/>
                    <a:pt x="257" y="286"/>
                  </a:cubicBezTo>
                  <a:cubicBezTo>
                    <a:pt x="265" y="286"/>
                    <a:pt x="265" y="286"/>
                    <a:pt x="265" y="286"/>
                  </a:cubicBezTo>
                  <a:cubicBezTo>
                    <a:pt x="265" y="286"/>
                    <a:pt x="266" y="296"/>
                    <a:pt x="277" y="296"/>
                  </a:cubicBezTo>
                  <a:cubicBezTo>
                    <a:pt x="288" y="296"/>
                    <a:pt x="288" y="274"/>
                    <a:pt x="293" y="270"/>
                  </a:cubicBezTo>
                  <a:cubicBezTo>
                    <a:pt x="298" y="266"/>
                    <a:pt x="313" y="279"/>
                    <a:pt x="320" y="276"/>
                  </a:cubicBezTo>
                  <a:cubicBezTo>
                    <a:pt x="327" y="273"/>
                    <a:pt x="320" y="255"/>
                    <a:pt x="320" y="255"/>
                  </a:cubicBezTo>
                  <a:cubicBezTo>
                    <a:pt x="332" y="252"/>
                    <a:pt x="332" y="252"/>
                    <a:pt x="332" y="252"/>
                  </a:cubicBezTo>
                  <a:cubicBezTo>
                    <a:pt x="332" y="252"/>
                    <a:pt x="314" y="239"/>
                    <a:pt x="314" y="229"/>
                  </a:cubicBezTo>
                  <a:cubicBezTo>
                    <a:pt x="314" y="219"/>
                    <a:pt x="344" y="233"/>
                    <a:pt x="344" y="233"/>
                  </a:cubicBezTo>
                  <a:cubicBezTo>
                    <a:pt x="344" y="233"/>
                    <a:pt x="345" y="227"/>
                    <a:pt x="345" y="220"/>
                  </a:cubicBezTo>
                  <a:cubicBezTo>
                    <a:pt x="345" y="213"/>
                    <a:pt x="330" y="218"/>
                    <a:pt x="329" y="210"/>
                  </a:cubicBezTo>
                  <a:cubicBezTo>
                    <a:pt x="328" y="202"/>
                    <a:pt x="338" y="193"/>
                    <a:pt x="338" y="193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35" y="176"/>
                    <a:pt x="335" y="176"/>
                    <a:pt x="335" y="176"/>
                  </a:cubicBezTo>
                  <a:cubicBezTo>
                    <a:pt x="323" y="175"/>
                    <a:pt x="323" y="175"/>
                    <a:pt x="323" y="175"/>
                  </a:cubicBezTo>
                  <a:cubicBezTo>
                    <a:pt x="318" y="148"/>
                    <a:pt x="318" y="148"/>
                    <a:pt x="318" y="148"/>
                  </a:cubicBezTo>
                  <a:cubicBezTo>
                    <a:pt x="331" y="134"/>
                    <a:pt x="331" y="134"/>
                    <a:pt x="331" y="134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293" y="91"/>
                    <a:pt x="293" y="91"/>
                    <a:pt x="293" y="91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287" y="52"/>
                    <a:pt x="287" y="52"/>
                    <a:pt x="287" y="52"/>
                  </a:cubicBezTo>
                  <a:cubicBezTo>
                    <a:pt x="293" y="35"/>
                    <a:pt x="293" y="35"/>
                    <a:pt x="293" y="35"/>
                  </a:cubicBezTo>
                  <a:cubicBezTo>
                    <a:pt x="284" y="26"/>
                    <a:pt x="284" y="26"/>
                    <a:pt x="284" y="26"/>
                  </a:cubicBezTo>
                  <a:cubicBezTo>
                    <a:pt x="284" y="26"/>
                    <a:pt x="291" y="19"/>
                    <a:pt x="275" y="11"/>
                  </a:cubicBezTo>
                  <a:cubicBezTo>
                    <a:pt x="259" y="3"/>
                    <a:pt x="261" y="27"/>
                    <a:pt x="261" y="2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9" y="36"/>
                    <a:pt x="227" y="25"/>
                    <a:pt x="222" y="23"/>
                  </a:cubicBezTo>
                  <a:cubicBezTo>
                    <a:pt x="217" y="21"/>
                    <a:pt x="203" y="44"/>
                    <a:pt x="203" y="44"/>
                  </a:cubicBezTo>
                  <a:cubicBezTo>
                    <a:pt x="203" y="44"/>
                    <a:pt x="200" y="23"/>
                    <a:pt x="191" y="23"/>
                  </a:cubicBezTo>
                  <a:cubicBezTo>
                    <a:pt x="182" y="23"/>
                    <a:pt x="178" y="39"/>
                    <a:pt x="174" y="41"/>
                  </a:cubicBezTo>
                  <a:cubicBezTo>
                    <a:pt x="170" y="43"/>
                    <a:pt x="166" y="16"/>
                    <a:pt x="166" y="16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29" y="24"/>
                    <a:pt x="122" y="24"/>
                  </a:cubicBezTo>
                  <a:cubicBezTo>
                    <a:pt x="115" y="24"/>
                    <a:pt x="106" y="8"/>
                    <a:pt x="106" y="8"/>
                  </a:cubicBezTo>
                  <a:cubicBezTo>
                    <a:pt x="106" y="8"/>
                    <a:pt x="103" y="16"/>
                    <a:pt x="95" y="14"/>
                  </a:cubicBezTo>
                  <a:cubicBezTo>
                    <a:pt x="87" y="12"/>
                    <a:pt x="87" y="1"/>
                    <a:pt x="87" y="1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C9CCC0CF-4AF9-462B-AAED-2940148907A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3650" y="3157538"/>
              <a:ext cx="320675" cy="374650"/>
            </a:xfrm>
            <a:custGeom>
              <a:avLst/>
              <a:gdLst>
                <a:gd name="T0" fmla="*/ 0 w 572"/>
                <a:gd name="T1" fmla="*/ 332 h 670"/>
                <a:gd name="T2" fmla="*/ 11 w 572"/>
                <a:gd name="T3" fmla="*/ 336 h 670"/>
                <a:gd name="T4" fmla="*/ 15 w 572"/>
                <a:gd name="T5" fmla="*/ 357 h 670"/>
                <a:gd name="T6" fmla="*/ 24 w 572"/>
                <a:gd name="T7" fmla="*/ 349 h 670"/>
                <a:gd name="T8" fmla="*/ 32 w 572"/>
                <a:gd name="T9" fmla="*/ 372 h 670"/>
                <a:gd name="T10" fmla="*/ 30 w 572"/>
                <a:gd name="T11" fmla="*/ 403 h 670"/>
                <a:gd name="T12" fmla="*/ 21 w 572"/>
                <a:gd name="T13" fmla="*/ 403 h 670"/>
                <a:gd name="T14" fmla="*/ 24 w 572"/>
                <a:gd name="T15" fmla="*/ 417 h 670"/>
                <a:gd name="T16" fmla="*/ 16 w 572"/>
                <a:gd name="T17" fmla="*/ 423 h 670"/>
                <a:gd name="T18" fmla="*/ 39 w 572"/>
                <a:gd name="T19" fmla="*/ 470 h 670"/>
                <a:gd name="T20" fmla="*/ 33 w 572"/>
                <a:gd name="T21" fmla="*/ 509 h 670"/>
                <a:gd name="T22" fmla="*/ 31 w 572"/>
                <a:gd name="T23" fmla="*/ 538 h 670"/>
                <a:gd name="T24" fmla="*/ 12 w 572"/>
                <a:gd name="T25" fmla="*/ 570 h 670"/>
                <a:gd name="T26" fmla="*/ 10 w 572"/>
                <a:gd name="T27" fmla="*/ 605 h 670"/>
                <a:gd name="T28" fmla="*/ 28 w 572"/>
                <a:gd name="T29" fmla="*/ 573 h 670"/>
                <a:gd name="T30" fmla="*/ 47 w 572"/>
                <a:gd name="T31" fmla="*/ 575 h 670"/>
                <a:gd name="T32" fmla="*/ 55 w 572"/>
                <a:gd name="T33" fmla="*/ 571 h 670"/>
                <a:gd name="T34" fmla="*/ 78 w 572"/>
                <a:gd name="T35" fmla="*/ 572 h 670"/>
                <a:gd name="T36" fmla="*/ 78 w 572"/>
                <a:gd name="T37" fmla="*/ 562 h 670"/>
                <a:gd name="T38" fmla="*/ 91 w 572"/>
                <a:gd name="T39" fmla="*/ 569 h 670"/>
                <a:gd name="T40" fmla="*/ 115 w 572"/>
                <a:gd name="T41" fmla="*/ 572 h 670"/>
                <a:gd name="T42" fmla="*/ 136 w 572"/>
                <a:gd name="T43" fmla="*/ 596 h 670"/>
                <a:gd name="T44" fmla="*/ 157 w 572"/>
                <a:gd name="T45" fmla="*/ 593 h 670"/>
                <a:gd name="T46" fmla="*/ 165 w 572"/>
                <a:gd name="T47" fmla="*/ 630 h 670"/>
                <a:gd name="T48" fmla="*/ 179 w 572"/>
                <a:gd name="T49" fmla="*/ 632 h 670"/>
                <a:gd name="T50" fmla="*/ 182 w 572"/>
                <a:gd name="T51" fmla="*/ 648 h 670"/>
                <a:gd name="T52" fmla="*/ 199 w 572"/>
                <a:gd name="T53" fmla="*/ 654 h 670"/>
                <a:gd name="T54" fmla="*/ 208 w 572"/>
                <a:gd name="T55" fmla="*/ 668 h 670"/>
                <a:gd name="T56" fmla="*/ 228 w 572"/>
                <a:gd name="T57" fmla="*/ 667 h 670"/>
                <a:gd name="T58" fmla="*/ 232 w 572"/>
                <a:gd name="T59" fmla="*/ 653 h 670"/>
                <a:gd name="T60" fmla="*/ 247 w 572"/>
                <a:gd name="T61" fmla="*/ 625 h 670"/>
                <a:gd name="T62" fmla="*/ 272 w 572"/>
                <a:gd name="T63" fmla="*/ 650 h 670"/>
                <a:gd name="T64" fmla="*/ 282 w 572"/>
                <a:gd name="T65" fmla="*/ 633 h 670"/>
                <a:gd name="T66" fmla="*/ 304 w 572"/>
                <a:gd name="T67" fmla="*/ 633 h 670"/>
                <a:gd name="T68" fmla="*/ 310 w 572"/>
                <a:gd name="T69" fmla="*/ 639 h 670"/>
                <a:gd name="T70" fmla="*/ 335 w 572"/>
                <a:gd name="T71" fmla="*/ 635 h 670"/>
                <a:gd name="T72" fmla="*/ 345 w 572"/>
                <a:gd name="T73" fmla="*/ 621 h 670"/>
                <a:gd name="T74" fmla="*/ 349 w 572"/>
                <a:gd name="T75" fmla="*/ 631 h 670"/>
                <a:gd name="T76" fmla="*/ 526 w 572"/>
                <a:gd name="T77" fmla="*/ 628 h 670"/>
                <a:gd name="T78" fmla="*/ 531 w 572"/>
                <a:gd name="T79" fmla="*/ 601 h 670"/>
                <a:gd name="T80" fmla="*/ 536 w 572"/>
                <a:gd name="T81" fmla="*/ 590 h 670"/>
                <a:gd name="T82" fmla="*/ 522 w 572"/>
                <a:gd name="T83" fmla="*/ 577 h 670"/>
                <a:gd name="T84" fmla="*/ 491 w 572"/>
                <a:gd name="T85" fmla="*/ 118 h 670"/>
                <a:gd name="T86" fmla="*/ 572 w 572"/>
                <a:gd name="T87" fmla="*/ 121 h 670"/>
                <a:gd name="T88" fmla="*/ 399 w 572"/>
                <a:gd name="T89" fmla="*/ 0 h 670"/>
                <a:gd name="T90" fmla="*/ 397 w 572"/>
                <a:gd name="T91" fmla="*/ 34 h 670"/>
                <a:gd name="T92" fmla="*/ 392 w 572"/>
                <a:gd name="T93" fmla="*/ 38 h 670"/>
                <a:gd name="T94" fmla="*/ 391 w 572"/>
                <a:gd name="T95" fmla="*/ 63 h 670"/>
                <a:gd name="T96" fmla="*/ 243 w 572"/>
                <a:gd name="T97" fmla="*/ 64 h 670"/>
                <a:gd name="T98" fmla="*/ 243 w 572"/>
                <a:gd name="T99" fmla="*/ 74 h 670"/>
                <a:gd name="T100" fmla="*/ 238 w 572"/>
                <a:gd name="T101" fmla="*/ 77 h 670"/>
                <a:gd name="T102" fmla="*/ 235 w 572"/>
                <a:gd name="T103" fmla="*/ 207 h 670"/>
                <a:gd name="T104" fmla="*/ 208 w 572"/>
                <a:gd name="T105" fmla="*/ 212 h 670"/>
                <a:gd name="T106" fmla="*/ 189 w 572"/>
                <a:gd name="T107" fmla="*/ 223 h 670"/>
                <a:gd name="T108" fmla="*/ 187 w 572"/>
                <a:gd name="T109" fmla="*/ 248 h 670"/>
                <a:gd name="T110" fmla="*/ 186 w 572"/>
                <a:gd name="T111" fmla="*/ 317 h 670"/>
                <a:gd name="T112" fmla="*/ 0 w 572"/>
                <a:gd name="T113" fmla="*/ 319 h 670"/>
                <a:gd name="T114" fmla="*/ 0 w 572"/>
                <a:gd name="T115" fmla="*/ 319 h 670"/>
                <a:gd name="T116" fmla="*/ 0 w 572"/>
                <a:gd name="T117" fmla="*/ 332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2" h="670">
                  <a:moveTo>
                    <a:pt x="0" y="332"/>
                  </a:moveTo>
                  <a:cubicBezTo>
                    <a:pt x="0" y="332"/>
                    <a:pt x="11" y="331"/>
                    <a:pt x="11" y="336"/>
                  </a:cubicBezTo>
                  <a:cubicBezTo>
                    <a:pt x="11" y="341"/>
                    <a:pt x="11" y="354"/>
                    <a:pt x="15" y="357"/>
                  </a:cubicBezTo>
                  <a:cubicBezTo>
                    <a:pt x="19" y="360"/>
                    <a:pt x="24" y="349"/>
                    <a:pt x="24" y="349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0" y="403"/>
                    <a:pt x="30" y="403"/>
                    <a:pt x="30" y="403"/>
                  </a:cubicBezTo>
                  <a:cubicBezTo>
                    <a:pt x="21" y="403"/>
                    <a:pt x="21" y="403"/>
                    <a:pt x="21" y="403"/>
                  </a:cubicBezTo>
                  <a:cubicBezTo>
                    <a:pt x="24" y="417"/>
                    <a:pt x="24" y="417"/>
                    <a:pt x="24" y="417"/>
                  </a:cubicBezTo>
                  <a:cubicBezTo>
                    <a:pt x="16" y="423"/>
                    <a:pt x="16" y="423"/>
                    <a:pt x="16" y="423"/>
                  </a:cubicBezTo>
                  <a:cubicBezTo>
                    <a:pt x="16" y="423"/>
                    <a:pt x="39" y="452"/>
                    <a:pt x="39" y="470"/>
                  </a:cubicBezTo>
                  <a:cubicBezTo>
                    <a:pt x="39" y="488"/>
                    <a:pt x="33" y="509"/>
                    <a:pt x="33" y="509"/>
                  </a:cubicBezTo>
                  <a:cubicBezTo>
                    <a:pt x="31" y="538"/>
                    <a:pt x="31" y="538"/>
                    <a:pt x="31" y="538"/>
                  </a:cubicBezTo>
                  <a:cubicBezTo>
                    <a:pt x="31" y="538"/>
                    <a:pt x="15" y="555"/>
                    <a:pt x="12" y="570"/>
                  </a:cubicBezTo>
                  <a:cubicBezTo>
                    <a:pt x="10" y="579"/>
                    <a:pt x="10" y="594"/>
                    <a:pt x="10" y="605"/>
                  </a:cubicBezTo>
                  <a:cubicBezTo>
                    <a:pt x="22" y="603"/>
                    <a:pt x="19" y="579"/>
                    <a:pt x="28" y="573"/>
                  </a:cubicBezTo>
                  <a:cubicBezTo>
                    <a:pt x="37" y="567"/>
                    <a:pt x="47" y="575"/>
                    <a:pt x="47" y="575"/>
                  </a:cubicBezTo>
                  <a:cubicBezTo>
                    <a:pt x="55" y="571"/>
                    <a:pt x="55" y="571"/>
                    <a:pt x="55" y="571"/>
                  </a:cubicBezTo>
                  <a:cubicBezTo>
                    <a:pt x="78" y="572"/>
                    <a:pt x="78" y="572"/>
                    <a:pt x="78" y="572"/>
                  </a:cubicBezTo>
                  <a:cubicBezTo>
                    <a:pt x="78" y="562"/>
                    <a:pt x="78" y="562"/>
                    <a:pt x="78" y="562"/>
                  </a:cubicBezTo>
                  <a:cubicBezTo>
                    <a:pt x="91" y="569"/>
                    <a:pt x="91" y="569"/>
                    <a:pt x="91" y="569"/>
                  </a:cubicBezTo>
                  <a:cubicBezTo>
                    <a:pt x="91" y="569"/>
                    <a:pt x="105" y="570"/>
                    <a:pt x="115" y="572"/>
                  </a:cubicBezTo>
                  <a:cubicBezTo>
                    <a:pt x="125" y="574"/>
                    <a:pt x="136" y="596"/>
                    <a:pt x="136" y="596"/>
                  </a:cubicBezTo>
                  <a:cubicBezTo>
                    <a:pt x="136" y="596"/>
                    <a:pt x="150" y="592"/>
                    <a:pt x="157" y="593"/>
                  </a:cubicBezTo>
                  <a:cubicBezTo>
                    <a:pt x="164" y="594"/>
                    <a:pt x="165" y="630"/>
                    <a:pt x="165" y="630"/>
                  </a:cubicBezTo>
                  <a:cubicBezTo>
                    <a:pt x="165" y="630"/>
                    <a:pt x="176" y="631"/>
                    <a:pt x="179" y="632"/>
                  </a:cubicBezTo>
                  <a:cubicBezTo>
                    <a:pt x="182" y="633"/>
                    <a:pt x="182" y="648"/>
                    <a:pt x="182" y="648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8" y="668"/>
                    <a:pt x="208" y="668"/>
                    <a:pt x="208" y="668"/>
                  </a:cubicBezTo>
                  <a:cubicBezTo>
                    <a:pt x="208" y="668"/>
                    <a:pt x="220" y="670"/>
                    <a:pt x="228" y="667"/>
                  </a:cubicBezTo>
                  <a:cubicBezTo>
                    <a:pt x="236" y="664"/>
                    <a:pt x="233" y="654"/>
                    <a:pt x="232" y="653"/>
                  </a:cubicBezTo>
                  <a:cubicBezTo>
                    <a:pt x="232" y="634"/>
                    <a:pt x="234" y="625"/>
                    <a:pt x="247" y="625"/>
                  </a:cubicBezTo>
                  <a:cubicBezTo>
                    <a:pt x="260" y="625"/>
                    <a:pt x="272" y="650"/>
                    <a:pt x="272" y="650"/>
                  </a:cubicBezTo>
                  <a:cubicBezTo>
                    <a:pt x="282" y="633"/>
                    <a:pt x="282" y="633"/>
                    <a:pt x="282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10" y="639"/>
                    <a:pt x="310" y="639"/>
                    <a:pt x="310" y="639"/>
                  </a:cubicBezTo>
                  <a:cubicBezTo>
                    <a:pt x="310" y="639"/>
                    <a:pt x="327" y="636"/>
                    <a:pt x="335" y="635"/>
                  </a:cubicBezTo>
                  <a:cubicBezTo>
                    <a:pt x="343" y="634"/>
                    <a:pt x="341" y="622"/>
                    <a:pt x="345" y="621"/>
                  </a:cubicBezTo>
                  <a:cubicBezTo>
                    <a:pt x="349" y="620"/>
                    <a:pt x="349" y="631"/>
                    <a:pt x="349" y="631"/>
                  </a:cubicBezTo>
                  <a:cubicBezTo>
                    <a:pt x="526" y="628"/>
                    <a:pt x="526" y="628"/>
                    <a:pt x="526" y="628"/>
                  </a:cubicBezTo>
                  <a:cubicBezTo>
                    <a:pt x="531" y="601"/>
                    <a:pt x="531" y="601"/>
                    <a:pt x="531" y="601"/>
                  </a:cubicBezTo>
                  <a:cubicBezTo>
                    <a:pt x="531" y="601"/>
                    <a:pt x="537" y="597"/>
                    <a:pt x="536" y="590"/>
                  </a:cubicBezTo>
                  <a:cubicBezTo>
                    <a:pt x="535" y="583"/>
                    <a:pt x="522" y="577"/>
                    <a:pt x="522" y="577"/>
                  </a:cubicBezTo>
                  <a:cubicBezTo>
                    <a:pt x="491" y="118"/>
                    <a:pt x="491" y="118"/>
                    <a:pt x="491" y="118"/>
                  </a:cubicBezTo>
                  <a:cubicBezTo>
                    <a:pt x="572" y="121"/>
                    <a:pt x="572" y="121"/>
                    <a:pt x="572" y="121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7" y="34"/>
                    <a:pt x="397" y="34"/>
                    <a:pt x="397" y="34"/>
                  </a:cubicBezTo>
                  <a:cubicBezTo>
                    <a:pt x="392" y="38"/>
                    <a:pt x="392" y="38"/>
                    <a:pt x="392" y="38"/>
                  </a:cubicBezTo>
                  <a:cubicBezTo>
                    <a:pt x="391" y="63"/>
                    <a:pt x="391" y="63"/>
                    <a:pt x="391" y="63"/>
                  </a:cubicBezTo>
                  <a:cubicBezTo>
                    <a:pt x="243" y="64"/>
                    <a:pt x="243" y="64"/>
                    <a:pt x="243" y="64"/>
                  </a:cubicBezTo>
                  <a:cubicBezTo>
                    <a:pt x="243" y="74"/>
                    <a:pt x="243" y="74"/>
                    <a:pt x="243" y="74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7" y="201"/>
                    <a:pt x="235" y="207"/>
                  </a:cubicBezTo>
                  <a:cubicBezTo>
                    <a:pt x="233" y="213"/>
                    <a:pt x="208" y="212"/>
                    <a:pt x="208" y="212"/>
                  </a:cubicBezTo>
                  <a:cubicBezTo>
                    <a:pt x="208" y="212"/>
                    <a:pt x="200" y="213"/>
                    <a:pt x="189" y="223"/>
                  </a:cubicBezTo>
                  <a:cubicBezTo>
                    <a:pt x="178" y="233"/>
                    <a:pt x="187" y="248"/>
                    <a:pt x="187" y="248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26"/>
                    <a:pt x="0" y="332"/>
                    <a:pt x="0" y="3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953F53C2-1D54-4503-942D-DD6CF61C9BC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4163" y="3522663"/>
              <a:ext cx="214312" cy="168275"/>
            </a:xfrm>
            <a:custGeom>
              <a:avLst/>
              <a:gdLst>
                <a:gd name="T0" fmla="*/ 3 w 382"/>
                <a:gd name="T1" fmla="*/ 246 h 300"/>
                <a:gd name="T2" fmla="*/ 19 w 382"/>
                <a:gd name="T3" fmla="*/ 256 h 300"/>
                <a:gd name="T4" fmla="*/ 59 w 382"/>
                <a:gd name="T5" fmla="*/ 293 h 300"/>
                <a:gd name="T6" fmla="*/ 124 w 382"/>
                <a:gd name="T7" fmla="*/ 300 h 300"/>
                <a:gd name="T8" fmla="*/ 132 w 382"/>
                <a:gd name="T9" fmla="*/ 299 h 300"/>
                <a:gd name="T10" fmla="*/ 130 w 382"/>
                <a:gd name="T11" fmla="*/ 245 h 300"/>
                <a:gd name="T12" fmla="*/ 132 w 382"/>
                <a:gd name="T13" fmla="*/ 219 h 300"/>
                <a:gd name="T14" fmla="*/ 192 w 382"/>
                <a:gd name="T15" fmla="*/ 219 h 300"/>
                <a:gd name="T16" fmla="*/ 215 w 382"/>
                <a:gd name="T17" fmla="*/ 219 h 300"/>
                <a:gd name="T18" fmla="*/ 251 w 382"/>
                <a:gd name="T19" fmla="*/ 212 h 300"/>
                <a:gd name="T20" fmla="*/ 276 w 382"/>
                <a:gd name="T21" fmla="*/ 215 h 300"/>
                <a:gd name="T22" fmla="*/ 305 w 382"/>
                <a:gd name="T23" fmla="*/ 221 h 300"/>
                <a:gd name="T24" fmla="*/ 318 w 382"/>
                <a:gd name="T25" fmla="*/ 214 h 300"/>
                <a:gd name="T26" fmla="*/ 357 w 382"/>
                <a:gd name="T27" fmla="*/ 197 h 300"/>
                <a:gd name="T28" fmla="*/ 373 w 382"/>
                <a:gd name="T29" fmla="*/ 183 h 300"/>
                <a:gd name="T30" fmla="*/ 382 w 382"/>
                <a:gd name="T31" fmla="*/ 170 h 300"/>
                <a:gd name="T32" fmla="*/ 360 w 382"/>
                <a:gd name="T33" fmla="*/ 145 h 300"/>
                <a:gd name="T34" fmla="*/ 364 w 382"/>
                <a:gd name="T35" fmla="*/ 126 h 300"/>
                <a:gd name="T36" fmla="*/ 310 w 382"/>
                <a:gd name="T37" fmla="*/ 104 h 300"/>
                <a:gd name="T38" fmla="*/ 312 w 382"/>
                <a:gd name="T39" fmla="*/ 87 h 300"/>
                <a:gd name="T40" fmla="*/ 289 w 382"/>
                <a:gd name="T41" fmla="*/ 72 h 300"/>
                <a:gd name="T42" fmla="*/ 277 w 382"/>
                <a:gd name="T43" fmla="*/ 32 h 300"/>
                <a:gd name="T44" fmla="*/ 260 w 382"/>
                <a:gd name="T45" fmla="*/ 2 h 300"/>
                <a:gd name="T46" fmla="*/ 215 w 382"/>
                <a:gd name="T47" fmla="*/ 12 h 300"/>
                <a:gd name="T48" fmla="*/ 190 w 382"/>
                <a:gd name="T49" fmla="*/ 28 h 300"/>
                <a:gd name="T50" fmla="*/ 169 w 382"/>
                <a:gd name="T51" fmla="*/ 50 h 300"/>
                <a:gd name="T52" fmla="*/ 125 w 382"/>
                <a:gd name="T53" fmla="*/ 72 h 300"/>
                <a:gd name="T54" fmla="*/ 112 w 382"/>
                <a:gd name="T55" fmla="*/ 96 h 300"/>
                <a:gd name="T56" fmla="*/ 76 w 382"/>
                <a:gd name="T57" fmla="*/ 82 h 300"/>
                <a:gd name="T58" fmla="*/ 69 w 382"/>
                <a:gd name="T59" fmla="*/ 121 h 300"/>
                <a:gd name="T60" fmla="*/ 57 w 382"/>
                <a:gd name="T61" fmla="*/ 145 h 300"/>
                <a:gd name="T62" fmla="*/ 48 w 382"/>
                <a:gd name="T63" fmla="*/ 161 h 300"/>
                <a:gd name="T64" fmla="*/ 8 w 382"/>
                <a:gd name="T65" fmla="*/ 173 h 300"/>
                <a:gd name="T66" fmla="*/ 15 w 382"/>
                <a:gd name="T67" fmla="*/ 20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2" h="300">
                  <a:moveTo>
                    <a:pt x="0" y="209"/>
                  </a:moveTo>
                  <a:cubicBezTo>
                    <a:pt x="3" y="246"/>
                    <a:pt x="3" y="246"/>
                    <a:pt x="3" y="246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19" y="256"/>
                    <a:pt x="19" y="256"/>
                    <a:pt x="19" y="256"/>
                  </a:cubicBezTo>
                  <a:cubicBezTo>
                    <a:pt x="19" y="256"/>
                    <a:pt x="29" y="287"/>
                    <a:pt x="39" y="288"/>
                  </a:cubicBezTo>
                  <a:cubicBezTo>
                    <a:pt x="49" y="289"/>
                    <a:pt x="59" y="293"/>
                    <a:pt x="59" y="293"/>
                  </a:cubicBezTo>
                  <a:cubicBezTo>
                    <a:pt x="59" y="293"/>
                    <a:pt x="70" y="271"/>
                    <a:pt x="100" y="275"/>
                  </a:cubicBezTo>
                  <a:cubicBezTo>
                    <a:pt x="130" y="279"/>
                    <a:pt x="124" y="300"/>
                    <a:pt x="124" y="300"/>
                  </a:cubicBezTo>
                  <a:cubicBezTo>
                    <a:pt x="136" y="298"/>
                    <a:pt x="136" y="298"/>
                    <a:pt x="136" y="298"/>
                  </a:cubicBezTo>
                  <a:cubicBezTo>
                    <a:pt x="132" y="299"/>
                    <a:pt x="132" y="299"/>
                    <a:pt x="132" y="299"/>
                  </a:cubicBezTo>
                  <a:cubicBezTo>
                    <a:pt x="131" y="263"/>
                    <a:pt x="131" y="263"/>
                    <a:pt x="131" y="263"/>
                  </a:cubicBezTo>
                  <a:cubicBezTo>
                    <a:pt x="130" y="245"/>
                    <a:pt x="130" y="245"/>
                    <a:pt x="130" y="245"/>
                  </a:cubicBezTo>
                  <a:cubicBezTo>
                    <a:pt x="130" y="245"/>
                    <a:pt x="124" y="244"/>
                    <a:pt x="124" y="236"/>
                  </a:cubicBezTo>
                  <a:cubicBezTo>
                    <a:pt x="124" y="228"/>
                    <a:pt x="132" y="219"/>
                    <a:pt x="132" y="219"/>
                  </a:cubicBezTo>
                  <a:cubicBezTo>
                    <a:pt x="187" y="222"/>
                    <a:pt x="187" y="222"/>
                    <a:pt x="187" y="222"/>
                  </a:cubicBezTo>
                  <a:cubicBezTo>
                    <a:pt x="192" y="219"/>
                    <a:pt x="192" y="219"/>
                    <a:pt x="192" y="219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15" y="219"/>
                    <a:pt x="215" y="219"/>
                    <a:pt x="215" y="219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51" y="212"/>
                    <a:pt x="251" y="212"/>
                    <a:pt x="251" y="212"/>
                  </a:cubicBezTo>
                  <a:cubicBezTo>
                    <a:pt x="265" y="216"/>
                    <a:pt x="265" y="216"/>
                    <a:pt x="265" y="216"/>
                  </a:cubicBezTo>
                  <a:cubicBezTo>
                    <a:pt x="276" y="215"/>
                    <a:pt x="276" y="215"/>
                    <a:pt x="276" y="215"/>
                  </a:cubicBezTo>
                  <a:cubicBezTo>
                    <a:pt x="291" y="222"/>
                    <a:pt x="291" y="222"/>
                    <a:pt x="291" y="222"/>
                  </a:cubicBezTo>
                  <a:cubicBezTo>
                    <a:pt x="305" y="221"/>
                    <a:pt x="305" y="221"/>
                    <a:pt x="305" y="221"/>
                  </a:cubicBezTo>
                  <a:cubicBezTo>
                    <a:pt x="310" y="214"/>
                    <a:pt x="310" y="214"/>
                    <a:pt x="310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8" y="214"/>
                    <a:pt x="320" y="200"/>
                    <a:pt x="331" y="195"/>
                  </a:cubicBezTo>
                  <a:cubicBezTo>
                    <a:pt x="331" y="196"/>
                    <a:pt x="357" y="197"/>
                    <a:pt x="357" y="197"/>
                  </a:cubicBezTo>
                  <a:cubicBezTo>
                    <a:pt x="357" y="197"/>
                    <a:pt x="358" y="190"/>
                    <a:pt x="362" y="187"/>
                  </a:cubicBezTo>
                  <a:cubicBezTo>
                    <a:pt x="366" y="184"/>
                    <a:pt x="373" y="183"/>
                    <a:pt x="373" y="183"/>
                  </a:cubicBezTo>
                  <a:cubicBezTo>
                    <a:pt x="376" y="172"/>
                    <a:pt x="376" y="172"/>
                    <a:pt x="376" y="172"/>
                  </a:cubicBezTo>
                  <a:cubicBezTo>
                    <a:pt x="382" y="170"/>
                    <a:pt x="382" y="170"/>
                    <a:pt x="382" y="170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60" y="145"/>
                    <a:pt x="360" y="145"/>
                    <a:pt x="360" y="145"/>
                  </a:cubicBezTo>
                  <a:cubicBezTo>
                    <a:pt x="375" y="140"/>
                    <a:pt x="375" y="140"/>
                    <a:pt x="375" y="140"/>
                  </a:cubicBezTo>
                  <a:cubicBezTo>
                    <a:pt x="375" y="140"/>
                    <a:pt x="373" y="130"/>
                    <a:pt x="364" y="126"/>
                  </a:cubicBezTo>
                  <a:cubicBezTo>
                    <a:pt x="355" y="122"/>
                    <a:pt x="356" y="131"/>
                    <a:pt x="344" y="131"/>
                  </a:cubicBezTo>
                  <a:cubicBezTo>
                    <a:pt x="332" y="131"/>
                    <a:pt x="313" y="109"/>
                    <a:pt x="310" y="104"/>
                  </a:cubicBezTo>
                  <a:cubicBezTo>
                    <a:pt x="307" y="99"/>
                    <a:pt x="322" y="88"/>
                    <a:pt x="322" y="88"/>
                  </a:cubicBezTo>
                  <a:cubicBezTo>
                    <a:pt x="312" y="87"/>
                    <a:pt x="312" y="87"/>
                    <a:pt x="312" y="87"/>
                  </a:cubicBezTo>
                  <a:cubicBezTo>
                    <a:pt x="311" y="78"/>
                    <a:pt x="311" y="78"/>
                    <a:pt x="311" y="78"/>
                  </a:cubicBezTo>
                  <a:cubicBezTo>
                    <a:pt x="311" y="78"/>
                    <a:pt x="299" y="79"/>
                    <a:pt x="289" y="72"/>
                  </a:cubicBezTo>
                  <a:cubicBezTo>
                    <a:pt x="279" y="65"/>
                    <a:pt x="280" y="41"/>
                    <a:pt x="280" y="41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6" y="9"/>
                    <a:pt x="276" y="9"/>
                    <a:pt x="276" y="9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5" y="8"/>
                    <a:pt x="215" y="12"/>
                  </a:cubicBezTo>
                  <a:cubicBezTo>
                    <a:pt x="205" y="16"/>
                    <a:pt x="201" y="14"/>
                    <a:pt x="201" y="14"/>
                  </a:cubicBezTo>
                  <a:cubicBezTo>
                    <a:pt x="190" y="28"/>
                    <a:pt x="190" y="28"/>
                    <a:pt x="190" y="28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3" y="28"/>
                    <a:pt x="172" y="49"/>
                    <a:pt x="169" y="50"/>
                  </a:cubicBezTo>
                  <a:cubicBezTo>
                    <a:pt x="166" y="51"/>
                    <a:pt x="154" y="39"/>
                    <a:pt x="148" y="41"/>
                  </a:cubicBezTo>
                  <a:cubicBezTo>
                    <a:pt x="142" y="43"/>
                    <a:pt x="125" y="72"/>
                    <a:pt x="125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3" y="102"/>
                    <a:pt x="71" y="116"/>
                    <a:pt x="69" y="121"/>
                  </a:cubicBezTo>
                  <a:cubicBezTo>
                    <a:pt x="67" y="126"/>
                    <a:pt x="55" y="124"/>
                    <a:pt x="55" y="124"/>
                  </a:cubicBezTo>
                  <a:cubicBezTo>
                    <a:pt x="55" y="124"/>
                    <a:pt x="60" y="141"/>
                    <a:pt x="57" y="145"/>
                  </a:cubicBezTo>
                  <a:cubicBezTo>
                    <a:pt x="54" y="149"/>
                    <a:pt x="47" y="150"/>
                    <a:pt x="47" y="150"/>
                  </a:cubicBezTo>
                  <a:cubicBezTo>
                    <a:pt x="47" y="150"/>
                    <a:pt x="60" y="160"/>
                    <a:pt x="48" y="161"/>
                  </a:cubicBezTo>
                  <a:cubicBezTo>
                    <a:pt x="36" y="162"/>
                    <a:pt x="21" y="165"/>
                    <a:pt x="21" y="16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15" y="209"/>
                    <a:pt x="15" y="209"/>
                    <a:pt x="15" y="209"/>
                  </a:cubicBezTo>
                  <a:lnTo>
                    <a:pt x="0" y="20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95C7B02C-CCE3-439B-9673-5C72DFCCE08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11613" y="3652838"/>
              <a:ext cx="163512" cy="192088"/>
            </a:xfrm>
            <a:custGeom>
              <a:avLst/>
              <a:gdLst>
                <a:gd name="T0" fmla="*/ 266 w 291"/>
                <a:gd name="T1" fmla="*/ 269 h 343"/>
                <a:gd name="T2" fmla="*/ 253 w 291"/>
                <a:gd name="T3" fmla="*/ 219 h 343"/>
                <a:gd name="T4" fmla="*/ 273 w 291"/>
                <a:gd name="T5" fmla="*/ 187 h 343"/>
                <a:gd name="T6" fmla="*/ 274 w 291"/>
                <a:gd name="T7" fmla="*/ 157 h 343"/>
                <a:gd name="T8" fmla="*/ 291 w 291"/>
                <a:gd name="T9" fmla="*/ 130 h 343"/>
                <a:gd name="T10" fmla="*/ 279 w 291"/>
                <a:gd name="T11" fmla="*/ 84 h 343"/>
                <a:gd name="T12" fmla="*/ 287 w 291"/>
                <a:gd name="T13" fmla="*/ 83 h 343"/>
                <a:gd name="T14" fmla="*/ 283 w 291"/>
                <a:gd name="T15" fmla="*/ 64 h 343"/>
                <a:gd name="T16" fmla="*/ 271 w 291"/>
                <a:gd name="T17" fmla="*/ 66 h 343"/>
                <a:gd name="T18" fmla="*/ 247 w 291"/>
                <a:gd name="T19" fmla="*/ 41 h 343"/>
                <a:gd name="T20" fmla="*/ 206 w 291"/>
                <a:gd name="T21" fmla="*/ 59 h 343"/>
                <a:gd name="T22" fmla="*/ 186 w 291"/>
                <a:gd name="T23" fmla="*/ 54 h 343"/>
                <a:gd name="T24" fmla="*/ 166 w 291"/>
                <a:gd name="T25" fmla="*/ 22 h 343"/>
                <a:gd name="T26" fmla="*/ 153 w 291"/>
                <a:gd name="T27" fmla="*/ 26 h 343"/>
                <a:gd name="T28" fmla="*/ 150 w 291"/>
                <a:gd name="T29" fmla="*/ 12 h 343"/>
                <a:gd name="T30" fmla="*/ 131 w 291"/>
                <a:gd name="T31" fmla="*/ 26 h 343"/>
                <a:gd name="T32" fmla="*/ 116 w 291"/>
                <a:gd name="T33" fmla="*/ 24 h 343"/>
                <a:gd name="T34" fmla="*/ 116 w 291"/>
                <a:gd name="T35" fmla="*/ 0 h 343"/>
                <a:gd name="T36" fmla="*/ 108 w 291"/>
                <a:gd name="T37" fmla="*/ 13 h 343"/>
                <a:gd name="T38" fmla="*/ 99 w 291"/>
                <a:gd name="T39" fmla="*/ 1 h 343"/>
                <a:gd name="T40" fmla="*/ 95 w 291"/>
                <a:gd name="T41" fmla="*/ 19 h 343"/>
                <a:gd name="T42" fmla="*/ 85 w 291"/>
                <a:gd name="T43" fmla="*/ 19 h 343"/>
                <a:gd name="T44" fmla="*/ 81 w 291"/>
                <a:gd name="T45" fmla="*/ 31 h 343"/>
                <a:gd name="T46" fmla="*/ 55 w 291"/>
                <a:gd name="T47" fmla="*/ 15 h 343"/>
                <a:gd name="T48" fmla="*/ 42 w 291"/>
                <a:gd name="T49" fmla="*/ 30 h 343"/>
                <a:gd name="T50" fmla="*/ 36 w 291"/>
                <a:gd name="T51" fmla="*/ 27 h 343"/>
                <a:gd name="T52" fmla="*/ 23 w 291"/>
                <a:gd name="T53" fmla="*/ 41 h 343"/>
                <a:gd name="T54" fmla="*/ 28 w 291"/>
                <a:gd name="T55" fmla="*/ 68 h 343"/>
                <a:gd name="T56" fmla="*/ 40 w 291"/>
                <a:gd name="T57" fmla="*/ 69 h 343"/>
                <a:gd name="T58" fmla="*/ 33 w 291"/>
                <a:gd name="T59" fmla="*/ 82 h 343"/>
                <a:gd name="T60" fmla="*/ 43 w 291"/>
                <a:gd name="T61" fmla="*/ 86 h 343"/>
                <a:gd name="T62" fmla="*/ 34 w 291"/>
                <a:gd name="T63" fmla="*/ 103 h 343"/>
                <a:gd name="T64" fmla="*/ 50 w 291"/>
                <a:gd name="T65" fmla="*/ 113 h 343"/>
                <a:gd name="T66" fmla="*/ 49 w 291"/>
                <a:gd name="T67" fmla="*/ 126 h 343"/>
                <a:gd name="T68" fmla="*/ 19 w 291"/>
                <a:gd name="T69" fmla="*/ 122 h 343"/>
                <a:gd name="T70" fmla="*/ 37 w 291"/>
                <a:gd name="T71" fmla="*/ 145 h 343"/>
                <a:gd name="T72" fmla="*/ 25 w 291"/>
                <a:gd name="T73" fmla="*/ 148 h 343"/>
                <a:gd name="T74" fmla="*/ 25 w 291"/>
                <a:gd name="T75" fmla="*/ 169 h 343"/>
                <a:gd name="T76" fmla="*/ 2 w 291"/>
                <a:gd name="T77" fmla="*/ 162 h 343"/>
                <a:gd name="T78" fmla="*/ 15 w 291"/>
                <a:gd name="T79" fmla="*/ 196 h 343"/>
                <a:gd name="T80" fmla="*/ 1 w 291"/>
                <a:gd name="T81" fmla="*/ 228 h 343"/>
                <a:gd name="T82" fmla="*/ 14 w 291"/>
                <a:gd name="T83" fmla="*/ 230 h 343"/>
                <a:gd name="T84" fmla="*/ 14 w 291"/>
                <a:gd name="T85" fmla="*/ 240 h 343"/>
                <a:gd name="T86" fmla="*/ 38 w 291"/>
                <a:gd name="T87" fmla="*/ 236 h 343"/>
                <a:gd name="T88" fmla="*/ 39 w 291"/>
                <a:gd name="T89" fmla="*/ 253 h 343"/>
                <a:gd name="T90" fmla="*/ 60 w 291"/>
                <a:gd name="T91" fmla="*/ 282 h 343"/>
                <a:gd name="T92" fmla="*/ 50 w 291"/>
                <a:gd name="T93" fmla="*/ 316 h 343"/>
                <a:gd name="T94" fmla="*/ 51 w 291"/>
                <a:gd name="T95" fmla="*/ 343 h 343"/>
                <a:gd name="T96" fmla="*/ 66 w 291"/>
                <a:gd name="T97" fmla="*/ 331 h 343"/>
                <a:gd name="T98" fmla="*/ 75 w 291"/>
                <a:gd name="T99" fmla="*/ 331 h 343"/>
                <a:gd name="T100" fmla="*/ 85 w 291"/>
                <a:gd name="T101" fmla="*/ 323 h 343"/>
                <a:gd name="T102" fmla="*/ 151 w 291"/>
                <a:gd name="T103" fmla="*/ 300 h 343"/>
                <a:gd name="T104" fmla="*/ 178 w 291"/>
                <a:gd name="T105" fmla="*/ 296 h 343"/>
                <a:gd name="T106" fmla="*/ 218 w 291"/>
                <a:gd name="T107" fmla="*/ 290 h 343"/>
                <a:gd name="T108" fmla="*/ 236 w 291"/>
                <a:gd name="T109" fmla="*/ 299 h 343"/>
                <a:gd name="T110" fmla="*/ 256 w 291"/>
                <a:gd name="T111" fmla="*/ 289 h 343"/>
                <a:gd name="T112" fmla="*/ 273 w 291"/>
                <a:gd name="T113" fmla="*/ 306 h 343"/>
                <a:gd name="T114" fmla="*/ 285 w 291"/>
                <a:gd name="T115" fmla="*/ 310 h 343"/>
                <a:gd name="T116" fmla="*/ 284 w 291"/>
                <a:gd name="T117" fmla="*/ 275 h 343"/>
                <a:gd name="T118" fmla="*/ 266 w 291"/>
                <a:gd name="T119" fmla="*/ 26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343">
                  <a:moveTo>
                    <a:pt x="266" y="269"/>
                  </a:moveTo>
                  <a:cubicBezTo>
                    <a:pt x="266" y="269"/>
                    <a:pt x="253" y="233"/>
                    <a:pt x="253" y="219"/>
                  </a:cubicBezTo>
                  <a:cubicBezTo>
                    <a:pt x="253" y="205"/>
                    <a:pt x="273" y="187"/>
                    <a:pt x="273" y="187"/>
                  </a:cubicBezTo>
                  <a:cubicBezTo>
                    <a:pt x="273" y="187"/>
                    <a:pt x="274" y="165"/>
                    <a:pt x="274" y="157"/>
                  </a:cubicBezTo>
                  <a:cubicBezTo>
                    <a:pt x="274" y="149"/>
                    <a:pt x="291" y="142"/>
                    <a:pt x="291" y="130"/>
                  </a:cubicBezTo>
                  <a:cubicBezTo>
                    <a:pt x="291" y="118"/>
                    <a:pt x="279" y="84"/>
                    <a:pt x="279" y="84"/>
                  </a:cubicBezTo>
                  <a:cubicBezTo>
                    <a:pt x="287" y="83"/>
                    <a:pt x="287" y="83"/>
                    <a:pt x="287" y="83"/>
                  </a:cubicBezTo>
                  <a:cubicBezTo>
                    <a:pt x="283" y="64"/>
                    <a:pt x="283" y="64"/>
                    <a:pt x="283" y="64"/>
                  </a:cubicBezTo>
                  <a:cubicBezTo>
                    <a:pt x="271" y="66"/>
                    <a:pt x="271" y="66"/>
                    <a:pt x="271" y="66"/>
                  </a:cubicBezTo>
                  <a:cubicBezTo>
                    <a:pt x="271" y="66"/>
                    <a:pt x="277" y="45"/>
                    <a:pt x="247" y="41"/>
                  </a:cubicBezTo>
                  <a:cubicBezTo>
                    <a:pt x="217" y="37"/>
                    <a:pt x="206" y="59"/>
                    <a:pt x="206" y="59"/>
                  </a:cubicBezTo>
                  <a:cubicBezTo>
                    <a:pt x="206" y="59"/>
                    <a:pt x="196" y="55"/>
                    <a:pt x="186" y="54"/>
                  </a:cubicBezTo>
                  <a:cubicBezTo>
                    <a:pt x="176" y="53"/>
                    <a:pt x="166" y="22"/>
                    <a:pt x="166" y="22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5" y="12"/>
                    <a:pt x="131" y="26"/>
                    <a:pt x="131" y="26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71" y="17"/>
                    <a:pt x="55" y="15"/>
                  </a:cubicBezTo>
                  <a:cubicBezTo>
                    <a:pt x="39" y="13"/>
                    <a:pt x="42" y="30"/>
                    <a:pt x="42" y="3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6"/>
                    <a:pt x="33" y="95"/>
                    <a:pt x="34" y="103"/>
                  </a:cubicBezTo>
                  <a:cubicBezTo>
                    <a:pt x="35" y="111"/>
                    <a:pt x="50" y="106"/>
                    <a:pt x="50" y="113"/>
                  </a:cubicBezTo>
                  <a:cubicBezTo>
                    <a:pt x="50" y="120"/>
                    <a:pt x="49" y="126"/>
                    <a:pt x="49" y="126"/>
                  </a:cubicBezTo>
                  <a:cubicBezTo>
                    <a:pt x="49" y="126"/>
                    <a:pt x="19" y="112"/>
                    <a:pt x="19" y="122"/>
                  </a:cubicBezTo>
                  <a:cubicBezTo>
                    <a:pt x="19" y="132"/>
                    <a:pt x="37" y="145"/>
                    <a:pt x="37" y="145"/>
                  </a:cubicBezTo>
                  <a:cubicBezTo>
                    <a:pt x="25" y="148"/>
                    <a:pt x="25" y="148"/>
                    <a:pt x="25" y="148"/>
                  </a:cubicBezTo>
                  <a:cubicBezTo>
                    <a:pt x="25" y="148"/>
                    <a:pt x="32" y="166"/>
                    <a:pt x="25" y="169"/>
                  </a:cubicBezTo>
                  <a:cubicBezTo>
                    <a:pt x="19" y="171"/>
                    <a:pt x="9" y="164"/>
                    <a:pt x="2" y="162"/>
                  </a:cubicBezTo>
                  <a:cubicBezTo>
                    <a:pt x="7" y="172"/>
                    <a:pt x="15" y="186"/>
                    <a:pt x="15" y="196"/>
                  </a:cubicBezTo>
                  <a:cubicBezTo>
                    <a:pt x="15" y="211"/>
                    <a:pt x="0" y="225"/>
                    <a:pt x="1" y="228"/>
                  </a:cubicBezTo>
                  <a:cubicBezTo>
                    <a:pt x="2" y="231"/>
                    <a:pt x="14" y="230"/>
                    <a:pt x="14" y="230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38" y="236"/>
                    <a:pt x="38" y="236"/>
                    <a:pt x="38" y="236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253"/>
                    <a:pt x="60" y="269"/>
                    <a:pt x="60" y="282"/>
                  </a:cubicBezTo>
                  <a:cubicBezTo>
                    <a:pt x="60" y="295"/>
                    <a:pt x="50" y="316"/>
                    <a:pt x="50" y="316"/>
                  </a:cubicBezTo>
                  <a:cubicBezTo>
                    <a:pt x="51" y="343"/>
                    <a:pt x="51" y="343"/>
                    <a:pt x="51" y="343"/>
                  </a:cubicBezTo>
                  <a:cubicBezTo>
                    <a:pt x="63" y="341"/>
                    <a:pt x="66" y="331"/>
                    <a:pt x="66" y="331"/>
                  </a:cubicBezTo>
                  <a:cubicBezTo>
                    <a:pt x="75" y="331"/>
                    <a:pt x="75" y="331"/>
                    <a:pt x="75" y="331"/>
                  </a:cubicBezTo>
                  <a:cubicBezTo>
                    <a:pt x="85" y="323"/>
                    <a:pt x="85" y="323"/>
                    <a:pt x="85" y="323"/>
                  </a:cubicBezTo>
                  <a:cubicBezTo>
                    <a:pt x="85" y="323"/>
                    <a:pt x="131" y="298"/>
                    <a:pt x="151" y="300"/>
                  </a:cubicBezTo>
                  <a:cubicBezTo>
                    <a:pt x="171" y="302"/>
                    <a:pt x="178" y="296"/>
                    <a:pt x="178" y="296"/>
                  </a:cubicBezTo>
                  <a:cubicBezTo>
                    <a:pt x="178" y="296"/>
                    <a:pt x="209" y="285"/>
                    <a:pt x="218" y="290"/>
                  </a:cubicBezTo>
                  <a:cubicBezTo>
                    <a:pt x="227" y="295"/>
                    <a:pt x="229" y="300"/>
                    <a:pt x="236" y="299"/>
                  </a:cubicBezTo>
                  <a:cubicBezTo>
                    <a:pt x="243" y="298"/>
                    <a:pt x="256" y="289"/>
                    <a:pt x="256" y="289"/>
                  </a:cubicBezTo>
                  <a:cubicBezTo>
                    <a:pt x="256" y="289"/>
                    <a:pt x="257" y="299"/>
                    <a:pt x="273" y="306"/>
                  </a:cubicBezTo>
                  <a:cubicBezTo>
                    <a:pt x="277" y="308"/>
                    <a:pt x="281" y="309"/>
                    <a:pt x="285" y="310"/>
                  </a:cubicBezTo>
                  <a:cubicBezTo>
                    <a:pt x="284" y="275"/>
                    <a:pt x="284" y="275"/>
                    <a:pt x="284" y="275"/>
                  </a:cubicBezTo>
                  <a:lnTo>
                    <a:pt x="266" y="2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1584F4BB-FFCD-4593-8BFF-F8C39F6A7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738" y="3268663"/>
              <a:ext cx="414337" cy="352425"/>
            </a:xfrm>
            <a:custGeom>
              <a:avLst/>
              <a:gdLst>
                <a:gd name="T0" fmla="*/ 36 w 741"/>
                <a:gd name="T1" fmla="*/ 540 h 628"/>
                <a:gd name="T2" fmla="*/ 34 w 741"/>
                <a:gd name="T3" fmla="*/ 557 h 628"/>
                <a:gd name="T4" fmla="*/ 88 w 741"/>
                <a:gd name="T5" fmla="*/ 579 h 628"/>
                <a:gd name="T6" fmla="*/ 84 w 741"/>
                <a:gd name="T7" fmla="*/ 598 h 628"/>
                <a:gd name="T8" fmla="*/ 102 w 741"/>
                <a:gd name="T9" fmla="*/ 604 h 628"/>
                <a:gd name="T10" fmla="*/ 141 w 741"/>
                <a:gd name="T11" fmla="*/ 619 h 628"/>
                <a:gd name="T12" fmla="*/ 159 w 741"/>
                <a:gd name="T13" fmla="*/ 594 h 628"/>
                <a:gd name="T14" fmla="*/ 183 w 741"/>
                <a:gd name="T15" fmla="*/ 542 h 628"/>
                <a:gd name="T16" fmla="*/ 236 w 741"/>
                <a:gd name="T17" fmla="*/ 526 h 628"/>
                <a:gd name="T18" fmla="*/ 269 w 741"/>
                <a:gd name="T19" fmla="*/ 529 h 628"/>
                <a:gd name="T20" fmla="*/ 305 w 741"/>
                <a:gd name="T21" fmla="*/ 544 h 628"/>
                <a:gd name="T22" fmla="*/ 364 w 741"/>
                <a:gd name="T23" fmla="*/ 544 h 628"/>
                <a:gd name="T24" fmla="*/ 442 w 741"/>
                <a:gd name="T25" fmla="*/ 578 h 628"/>
                <a:gd name="T26" fmla="*/ 554 w 741"/>
                <a:gd name="T27" fmla="*/ 557 h 628"/>
                <a:gd name="T28" fmla="*/ 597 w 741"/>
                <a:gd name="T29" fmla="*/ 541 h 628"/>
                <a:gd name="T30" fmla="*/ 621 w 741"/>
                <a:gd name="T31" fmla="*/ 526 h 628"/>
                <a:gd name="T32" fmla="*/ 621 w 741"/>
                <a:gd name="T33" fmla="*/ 484 h 628"/>
                <a:gd name="T34" fmla="*/ 656 w 741"/>
                <a:gd name="T35" fmla="*/ 426 h 628"/>
                <a:gd name="T36" fmla="*/ 727 w 741"/>
                <a:gd name="T37" fmla="*/ 194 h 628"/>
                <a:gd name="T38" fmla="*/ 721 w 741"/>
                <a:gd name="T39" fmla="*/ 145 h 628"/>
                <a:gd name="T40" fmla="*/ 697 w 741"/>
                <a:gd name="T41" fmla="*/ 105 h 628"/>
                <a:gd name="T42" fmla="*/ 692 w 741"/>
                <a:gd name="T43" fmla="*/ 28 h 628"/>
                <a:gd name="T44" fmla="*/ 623 w 741"/>
                <a:gd name="T45" fmla="*/ 16 h 628"/>
                <a:gd name="T46" fmla="*/ 551 w 741"/>
                <a:gd name="T47" fmla="*/ 0 h 628"/>
                <a:gd name="T48" fmla="*/ 261 w 741"/>
                <a:gd name="T49" fmla="*/ 221 h 628"/>
                <a:gd name="T50" fmla="*/ 190 w 741"/>
                <a:gd name="T51" fmla="*/ 372 h 628"/>
                <a:gd name="T52" fmla="*/ 160 w 741"/>
                <a:gd name="T53" fmla="*/ 427 h 628"/>
                <a:gd name="T54" fmla="*/ 124 w 741"/>
                <a:gd name="T55" fmla="*/ 437 h 628"/>
                <a:gd name="T56" fmla="*/ 92 w 741"/>
                <a:gd name="T57" fmla="*/ 444 h 628"/>
                <a:gd name="T58" fmla="*/ 32 w 741"/>
                <a:gd name="T59" fmla="*/ 455 h 628"/>
                <a:gd name="T60" fmla="*/ 1 w 741"/>
                <a:gd name="T61" fmla="*/ 485 h 628"/>
                <a:gd name="T62" fmla="*/ 13 w 741"/>
                <a:gd name="T63" fmla="*/ 52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1" h="628">
                  <a:moveTo>
                    <a:pt x="35" y="531"/>
                  </a:moveTo>
                  <a:cubicBezTo>
                    <a:pt x="36" y="540"/>
                    <a:pt x="36" y="540"/>
                    <a:pt x="36" y="540"/>
                  </a:cubicBezTo>
                  <a:cubicBezTo>
                    <a:pt x="46" y="541"/>
                    <a:pt x="46" y="541"/>
                    <a:pt x="46" y="541"/>
                  </a:cubicBezTo>
                  <a:cubicBezTo>
                    <a:pt x="46" y="541"/>
                    <a:pt x="31" y="552"/>
                    <a:pt x="34" y="557"/>
                  </a:cubicBezTo>
                  <a:cubicBezTo>
                    <a:pt x="37" y="562"/>
                    <a:pt x="56" y="584"/>
                    <a:pt x="68" y="584"/>
                  </a:cubicBezTo>
                  <a:cubicBezTo>
                    <a:pt x="80" y="584"/>
                    <a:pt x="79" y="575"/>
                    <a:pt x="88" y="579"/>
                  </a:cubicBezTo>
                  <a:cubicBezTo>
                    <a:pt x="97" y="583"/>
                    <a:pt x="99" y="593"/>
                    <a:pt x="99" y="593"/>
                  </a:cubicBezTo>
                  <a:cubicBezTo>
                    <a:pt x="84" y="598"/>
                    <a:pt x="84" y="598"/>
                    <a:pt x="84" y="598"/>
                  </a:cubicBezTo>
                  <a:cubicBezTo>
                    <a:pt x="99" y="620"/>
                    <a:pt x="99" y="620"/>
                    <a:pt x="99" y="620"/>
                  </a:cubicBezTo>
                  <a:cubicBezTo>
                    <a:pt x="102" y="604"/>
                    <a:pt x="102" y="604"/>
                    <a:pt x="102" y="604"/>
                  </a:cubicBezTo>
                  <a:cubicBezTo>
                    <a:pt x="119" y="597"/>
                    <a:pt x="119" y="597"/>
                    <a:pt x="119" y="597"/>
                  </a:cubicBezTo>
                  <a:cubicBezTo>
                    <a:pt x="119" y="597"/>
                    <a:pt x="136" y="616"/>
                    <a:pt x="141" y="619"/>
                  </a:cubicBezTo>
                  <a:cubicBezTo>
                    <a:pt x="146" y="622"/>
                    <a:pt x="162" y="628"/>
                    <a:pt x="162" y="628"/>
                  </a:cubicBezTo>
                  <a:cubicBezTo>
                    <a:pt x="159" y="594"/>
                    <a:pt x="159" y="594"/>
                    <a:pt x="159" y="594"/>
                  </a:cubicBezTo>
                  <a:cubicBezTo>
                    <a:pt x="159" y="594"/>
                    <a:pt x="181" y="583"/>
                    <a:pt x="182" y="568"/>
                  </a:cubicBezTo>
                  <a:cubicBezTo>
                    <a:pt x="183" y="553"/>
                    <a:pt x="183" y="542"/>
                    <a:pt x="183" y="542"/>
                  </a:cubicBezTo>
                  <a:cubicBezTo>
                    <a:pt x="202" y="525"/>
                    <a:pt x="202" y="525"/>
                    <a:pt x="202" y="525"/>
                  </a:cubicBezTo>
                  <a:cubicBezTo>
                    <a:pt x="236" y="526"/>
                    <a:pt x="236" y="526"/>
                    <a:pt x="236" y="526"/>
                  </a:cubicBezTo>
                  <a:cubicBezTo>
                    <a:pt x="236" y="526"/>
                    <a:pt x="235" y="520"/>
                    <a:pt x="249" y="519"/>
                  </a:cubicBezTo>
                  <a:cubicBezTo>
                    <a:pt x="263" y="518"/>
                    <a:pt x="262" y="528"/>
                    <a:pt x="269" y="529"/>
                  </a:cubicBezTo>
                  <a:cubicBezTo>
                    <a:pt x="276" y="530"/>
                    <a:pt x="288" y="530"/>
                    <a:pt x="288" y="530"/>
                  </a:cubicBezTo>
                  <a:cubicBezTo>
                    <a:pt x="305" y="544"/>
                    <a:pt x="305" y="544"/>
                    <a:pt x="305" y="544"/>
                  </a:cubicBezTo>
                  <a:cubicBezTo>
                    <a:pt x="305" y="544"/>
                    <a:pt x="310" y="566"/>
                    <a:pt x="319" y="565"/>
                  </a:cubicBezTo>
                  <a:cubicBezTo>
                    <a:pt x="328" y="564"/>
                    <a:pt x="352" y="544"/>
                    <a:pt x="364" y="544"/>
                  </a:cubicBezTo>
                  <a:cubicBezTo>
                    <a:pt x="376" y="544"/>
                    <a:pt x="388" y="572"/>
                    <a:pt x="407" y="573"/>
                  </a:cubicBezTo>
                  <a:cubicBezTo>
                    <a:pt x="426" y="574"/>
                    <a:pt x="442" y="578"/>
                    <a:pt x="442" y="578"/>
                  </a:cubicBezTo>
                  <a:cubicBezTo>
                    <a:pt x="442" y="578"/>
                    <a:pt x="454" y="543"/>
                    <a:pt x="496" y="543"/>
                  </a:cubicBezTo>
                  <a:cubicBezTo>
                    <a:pt x="538" y="543"/>
                    <a:pt x="554" y="557"/>
                    <a:pt x="554" y="557"/>
                  </a:cubicBezTo>
                  <a:cubicBezTo>
                    <a:pt x="572" y="558"/>
                    <a:pt x="572" y="558"/>
                    <a:pt x="572" y="558"/>
                  </a:cubicBezTo>
                  <a:cubicBezTo>
                    <a:pt x="572" y="558"/>
                    <a:pt x="590" y="545"/>
                    <a:pt x="597" y="541"/>
                  </a:cubicBezTo>
                  <a:cubicBezTo>
                    <a:pt x="604" y="537"/>
                    <a:pt x="613" y="540"/>
                    <a:pt x="613" y="540"/>
                  </a:cubicBezTo>
                  <a:cubicBezTo>
                    <a:pt x="613" y="540"/>
                    <a:pt x="617" y="526"/>
                    <a:pt x="621" y="526"/>
                  </a:cubicBezTo>
                  <a:cubicBezTo>
                    <a:pt x="622" y="526"/>
                    <a:pt x="623" y="526"/>
                    <a:pt x="624" y="526"/>
                  </a:cubicBezTo>
                  <a:cubicBezTo>
                    <a:pt x="621" y="484"/>
                    <a:pt x="621" y="484"/>
                    <a:pt x="621" y="484"/>
                  </a:cubicBezTo>
                  <a:cubicBezTo>
                    <a:pt x="634" y="479"/>
                    <a:pt x="634" y="479"/>
                    <a:pt x="634" y="479"/>
                  </a:cubicBezTo>
                  <a:cubicBezTo>
                    <a:pt x="634" y="479"/>
                    <a:pt x="644" y="442"/>
                    <a:pt x="656" y="426"/>
                  </a:cubicBezTo>
                  <a:cubicBezTo>
                    <a:pt x="667" y="409"/>
                    <a:pt x="717" y="356"/>
                    <a:pt x="717" y="356"/>
                  </a:cubicBezTo>
                  <a:cubicBezTo>
                    <a:pt x="727" y="194"/>
                    <a:pt x="727" y="194"/>
                    <a:pt x="727" y="194"/>
                  </a:cubicBezTo>
                  <a:cubicBezTo>
                    <a:pt x="741" y="169"/>
                    <a:pt x="741" y="169"/>
                    <a:pt x="741" y="169"/>
                  </a:cubicBezTo>
                  <a:cubicBezTo>
                    <a:pt x="721" y="145"/>
                    <a:pt x="721" y="145"/>
                    <a:pt x="721" y="145"/>
                  </a:cubicBezTo>
                  <a:cubicBezTo>
                    <a:pt x="716" y="129"/>
                    <a:pt x="716" y="129"/>
                    <a:pt x="716" y="129"/>
                  </a:cubicBezTo>
                  <a:cubicBezTo>
                    <a:pt x="697" y="105"/>
                    <a:pt x="697" y="105"/>
                    <a:pt x="697" y="105"/>
                  </a:cubicBezTo>
                  <a:cubicBezTo>
                    <a:pt x="704" y="72"/>
                    <a:pt x="704" y="72"/>
                    <a:pt x="704" y="72"/>
                  </a:cubicBezTo>
                  <a:cubicBezTo>
                    <a:pt x="692" y="28"/>
                    <a:pt x="692" y="28"/>
                    <a:pt x="692" y="28"/>
                  </a:cubicBezTo>
                  <a:cubicBezTo>
                    <a:pt x="676" y="37"/>
                    <a:pt x="662" y="44"/>
                    <a:pt x="657" y="45"/>
                  </a:cubicBezTo>
                  <a:cubicBezTo>
                    <a:pt x="646" y="46"/>
                    <a:pt x="630" y="18"/>
                    <a:pt x="623" y="16"/>
                  </a:cubicBezTo>
                  <a:cubicBezTo>
                    <a:pt x="616" y="14"/>
                    <a:pt x="576" y="6"/>
                    <a:pt x="576" y="6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51" y="0"/>
                    <a:pt x="364" y="136"/>
                    <a:pt x="342" y="151"/>
                  </a:cubicBezTo>
                  <a:cubicBezTo>
                    <a:pt x="320" y="166"/>
                    <a:pt x="275" y="219"/>
                    <a:pt x="261" y="221"/>
                  </a:cubicBezTo>
                  <a:cubicBezTo>
                    <a:pt x="251" y="222"/>
                    <a:pt x="210" y="231"/>
                    <a:pt x="190" y="235"/>
                  </a:cubicBezTo>
                  <a:cubicBezTo>
                    <a:pt x="190" y="372"/>
                    <a:pt x="190" y="372"/>
                    <a:pt x="190" y="372"/>
                  </a:cubicBezTo>
                  <a:cubicBezTo>
                    <a:pt x="175" y="387"/>
                    <a:pt x="175" y="387"/>
                    <a:pt x="175" y="387"/>
                  </a:cubicBezTo>
                  <a:cubicBezTo>
                    <a:pt x="175" y="387"/>
                    <a:pt x="175" y="420"/>
                    <a:pt x="160" y="427"/>
                  </a:cubicBezTo>
                  <a:cubicBezTo>
                    <a:pt x="138" y="438"/>
                    <a:pt x="131" y="432"/>
                    <a:pt x="131" y="432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93" y="435"/>
                    <a:pt x="93" y="435"/>
                    <a:pt x="93" y="435"/>
                  </a:cubicBezTo>
                  <a:cubicBezTo>
                    <a:pt x="92" y="444"/>
                    <a:pt x="92" y="444"/>
                    <a:pt x="92" y="444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32" y="455"/>
                    <a:pt x="32" y="455"/>
                    <a:pt x="32" y="455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1" y="485"/>
                    <a:pt x="1" y="485"/>
                    <a:pt x="1" y="485"/>
                  </a:cubicBezTo>
                  <a:cubicBezTo>
                    <a:pt x="4" y="494"/>
                    <a:pt x="4" y="494"/>
                    <a:pt x="4" y="494"/>
                  </a:cubicBezTo>
                  <a:cubicBezTo>
                    <a:pt x="4" y="494"/>
                    <a:pt x="3" y="518"/>
                    <a:pt x="13" y="525"/>
                  </a:cubicBezTo>
                  <a:cubicBezTo>
                    <a:pt x="23" y="532"/>
                    <a:pt x="35" y="531"/>
                    <a:pt x="35" y="5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0DE2E2AB-225A-4A0E-B9C8-27188EAC76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6850" y="2857500"/>
              <a:ext cx="550862" cy="549275"/>
            </a:xfrm>
            <a:custGeom>
              <a:avLst/>
              <a:gdLst>
                <a:gd name="T0" fmla="*/ 212 w 983"/>
                <a:gd name="T1" fmla="*/ 357 h 981"/>
                <a:gd name="T2" fmla="*/ 155 w 983"/>
                <a:gd name="T3" fmla="*/ 390 h 981"/>
                <a:gd name="T4" fmla="*/ 136 w 983"/>
                <a:gd name="T5" fmla="*/ 399 h 981"/>
                <a:gd name="T6" fmla="*/ 111 w 983"/>
                <a:gd name="T7" fmla="*/ 404 h 981"/>
                <a:gd name="T8" fmla="*/ 81 w 983"/>
                <a:gd name="T9" fmla="*/ 417 h 981"/>
                <a:gd name="T10" fmla="*/ 40 w 983"/>
                <a:gd name="T11" fmla="*/ 454 h 981"/>
                <a:gd name="T12" fmla="*/ 35 w 983"/>
                <a:gd name="T13" fmla="*/ 511 h 981"/>
                <a:gd name="T14" fmla="*/ 37 w 983"/>
                <a:gd name="T15" fmla="*/ 513 h 981"/>
                <a:gd name="T16" fmla="*/ 208 w 983"/>
                <a:gd name="T17" fmla="*/ 656 h 981"/>
                <a:gd name="T18" fmla="*/ 481 w 983"/>
                <a:gd name="T19" fmla="*/ 882 h 981"/>
                <a:gd name="T20" fmla="*/ 510 w 983"/>
                <a:gd name="T21" fmla="*/ 904 h 981"/>
                <a:gd name="T22" fmla="*/ 538 w 983"/>
                <a:gd name="T23" fmla="*/ 923 h 981"/>
                <a:gd name="T24" fmla="*/ 582 w 983"/>
                <a:gd name="T25" fmla="*/ 953 h 981"/>
                <a:gd name="T26" fmla="*/ 610 w 983"/>
                <a:gd name="T27" fmla="*/ 973 h 981"/>
                <a:gd name="T28" fmla="*/ 774 w 983"/>
                <a:gd name="T29" fmla="*/ 886 h 981"/>
                <a:gd name="T30" fmla="*/ 963 w 983"/>
                <a:gd name="T31" fmla="*/ 691 h 981"/>
                <a:gd name="T32" fmla="*/ 909 w 983"/>
                <a:gd name="T33" fmla="*/ 684 h 981"/>
                <a:gd name="T34" fmla="*/ 893 w 983"/>
                <a:gd name="T35" fmla="*/ 639 h 981"/>
                <a:gd name="T36" fmla="*/ 889 w 983"/>
                <a:gd name="T37" fmla="*/ 569 h 981"/>
                <a:gd name="T38" fmla="*/ 880 w 983"/>
                <a:gd name="T39" fmla="*/ 515 h 981"/>
                <a:gd name="T40" fmla="*/ 883 w 983"/>
                <a:gd name="T41" fmla="*/ 488 h 981"/>
                <a:gd name="T42" fmla="*/ 862 w 983"/>
                <a:gd name="T43" fmla="*/ 381 h 981"/>
                <a:gd name="T44" fmla="*/ 870 w 983"/>
                <a:gd name="T45" fmla="*/ 373 h 981"/>
                <a:gd name="T46" fmla="*/ 817 w 983"/>
                <a:gd name="T47" fmla="*/ 252 h 981"/>
                <a:gd name="T48" fmla="*/ 789 w 983"/>
                <a:gd name="T49" fmla="*/ 213 h 981"/>
                <a:gd name="T50" fmla="*/ 782 w 983"/>
                <a:gd name="T51" fmla="*/ 194 h 981"/>
                <a:gd name="T52" fmla="*/ 798 w 983"/>
                <a:gd name="T53" fmla="*/ 148 h 981"/>
                <a:gd name="T54" fmla="*/ 820 w 983"/>
                <a:gd name="T55" fmla="*/ 105 h 981"/>
                <a:gd name="T56" fmla="*/ 820 w 983"/>
                <a:gd name="T57" fmla="*/ 38 h 981"/>
                <a:gd name="T58" fmla="*/ 835 w 983"/>
                <a:gd name="T59" fmla="*/ 21 h 981"/>
                <a:gd name="T60" fmla="*/ 815 w 983"/>
                <a:gd name="T61" fmla="*/ 10 h 981"/>
                <a:gd name="T62" fmla="*/ 779 w 983"/>
                <a:gd name="T63" fmla="*/ 3 h 981"/>
                <a:gd name="T64" fmla="*/ 769 w 983"/>
                <a:gd name="T65" fmla="*/ 14 h 981"/>
                <a:gd name="T66" fmla="*/ 728 w 983"/>
                <a:gd name="T67" fmla="*/ 0 h 981"/>
                <a:gd name="T68" fmla="*/ 704 w 983"/>
                <a:gd name="T69" fmla="*/ 14 h 981"/>
                <a:gd name="T70" fmla="*/ 631 w 983"/>
                <a:gd name="T71" fmla="*/ 18 h 981"/>
                <a:gd name="T72" fmla="*/ 545 w 983"/>
                <a:gd name="T73" fmla="*/ 27 h 981"/>
                <a:gd name="T74" fmla="*/ 503 w 983"/>
                <a:gd name="T75" fmla="*/ 33 h 981"/>
                <a:gd name="T76" fmla="*/ 446 w 983"/>
                <a:gd name="T77" fmla="*/ 72 h 981"/>
                <a:gd name="T78" fmla="*/ 355 w 983"/>
                <a:gd name="T79" fmla="*/ 113 h 981"/>
                <a:gd name="T80" fmla="*/ 349 w 983"/>
                <a:gd name="T81" fmla="*/ 112 h 981"/>
                <a:gd name="T82" fmla="*/ 360 w 983"/>
                <a:gd name="T83" fmla="*/ 141 h 981"/>
                <a:gd name="T84" fmla="*/ 365 w 983"/>
                <a:gd name="T85" fmla="*/ 186 h 981"/>
                <a:gd name="T86" fmla="*/ 364 w 983"/>
                <a:gd name="T87" fmla="*/ 218 h 981"/>
                <a:gd name="T88" fmla="*/ 375 w 983"/>
                <a:gd name="T89" fmla="*/ 238 h 981"/>
                <a:gd name="T90" fmla="*/ 382 w 983"/>
                <a:gd name="T91" fmla="*/ 259 h 981"/>
                <a:gd name="T92" fmla="*/ 343 w 983"/>
                <a:gd name="T93" fmla="*/ 274 h 981"/>
                <a:gd name="T94" fmla="*/ 321 w 983"/>
                <a:gd name="T95" fmla="*/ 275 h 981"/>
                <a:gd name="T96" fmla="*/ 303 w 983"/>
                <a:gd name="T97" fmla="*/ 288 h 981"/>
                <a:gd name="T98" fmla="*/ 267 w 983"/>
                <a:gd name="T99" fmla="*/ 318 h 981"/>
                <a:gd name="T100" fmla="*/ 260 w 983"/>
                <a:gd name="T101" fmla="*/ 337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3" h="981">
                  <a:moveTo>
                    <a:pt x="242" y="356"/>
                  </a:moveTo>
                  <a:cubicBezTo>
                    <a:pt x="236" y="356"/>
                    <a:pt x="212" y="357"/>
                    <a:pt x="212" y="357"/>
                  </a:cubicBezTo>
                  <a:cubicBezTo>
                    <a:pt x="212" y="357"/>
                    <a:pt x="197" y="388"/>
                    <a:pt x="189" y="391"/>
                  </a:cubicBezTo>
                  <a:cubicBezTo>
                    <a:pt x="181" y="394"/>
                    <a:pt x="155" y="390"/>
                    <a:pt x="155" y="390"/>
                  </a:cubicBezTo>
                  <a:cubicBezTo>
                    <a:pt x="154" y="398"/>
                    <a:pt x="154" y="398"/>
                    <a:pt x="154" y="398"/>
                  </a:cubicBezTo>
                  <a:cubicBezTo>
                    <a:pt x="136" y="399"/>
                    <a:pt x="136" y="399"/>
                    <a:pt x="136" y="399"/>
                  </a:cubicBezTo>
                  <a:cubicBezTo>
                    <a:pt x="136" y="399"/>
                    <a:pt x="136" y="411"/>
                    <a:pt x="130" y="412"/>
                  </a:cubicBezTo>
                  <a:cubicBezTo>
                    <a:pt x="124" y="413"/>
                    <a:pt x="111" y="404"/>
                    <a:pt x="111" y="404"/>
                  </a:cubicBezTo>
                  <a:cubicBezTo>
                    <a:pt x="93" y="418"/>
                    <a:pt x="93" y="418"/>
                    <a:pt x="93" y="418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81" y="417"/>
                    <a:pt x="67" y="437"/>
                    <a:pt x="60" y="442"/>
                  </a:cubicBezTo>
                  <a:cubicBezTo>
                    <a:pt x="53" y="447"/>
                    <a:pt x="40" y="454"/>
                    <a:pt x="40" y="454"/>
                  </a:cubicBezTo>
                  <a:cubicBezTo>
                    <a:pt x="37" y="472"/>
                    <a:pt x="37" y="472"/>
                    <a:pt x="37" y="472"/>
                  </a:cubicBezTo>
                  <a:cubicBezTo>
                    <a:pt x="35" y="511"/>
                    <a:pt x="35" y="511"/>
                    <a:pt x="35" y="511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37" y="513"/>
                    <a:pt x="37" y="513"/>
                    <a:pt x="37" y="513"/>
                  </a:cubicBezTo>
                  <a:cubicBezTo>
                    <a:pt x="35" y="535"/>
                    <a:pt x="35" y="535"/>
                    <a:pt x="35" y="535"/>
                  </a:cubicBezTo>
                  <a:cubicBezTo>
                    <a:pt x="208" y="656"/>
                    <a:pt x="208" y="656"/>
                    <a:pt x="208" y="656"/>
                  </a:cubicBezTo>
                  <a:cubicBezTo>
                    <a:pt x="482" y="865"/>
                    <a:pt x="482" y="865"/>
                    <a:pt x="482" y="865"/>
                  </a:cubicBezTo>
                  <a:cubicBezTo>
                    <a:pt x="481" y="882"/>
                    <a:pt x="481" y="882"/>
                    <a:pt x="481" y="882"/>
                  </a:cubicBezTo>
                  <a:cubicBezTo>
                    <a:pt x="481" y="882"/>
                    <a:pt x="498" y="878"/>
                    <a:pt x="500" y="886"/>
                  </a:cubicBezTo>
                  <a:cubicBezTo>
                    <a:pt x="502" y="894"/>
                    <a:pt x="500" y="901"/>
                    <a:pt x="510" y="904"/>
                  </a:cubicBezTo>
                  <a:cubicBezTo>
                    <a:pt x="520" y="907"/>
                    <a:pt x="533" y="905"/>
                    <a:pt x="533" y="905"/>
                  </a:cubicBezTo>
                  <a:cubicBezTo>
                    <a:pt x="538" y="923"/>
                    <a:pt x="538" y="923"/>
                    <a:pt x="538" y="923"/>
                  </a:cubicBezTo>
                  <a:cubicBezTo>
                    <a:pt x="538" y="923"/>
                    <a:pt x="561" y="917"/>
                    <a:pt x="571" y="925"/>
                  </a:cubicBezTo>
                  <a:cubicBezTo>
                    <a:pt x="581" y="933"/>
                    <a:pt x="582" y="953"/>
                    <a:pt x="582" y="953"/>
                  </a:cubicBezTo>
                  <a:cubicBezTo>
                    <a:pt x="582" y="953"/>
                    <a:pt x="558" y="967"/>
                    <a:pt x="573" y="974"/>
                  </a:cubicBezTo>
                  <a:cubicBezTo>
                    <a:pt x="588" y="981"/>
                    <a:pt x="610" y="973"/>
                    <a:pt x="610" y="973"/>
                  </a:cubicBezTo>
                  <a:cubicBezTo>
                    <a:pt x="610" y="973"/>
                    <a:pt x="679" y="958"/>
                    <a:pt x="693" y="956"/>
                  </a:cubicBezTo>
                  <a:cubicBezTo>
                    <a:pt x="707" y="954"/>
                    <a:pt x="752" y="901"/>
                    <a:pt x="774" y="886"/>
                  </a:cubicBezTo>
                  <a:cubicBezTo>
                    <a:pt x="796" y="871"/>
                    <a:pt x="983" y="735"/>
                    <a:pt x="983" y="735"/>
                  </a:cubicBezTo>
                  <a:cubicBezTo>
                    <a:pt x="983" y="735"/>
                    <a:pt x="968" y="694"/>
                    <a:pt x="963" y="691"/>
                  </a:cubicBezTo>
                  <a:cubicBezTo>
                    <a:pt x="958" y="688"/>
                    <a:pt x="930" y="675"/>
                    <a:pt x="924" y="678"/>
                  </a:cubicBezTo>
                  <a:cubicBezTo>
                    <a:pt x="918" y="681"/>
                    <a:pt x="913" y="686"/>
                    <a:pt x="909" y="684"/>
                  </a:cubicBezTo>
                  <a:cubicBezTo>
                    <a:pt x="905" y="682"/>
                    <a:pt x="893" y="671"/>
                    <a:pt x="893" y="664"/>
                  </a:cubicBezTo>
                  <a:cubicBezTo>
                    <a:pt x="893" y="657"/>
                    <a:pt x="898" y="647"/>
                    <a:pt x="893" y="639"/>
                  </a:cubicBezTo>
                  <a:cubicBezTo>
                    <a:pt x="888" y="631"/>
                    <a:pt x="861" y="595"/>
                    <a:pt x="862" y="589"/>
                  </a:cubicBezTo>
                  <a:cubicBezTo>
                    <a:pt x="863" y="583"/>
                    <a:pt x="889" y="581"/>
                    <a:pt x="889" y="569"/>
                  </a:cubicBezTo>
                  <a:cubicBezTo>
                    <a:pt x="889" y="557"/>
                    <a:pt x="885" y="551"/>
                    <a:pt x="885" y="551"/>
                  </a:cubicBezTo>
                  <a:cubicBezTo>
                    <a:pt x="880" y="515"/>
                    <a:pt x="880" y="515"/>
                    <a:pt x="880" y="515"/>
                  </a:cubicBezTo>
                  <a:cubicBezTo>
                    <a:pt x="889" y="502"/>
                    <a:pt x="889" y="502"/>
                    <a:pt x="889" y="502"/>
                  </a:cubicBezTo>
                  <a:cubicBezTo>
                    <a:pt x="883" y="488"/>
                    <a:pt x="883" y="488"/>
                    <a:pt x="883" y="488"/>
                  </a:cubicBezTo>
                  <a:cubicBezTo>
                    <a:pt x="883" y="488"/>
                    <a:pt x="892" y="458"/>
                    <a:pt x="891" y="448"/>
                  </a:cubicBezTo>
                  <a:cubicBezTo>
                    <a:pt x="890" y="438"/>
                    <a:pt x="863" y="387"/>
                    <a:pt x="862" y="381"/>
                  </a:cubicBezTo>
                  <a:cubicBezTo>
                    <a:pt x="862" y="378"/>
                    <a:pt x="866" y="376"/>
                    <a:pt x="870" y="373"/>
                  </a:cubicBezTo>
                  <a:cubicBezTo>
                    <a:pt x="870" y="373"/>
                    <a:pt x="870" y="373"/>
                    <a:pt x="870" y="373"/>
                  </a:cubicBezTo>
                  <a:cubicBezTo>
                    <a:pt x="864" y="350"/>
                    <a:pt x="849" y="288"/>
                    <a:pt x="849" y="277"/>
                  </a:cubicBezTo>
                  <a:cubicBezTo>
                    <a:pt x="849" y="264"/>
                    <a:pt x="817" y="252"/>
                    <a:pt x="817" y="252"/>
                  </a:cubicBezTo>
                  <a:cubicBezTo>
                    <a:pt x="817" y="252"/>
                    <a:pt x="817" y="234"/>
                    <a:pt x="816" y="226"/>
                  </a:cubicBezTo>
                  <a:cubicBezTo>
                    <a:pt x="815" y="218"/>
                    <a:pt x="789" y="213"/>
                    <a:pt x="789" y="213"/>
                  </a:cubicBezTo>
                  <a:cubicBezTo>
                    <a:pt x="789" y="194"/>
                    <a:pt x="789" y="194"/>
                    <a:pt x="789" y="194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2" y="194"/>
                    <a:pt x="782" y="181"/>
                    <a:pt x="782" y="171"/>
                  </a:cubicBezTo>
                  <a:cubicBezTo>
                    <a:pt x="782" y="161"/>
                    <a:pt x="798" y="148"/>
                    <a:pt x="798" y="148"/>
                  </a:cubicBezTo>
                  <a:cubicBezTo>
                    <a:pt x="812" y="137"/>
                    <a:pt x="812" y="137"/>
                    <a:pt x="812" y="137"/>
                  </a:cubicBezTo>
                  <a:cubicBezTo>
                    <a:pt x="812" y="137"/>
                    <a:pt x="819" y="115"/>
                    <a:pt x="820" y="105"/>
                  </a:cubicBezTo>
                  <a:cubicBezTo>
                    <a:pt x="821" y="95"/>
                    <a:pt x="819" y="83"/>
                    <a:pt x="815" y="76"/>
                  </a:cubicBezTo>
                  <a:cubicBezTo>
                    <a:pt x="811" y="69"/>
                    <a:pt x="820" y="38"/>
                    <a:pt x="820" y="38"/>
                  </a:cubicBezTo>
                  <a:cubicBezTo>
                    <a:pt x="807" y="34"/>
                    <a:pt x="807" y="34"/>
                    <a:pt x="807" y="34"/>
                  </a:cubicBezTo>
                  <a:cubicBezTo>
                    <a:pt x="835" y="21"/>
                    <a:pt x="835" y="21"/>
                    <a:pt x="835" y="21"/>
                  </a:cubicBezTo>
                  <a:cubicBezTo>
                    <a:pt x="835" y="11"/>
                    <a:pt x="835" y="11"/>
                    <a:pt x="835" y="11"/>
                  </a:cubicBezTo>
                  <a:cubicBezTo>
                    <a:pt x="826" y="11"/>
                    <a:pt x="815" y="10"/>
                    <a:pt x="815" y="10"/>
                  </a:cubicBezTo>
                  <a:cubicBezTo>
                    <a:pt x="806" y="15"/>
                    <a:pt x="806" y="15"/>
                    <a:pt x="806" y="15"/>
                  </a:cubicBezTo>
                  <a:cubicBezTo>
                    <a:pt x="779" y="3"/>
                    <a:pt x="779" y="3"/>
                    <a:pt x="779" y="3"/>
                  </a:cubicBezTo>
                  <a:cubicBezTo>
                    <a:pt x="769" y="5"/>
                    <a:pt x="769" y="5"/>
                    <a:pt x="769" y="5"/>
                  </a:cubicBezTo>
                  <a:cubicBezTo>
                    <a:pt x="769" y="14"/>
                    <a:pt x="769" y="14"/>
                    <a:pt x="769" y="14"/>
                  </a:cubicBezTo>
                  <a:cubicBezTo>
                    <a:pt x="744" y="12"/>
                    <a:pt x="744" y="12"/>
                    <a:pt x="744" y="12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724" y="19"/>
                    <a:pt x="724" y="19"/>
                    <a:pt x="724" y="19"/>
                  </a:cubicBezTo>
                  <a:cubicBezTo>
                    <a:pt x="704" y="14"/>
                    <a:pt x="704" y="14"/>
                    <a:pt x="704" y="14"/>
                  </a:cubicBezTo>
                  <a:cubicBezTo>
                    <a:pt x="686" y="29"/>
                    <a:pt x="686" y="29"/>
                    <a:pt x="686" y="29"/>
                  </a:cubicBezTo>
                  <a:cubicBezTo>
                    <a:pt x="686" y="29"/>
                    <a:pt x="662" y="17"/>
                    <a:pt x="631" y="18"/>
                  </a:cubicBezTo>
                  <a:cubicBezTo>
                    <a:pt x="600" y="19"/>
                    <a:pt x="599" y="26"/>
                    <a:pt x="585" y="27"/>
                  </a:cubicBezTo>
                  <a:cubicBezTo>
                    <a:pt x="571" y="28"/>
                    <a:pt x="545" y="27"/>
                    <a:pt x="545" y="27"/>
                  </a:cubicBezTo>
                  <a:cubicBezTo>
                    <a:pt x="542" y="34"/>
                    <a:pt x="542" y="34"/>
                    <a:pt x="542" y="34"/>
                  </a:cubicBezTo>
                  <a:cubicBezTo>
                    <a:pt x="503" y="33"/>
                    <a:pt x="503" y="33"/>
                    <a:pt x="503" y="33"/>
                  </a:cubicBezTo>
                  <a:cubicBezTo>
                    <a:pt x="503" y="33"/>
                    <a:pt x="456" y="43"/>
                    <a:pt x="455" y="51"/>
                  </a:cubicBezTo>
                  <a:cubicBezTo>
                    <a:pt x="454" y="59"/>
                    <a:pt x="446" y="72"/>
                    <a:pt x="446" y="72"/>
                  </a:cubicBezTo>
                  <a:cubicBezTo>
                    <a:pt x="446" y="72"/>
                    <a:pt x="396" y="74"/>
                    <a:pt x="394" y="83"/>
                  </a:cubicBezTo>
                  <a:cubicBezTo>
                    <a:pt x="392" y="92"/>
                    <a:pt x="370" y="113"/>
                    <a:pt x="355" y="113"/>
                  </a:cubicBezTo>
                  <a:cubicBezTo>
                    <a:pt x="353" y="113"/>
                    <a:pt x="351" y="113"/>
                    <a:pt x="349" y="112"/>
                  </a:cubicBezTo>
                  <a:cubicBezTo>
                    <a:pt x="349" y="112"/>
                    <a:pt x="349" y="112"/>
                    <a:pt x="349" y="112"/>
                  </a:cubicBezTo>
                  <a:cubicBezTo>
                    <a:pt x="350" y="116"/>
                    <a:pt x="354" y="125"/>
                    <a:pt x="364" y="129"/>
                  </a:cubicBezTo>
                  <a:cubicBezTo>
                    <a:pt x="364" y="130"/>
                    <a:pt x="360" y="141"/>
                    <a:pt x="360" y="141"/>
                  </a:cubicBezTo>
                  <a:cubicBezTo>
                    <a:pt x="368" y="141"/>
                    <a:pt x="368" y="141"/>
                    <a:pt x="368" y="141"/>
                  </a:cubicBezTo>
                  <a:cubicBezTo>
                    <a:pt x="365" y="186"/>
                    <a:pt x="365" y="186"/>
                    <a:pt x="365" y="186"/>
                  </a:cubicBezTo>
                  <a:cubicBezTo>
                    <a:pt x="371" y="197"/>
                    <a:pt x="371" y="197"/>
                    <a:pt x="371" y="197"/>
                  </a:cubicBezTo>
                  <a:cubicBezTo>
                    <a:pt x="364" y="218"/>
                    <a:pt x="364" y="218"/>
                    <a:pt x="364" y="218"/>
                  </a:cubicBezTo>
                  <a:cubicBezTo>
                    <a:pt x="378" y="218"/>
                    <a:pt x="378" y="218"/>
                    <a:pt x="378" y="218"/>
                  </a:cubicBezTo>
                  <a:cubicBezTo>
                    <a:pt x="375" y="238"/>
                    <a:pt x="375" y="238"/>
                    <a:pt x="375" y="238"/>
                  </a:cubicBezTo>
                  <a:cubicBezTo>
                    <a:pt x="393" y="250"/>
                    <a:pt x="393" y="250"/>
                    <a:pt x="393" y="250"/>
                  </a:cubicBezTo>
                  <a:cubicBezTo>
                    <a:pt x="393" y="250"/>
                    <a:pt x="384" y="256"/>
                    <a:pt x="382" y="259"/>
                  </a:cubicBezTo>
                  <a:cubicBezTo>
                    <a:pt x="380" y="262"/>
                    <a:pt x="381" y="269"/>
                    <a:pt x="381" y="269"/>
                  </a:cubicBezTo>
                  <a:cubicBezTo>
                    <a:pt x="343" y="274"/>
                    <a:pt x="343" y="274"/>
                    <a:pt x="343" y="274"/>
                  </a:cubicBezTo>
                  <a:cubicBezTo>
                    <a:pt x="343" y="274"/>
                    <a:pt x="333" y="268"/>
                    <a:pt x="329" y="268"/>
                  </a:cubicBezTo>
                  <a:cubicBezTo>
                    <a:pt x="325" y="268"/>
                    <a:pt x="321" y="275"/>
                    <a:pt x="321" y="275"/>
                  </a:cubicBezTo>
                  <a:cubicBezTo>
                    <a:pt x="321" y="275"/>
                    <a:pt x="313" y="270"/>
                    <a:pt x="308" y="273"/>
                  </a:cubicBezTo>
                  <a:cubicBezTo>
                    <a:pt x="303" y="276"/>
                    <a:pt x="310" y="283"/>
                    <a:pt x="303" y="288"/>
                  </a:cubicBezTo>
                  <a:cubicBezTo>
                    <a:pt x="296" y="293"/>
                    <a:pt x="274" y="287"/>
                    <a:pt x="266" y="294"/>
                  </a:cubicBezTo>
                  <a:cubicBezTo>
                    <a:pt x="258" y="301"/>
                    <a:pt x="267" y="318"/>
                    <a:pt x="267" y="318"/>
                  </a:cubicBezTo>
                  <a:cubicBezTo>
                    <a:pt x="277" y="330"/>
                    <a:pt x="277" y="330"/>
                    <a:pt x="277" y="330"/>
                  </a:cubicBezTo>
                  <a:cubicBezTo>
                    <a:pt x="260" y="337"/>
                    <a:pt x="260" y="337"/>
                    <a:pt x="260" y="337"/>
                  </a:cubicBezTo>
                  <a:cubicBezTo>
                    <a:pt x="260" y="337"/>
                    <a:pt x="248" y="356"/>
                    <a:pt x="242" y="35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62F5D061-E5FB-4741-B0BD-B8C64D637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2976563"/>
              <a:ext cx="409575" cy="412750"/>
            </a:xfrm>
            <a:custGeom>
              <a:avLst/>
              <a:gdLst>
                <a:gd name="T0" fmla="*/ 104 w 731"/>
                <a:gd name="T1" fmla="*/ 37 h 737"/>
                <a:gd name="T2" fmla="*/ 69 w 731"/>
                <a:gd name="T3" fmla="*/ 55 h 737"/>
                <a:gd name="T4" fmla="*/ 50 w 731"/>
                <a:gd name="T5" fmla="*/ 78 h 737"/>
                <a:gd name="T6" fmla="*/ 35 w 731"/>
                <a:gd name="T7" fmla="*/ 89 h 737"/>
                <a:gd name="T8" fmla="*/ 44 w 731"/>
                <a:gd name="T9" fmla="*/ 127 h 737"/>
                <a:gd name="T10" fmla="*/ 25 w 731"/>
                <a:gd name="T11" fmla="*/ 153 h 737"/>
                <a:gd name="T12" fmla="*/ 1 w 731"/>
                <a:gd name="T13" fmla="*/ 167 h 737"/>
                <a:gd name="T14" fmla="*/ 30 w 731"/>
                <a:gd name="T15" fmla="*/ 234 h 737"/>
                <a:gd name="T16" fmla="*/ 22 w 731"/>
                <a:gd name="T17" fmla="*/ 274 h 737"/>
                <a:gd name="T18" fmla="*/ 28 w 731"/>
                <a:gd name="T19" fmla="*/ 288 h 737"/>
                <a:gd name="T20" fmla="*/ 19 w 731"/>
                <a:gd name="T21" fmla="*/ 301 h 737"/>
                <a:gd name="T22" fmla="*/ 24 w 731"/>
                <a:gd name="T23" fmla="*/ 337 h 737"/>
                <a:gd name="T24" fmla="*/ 28 w 731"/>
                <a:gd name="T25" fmla="*/ 355 h 737"/>
                <a:gd name="T26" fmla="*/ 1 w 731"/>
                <a:gd name="T27" fmla="*/ 375 h 737"/>
                <a:gd name="T28" fmla="*/ 32 w 731"/>
                <a:gd name="T29" fmla="*/ 425 h 737"/>
                <a:gd name="T30" fmla="*/ 32 w 731"/>
                <a:gd name="T31" fmla="*/ 450 h 737"/>
                <a:gd name="T32" fmla="*/ 48 w 731"/>
                <a:gd name="T33" fmla="*/ 470 h 737"/>
                <a:gd name="T34" fmla="*/ 63 w 731"/>
                <a:gd name="T35" fmla="*/ 464 h 737"/>
                <a:gd name="T36" fmla="*/ 102 w 731"/>
                <a:gd name="T37" fmla="*/ 477 h 737"/>
                <a:gd name="T38" fmla="*/ 122 w 731"/>
                <a:gd name="T39" fmla="*/ 521 h 737"/>
                <a:gd name="T40" fmla="*/ 147 w 731"/>
                <a:gd name="T41" fmla="*/ 527 h 737"/>
                <a:gd name="T42" fmla="*/ 194 w 731"/>
                <a:gd name="T43" fmla="*/ 537 h 737"/>
                <a:gd name="T44" fmla="*/ 228 w 731"/>
                <a:gd name="T45" fmla="*/ 566 h 737"/>
                <a:gd name="T46" fmla="*/ 311 w 731"/>
                <a:gd name="T47" fmla="*/ 521 h 737"/>
                <a:gd name="T48" fmla="*/ 684 w 731"/>
                <a:gd name="T49" fmla="*/ 737 h 737"/>
                <a:gd name="T50" fmla="*/ 683 w 731"/>
                <a:gd name="T51" fmla="*/ 708 h 737"/>
                <a:gd name="T52" fmla="*/ 731 w 731"/>
                <a:gd name="T53" fmla="*/ 707 h 737"/>
                <a:gd name="T54" fmla="*/ 730 w 731"/>
                <a:gd name="T55" fmla="*/ 599 h 737"/>
                <a:gd name="T56" fmla="*/ 717 w 731"/>
                <a:gd name="T57" fmla="*/ 201 h 737"/>
                <a:gd name="T58" fmla="*/ 699 w 731"/>
                <a:gd name="T59" fmla="*/ 163 h 737"/>
                <a:gd name="T60" fmla="*/ 713 w 731"/>
                <a:gd name="T61" fmla="*/ 135 h 737"/>
                <a:gd name="T62" fmla="*/ 703 w 731"/>
                <a:gd name="T63" fmla="*/ 115 h 737"/>
                <a:gd name="T64" fmla="*/ 707 w 731"/>
                <a:gd name="T65" fmla="*/ 94 h 737"/>
                <a:gd name="T66" fmla="*/ 720 w 731"/>
                <a:gd name="T67" fmla="*/ 81 h 737"/>
                <a:gd name="T68" fmla="*/ 716 w 731"/>
                <a:gd name="T69" fmla="*/ 63 h 737"/>
                <a:gd name="T70" fmla="*/ 701 w 731"/>
                <a:gd name="T71" fmla="*/ 68 h 737"/>
                <a:gd name="T72" fmla="*/ 694 w 731"/>
                <a:gd name="T73" fmla="*/ 59 h 737"/>
                <a:gd name="T74" fmla="*/ 682 w 731"/>
                <a:gd name="T75" fmla="*/ 67 h 737"/>
                <a:gd name="T76" fmla="*/ 658 w 731"/>
                <a:gd name="T77" fmla="*/ 50 h 737"/>
                <a:gd name="T78" fmla="*/ 628 w 731"/>
                <a:gd name="T79" fmla="*/ 49 h 737"/>
                <a:gd name="T80" fmla="*/ 617 w 731"/>
                <a:gd name="T81" fmla="*/ 28 h 737"/>
                <a:gd name="T82" fmla="*/ 590 w 731"/>
                <a:gd name="T83" fmla="*/ 23 h 737"/>
                <a:gd name="T84" fmla="*/ 561 w 731"/>
                <a:gd name="T85" fmla="*/ 15 h 737"/>
                <a:gd name="T86" fmla="*/ 553 w 731"/>
                <a:gd name="T87" fmla="*/ 23 h 737"/>
                <a:gd name="T88" fmla="*/ 510 w 731"/>
                <a:gd name="T89" fmla="*/ 31 h 737"/>
                <a:gd name="T90" fmla="*/ 480 w 731"/>
                <a:gd name="T91" fmla="*/ 70 h 737"/>
                <a:gd name="T92" fmla="*/ 496 w 731"/>
                <a:gd name="T93" fmla="*/ 114 h 737"/>
                <a:gd name="T94" fmla="*/ 463 w 731"/>
                <a:gd name="T95" fmla="*/ 154 h 737"/>
                <a:gd name="T96" fmla="*/ 419 w 731"/>
                <a:gd name="T97" fmla="*/ 144 h 737"/>
                <a:gd name="T98" fmla="*/ 351 w 731"/>
                <a:gd name="T99" fmla="*/ 105 h 737"/>
                <a:gd name="T100" fmla="*/ 289 w 731"/>
                <a:gd name="T101" fmla="*/ 97 h 737"/>
                <a:gd name="T102" fmla="*/ 271 w 731"/>
                <a:gd name="T103" fmla="*/ 53 h 737"/>
                <a:gd name="T104" fmla="*/ 244 w 731"/>
                <a:gd name="T105" fmla="*/ 40 h 737"/>
                <a:gd name="T106" fmla="*/ 212 w 731"/>
                <a:gd name="T107" fmla="*/ 21 h 737"/>
                <a:gd name="T108" fmla="*/ 173 w 731"/>
                <a:gd name="T109" fmla="*/ 20 h 737"/>
                <a:gd name="T110" fmla="*/ 143 w 731"/>
                <a:gd name="T111" fmla="*/ 24 h 737"/>
                <a:gd name="T112" fmla="*/ 107 w 731"/>
                <a:gd name="T113" fmla="*/ 3 h 737"/>
                <a:gd name="T114" fmla="*/ 96 w 731"/>
                <a:gd name="T115" fmla="*/ 0 h 737"/>
                <a:gd name="T116" fmla="*/ 93 w 731"/>
                <a:gd name="T117" fmla="*/ 27 h 737"/>
                <a:gd name="T118" fmla="*/ 104 w 731"/>
                <a:gd name="T119" fmla="*/ 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1" h="737">
                  <a:moveTo>
                    <a:pt x="104" y="37"/>
                  </a:moveTo>
                  <a:cubicBezTo>
                    <a:pt x="100" y="45"/>
                    <a:pt x="75" y="49"/>
                    <a:pt x="69" y="55"/>
                  </a:cubicBezTo>
                  <a:cubicBezTo>
                    <a:pt x="63" y="61"/>
                    <a:pt x="50" y="78"/>
                    <a:pt x="50" y="78"/>
                  </a:cubicBezTo>
                  <a:cubicBezTo>
                    <a:pt x="50" y="78"/>
                    <a:pt x="37" y="83"/>
                    <a:pt x="35" y="89"/>
                  </a:cubicBezTo>
                  <a:cubicBezTo>
                    <a:pt x="33" y="95"/>
                    <a:pt x="43" y="115"/>
                    <a:pt x="44" y="127"/>
                  </a:cubicBezTo>
                  <a:cubicBezTo>
                    <a:pt x="45" y="139"/>
                    <a:pt x="25" y="153"/>
                    <a:pt x="25" y="153"/>
                  </a:cubicBezTo>
                  <a:cubicBezTo>
                    <a:pt x="25" y="153"/>
                    <a:pt x="0" y="161"/>
                    <a:pt x="1" y="167"/>
                  </a:cubicBezTo>
                  <a:cubicBezTo>
                    <a:pt x="2" y="173"/>
                    <a:pt x="29" y="224"/>
                    <a:pt x="30" y="234"/>
                  </a:cubicBezTo>
                  <a:cubicBezTo>
                    <a:pt x="31" y="244"/>
                    <a:pt x="22" y="274"/>
                    <a:pt x="22" y="27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4" y="337"/>
                    <a:pt x="28" y="343"/>
                    <a:pt x="28" y="355"/>
                  </a:cubicBezTo>
                  <a:cubicBezTo>
                    <a:pt x="28" y="367"/>
                    <a:pt x="2" y="369"/>
                    <a:pt x="1" y="375"/>
                  </a:cubicBezTo>
                  <a:cubicBezTo>
                    <a:pt x="0" y="381"/>
                    <a:pt x="27" y="417"/>
                    <a:pt x="32" y="425"/>
                  </a:cubicBezTo>
                  <a:cubicBezTo>
                    <a:pt x="37" y="433"/>
                    <a:pt x="32" y="443"/>
                    <a:pt x="32" y="450"/>
                  </a:cubicBezTo>
                  <a:cubicBezTo>
                    <a:pt x="32" y="457"/>
                    <a:pt x="44" y="468"/>
                    <a:pt x="48" y="470"/>
                  </a:cubicBezTo>
                  <a:cubicBezTo>
                    <a:pt x="52" y="472"/>
                    <a:pt x="57" y="467"/>
                    <a:pt x="63" y="464"/>
                  </a:cubicBezTo>
                  <a:cubicBezTo>
                    <a:pt x="69" y="461"/>
                    <a:pt x="97" y="474"/>
                    <a:pt x="102" y="477"/>
                  </a:cubicBezTo>
                  <a:cubicBezTo>
                    <a:pt x="107" y="480"/>
                    <a:pt x="122" y="521"/>
                    <a:pt x="122" y="521"/>
                  </a:cubicBezTo>
                  <a:cubicBezTo>
                    <a:pt x="147" y="527"/>
                    <a:pt x="147" y="527"/>
                    <a:pt x="147" y="527"/>
                  </a:cubicBezTo>
                  <a:cubicBezTo>
                    <a:pt x="147" y="527"/>
                    <a:pt x="187" y="535"/>
                    <a:pt x="194" y="537"/>
                  </a:cubicBezTo>
                  <a:cubicBezTo>
                    <a:pt x="201" y="539"/>
                    <a:pt x="217" y="567"/>
                    <a:pt x="228" y="566"/>
                  </a:cubicBezTo>
                  <a:cubicBezTo>
                    <a:pt x="239" y="565"/>
                    <a:pt x="311" y="521"/>
                    <a:pt x="311" y="521"/>
                  </a:cubicBezTo>
                  <a:cubicBezTo>
                    <a:pt x="684" y="737"/>
                    <a:pt x="684" y="737"/>
                    <a:pt x="684" y="737"/>
                  </a:cubicBezTo>
                  <a:cubicBezTo>
                    <a:pt x="683" y="708"/>
                    <a:pt x="683" y="708"/>
                    <a:pt x="683" y="708"/>
                  </a:cubicBezTo>
                  <a:cubicBezTo>
                    <a:pt x="731" y="707"/>
                    <a:pt x="731" y="707"/>
                    <a:pt x="731" y="707"/>
                  </a:cubicBezTo>
                  <a:cubicBezTo>
                    <a:pt x="730" y="599"/>
                    <a:pt x="730" y="599"/>
                    <a:pt x="730" y="599"/>
                  </a:cubicBezTo>
                  <a:cubicBezTo>
                    <a:pt x="730" y="599"/>
                    <a:pt x="717" y="214"/>
                    <a:pt x="717" y="201"/>
                  </a:cubicBezTo>
                  <a:cubicBezTo>
                    <a:pt x="717" y="188"/>
                    <a:pt x="702" y="170"/>
                    <a:pt x="699" y="163"/>
                  </a:cubicBezTo>
                  <a:cubicBezTo>
                    <a:pt x="696" y="156"/>
                    <a:pt x="710" y="144"/>
                    <a:pt x="713" y="135"/>
                  </a:cubicBezTo>
                  <a:cubicBezTo>
                    <a:pt x="716" y="126"/>
                    <a:pt x="704" y="119"/>
                    <a:pt x="703" y="115"/>
                  </a:cubicBezTo>
                  <a:cubicBezTo>
                    <a:pt x="702" y="111"/>
                    <a:pt x="702" y="97"/>
                    <a:pt x="707" y="94"/>
                  </a:cubicBezTo>
                  <a:cubicBezTo>
                    <a:pt x="711" y="92"/>
                    <a:pt x="717" y="85"/>
                    <a:pt x="720" y="81"/>
                  </a:cubicBezTo>
                  <a:cubicBezTo>
                    <a:pt x="714" y="72"/>
                    <a:pt x="716" y="63"/>
                    <a:pt x="716" y="63"/>
                  </a:cubicBezTo>
                  <a:cubicBezTo>
                    <a:pt x="701" y="68"/>
                    <a:pt x="701" y="68"/>
                    <a:pt x="701" y="68"/>
                  </a:cubicBezTo>
                  <a:cubicBezTo>
                    <a:pt x="694" y="59"/>
                    <a:pt x="694" y="59"/>
                    <a:pt x="694" y="59"/>
                  </a:cubicBezTo>
                  <a:cubicBezTo>
                    <a:pt x="694" y="59"/>
                    <a:pt x="689" y="67"/>
                    <a:pt x="682" y="67"/>
                  </a:cubicBezTo>
                  <a:cubicBezTo>
                    <a:pt x="675" y="67"/>
                    <a:pt x="667" y="50"/>
                    <a:pt x="658" y="50"/>
                  </a:cubicBezTo>
                  <a:cubicBezTo>
                    <a:pt x="649" y="50"/>
                    <a:pt x="639" y="57"/>
                    <a:pt x="628" y="49"/>
                  </a:cubicBezTo>
                  <a:cubicBezTo>
                    <a:pt x="617" y="41"/>
                    <a:pt x="626" y="32"/>
                    <a:pt x="617" y="28"/>
                  </a:cubicBezTo>
                  <a:cubicBezTo>
                    <a:pt x="608" y="24"/>
                    <a:pt x="590" y="23"/>
                    <a:pt x="590" y="23"/>
                  </a:cubicBezTo>
                  <a:cubicBezTo>
                    <a:pt x="590" y="23"/>
                    <a:pt x="569" y="15"/>
                    <a:pt x="561" y="15"/>
                  </a:cubicBezTo>
                  <a:cubicBezTo>
                    <a:pt x="553" y="15"/>
                    <a:pt x="553" y="23"/>
                    <a:pt x="553" y="23"/>
                  </a:cubicBezTo>
                  <a:cubicBezTo>
                    <a:pt x="553" y="23"/>
                    <a:pt x="523" y="21"/>
                    <a:pt x="510" y="31"/>
                  </a:cubicBezTo>
                  <a:cubicBezTo>
                    <a:pt x="497" y="41"/>
                    <a:pt x="480" y="54"/>
                    <a:pt x="480" y="70"/>
                  </a:cubicBezTo>
                  <a:cubicBezTo>
                    <a:pt x="480" y="86"/>
                    <a:pt x="496" y="105"/>
                    <a:pt x="496" y="114"/>
                  </a:cubicBezTo>
                  <a:cubicBezTo>
                    <a:pt x="496" y="123"/>
                    <a:pt x="475" y="152"/>
                    <a:pt x="463" y="154"/>
                  </a:cubicBezTo>
                  <a:cubicBezTo>
                    <a:pt x="451" y="156"/>
                    <a:pt x="433" y="159"/>
                    <a:pt x="419" y="144"/>
                  </a:cubicBezTo>
                  <a:cubicBezTo>
                    <a:pt x="405" y="129"/>
                    <a:pt x="366" y="106"/>
                    <a:pt x="351" y="105"/>
                  </a:cubicBezTo>
                  <a:cubicBezTo>
                    <a:pt x="336" y="104"/>
                    <a:pt x="302" y="113"/>
                    <a:pt x="289" y="97"/>
                  </a:cubicBezTo>
                  <a:cubicBezTo>
                    <a:pt x="276" y="81"/>
                    <a:pt x="280" y="69"/>
                    <a:pt x="271" y="53"/>
                  </a:cubicBezTo>
                  <a:cubicBezTo>
                    <a:pt x="262" y="37"/>
                    <a:pt x="244" y="40"/>
                    <a:pt x="244" y="40"/>
                  </a:cubicBezTo>
                  <a:cubicBezTo>
                    <a:pt x="244" y="40"/>
                    <a:pt x="220" y="22"/>
                    <a:pt x="212" y="21"/>
                  </a:cubicBezTo>
                  <a:cubicBezTo>
                    <a:pt x="204" y="20"/>
                    <a:pt x="180" y="19"/>
                    <a:pt x="173" y="20"/>
                  </a:cubicBezTo>
                  <a:cubicBezTo>
                    <a:pt x="166" y="21"/>
                    <a:pt x="154" y="28"/>
                    <a:pt x="143" y="24"/>
                  </a:cubicBezTo>
                  <a:cubicBezTo>
                    <a:pt x="132" y="20"/>
                    <a:pt x="112" y="4"/>
                    <a:pt x="107" y="3"/>
                  </a:cubicBezTo>
                  <a:cubicBezTo>
                    <a:pt x="104" y="2"/>
                    <a:pt x="100" y="1"/>
                    <a:pt x="96" y="0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108" y="29"/>
                    <a:pt x="104" y="3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C1A7FDC3-F41B-476D-B4D1-23FD03306B7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48188" y="4105275"/>
              <a:ext cx="334962" cy="411163"/>
            </a:xfrm>
            <a:custGeom>
              <a:avLst/>
              <a:gdLst>
                <a:gd name="T0" fmla="*/ 32 w 597"/>
                <a:gd name="T1" fmla="*/ 79 h 735"/>
                <a:gd name="T2" fmla="*/ 41 w 597"/>
                <a:gd name="T3" fmla="*/ 42 h 735"/>
                <a:gd name="T4" fmla="*/ 68 w 597"/>
                <a:gd name="T5" fmla="*/ 17 h 735"/>
                <a:gd name="T6" fmla="*/ 38 w 597"/>
                <a:gd name="T7" fmla="*/ 15 h 735"/>
                <a:gd name="T8" fmla="*/ 27 w 597"/>
                <a:gd name="T9" fmla="*/ 29 h 735"/>
                <a:gd name="T10" fmla="*/ 26 w 597"/>
                <a:gd name="T11" fmla="*/ 39 h 735"/>
                <a:gd name="T12" fmla="*/ 583 w 597"/>
                <a:gd name="T13" fmla="*/ 362 h 735"/>
                <a:gd name="T14" fmla="*/ 558 w 597"/>
                <a:gd name="T15" fmla="*/ 357 h 735"/>
                <a:gd name="T16" fmla="*/ 535 w 597"/>
                <a:gd name="T17" fmla="*/ 367 h 735"/>
                <a:gd name="T18" fmla="*/ 511 w 597"/>
                <a:gd name="T19" fmla="*/ 375 h 735"/>
                <a:gd name="T20" fmla="*/ 503 w 597"/>
                <a:gd name="T21" fmla="*/ 346 h 735"/>
                <a:gd name="T22" fmla="*/ 496 w 597"/>
                <a:gd name="T23" fmla="*/ 299 h 735"/>
                <a:gd name="T24" fmla="*/ 488 w 597"/>
                <a:gd name="T25" fmla="*/ 256 h 735"/>
                <a:gd name="T26" fmla="*/ 493 w 597"/>
                <a:gd name="T27" fmla="*/ 224 h 735"/>
                <a:gd name="T28" fmla="*/ 477 w 597"/>
                <a:gd name="T29" fmla="*/ 190 h 735"/>
                <a:gd name="T30" fmla="*/ 484 w 597"/>
                <a:gd name="T31" fmla="*/ 162 h 735"/>
                <a:gd name="T32" fmla="*/ 423 w 597"/>
                <a:gd name="T33" fmla="*/ 155 h 735"/>
                <a:gd name="T34" fmla="*/ 409 w 597"/>
                <a:gd name="T35" fmla="*/ 148 h 735"/>
                <a:gd name="T36" fmla="*/ 381 w 597"/>
                <a:gd name="T37" fmla="*/ 170 h 735"/>
                <a:gd name="T38" fmla="*/ 369 w 597"/>
                <a:gd name="T39" fmla="*/ 197 h 735"/>
                <a:gd name="T40" fmla="*/ 335 w 597"/>
                <a:gd name="T41" fmla="*/ 195 h 735"/>
                <a:gd name="T42" fmla="*/ 313 w 597"/>
                <a:gd name="T43" fmla="*/ 201 h 735"/>
                <a:gd name="T44" fmla="*/ 302 w 597"/>
                <a:gd name="T45" fmla="*/ 203 h 735"/>
                <a:gd name="T46" fmla="*/ 278 w 597"/>
                <a:gd name="T47" fmla="*/ 194 h 735"/>
                <a:gd name="T48" fmla="*/ 265 w 597"/>
                <a:gd name="T49" fmla="*/ 172 h 735"/>
                <a:gd name="T50" fmla="*/ 255 w 597"/>
                <a:gd name="T51" fmla="*/ 141 h 735"/>
                <a:gd name="T52" fmla="*/ 243 w 597"/>
                <a:gd name="T53" fmla="*/ 98 h 735"/>
                <a:gd name="T54" fmla="*/ 209 w 597"/>
                <a:gd name="T55" fmla="*/ 84 h 735"/>
                <a:gd name="T56" fmla="*/ 185 w 597"/>
                <a:gd name="T57" fmla="*/ 86 h 735"/>
                <a:gd name="T58" fmla="*/ 155 w 597"/>
                <a:gd name="T59" fmla="*/ 84 h 735"/>
                <a:gd name="T60" fmla="*/ 112 w 597"/>
                <a:gd name="T61" fmla="*/ 82 h 735"/>
                <a:gd name="T62" fmla="*/ 89 w 597"/>
                <a:gd name="T63" fmla="*/ 84 h 735"/>
                <a:gd name="T64" fmla="*/ 67 w 597"/>
                <a:gd name="T65" fmla="*/ 84 h 735"/>
                <a:gd name="T66" fmla="*/ 43 w 597"/>
                <a:gd name="T67" fmla="*/ 97 h 735"/>
                <a:gd name="T68" fmla="*/ 48 w 597"/>
                <a:gd name="T69" fmla="*/ 128 h 735"/>
                <a:gd name="T70" fmla="*/ 56 w 597"/>
                <a:gd name="T71" fmla="*/ 157 h 735"/>
                <a:gd name="T72" fmla="*/ 69 w 597"/>
                <a:gd name="T73" fmla="*/ 254 h 735"/>
                <a:gd name="T74" fmla="*/ 75 w 597"/>
                <a:gd name="T75" fmla="*/ 270 h 735"/>
                <a:gd name="T76" fmla="*/ 108 w 597"/>
                <a:gd name="T77" fmla="*/ 388 h 735"/>
                <a:gd name="T78" fmla="*/ 93 w 597"/>
                <a:gd name="T79" fmla="*/ 442 h 735"/>
                <a:gd name="T80" fmla="*/ 66 w 597"/>
                <a:gd name="T81" fmla="*/ 460 h 735"/>
                <a:gd name="T82" fmla="*/ 44 w 597"/>
                <a:gd name="T83" fmla="*/ 484 h 735"/>
                <a:gd name="T84" fmla="*/ 34 w 597"/>
                <a:gd name="T85" fmla="*/ 524 h 735"/>
                <a:gd name="T86" fmla="*/ 21 w 597"/>
                <a:gd name="T87" fmla="*/ 579 h 735"/>
                <a:gd name="T88" fmla="*/ 6 w 597"/>
                <a:gd name="T89" fmla="*/ 618 h 735"/>
                <a:gd name="T90" fmla="*/ 13 w 597"/>
                <a:gd name="T91" fmla="*/ 654 h 735"/>
                <a:gd name="T92" fmla="*/ 3 w 597"/>
                <a:gd name="T93" fmla="*/ 696 h 735"/>
                <a:gd name="T94" fmla="*/ 24 w 597"/>
                <a:gd name="T95" fmla="*/ 691 h 735"/>
                <a:gd name="T96" fmla="*/ 50 w 597"/>
                <a:gd name="T97" fmla="*/ 695 h 735"/>
                <a:gd name="T98" fmla="*/ 81 w 597"/>
                <a:gd name="T99" fmla="*/ 681 h 735"/>
                <a:gd name="T100" fmla="*/ 322 w 597"/>
                <a:gd name="T101" fmla="*/ 703 h 735"/>
                <a:gd name="T102" fmla="*/ 361 w 597"/>
                <a:gd name="T103" fmla="*/ 724 h 735"/>
                <a:gd name="T104" fmla="*/ 411 w 597"/>
                <a:gd name="T105" fmla="*/ 729 h 735"/>
                <a:gd name="T106" fmla="*/ 463 w 597"/>
                <a:gd name="T107" fmla="*/ 735 h 735"/>
                <a:gd name="T108" fmla="*/ 493 w 597"/>
                <a:gd name="T109" fmla="*/ 657 h 735"/>
                <a:gd name="T110" fmla="*/ 487 w 597"/>
                <a:gd name="T111" fmla="*/ 635 h 735"/>
                <a:gd name="T112" fmla="*/ 571 w 597"/>
                <a:gd name="T113" fmla="*/ 470 h 735"/>
                <a:gd name="T114" fmla="*/ 580 w 597"/>
                <a:gd name="T115" fmla="*/ 440 h 735"/>
                <a:gd name="T116" fmla="*/ 585 w 597"/>
                <a:gd name="T117" fmla="*/ 426 h 735"/>
                <a:gd name="T118" fmla="*/ 594 w 597"/>
                <a:gd name="T119" fmla="*/ 386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7" h="735">
                  <a:moveTo>
                    <a:pt x="30" y="77"/>
                  </a:moveTo>
                  <a:cubicBezTo>
                    <a:pt x="30" y="77"/>
                    <a:pt x="31" y="78"/>
                    <a:pt x="32" y="79"/>
                  </a:cubicBezTo>
                  <a:cubicBezTo>
                    <a:pt x="37" y="76"/>
                    <a:pt x="42" y="74"/>
                    <a:pt x="45" y="72"/>
                  </a:cubicBezTo>
                  <a:cubicBezTo>
                    <a:pt x="53" y="68"/>
                    <a:pt x="41" y="42"/>
                    <a:pt x="41" y="4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6" y="0"/>
                    <a:pt x="59" y="1"/>
                  </a:cubicBezTo>
                  <a:cubicBezTo>
                    <a:pt x="52" y="2"/>
                    <a:pt x="38" y="15"/>
                    <a:pt x="38" y="1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6" y="39"/>
                    <a:pt x="26" y="39"/>
                    <a:pt x="26" y="39"/>
                  </a:cubicBezTo>
                  <a:lnTo>
                    <a:pt x="30" y="77"/>
                  </a:lnTo>
                  <a:close/>
                  <a:moveTo>
                    <a:pt x="583" y="362"/>
                  </a:moveTo>
                  <a:cubicBezTo>
                    <a:pt x="569" y="364"/>
                    <a:pt x="569" y="364"/>
                    <a:pt x="569" y="364"/>
                  </a:cubicBezTo>
                  <a:cubicBezTo>
                    <a:pt x="569" y="364"/>
                    <a:pt x="565" y="357"/>
                    <a:pt x="558" y="357"/>
                  </a:cubicBezTo>
                  <a:cubicBezTo>
                    <a:pt x="551" y="357"/>
                    <a:pt x="551" y="362"/>
                    <a:pt x="551" y="362"/>
                  </a:cubicBezTo>
                  <a:cubicBezTo>
                    <a:pt x="535" y="367"/>
                    <a:pt x="535" y="367"/>
                    <a:pt x="535" y="367"/>
                  </a:cubicBezTo>
                  <a:cubicBezTo>
                    <a:pt x="517" y="363"/>
                    <a:pt x="517" y="363"/>
                    <a:pt x="517" y="363"/>
                  </a:cubicBezTo>
                  <a:cubicBezTo>
                    <a:pt x="511" y="375"/>
                    <a:pt x="511" y="375"/>
                    <a:pt x="511" y="375"/>
                  </a:cubicBezTo>
                  <a:cubicBezTo>
                    <a:pt x="511" y="375"/>
                    <a:pt x="503" y="373"/>
                    <a:pt x="500" y="369"/>
                  </a:cubicBezTo>
                  <a:cubicBezTo>
                    <a:pt x="497" y="365"/>
                    <a:pt x="500" y="353"/>
                    <a:pt x="503" y="346"/>
                  </a:cubicBezTo>
                  <a:cubicBezTo>
                    <a:pt x="506" y="339"/>
                    <a:pt x="507" y="324"/>
                    <a:pt x="507" y="324"/>
                  </a:cubicBezTo>
                  <a:cubicBezTo>
                    <a:pt x="507" y="324"/>
                    <a:pt x="503" y="306"/>
                    <a:pt x="496" y="299"/>
                  </a:cubicBezTo>
                  <a:cubicBezTo>
                    <a:pt x="489" y="292"/>
                    <a:pt x="483" y="284"/>
                    <a:pt x="483" y="276"/>
                  </a:cubicBezTo>
                  <a:cubicBezTo>
                    <a:pt x="483" y="268"/>
                    <a:pt x="488" y="256"/>
                    <a:pt x="488" y="256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0"/>
                    <a:pt x="493" y="231"/>
                    <a:pt x="493" y="224"/>
                  </a:cubicBezTo>
                  <a:cubicBezTo>
                    <a:pt x="493" y="217"/>
                    <a:pt x="480" y="204"/>
                    <a:pt x="480" y="204"/>
                  </a:cubicBezTo>
                  <a:cubicBezTo>
                    <a:pt x="477" y="190"/>
                    <a:pt x="477" y="190"/>
                    <a:pt x="477" y="190"/>
                  </a:cubicBezTo>
                  <a:cubicBezTo>
                    <a:pt x="484" y="180"/>
                    <a:pt x="484" y="180"/>
                    <a:pt x="484" y="180"/>
                  </a:cubicBezTo>
                  <a:cubicBezTo>
                    <a:pt x="484" y="162"/>
                    <a:pt x="484" y="162"/>
                    <a:pt x="484" y="162"/>
                  </a:cubicBezTo>
                  <a:cubicBezTo>
                    <a:pt x="424" y="163"/>
                    <a:pt x="424" y="163"/>
                    <a:pt x="424" y="163"/>
                  </a:cubicBezTo>
                  <a:cubicBezTo>
                    <a:pt x="423" y="155"/>
                    <a:pt x="423" y="155"/>
                    <a:pt x="423" y="155"/>
                  </a:cubicBezTo>
                  <a:cubicBezTo>
                    <a:pt x="423" y="155"/>
                    <a:pt x="427" y="146"/>
                    <a:pt x="418" y="143"/>
                  </a:cubicBezTo>
                  <a:cubicBezTo>
                    <a:pt x="409" y="140"/>
                    <a:pt x="409" y="148"/>
                    <a:pt x="409" y="148"/>
                  </a:cubicBezTo>
                  <a:cubicBezTo>
                    <a:pt x="409" y="148"/>
                    <a:pt x="380" y="145"/>
                    <a:pt x="375" y="149"/>
                  </a:cubicBezTo>
                  <a:cubicBezTo>
                    <a:pt x="370" y="153"/>
                    <a:pt x="381" y="165"/>
                    <a:pt x="381" y="170"/>
                  </a:cubicBezTo>
                  <a:cubicBezTo>
                    <a:pt x="381" y="175"/>
                    <a:pt x="374" y="175"/>
                    <a:pt x="371" y="179"/>
                  </a:cubicBezTo>
                  <a:cubicBezTo>
                    <a:pt x="368" y="183"/>
                    <a:pt x="369" y="197"/>
                    <a:pt x="369" y="197"/>
                  </a:cubicBezTo>
                  <a:cubicBezTo>
                    <a:pt x="339" y="200"/>
                    <a:pt x="339" y="200"/>
                    <a:pt x="339" y="200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28" y="201"/>
                    <a:pt x="328" y="201"/>
                    <a:pt x="328" y="201"/>
                  </a:cubicBezTo>
                  <a:cubicBezTo>
                    <a:pt x="313" y="201"/>
                    <a:pt x="313" y="201"/>
                    <a:pt x="313" y="201"/>
                  </a:cubicBezTo>
                  <a:cubicBezTo>
                    <a:pt x="309" y="208"/>
                    <a:pt x="309" y="208"/>
                    <a:pt x="309" y="208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281" y="204"/>
                    <a:pt x="281" y="204"/>
                    <a:pt x="281" y="204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2" y="186"/>
                    <a:pt x="272" y="186"/>
                    <a:pt x="272" y="186"/>
                  </a:cubicBezTo>
                  <a:cubicBezTo>
                    <a:pt x="272" y="186"/>
                    <a:pt x="270" y="178"/>
                    <a:pt x="265" y="172"/>
                  </a:cubicBezTo>
                  <a:cubicBezTo>
                    <a:pt x="260" y="166"/>
                    <a:pt x="254" y="163"/>
                    <a:pt x="254" y="163"/>
                  </a:cubicBezTo>
                  <a:cubicBezTo>
                    <a:pt x="254" y="163"/>
                    <a:pt x="256" y="147"/>
                    <a:pt x="255" y="141"/>
                  </a:cubicBezTo>
                  <a:cubicBezTo>
                    <a:pt x="254" y="135"/>
                    <a:pt x="244" y="128"/>
                    <a:pt x="244" y="128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8"/>
                    <a:pt x="237" y="94"/>
                    <a:pt x="232" y="85"/>
                  </a:cubicBezTo>
                  <a:cubicBezTo>
                    <a:pt x="227" y="76"/>
                    <a:pt x="209" y="84"/>
                    <a:pt x="209" y="8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6"/>
                    <a:pt x="178" y="86"/>
                    <a:pt x="173" y="86"/>
                  </a:cubicBezTo>
                  <a:cubicBezTo>
                    <a:pt x="168" y="86"/>
                    <a:pt x="155" y="84"/>
                    <a:pt x="155" y="84"/>
                  </a:cubicBezTo>
                  <a:cubicBezTo>
                    <a:pt x="155" y="84"/>
                    <a:pt x="137" y="87"/>
                    <a:pt x="130" y="88"/>
                  </a:cubicBezTo>
                  <a:cubicBezTo>
                    <a:pt x="123" y="89"/>
                    <a:pt x="112" y="82"/>
                    <a:pt x="112" y="82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3" y="97"/>
                  </a:cubicBezTo>
                  <a:cubicBezTo>
                    <a:pt x="37" y="101"/>
                    <a:pt x="32" y="102"/>
                    <a:pt x="32" y="102"/>
                  </a:cubicBezTo>
                  <a:cubicBezTo>
                    <a:pt x="32" y="102"/>
                    <a:pt x="45" y="121"/>
                    <a:pt x="48" y="128"/>
                  </a:cubicBezTo>
                  <a:cubicBezTo>
                    <a:pt x="51" y="135"/>
                    <a:pt x="60" y="138"/>
                    <a:pt x="60" y="138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6" y="157"/>
                    <a:pt x="88" y="194"/>
                    <a:pt x="85" y="221"/>
                  </a:cubicBezTo>
                  <a:cubicBezTo>
                    <a:pt x="82" y="248"/>
                    <a:pt x="69" y="254"/>
                    <a:pt x="69" y="254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75" y="270"/>
                    <a:pt x="71" y="293"/>
                    <a:pt x="85" y="314"/>
                  </a:cubicBezTo>
                  <a:cubicBezTo>
                    <a:pt x="99" y="335"/>
                    <a:pt x="111" y="373"/>
                    <a:pt x="108" y="388"/>
                  </a:cubicBezTo>
                  <a:cubicBezTo>
                    <a:pt x="105" y="403"/>
                    <a:pt x="94" y="420"/>
                    <a:pt x="94" y="420"/>
                  </a:cubicBezTo>
                  <a:cubicBezTo>
                    <a:pt x="94" y="420"/>
                    <a:pt x="101" y="436"/>
                    <a:pt x="93" y="442"/>
                  </a:cubicBezTo>
                  <a:cubicBezTo>
                    <a:pt x="85" y="448"/>
                    <a:pt x="72" y="446"/>
                    <a:pt x="72" y="446"/>
                  </a:cubicBezTo>
                  <a:cubicBezTo>
                    <a:pt x="66" y="460"/>
                    <a:pt x="66" y="460"/>
                    <a:pt x="66" y="460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75"/>
                    <a:pt x="43" y="472"/>
                    <a:pt x="44" y="484"/>
                  </a:cubicBezTo>
                  <a:cubicBezTo>
                    <a:pt x="45" y="496"/>
                    <a:pt x="41" y="514"/>
                    <a:pt x="41" y="514"/>
                  </a:cubicBezTo>
                  <a:cubicBezTo>
                    <a:pt x="34" y="524"/>
                    <a:pt x="34" y="524"/>
                    <a:pt x="34" y="524"/>
                  </a:cubicBezTo>
                  <a:cubicBezTo>
                    <a:pt x="34" y="524"/>
                    <a:pt x="38" y="556"/>
                    <a:pt x="35" y="566"/>
                  </a:cubicBezTo>
                  <a:cubicBezTo>
                    <a:pt x="32" y="576"/>
                    <a:pt x="21" y="579"/>
                    <a:pt x="21" y="579"/>
                  </a:cubicBezTo>
                  <a:cubicBezTo>
                    <a:pt x="21" y="606"/>
                    <a:pt x="21" y="606"/>
                    <a:pt x="21" y="606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6" y="645"/>
                    <a:pt x="6" y="645"/>
                    <a:pt x="6" y="645"/>
                  </a:cubicBezTo>
                  <a:cubicBezTo>
                    <a:pt x="13" y="654"/>
                    <a:pt x="13" y="654"/>
                    <a:pt x="13" y="654"/>
                  </a:cubicBezTo>
                  <a:cubicBezTo>
                    <a:pt x="0" y="669"/>
                    <a:pt x="0" y="669"/>
                    <a:pt x="0" y="669"/>
                  </a:cubicBezTo>
                  <a:cubicBezTo>
                    <a:pt x="3" y="696"/>
                    <a:pt x="3" y="696"/>
                    <a:pt x="3" y="696"/>
                  </a:cubicBezTo>
                  <a:cubicBezTo>
                    <a:pt x="13" y="695"/>
                    <a:pt x="13" y="695"/>
                    <a:pt x="13" y="695"/>
                  </a:cubicBezTo>
                  <a:cubicBezTo>
                    <a:pt x="24" y="691"/>
                    <a:pt x="24" y="691"/>
                    <a:pt x="24" y="691"/>
                  </a:cubicBezTo>
                  <a:cubicBezTo>
                    <a:pt x="31" y="696"/>
                    <a:pt x="31" y="696"/>
                    <a:pt x="31" y="696"/>
                  </a:cubicBezTo>
                  <a:cubicBezTo>
                    <a:pt x="31" y="696"/>
                    <a:pt x="43" y="696"/>
                    <a:pt x="50" y="695"/>
                  </a:cubicBezTo>
                  <a:cubicBezTo>
                    <a:pt x="57" y="694"/>
                    <a:pt x="61" y="680"/>
                    <a:pt x="61" y="680"/>
                  </a:cubicBezTo>
                  <a:cubicBezTo>
                    <a:pt x="61" y="680"/>
                    <a:pt x="82" y="682"/>
                    <a:pt x="81" y="681"/>
                  </a:cubicBezTo>
                  <a:cubicBezTo>
                    <a:pt x="85" y="692"/>
                    <a:pt x="119" y="705"/>
                    <a:pt x="119" y="705"/>
                  </a:cubicBezTo>
                  <a:cubicBezTo>
                    <a:pt x="322" y="703"/>
                    <a:pt x="322" y="703"/>
                    <a:pt x="322" y="703"/>
                  </a:cubicBezTo>
                  <a:cubicBezTo>
                    <a:pt x="322" y="703"/>
                    <a:pt x="331" y="722"/>
                    <a:pt x="338" y="724"/>
                  </a:cubicBezTo>
                  <a:cubicBezTo>
                    <a:pt x="345" y="726"/>
                    <a:pt x="361" y="724"/>
                    <a:pt x="361" y="724"/>
                  </a:cubicBezTo>
                  <a:cubicBezTo>
                    <a:pt x="365" y="730"/>
                    <a:pt x="365" y="730"/>
                    <a:pt x="365" y="730"/>
                  </a:cubicBezTo>
                  <a:cubicBezTo>
                    <a:pt x="411" y="729"/>
                    <a:pt x="411" y="729"/>
                    <a:pt x="411" y="729"/>
                  </a:cubicBezTo>
                  <a:cubicBezTo>
                    <a:pt x="417" y="735"/>
                    <a:pt x="417" y="735"/>
                    <a:pt x="417" y="735"/>
                  </a:cubicBezTo>
                  <a:cubicBezTo>
                    <a:pt x="417" y="735"/>
                    <a:pt x="435" y="735"/>
                    <a:pt x="463" y="735"/>
                  </a:cubicBezTo>
                  <a:cubicBezTo>
                    <a:pt x="491" y="735"/>
                    <a:pt x="551" y="715"/>
                    <a:pt x="551" y="715"/>
                  </a:cubicBezTo>
                  <a:cubicBezTo>
                    <a:pt x="493" y="657"/>
                    <a:pt x="493" y="657"/>
                    <a:pt x="493" y="657"/>
                  </a:cubicBezTo>
                  <a:cubicBezTo>
                    <a:pt x="493" y="645"/>
                    <a:pt x="493" y="645"/>
                    <a:pt x="493" y="645"/>
                  </a:cubicBezTo>
                  <a:cubicBezTo>
                    <a:pt x="487" y="635"/>
                    <a:pt x="487" y="635"/>
                    <a:pt x="487" y="635"/>
                  </a:cubicBezTo>
                  <a:cubicBezTo>
                    <a:pt x="488" y="468"/>
                    <a:pt x="488" y="468"/>
                    <a:pt x="488" y="468"/>
                  </a:cubicBezTo>
                  <a:cubicBezTo>
                    <a:pt x="571" y="470"/>
                    <a:pt x="571" y="470"/>
                    <a:pt x="571" y="470"/>
                  </a:cubicBezTo>
                  <a:cubicBezTo>
                    <a:pt x="571" y="470"/>
                    <a:pt x="582" y="470"/>
                    <a:pt x="584" y="463"/>
                  </a:cubicBezTo>
                  <a:cubicBezTo>
                    <a:pt x="586" y="456"/>
                    <a:pt x="580" y="440"/>
                    <a:pt x="580" y="440"/>
                  </a:cubicBezTo>
                  <a:cubicBezTo>
                    <a:pt x="593" y="437"/>
                    <a:pt x="593" y="437"/>
                    <a:pt x="593" y="437"/>
                  </a:cubicBezTo>
                  <a:cubicBezTo>
                    <a:pt x="585" y="426"/>
                    <a:pt x="585" y="426"/>
                    <a:pt x="585" y="426"/>
                  </a:cubicBezTo>
                  <a:cubicBezTo>
                    <a:pt x="583" y="391"/>
                    <a:pt x="583" y="391"/>
                    <a:pt x="583" y="391"/>
                  </a:cubicBezTo>
                  <a:cubicBezTo>
                    <a:pt x="583" y="391"/>
                    <a:pt x="591" y="389"/>
                    <a:pt x="594" y="386"/>
                  </a:cubicBezTo>
                  <a:cubicBezTo>
                    <a:pt x="597" y="383"/>
                    <a:pt x="583" y="362"/>
                    <a:pt x="583" y="3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7FB2D11E-7582-4137-933C-8F96A08393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03800" y="4006850"/>
              <a:ext cx="58737" cy="55563"/>
            </a:xfrm>
            <a:custGeom>
              <a:avLst/>
              <a:gdLst>
                <a:gd name="T0" fmla="*/ 35 w 104"/>
                <a:gd name="T1" fmla="*/ 98 h 98"/>
                <a:gd name="T2" fmla="*/ 52 w 104"/>
                <a:gd name="T3" fmla="*/ 91 h 98"/>
                <a:gd name="T4" fmla="*/ 57 w 104"/>
                <a:gd name="T5" fmla="*/ 74 h 98"/>
                <a:gd name="T6" fmla="*/ 87 w 104"/>
                <a:gd name="T7" fmla="*/ 74 h 98"/>
                <a:gd name="T8" fmla="*/ 90 w 104"/>
                <a:gd name="T9" fmla="*/ 74 h 98"/>
                <a:gd name="T10" fmla="*/ 104 w 104"/>
                <a:gd name="T11" fmla="*/ 64 h 98"/>
                <a:gd name="T12" fmla="*/ 98 w 104"/>
                <a:gd name="T13" fmla="*/ 44 h 98"/>
                <a:gd name="T14" fmla="*/ 100 w 104"/>
                <a:gd name="T15" fmla="*/ 31 h 98"/>
                <a:gd name="T16" fmla="*/ 86 w 104"/>
                <a:gd name="T17" fmla="*/ 13 h 98"/>
                <a:gd name="T18" fmla="*/ 91 w 104"/>
                <a:gd name="T19" fmla="*/ 0 h 98"/>
                <a:gd name="T20" fmla="*/ 75 w 104"/>
                <a:gd name="T21" fmla="*/ 1 h 98"/>
                <a:gd name="T22" fmla="*/ 64 w 104"/>
                <a:gd name="T23" fmla="*/ 25 h 98"/>
                <a:gd name="T24" fmla="*/ 52 w 104"/>
                <a:gd name="T25" fmla="*/ 17 h 98"/>
                <a:gd name="T26" fmla="*/ 42 w 104"/>
                <a:gd name="T27" fmla="*/ 17 h 98"/>
                <a:gd name="T28" fmla="*/ 17 w 104"/>
                <a:gd name="T29" fmla="*/ 36 h 98"/>
                <a:gd name="T30" fmla="*/ 24 w 104"/>
                <a:gd name="T31" fmla="*/ 58 h 98"/>
                <a:gd name="T32" fmla="*/ 4 w 104"/>
                <a:gd name="T33" fmla="*/ 80 h 98"/>
                <a:gd name="T34" fmla="*/ 22 w 104"/>
                <a:gd name="T35" fmla="*/ 85 h 98"/>
                <a:gd name="T36" fmla="*/ 35 w 104"/>
                <a:gd name="T3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98">
                  <a:moveTo>
                    <a:pt x="35" y="98"/>
                  </a:moveTo>
                  <a:cubicBezTo>
                    <a:pt x="39" y="98"/>
                    <a:pt x="52" y="91"/>
                    <a:pt x="52" y="9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6" y="73"/>
                    <a:pt x="104" y="71"/>
                    <a:pt x="104" y="64"/>
                  </a:cubicBezTo>
                  <a:cubicBezTo>
                    <a:pt x="104" y="52"/>
                    <a:pt x="98" y="44"/>
                    <a:pt x="98" y="44"/>
                  </a:cubicBezTo>
                  <a:cubicBezTo>
                    <a:pt x="98" y="44"/>
                    <a:pt x="104" y="39"/>
                    <a:pt x="100" y="31"/>
                  </a:cubicBezTo>
                  <a:cubicBezTo>
                    <a:pt x="96" y="23"/>
                    <a:pt x="86" y="13"/>
                    <a:pt x="86" y="13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1" y="17"/>
                    <a:pt x="64" y="25"/>
                  </a:cubicBezTo>
                  <a:cubicBezTo>
                    <a:pt x="58" y="32"/>
                    <a:pt x="52" y="17"/>
                    <a:pt x="5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18" y="28"/>
                    <a:pt x="17" y="36"/>
                  </a:cubicBezTo>
                  <a:cubicBezTo>
                    <a:pt x="15" y="44"/>
                    <a:pt x="25" y="55"/>
                    <a:pt x="24" y="58"/>
                  </a:cubicBezTo>
                  <a:cubicBezTo>
                    <a:pt x="22" y="62"/>
                    <a:pt x="0" y="72"/>
                    <a:pt x="4" y="80"/>
                  </a:cubicBezTo>
                  <a:cubicBezTo>
                    <a:pt x="8" y="88"/>
                    <a:pt x="22" y="85"/>
                    <a:pt x="22" y="85"/>
                  </a:cubicBezTo>
                  <a:cubicBezTo>
                    <a:pt x="22" y="85"/>
                    <a:pt x="31" y="98"/>
                    <a:pt x="35" y="9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9D91C60F-3D48-461E-95C0-4927EC44043D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1213" y="3644900"/>
              <a:ext cx="344487" cy="261938"/>
            </a:xfrm>
            <a:custGeom>
              <a:avLst/>
              <a:gdLst>
                <a:gd name="T0" fmla="*/ 589 w 614"/>
                <a:gd name="T1" fmla="*/ 267 h 467"/>
                <a:gd name="T2" fmla="*/ 575 w 614"/>
                <a:gd name="T3" fmla="*/ 253 h 467"/>
                <a:gd name="T4" fmla="*/ 573 w 614"/>
                <a:gd name="T5" fmla="*/ 236 h 467"/>
                <a:gd name="T6" fmla="*/ 542 w 614"/>
                <a:gd name="T7" fmla="*/ 203 h 467"/>
                <a:gd name="T8" fmla="*/ 521 w 614"/>
                <a:gd name="T9" fmla="*/ 175 h 467"/>
                <a:gd name="T10" fmla="*/ 502 w 614"/>
                <a:gd name="T11" fmla="*/ 152 h 467"/>
                <a:gd name="T12" fmla="*/ 467 w 614"/>
                <a:gd name="T13" fmla="*/ 130 h 467"/>
                <a:gd name="T14" fmla="*/ 433 w 614"/>
                <a:gd name="T15" fmla="*/ 120 h 467"/>
                <a:gd name="T16" fmla="*/ 431 w 614"/>
                <a:gd name="T17" fmla="*/ 102 h 467"/>
                <a:gd name="T18" fmla="*/ 402 w 614"/>
                <a:gd name="T19" fmla="*/ 8 h 467"/>
                <a:gd name="T20" fmla="*/ 385 w 614"/>
                <a:gd name="T21" fmla="*/ 0 h 467"/>
                <a:gd name="T22" fmla="*/ 345 w 614"/>
                <a:gd name="T23" fmla="*/ 38 h 467"/>
                <a:gd name="T24" fmla="*/ 320 w 614"/>
                <a:gd name="T25" fmla="*/ 55 h 467"/>
                <a:gd name="T26" fmla="*/ 222 w 614"/>
                <a:gd name="T27" fmla="*/ 107 h 467"/>
                <a:gd name="T28" fmla="*/ 223 w 614"/>
                <a:gd name="T29" fmla="*/ 132 h 467"/>
                <a:gd name="T30" fmla="*/ 151 w 614"/>
                <a:gd name="T31" fmla="*/ 160 h 467"/>
                <a:gd name="T32" fmla="*/ 108 w 614"/>
                <a:gd name="T33" fmla="*/ 165 h 467"/>
                <a:gd name="T34" fmla="*/ 56 w 614"/>
                <a:gd name="T35" fmla="*/ 186 h 467"/>
                <a:gd name="T36" fmla="*/ 35 w 614"/>
                <a:gd name="T37" fmla="*/ 224 h 467"/>
                <a:gd name="T38" fmla="*/ 24 w 614"/>
                <a:gd name="T39" fmla="*/ 249 h 467"/>
                <a:gd name="T40" fmla="*/ 15 w 614"/>
                <a:gd name="T41" fmla="*/ 273 h 467"/>
                <a:gd name="T42" fmla="*/ 7 w 614"/>
                <a:gd name="T43" fmla="*/ 306 h 467"/>
                <a:gd name="T44" fmla="*/ 19 w 614"/>
                <a:gd name="T45" fmla="*/ 344 h 467"/>
                <a:gd name="T46" fmla="*/ 36 w 614"/>
                <a:gd name="T47" fmla="*/ 381 h 467"/>
                <a:gd name="T48" fmla="*/ 79 w 614"/>
                <a:gd name="T49" fmla="*/ 428 h 467"/>
                <a:gd name="T50" fmla="*/ 83 w 614"/>
                <a:gd name="T51" fmla="*/ 461 h 467"/>
                <a:gd name="T52" fmla="*/ 106 w 614"/>
                <a:gd name="T53" fmla="*/ 441 h 467"/>
                <a:gd name="T54" fmla="*/ 108 w 614"/>
                <a:gd name="T55" fmla="*/ 400 h 467"/>
                <a:gd name="T56" fmla="*/ 147 w 614"/>
                <a:gd name="T57" fmla="*/ 390 h 467"/>
                <a:gd name="T58" fmla="*/ 193 w 614"/>
                <a:gd name="T59" fmla="*/ 394 h 467"/>
                <a:gd name="T60" fmla="*/ 203 w 614"/>
                <a:gd name="T61" fmla="*/ 370 h 467"/>
                <a:gd name="T62" fmla="*/ 218 w 614"/>
                <a:gd name="T63" fmla="*/ 344 h 467"/>
                <a:gd name="T64" fmla="*/ 273 w 614"/>
                <a:gd name="T65" fmla="*/ 330 h 467"/>
                <a:gd name="T66" fmla="*/ 295 w 614"/>
                <a:gd name="T67" fmla="*/ 351 h 467"/>
                <a:gd name="T68" fmla="*/ 335 w 614"/>
                <a:gd name="T69" fmla="*/ 362 h 467"/>
                <a:gd name="T70" fmla="*/ 385 w 614"/>
                <a:gd name="T71" fmla="*/ 368 h 467"/>
                <a:gd name="T72" fmla="*/ 410 w 614"/>
                <a:gd name="T73" fmla="*/ 328 h 467"/>
                <a:gd name="T74" fmla="*/ 449 w 614"/>
                <a:gd name="T75" fmla="*/ 330 h 467"/>
                <a:gd name="T76" fmla="*/ 477 w 614"/>
                <a:gd name="T77" fmla="*/ 316 h 467"/>
                <a:gd name="T78" fmla="*/ 512 w 614"/>
                <a:gd name="T79" fmla="*/ 321 h 467"/>
                <a:gd name="T80" fmla="*/ 539 w 614"/>
                <a:gd name="T81" fmla="*/ 311 h 467"/>
                <a:gd name="T82" fmla="*/ 586 w 614"/>
                <a:gd name="T83" fmla="*/ 319 h 467"/>
                <a:gd name="T84" fmla="*/ 606 w 614"/>
                <a:gd name="T85" fmla="*/ 28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467">
                  <a:moveTo>
                    <a:pt x="606" y="281"/>
                  </a:moveTo>
                  <a:cubicBezTo>
                    <a:pt x="598" y="273"/>
                    <a:pt x="589" y="267"/>
                    <a:pt x="589" y="267"/>
                  </a:cubicBezTo>
                  <a:cubicBezTo>
                    <a:pt x="574" y="266"/>
                    <a:pt x="574" y="266"/>
                    <a:pt x="574" y="266"/>
                  </a:cubicBezTo>
                  <a:cubicBezTo>
                    <a:pt x="575" y="253"/>
                    <a:pt x="575" y="253"/>
                    <a:pt x="575" y="253"/>
                  </a:cubicBezTo>
                  <a:cubicBezTo>
                    <a:pt x="575" y="253"/>
                    <a:pt x="568" y="250"/>
                    <a:pt x="567" y="244"/>
                  </a:cubicBezTo>
                  <a:cubicBezTo>
                    <a:pt x="566" y="238"/>
                    <a:pt x="573" y="244"/>
                    <a:pt x="573" y="236"/>
                  </a:cubicBezTo>
                  <a:cubicBezTo>
                    <a:pt x="573" y="228"/>
                    <a:pt x="558" y="227"/>
                    <a:pt x="558" y="227"/>
                  </a:cubicBezTo>
                  <a:cubicBezTo>
                    <a:pt x="558" y="227"/>
                    <a:pt x="549" y="204"/>
                    <a:pt x="542" y="203"/>
                  </a:cubicBezTo>
                  <a:cubicBezTo>
                    <a:pt x="535" y="202"/>
                    <a:pt x="521" y="200"/>
                    <a:pt x="515" y="190"/>
                  </a:cubicBezTo>
                  <a:cubicBezTo>
                    <a:pt x="509" y="180"/>
                    <a:pt x="524" y="186"/>
                    <a:pt x="521" y="175"/>
                  </a:cubicBezTo>
                  <a:cubicBezTo>
                    <a:pt x="518" y="164"/>
                    <a:pt x="502" y="165"/>
                    <a:pt x="502" y="165"/>
                  </a:cubicBezTo>
                  <a:cubicBezTo>
                    <a:pt x="502" y="152"/>
                    <a:pt x="502" y="152"/>
                    <a:pt x="502" y="152"/>
                  </a:cubicBezTo>
                  <a:cubicBezTo>
                    <a:pt x="502" y="152"/>
                    <a:pt x="472" y="154"/>
                    <a:pt x="466" y="146"/>
                  </a:cubicBezTo>
                  <a:cubicBezTo>
                    <a:pt x="460" y="138"/>
                    <a:pt x="467" y="130"/>
                    <a:pt x="467" y="130"/>
                  </a:cubicBezTo>
                  <a:cubicBezTo>
                    <a:pt x="467" y="123"/>
                    <a:pt x="467" y="123"/>
                    <a:pt x="467" y="123"/>
                  </a:cubicBezTo>
                  <a:cubicBezTo>
                    <a:pt x="433" y="120"/>
                    <a:pt x="433" y="120"/>
                    <a:pt x="433" y="120"/>
                  </a:cubicBezTo>
                  <a:cubicBezTo>
                    <a:pt x="439" y="109"/>
                    <a:pt x="439" y="109"/>
                    <a:pt x="439" y="109"/>
                  </a:cubicBezTo>
                  <a:cubicBezTo>
                    <a:pt x="439" y="109"/>
                    <a:pt x="430" y="112"/>
                    <a:pt x="431" y="102"/>
                  </a:cubicBezTo>
                  <a:cubicBezTo>
                    <a:pt x="432" y="92"/>
                    <a:pt x="447" y="85"/>
                    <a:pt x="443" y="63"/>
                  </a:cubicBezTo>
                  <a:cubicBezTo>
                    <a:pt x="439" y="41"/>
                    <a:pt x="402" y="8"/>
                    <a:pt x="402" y="8"/>
                  </a:cubicBezTo>
                  <a:cubicBezTo>
                    <a:pt x="401" y="1"/>
                    <a:pt x="401" y="1"/>
                    <a:pt x="401" y="1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5" y="38"/>
                    <a:pt x="345" y="38"/>
                    <a:pt x="345" y="3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20" y="55"/>
                    <a:pt x="325" y="77"/>
                    <a:pt x="293" y="92"/>
                  </a:cubicBezTo>
                  <a:cubicBezTo>
                    <a:pt x="262" y="107"/>
                    <a:pt x="222" y="107"/>
                    <a:pt x="222" y="107"/>
                  </a:cubicBezTo>
                  <a:cubicBezTo>
                    <a:pt x="208" y="115"/>
                    <a:pt x="208" y="115"/>
                    <a:pt x="208" y="115"/>
                  </a:cubicBezTo>
                  <a:cubicBezTo>
                    <a:pt x="208" y="115"/>
                    <a:pt x="228" y="125"/>
                    <a:pt x="223" y="132"/>
                  </a:cubicBezTo>
                  <a:cubicBezTo>
                    <a:pt x="218" y="138"/>
                    <a:pt x="203" y="160"/>
                    <a:pt x="203" y="160"/>
                  </a:cubicBezTo>
                  <a:cubicBezTo>
                    <a:pt x="203" y="160"/>
                    <a:pt x="170" y="160"/>
                    <a:pt x="151" y="160"/>
                  </a:cubicBezTo>
                  <a:cubicBezTo>
                    <a:pt x="133" y="160"/>
                    <a:pt x="138" y="180"/>
                    <a:pt x="120" y="185"/>
                  </a:cubicBezTo>
                  <a:cubicBezTo>
                    <a:pt x="101" y="190"/>
                    <a:pt x="108" y="165"/>
                    <a:pt x="108" y="165"/>
                  </a:cubicBezTo>
                  <a:cubicBezTo>
                    <a:pt x="108" y="165"/>
                    <a:pt x="88" y="180"/>
                    <a:pt x="78" y="187"/>
                  </a:cubicBezTo>
                  <a:cubicBezTo>
                    <a:pt x="68" y="193"/>
                    <a:pt x="56" y="186"/>
                    <a:pt x="56" y="186"/>
                  </a:cubicBezTo>
                  <a:cubicBezTo>
                    <a:pt x="56" y="186"/>
                    <a:pt x="38" y="196"/>
                    <a:pt x="37" y="204"/>
                  </a:cubicBezTo>
                  <a:cubicBezTo>
                    <a:pt x="36" y="212"/>
                    <a:pt x="35" y="224"/>
                    <a:pt x="35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4" y="249"/>
                    <a:pt x="2" y="256"/>
                    <a:pt x="1" y="264"/>
                  </a:cubicBezTo>
                  <a:cubicBezTo>
                    <a:pt x="0" y="272"/>
                    <a:pt x="15" y="273"/>
                    <a:pt x="15" y="273"/>
                  </a:cubicBezTo>
                  <a:cubicBezTo>
                    <a:pt x="14" y="298"/>
                    <a:pt x="14" y="298"/>
                    <a:pt x="14" y="298"/>
                  </a:cubicBezTo>
                  <a:cubicBezTo>
                    <a:pt x="7" y="306"/>
                    <a:pt x="7" y="306"/>
                    <a:pt x="7" y="306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19" y="344"/>
                    <a:pt x="19" y="344"/>
                    <a:pt x="19" y="344"/>
                  </a:cubicBezTo>
                  <a:cubicBezTo>
                    <a:pt x="19" y="344"/>
                    <a:pt x="36" y="355"/>
                    <a:pt x="38" y="358"/>
                  </a:cubicBezTo>
                  <a:cubicBezTo>
                    <a:pt x="40" y="361"/>
                    <a:pt x="36" y="381"/>
                    <a:pt x="36" y="381"/>
                  </a:cubicBezTo>
                  <a:cubicBezTo>
                    <a:pt x="36" y="381"/>
                    <a:pt x="47" y="404"/>
                    <a:pt x="57" y="412"/>
                  </a:cubicBezTo>
                  <a:cubicBezTo>
                    <a:pt x="67" y="420"/>
                    <a:pt x="79" y="428"/>
                    <a:pt x="79" y="428"/>
                  </a:cubicBezTo>
                  <a:cubicBezTo>
                    <a:pt x="83" y="442"/>
                    <a:pt x="83" y="442"/>
                    <a:pt x="83" y="442"/>
                  </a:cubicBezTo>
                  <a:cubicBezTo>
                    <a:pt x="83" y="461"/>
                    <a:pt x="83" y="461"/>
                    <a:pt x="83" y="461"/>
                  </a:cubicBezTo>
                  <a:cubicBezTo>
                    <a:pt x="88" y="467"/>
                    <a:pt x="88" y="467"/>
                    <a:pt x="88" y="467"/>
                  </a:cubicBezTo>
                  <a:cubicBezTo>
                    <a:pt x="88" y="467"/>
                    <a:pt x="104" y="448"/>
                    <a:pt x="106" y="441"/>
                  </a:cubicBezTo>
                  <a:cubicBezTo>
                    <a:pt x="108" y="434"/>
                    <a:pt x="98" y="421"/>
                    <a:pt x="98" y="421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8" y="401"/>
                    <a:pt x="141" y="390"/>
                    <a:pt x="147" y="390"/>
                  </a:cubicBezTo>
                  <a:cubicBezTo>
                    <a:pt x="153" y="390"/>
                    <a:pt x="167" y="398"/>
                    <a:pt x="178" y="399"/>
                  </a:cubicBezTo>
                  <a:cubicBezTo>
                    <a:pt x="189" y="400"/>
                    <a:pt x="193" y="394"/>
                    <a:pt x="193" y="394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0"/>
                    <a:pt x="203" y="370"/>
                    <a:pt x="203" y="370"/>
                  </a:cubicBezTo>
                  <a:cubicBezTo>
                    <a:pt x="203" y="370"/>
                    <a:pt x="193" y="367"/>
                    <a:pt x="201" y="357"/>
                  </a:cubicBezTo>
                  <a:cubicBezTo>
                    <a:pt x="209" y="347"/>
                    <a:pt x="208" y="358"/>
                    <a:pt x="218" y="344"/>
                  </a:cubicBezTo>
                  <a:cubicBezTo>
                    <a:pt x="228" y="330"/>
                    <a:pt x="218" y="311"/>
                    <a:pt x="247" y="313"/>
                  </a:cubicBezTo>
                  <a:cubicBezTo>
                    <a:pt x="276" y="315"/>
                    <a:pt x="273" y="330"/>
                    <a:pt x="273" y="330"/>
                  </a:cubicBezTo>
                  <a:cubicBezTo>
                    <a:pt x="273" y="330"/>
                    <a:pt x="286" y="328"/>
                    <a:pt x="289" y="332"/>
                  </a:cubicBezTo>
                  <a:cubicBezTo>
                    <a:pt x="292" y="336"/>
                    <a:pt x="280" y="351"/>
                    <a:pt x="295" y="351"/>
                  </a:cubicBezTo>
                  <a:cubicBezTo>
                    <a:pt x="310" y="351"/>
                    <a:pt x="319" y="351"/>
                    <a:pt x="319" y="351"/>
                  </a:cubicBezTo>
                  <a:cubicBezTo>
                    <a:pt x="319" y="351"/>
                    <a:pt x="325" y="363"/>
                    <a:pt x="335" y="362"/>
                  </a:cubicBezTo>
                  <a:cubicBezTo>
                    <a:pt x="345" y="361"/>
                    <a:pt x="363" y="361"/>
                    <a:pt x="363" y="361"/>
                  </a:cubicBezTo>
                  <a:cubicBezTo>
                    <a:pt x="363" y="361"/>
                    <a:pt x="376" y="375"/>
                    <a:pt x="385" y="368"/>
                  </a:cubicBezTo>
                  <a:cubicBezTo>
                    <a:pt x="394" y="361"/>
                    <a:pt x="389" y="347"/>
                    <a:pt x="396" y="344"/>
                  </a:cubicBezTo>
                  <a:cubicBezTo>
                    <a:pt x="403" y="341"/>
                    <a:pt x="410" y="328"/>
                    <a:pt x="410" y="328"/>
                  </a:cubicBezTo>
                  <a:cubicBezTo>
                    <a:pt x="410" y="328"/>
                    <a:pt x="424" y="349"/>
                    <a:pt x="430" y="344"/>
                  </a:cubicBezTo>
                  <a:cubicBezTo>
                    <a:pt x="436" y="339"/>
                    <a:pt x="449" y="330"/>
                    <a:pt x="449" y="330"/>
                  </a:cubicBezTo>
                  <a:cubicBezTo>
                    <a:pt x="461" y="330"/>
                    <a:pt x="461" y="330"/>
                    <a:pt x="461" y="330"/>
                  </a:cubicBezTo>
                  <a:cubicBezTo>
                    <a:pt x="477" y="316"/>
                    <a:pt x="477" y="316"/>
                    <a:pt x="477" y="316"/>
                  </a:cubicBezTo>
                  <a:cubicBezTo>
                    <a:pt x="477" y="316"/>
                    <a:pt x="486" y="326"/>
                    <a:pt x="490" y="326"/>
                  </a:cubicBezTo>
                  <a:cubicBezTo>
                    <a:pt x="494" y="326"/>
                    <a:pt x="512" y="321"/>
                    <a:pt x="512" y="321"/>
                  </a:cubicBezTo>
                  <a:cubicBezTo>
                    <a:pt x="512" y="321"/>
                    <a:pt x="517" y="300"/>
                    <a:pt x="524" y="299"/>
                  </a:cubicBezTo>
                  <a:cubicBezTo>
                    <a:pt x="531" y="298"/>
                    <a:pt x="539" y="311"/>
                    <a:pt x="539" y="311"/>
                  </a:cubicBezTo>
                  <a:cubicBezTo>
                    <a:pt x="560" y="308"/>
                    <a:pt x="560" y="308"/>
                    <a:pt x="560" y="308"/>
                  </a:cubicBezTo>
                  <a:cubicBezTo>
                    <a:pt x="560" y="308"/>
                    <a:pt x="566" y="324"/>
                    <a:pt x="586" y="319"/>
                  </a:cubicBezTo>
                  <a:cubicBezTo>
                    <a:pt x="606" y="314"/>
                    <a:pt x="610" y="303"/>
                    <a:pt x="610" y="303"/>
                  </a:cubicBezTo>
                  <a:cubicBezTo>
                    <a:pt x="610" y="303"/>
                    <a:pt x="614" y="289"/>
                    <a:pt x="606" y="28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D2705903-1972-411C-A9FF-54FEFFFBBEF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5488" y="3863975"/>
              <a:ext cx="200025" cy="260350"/>
            </a:xfrm>
            <a:custGeom>
              <a:avLst/>
              <a:gdLst>
                <a:gd name="T0" fmla="*/ 238 w 356"/>
                <a:gd name="T1" fmla="*/ 83 h 466"/>
                <a:gd name="T2" fmla="*/ 219 w 356"/>
                <a:gd name="T3" fmla="*/ 95 h 466"/>
                <a:gd name="T4" fmla="*/ 166 w 356"/>
                <a:gd name="T5" fmla="*/ 83 h 466"/>
                <a:gd name="T6" fmla="*/ 96 w 356"/>
                <a:gd name="T7" fmla="*/ 108 h 466"/>
                <a:gd name="T8" fmla="*/ 115 w 356"/>
                <a:gd name="T9" fmla="*/ 134 h 466"/>
                <a:gd name="T10" fmla="*/ 149 w 356"/>
                <a:gd name="T11" fmla="*/ 128 h 466"/>
                <a:gd name="T12" fmla="*/ 159 w 356"/>
                <a:gd name="T13" fmla="*/ 146 h 466"/>
                <a:gd name="T14" fmla="*/ 140 w 356"/>
                <a:gd name="T15" fmla="*/ 172 h 466"/>
                <a:gd name="T16" fmla="*/ 130 w 356"/>
                <a:gd name="T17" fmla="*/ 212 h 466"/>
                <a:gd name="T18" fmla="*/ 147 w 356"/>
                <a:gd name="T19" fmla="*/ 225 h 466"/>
                <a:gd name="T20" fmla="*/ 158 w 356"/>
                <a:gd name="T21" fmla="*/ 243 h 466"/>
                <a:gd name="T22" fmla="*/ 155 w 356"/>
                <a:gd name="T23" fmla="*/ 284 h 466"/>
                <a:gd name="T24" fmla="*/ 146 w 356"/>
                <a:gd name="T25" fmla="*/ 316 h 466"/>
                <a:gd name="T26" fmla="*/ 127 w 356"/>
                <a:gd name="T27" fmla="*/ 311 h 466"/>
                <a:gd name="T28" fmla="*/ 90 w 356"/>
                <a:gd name="T29" fmla="*/ 327 h 466"/>
                <a:gd name="T30" fmla="*/ 64 w 356"/>
                <a:gd name="T31" fmla="*/ 297 h 466"/>
                <a:gd name="T32" fmla="*/ 58 w 356"/>
                <a:gd name="T33" fmla="*/ 329 h 466"/>
                <a:gd name="T34" fmla="*/ 25 w 356"/>
                <a:gd name="T35" fmla="*/ 346 h 466"/>
                <a:gd name="T36" fmla="*/ 35 w 356"/>
                <a:gd name="T37" fmla="*/ 359 h 466"/>
                <a:gd name="T38" fmla="*/ 38 w 356"/>
                <a:gd name="T39" fmla="*/ 376 h 466"/>
                <a:gd name="T40" fmla="*/ 19 w 356"/>
                <a:gd name="T41" fmla="*/ 389 h 466"/>
                <a:gd name="T42" fmla="*/ 0 w 356"/>
                <a:gd name="T43" fmla="*/ 411 h 466"/>
                <a:gd name="T44" fmla="*/ 37 w 356"/>
                <a:gd name="T45" fmla="*/ 454 h 466"/>
                <a:gd name="T46" fmla="*/ 50 w 356"/>
                <a:gd name="T47" fmla="*/ 460 h 466"/>
                <a:gd name="T48" fmla="*/ 61 w 356"/>
                <a:gd name="T49" fmla="*/ 446 h 466"/>
                <a:gd name="T50" fmla="*/ 91 w 356"/>
                <a:gd name="T51" fmla="*/ 448 h 466"/>
                <a:gd name="T52" fmla="*/ 114 w 356"/>
                <a:gd name="T53" fmla="*/ 461 h 466"/>
                <a:gd name="T54" fmla="*/ 138 w 356"/>
                <a:gd name="T55" fmla="*/ 441 h 466"/>
                <a:gd name="T56" fmla="*/ 159 w 356"/>
                <a:gd name="T57" fmla="*/ 462 h 466"/>
                <a:gd name="T58" fmla="*/ 209 w 356"/>
                <a:gd name="T59" fmla="*/ 418 h 466"/>
                <a:gd name="T60" fmla="*/ 242 w 356"/>
                <a:gd name="T61" fmla="*/ 385 h 466"/>
                <a:gd name="T62" fmla="*/ 260 w 356"/>
                <a:gd name="T63" fmla="*/ 302 h 466"/>
                <a:gd name="T64" fmla="*/ 298 w 356"/>
                <a:gd name="T65" fmla="*/ 251 h 466"/>
                <a:gd name="T66" fmla="*/ 317 w 356"/>
                <a:gd name="T67" fmla="*/ 197 h 466"/>
                <a:gd name="T68" fmla="*/ 320 w 356"/>
                <a:gd name="T69" fmla="*/ 152 h 466"/>
                <a:gd name="T70" fmla="*/ 332 w 356"/>
                <a:gd name="T71" fmla="*/ 77 h 466"/>
                <a:gd name="T72" fmla="*/ 356 w 356"/>
                <a:gd name="T73" fmla="*/ 11 h 466"/>
                <a:gd name="T74" fmla="*/ 332 w 356"/>
                <a:gd name="T75" fmla="*/ 9 h 466"/>
                <a:gd name="T76" fmla="*/ 282 w 356"/>
                <a:gd name="T77" fmla="*/ 11 h 466"/>
                <a:gd name="T78" fmla="*/ 252 w 356"/>
                <a:gd name="T79" fmla="*/ 31 h 466"/>
                <a:gd name="T80" fmla="*/ 242 w 356"/>
                <a:gd name="T81" fmla="*/ 7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466">
                  <a:moveTo>
                    <a:pt x="242" y="77"/>
                  </a:moveTo>
                  <a:cubicBezTo>
                    <a:pt x="238" y="83"/>
                    <a:pt x="238" y="83"/>
                    <a:pt x="238" y="83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9" y="96"/>
                    <a:pt x="171" y="83"/>
                    <a:pt x="166" y="83"/>
                  </a:cubicBezTo>
                  <a:cubicBezTo>
                    <a:pt x="161" y="83"/>
                    <a:pt x="106" y="86"/>
                    <a:pt x="106" y="8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29"/>
                    <a:pt x="106" y="134"/>
                    <a:pt x="115" y="134"/>
                  </a:cubicBezTo>
                  <a:cubicBezTo>
                    <a:pt x="124" y="134"/>
                    <a:pt x="124" y="119"/>
                    <a:pt x="129" y="119"/>
                  </a:cubicBezTo>
                  <a:cubicBezTo>
                    <a:pt x="134" y="119"/>
                    <a:pt x="146" y="124"/>
                    <a:pt x="149" y="128"/>
                  </a:cubicBezTo>
                  <a:cubicBezTo>
                    <a:pt x="152" y="132"/>
                    <a:pt x="153" y="142"/>
                    <a:pt x="153" y="142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6"/>
                    <a:pt x="159" y="159"/>
                    <a:pt x="153" y="166"/>
                  </a:cubicBezTo>
                  <a:cubicBezTo>
                    <a:pt x="147" y="173"/>
                    <a:pt x="140" y="172"/>
                    <a:pt x="140" y="172"/>
                  </a:cubicBezTo>
                  <a:cubicBezTo>
                    <a:pt x="131" y="188"/>
                    <a:pt x="131" y="188"/>
                    <a:pt x="131" y="188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7" y="225"/>
                    <a:pt x="147" y="225"/>
                    <a:pt x="147" y="225"/>
                  </a:cubicBezTo>
                  <a:cubicBezTo>
                    <a:pt x="147" y="225"/>
                    <a:pt x="163" y="226"/>
                    <a:pt x="165" y="232"/>
                  </a:cubicBezTo>
                  <a:cubicBezTo>
                    <a:pt x="167" y="238"/>
                    <a:pt x="158" y="243"/>
                    <a:pt x="158" y="243"/>
                  </a:cubicBezTo>
                  <a:cubicBezTo>
                    <a:pt x="159" y="273"/>
                    <a:pt x="159" y="273"/>
                    <a:pt x="159" y="273"/>
                  </a:cubicBezTo>
                  <a:cubicBezTo>
                    <a:pt x="155" y="284"/>
                    <a:pt x="155" y="284"/>
                    <a:pt x="155" y="284"/>
                  </a:cubicBezTo>
                  <a:cubicBezTo>
                    <a:pt x="159" y="298"/>
                    <a:pt x="159" y="298"/>
                    <a:pt x="159" y="298"/>
                  </a:cubicBezTo>
                  <a:cubicBezTo>
                    <a:pt x="159" y="298"/>
                    <a:pt x="146" y="302"/>
                    <a:pt x="146" y="316"/>
                  </a:cubicBezTo>
                  <a:cubicBezTo>
                    <a:pt x="146" y="330"/>
                    <a:pt x="144" y="336"/>
                    <a:pt x="134" y="336"/>
                  </a:cubicBezTo>
                  <a:cubicBezTo>
                    <a:pt x="124" y="336"/>
                    <a:pt x="131" y="314"/>
                    <a:pt x="127" y="311"/>
                  </a:cubicBezTo>
                  <a:cubicBezTo>
                    <a:pt x="123" y="308"/>
                    <a:pt x="120" y="324"/>
                    <a:pt x="112" y="326"/>
                  </a:cubicBezTo>
                  <a:cubicBezTo>
                    <a:pt x="104" y="328"/>
                    <a:pt x="90" y="327"/>
                    <a:pt x="90" y="327"/>
                  </a:cubicBezTo>
                  <a:cubicBezTo>
                    <a:pt x="81" y="298"/>
                    <a:pt x="81" y="298"/>
                    <a:pt x="81" y="298"/>
                  </a:cubicBezTo>
                  <a:cubicBezTo>
                    <a:pt x="81" y="298"/>
                    <a:pt x="70" y="296"/>
                    <a:pt x="64" y="297"/>
                  </a:cubicBezTo>
                  <a:cubicBezTo>
                    <a:pt x="58" y="298"/>
                    <a:pt x="71" y="316"/>
                    <a:pt x="71" y="316"/>
                  </a:cubicBezTo>
                  <a:cubicBezTo>
                    <a:pt x="71" y="316"/>
                    <a:pt x="62" y="324"/>
                    <a:pt x="58" y="329"/>
                  </a:cubicBezTo>
                  <a:cubicBezTo>
                    <a:pt x="54" y="334"/>
                    <a:pt x="30" y="325"/>
                    <a:pt x="24" y="323"/>
                  </a:cubicBezTo>
                  <a:cubicBezTo>
                    <a:pt x="18" y="321"/>
                    <a:pt x="25" y="346"/>
                    <a:pt x="25" y="346"/>
                  </a:cubicBezTo>
                  <a:cubicBezTo>
                    <a:pt x="18" y="346"/>
                    <a:pt x="18" y="346"/>
                    <a:pt x="18" y="346"/>
                  </a:cubicBezTo>
                  <a:cubicBezTo>
                    <a:pt x="35" y="359"/>
                    <a:pt x="35" y="359"/>
                    <a:pt x="35" y="359"/>
                  </a:cubicBezTo>
                  <a:cubicBezTo>
                    <a:pt x="26" y="368"/>
                    <a:pt x="26" y="368"/>
                    <a:pt x="26" y="368"/>
                  </a:cubicBezTo>
                  <a:cubicBezTo>
                    <a:pt x="38" y="376"/>
                    <a:pt x="38" y="376"/>
                    <a:pt x="38" y="376"/>
                  </a:cubicBezTo>
                  <a:cubicBezTo>
                    <a:pt x="38" y="376"/>
                    <a:pt x="42" y="389"/>
                    <a:pt x="38" y="398"/>
                  </a:cubicBezTo>
                  <a:cubicBezTo>
                    <a:pt x="34" y="407"/>
                    <a:pt x="19" y="389"/>
                    <a:pt x="19" y="389"/>
                  </a:cubicBezTo>
                  <a:cubicBezTo>
                    <a:pt x="5" y="398"/>
                    <a:pt x="5" y="398"/>
                    <a:pt x="5" y="398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36" y="442"/>
                    <a:pt x="36" y="442"/>
                    <a:pt x="36" y="442"/>
                  </a:cubicBezTo>
                  <a:cubicBezTo>
                    <a:pt x="37" y="454"/>
                    <a:pt x="37" y="454"/>
                    <a:pt x="37" y="454"/>
                  </a:cubicBezTo>
                  <a:cubicBezTo>
                    <a:pt x="46" y="466"/>
                    <a:pt x="46" y="466"/>
                    <a:pt x="46" y="466"/>
                  </a:cubicBezTo>
                  <a:cubicBezTo>
                    <a:pt x="50" y="460"/>
                    <a:pt x="50" y="460"/>
                    <a:pt x="50" y="460"/>
                  </a:cubicBezTo>
                  <a:cubicBezTo>
                    <a:pt x="61" y="460"/>
                    <a:pt x="61" y="460"/>
                    <a:pt x="61" y="460"/>
                  </a:cubicBezTo>
                  <a:cubicBezTo>
                    <a:pt x="61" y="446"/>
                    <a:pt x="61" y="446"/>
                    <a:pt x="61" y="446"/>
                  </a:cubicBezTo>
                  <a:cubicBezTo>
                    <a:pt x="61" y="446"/>
                    <a:pt x="75" y="433"/>
                    <a:pt x="82" y="432"/>
                  </a:cubicBezTo>
                  <a:cubicBezTo>
                    <a:pt x="89" y="431"/>
                    <a:pt x="91" y="448"/>
                    <a:pt x="91" y="448"/>
                  </a:cubicBezTo>
                  <a:cubicBezTo>
                    <a:pt x="98" y="445"/>
                    <a:pt x="98" y="445"/>
                    <a:pt x="98" y="445"/>
                  </a:cubicBezTo>
                  <a:cubicBezTo>
                    <a:pt x="98" y="445"/>
                    <a:pt x="102" y="466"/>
                    <a:pt x="114" y="461"/>
                  </a:cubicBezTo>
                  <a:cubicBezTo>
                    <a:pt x="126" y="456"/>
                    <a:pt x="125" y="440"/>
                    <a:pt x="125" y="440"/>
                  </a:cubicBezTo>
                  <a:cubicBezTo>
                    <a:pt x="138" y="441"/>
                    <a:pt x="138" y="441"/>
                    <a:pt x="138" y="441"/>
                  </a:cubicBezTo>
                  <a:cubicBezTo>
                    <a:pt x="138" y="441"/>
                    <a:pt x="148" y="425"/>
                    <a:pt x="155" y="432"/>
                  </a:cubicBezTo>
                  <a:cubicBezTo>
                    <a:pt x="162" y="439"/>
                    <a:pt x="144" y="462"/>
                    <a:pt x="159" y="462"/>
                  </a:cubicBezTo>
                  <a:cubicBezTo>
                    <a:pt x="174" y="462"/>
                    <a:pt x="177" y="457"/>
                    <a:pt x="184" y="448"/>
                  </a:cubicBezTo>
                  <a:cubicBezTo>
                    <a:pt x="191" y="439"/>
                    <a:pt x="203" y="418"/>
                    <a:pt x="209" y="418"/>
                  </a:cubicBezTo>
                  <a:cubicBezTo>
                    <a:pt x="215" y="418"/>
                    <a:pt x="225" y="415"/>
                    <a:pt x="225" y="41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1" y="318"/>
                    <a:pt x="241" y="318"/>
                    <a:pt x="241" y="318"/>
                  </a:cubicBezTo>
                  <a:cubicBezTo>
                    <a:pt x="241" y="318"/>
                    <a:pt x="259" y="311"/>
                    <a:pt x="260" y="302"/>
                  </a:cubicBezTo>
                  <a:cubicBezTo>
                    <a:pt x="261" y="293"/>
                    <a:pt x="261" y="270"/>
                    <a:pt x="268" y="267"/>
                  </a:cubicBezTo>
                  <a:cubicBezTo>
                    <a:pt x="275" y="264"/>
                    <a:pt x="288" y="258"/>
                    <a:pt x="298" y="251"/>
                  </a:cubicBezTo>
                  <a:cubicBezTo>
                    <a:pt x="308" y="244"/>
                    <a:pt x="314" y="229"/>
                    <a:pt x="314" y="229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7" y="197"/>
                    <a:pt x="327" y="189"/>
                    <a:pt x="327" y="178"/>
                  </a:cubicBezTo>
                  <a:cubicBezTo>
                    <a:pt x="327" y="167"/>
                    <a:pt x="318" y="160"/>
                    <a:pt x="320" y="152"/>
                  </a:cubicBezTo>
                  <a:cubicBezTo>
                    <a:pt x="322" y="144"/>
                    <a:pt x="332" y="136"/>
                    <a:pt x="331" y="125"/>
                  </a:cubicBezTo>
                  <a:cubicBezTo>
                    <a:pt x="330" y="114"/>
                    <a:pt x="323" y="87"/>
                    <a:pt x="332" y="77"/>
                  </a:cubicBezTo>
                  <a:cubicBezTo>
                    <a:pt x="341" y="67"/>
                    <a:pt x="356" y="38"/>
                    <a:pt x="356" y="30"/>
                  </a:cubicBezTo>
                  <a:cubicBezTo>
                    <a:pt x="356" y="22"/>
                    <a:pt x="356" y="11"/>
                    <a:pt x="356" y="11"/>
                  </a:cubicBezTo>
                  <a:cubicBezTo>
                    <a:pt x="347" y="4"/>
                    <a:pt x="347" y="4"/>
                    <a:pt x="347" y="4"/>
                  </a:cubicBezTo>
                  <a:cubicBezTo>
                    <a:pt x="347" y="4"/>
                    <a:pt x="343" y="10"/>
                    <a:pt x="332" y="9"/>
                  </a:cubicBezTo>
                  <a:cubicBezTo>
                    <a:pt x="321" y="8"/>
                    <a:pt x="307" y="0"/>
                    <a:pt x="301" y="0"/>
                  </a:cubicBezTo>
                  <a:cubicBezTo>
                    <a:pt x="295" y="0"/>
                    <a:pt x="282" y="11"/>
                    <a:pt x="282" y="11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52" y="31"/>
                    <a:pt x="252" y="31"/>
                    <a:pt x="252" y="31"/>
                  </a:cubicBezTo>
                  <a:cubicBezTo>
                    <a:pt x="252" y="31"/>
                    <a:pt x="262" y="44"/>
                    <a:pt x="260" y="51"/>
                  </a:cubicBezTo>
                  <a:cubicBezTo>
                    <a:pt x="258" y="58"/>
                    <a:pt x="242" y="77"/>
                    <a:pt x="242" y="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10FFA4F8-0303-4710-A91F-507F48C7F1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8063" y="3281363"/>
              <a:ext cx="436562" cy="590550"/>
            </a:xfrm>
            <a:custGeom>
              <a:avLst/>
              <a:gdLst>
                <a:gd name="T0" fmla="*/ 569 w 781"/>
                <a:gd name="T1" fmla="*/ 46 h 1054"/>
                <a:gd name="T2" fmla="*/ 443 w 781"/>
                <a:gd name="T3" fmla="*/ 56 h 1054"/>
                <a:gd name="T4" fmla="*/ 143 w 781"/>
                <a:gd name="T5" fmla="*/ 56 h 1054"/>
                <a:gd name="T6" fmla="*/ 101 w 781"/>
                <a:gd name="T7" fmla="*/ 398 h 1054"/>
                <a:gd name="T8" fmla="*/ 41 w 781"/>
                <a:gd name="T9" fmla="*/ 434 h 1054"/>
                <a:gd name="T10" fmla="*/ 30 w 781"/>
                <a:gd name="T11" fmla="*/ 468 h 1054"/>
                <a:gd name="T12" fmla="*/ 15 w 781"/>
                <a:gd name="T13" fmla="*/ 504 h 1054"/>
                <a:gd name="T14" fmla="*/ 11 w 781"/>
                <a:gd name="T15" fmla="*/ 565 h 1054"/>
                <a:gd name="T16" fmla="*/ 42 w 781"/>
                <a:gd name="T17" fmla="*/ 598 h 1054"/>
                <a:gd name="T18" fmla="*/ 56 w 781"/>
                <a:gd name="T19" fmla="*/ 634 h 1054"/>
                <a:gd name="T20" fmla="*/ 93 w 781"/>
                <a:gd name="T21" fmla="*/ 714 h 1054"/>
                <a:gd name="T22" fmla="*/ 83 w 781"/>
                <a:gd name="T23" fmla="*/ 771 h 1054"/>
                <a:gd name="T24" fmla="*/ 116 w 781"/>
                <a:gd name="T25" fmla="*/ 797 h 1054"/>
                <a:gd name="T26" fmla="*/ 171 w 781"/>
                <a:gd name="T27" fmla="*/ 826 h 1054"/>
                <a:gd name="T28" fmla="*/ 208 w 781"/>
                <a:gd name="T29" fmla="*/ 878 h 1054"/>
                <a:gd name="T30" fmla="*/ 225 w 781"/>
                <a:gd name="T31" fmla="*/ 904 h 1054"/>
                <a:gd name="T32" fmla="*/ 256 w 781"/>
                <a:gd name="T33" fmla="*/ 932 h 1054"/>
                <a:gd name="T34" fmla="*/ 285 w 781"/>
                <a:gd name="T35" fmla="*/ 981 h 1054"/>
                <a:gd name="T36" fmla="*/ 333 w 781"/>
                <a:gd name="T37" fmla="*/ 994 h 1054"/>
                <a:gd name="T38" fmla="*/ 390 w 781"/>
                <a:gd name="T39" fmla="*/ 1017 h 1054"/>
                <a:gd name="T40" fmla="*/ 431 w 781"/>
                <a:gd name="T41" fmla="*/ 1049 h 1054"/>
                <a:gd name="T42" fmla="*/ 474 w 781"/>
                <a:gd name="T43" fmla="*/ 1037 h 1054"/>
                <a:gd name="T44" fmla="*/ 508 w 781"/>
                <a:gd name="T45" fmla="*/ 1039 h 1054"/>
                <a:gd name="T46" fmla="*/ 553 w 781"/>
                <a:gd name="T47" fmla="*/ 1040 h 1054"/>
                <a:gd name="T48" fmla="*/ 597 w 781"/>
                <a:gd name="T49" fmla="*/ 995 h 1054"/>
                <a:gd name="T50" fmla="*/ 669 w 781"/>
                <a:gd name="T51" fmla="*/ 976 h 1054"/>
                <a:gd name="T52" fmla="*/ 628 w 781"/>
                <a:gd name="T53" fmla="*/ 912 h 1054"/>
                <a:gd name="T54" fmla="*/ 610 w 781"/>
                <a:gd name="T55" fmla="*/ 882 h 1054"/>
                <a:gd name="T56" fmla="*/ 587 w 781"/>
                <a:gd name="T57" fmla="*/ 846 h 1054"/>
                <a:gd name="T58" fmla="*/ 542 w 781"/>
                <a:gd name="T59" fmla="*/ 802 h 1054"/>
                <a:gd name="T60" fmla="*/ 568 w 781"/>
                <a:gd name="T61" fmla="*/ 792 h 1054"/>
                <a:gd name="T62" fmla="*/ 580 w 781"/>
                <a:gd name="T63" fmla="*/ 719 h 1054"/>
                <a:gd name="T64" fmla="*/ 603 w 781"/>
                <a:gd name="T65" fmla="*/ 656 h 1054"/>
                <a:gd name="T66" fmla="*/ 621 w 781"/>
                <a:gd name="T67" fmla="*/ 631 h 1054"/>
                <a:gd name="T68" fmla="*/ 642 w 781"/>
                <a:gd name="T69" fmla="*/ 596 h 1054"/>
                <a:gd name="T70" fmla="*/ 677 w 781"/>
                <a:gd name="T71" fmla="*/ 555 h 1054"/>
                <a:gd name="T72" fmla="*/ 691 w 781"/>
                <a:gd name="T73" fmla="*/ 471 h 1054"/>
                <a:gd name="T74" fmla="*/ 696 w 781"/>
                <a:gd name="T75" fmla="*/ 414 h 1054"/>
                <a:gd name="T76" fmla="*/ 703 w 781"/>
                <a:gd name="T77" fmla="*/ 346 h 1054"/>
                <a:gd name="T78" fmla="*/ 733 w 781"/>
                <a:gd name="T79" fmla="*/ 321 h 1054"/>
                <a:gd name="T80" fmla="*/ 781 w 781"/>
                <a:gd name="T81" fmla="*/ 271 h 1054"/>
                <a:gd name="T82" fmla="*/ 722 w 781"/>
                <a:gd name="T83" fmla="*/ 228 h 1054"/>
                <a:gd name="T84" fmla="*/ 708 w 781"/>
                <a:gd name="T85" fmla="*/ 127 h 1054"/>
                <a:gd name="T86" fmla="*/ 696 w 781"/>
                <a:gd name="T87" fmla="*/ 84 h 1054"/>
                <a:gd name="T88" fmla="*/ 661 w 781"/>
                <a:gd name="T89" fmla="*/ 23 h 1054"/>
                <a:gd name="T90" fmla="*/ 618 w 781"/>
                <a:gd name="T91" fmla="*/ 15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1" h="1054">
                  <a:moveTo>
                    <a:pt x="601" y="16"/>
                  </a:moveTo>
                  <a:cubicBezTo>
                    <a:pt x="601" y="16"/>
                    <a:pt x="601" y="39"/>
                    <a:pt x="591" y="43"/>
                  </a:cubicBezTo>
                  <a:cubicBezTo>
                    <a:pt x="581" y="47"/>
                    <a:pt x="579" y="43"/>
                    <a:pt x="569" y="46"/>
                  </a:cubicBezTo>
                  <a:cubicBezTo>
                    <a:pt x="559" y="49"/>
                    <a:pt x="560" y="70"/>
                    <a:pt x="547" y="77"/>
                  </a:cubicBezTo>
                  <a:cubicBezTo>
                    <a:pt x="534" y="84"/>
                    <a:pt x="522" y="59"/>
                    <a:pt x="522" y="59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43" y="56"/>
                    <a:pt x="445" y="46"/>
                    <a:pt x="438" y="48"/>
                  </a:cubicBezTo>
                  <a:cubicBezTo>
                    <a:pt x="431" y="50"/>
                    <a:pt x="429" y="60"/>
                    <a:pt x="429" y="60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96" y="165"/>
                    <a:pt x="96" y="165"/>
                    <a:pt x="96" y="16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01" y="398"/>
                    <a:pt x="69" y="393"/>
                    <a:pt x="56" y="397"/>
                  </a:cubicBezTo>
                  <a:cubicBezTo>
                    <a:pt x="43" y="401"/>
                    <a:pt x="52" y="412"/>
                    <a:pt x="54" y="420"/>
                  </a:cubicBezTo>
                  <a:cubicBezTo>
                    <a:pt x="56" y="428"/>
                    <a:pt x="47" y="428"/>
                    <a:pt x="41" y="434"/>
                  </a:cubicBezTo>
                  <a:cubicBezTo>
                    <a:pt x="35" y="440"/>
                    <a:pt x="37" y="452"/>
                    <a:pt x="37" y="452"/>
                  </a:cubicBezTo>
                  <a:cubicBezTo>
                    <a:pt x="27" y="452"/>
                    <a:pt x="27" y="452"/>
                    <a:pt x="27" y="452"/>
                  </a:cubicBezTo>
                  <a:cubicBezTo>
                    <a:pt x="30" y="468"/>
                    <a:pt x="30" y="468"/>
                    <a:pt x="30" y="468"/>
                  </a:cubicBezTo>
                  <a:cubicBezTo>
                    <a:pt x="35" y="479"/>
                    <a:pt x="35" y="479"/>
                    <a:pt x="35" y="479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6"/>
                    <a:pt x="9" y="494"/>
                    <a:pt x="15" y="504"/>
                  </a:cubicBezTo>
                  <a:cubicBezTo>
                    <a:pt x="21" y="514"/>
                    <a:pt x="24" y="518"/>
                    <a:pt x="22" y="527"/>
                  </a:cubicBezTo>
                  <a:cubicBezTo>
                    <a:pt x="20" y="536"/>
                    <a:pt x="6" y="536"/>
                    <a:pt x="3" y="547"/>
                  </a:cubicBezTo>
                  <a:cubicBezTo>
                    <a:pt x="0" y="558"/>
                    <a:pt x="6" y="563"/>
                    <a:pt x="11" y="565"/>
                  </a:cubicBezTo>
                  <a:cubicBezTo>
                    <a:pt x="16" y="567"/>
                    <a:pt x="21" y="557"/>
                    <a:pt x="28" y="560"/>
                  </a:cubicBezTo>
                  <a:cubicBezTo>
                    <a:pt x="35" y="563"/>
                    <a:pt x="33" y="590"/>
                    <a:pt x="33" y="590"/>
                  </a:cubicBezTo>
                  <a:cubicBezTo>
                    <a:pt x="42" y="598"/>
                    <a:pt x="42" y="598"/>
                    <a:pt x="42" y="598"/>
                  </a:cubicBezTo>
                  <a:cubicBezTo>
                    <a:pt x="31" y="603"/>
                    <a:pt x="31" y="603"/>
                    <a:pt x="31" y="603"/>
                  </a:cubicBezTo>
                  <a:cubicBezTo>
                    <a:pt x="35" y="620"/>
                    <a:pt x="35" y="620"/>
                    <a:pt x="35" y="620"/>
                  </a:cubicBezTo>
                  <a:cubicBezTo>
                    <a:pt x="35" y="620"/>
                    <a:pt x="44" y="621"/>
                    <a:pt x="56" y="634"/>
                  </a:cubicBezTo>
                  <a:cubicBezTo>
                    <a:pt x="68" y="647"/>
                    <a:pt x="50" y="643"/>
                    <a:pt x="50" y="643"/>
                  </a:cubicBezTo>
                  <a:cubicBezTo>
                    <a:pt x="52" y="659"/>
                    <a:pt x="52" y="659"/>
                    <a:pt x="52" y="659"/>
                  </a:cubicBezTo>
                  <a:cubicBezTo>
                    <a:pt x="52" y="659"/>
                    <a:pt x="89" y="692"/>
                    <a:pt x="93" y="714"/>
                  </a:cubicBezTo>
                  <a:cubicBezTo>
                    <a:pt x="97" y="736"/>
                    <a:pt x="82" y="743"/>
                    <a:pt x="81" y="753"/>
                  </a:cubicBezTo>
                  <a:cubicBezTo>
                    <a:pt x="80" y="763"/>
                    <a:pt x="89" y="760"/>
                    <a:pt x="89" y="760"/>
                  </a:cubicBezTo>
                  <a:cubicBezTo>
                    <a:pt x="83" y="771"/>
                    <a:pt x="83" y="771"/>
                    <a:pt x="83" y="771"/>
                  </a:cubicBezTo>
                  <a:cubicBezTo>
                    <a:pt x="117" y="774"/>
                    <a:pt x="117" y="774"/>
                    <a:pt x="117" y="774"/>
                  </a:cubicBezTo>
                  <a:cubicBezTo>
                    <a:pt x="117" y="781"/>
                    <a:pt x="117" y="781"/>
                    <a:pt x="117" y="781"/>
                  </a:cubicBezTo>
                  <a:cubicBezTo>
                    <a:pt x="117" y="781"/>
                    <a:pt x="110" y="789"/>
                    <a:pt x="116" y="797"/>
                  </a:cubicBezTo>
                  <a:cubicBezTo>
                    <a:pt x="122" y="805"/>
                    <a:pt x="152" y="803"/>
                    <a:pt x="152" y="803"/>
                  </a:cubicBezTo>
                  <a:cubicBezTo>
                    <a:pt x="152" y="816"/>
                    <a:pt x="152" y="816"/>
                    <a:pt x="152" y="816"/>
                  </a:cubicBezTo>
                  <a:cubicBezTo>
                    <a:pt x="152" y="816"/>
                    <a:pt x="168" y="815"/>
                    <a:pt x="171" y="826"/>
                  </a:cubicBezTo>
                  <a:cubicBezTo>
                    <a:pt x="174" y="837"/>
                    <a:pt x="159" y="831"/>
                    <a:pt x="165" y="841"/>
                  </a:cubicBezTo>
                  <a:cubicBezTo>
                    <a:pt x="171" y="851"/>
                    <a:pt x="185" y="853"/>
                    <a:pt x="192" y="854"/>
                  </a:cubicBezTo>
                  <a:cubicBezTo>
                    <a:pt x="199" y="855"/>
                    <a:pt x="208" y="878"/>
                    <a:pt x="208" y="878"/>
                  </a:cubicBezTo>
                  <a:cubicBezTo>
                    <a:pt x="208" y="878"/>
                    <a:pt x="223" y="879"/>
                    <a:pt x="223" y="887"/>
                  </a:cubicBezTo>
                  <a:cubicBezTo>
                    <a:pt x="223" y="895"/>
                    <a:pt x="216" y="889"/>
                    <a:pt x="217" y="895"/>
                  </a:cubicBezTo>
                  <a:cubicBezTo>
                    <a:pt x="218" y="901"/>
                    <a:pt x="225" y="904"/>
                    <a:pt x="225" y="904"/>
                  </a:cubicBezTo>
                  <a:cubicBezTo>
                    <a:pt x="224" y="917"/>
                    <a:pt x="224" y="917"/>
                    <a:pt x="224" y="917"/>
                  </a:cubicBezTo>
                  <a:cubicBezTo>
                    <a:pt x="239" y="918"/>
                    <a:pt x="239" y="918"/>
                    <a:pt x="239" y="918"/>
                  </a:cubicBezTo>
                  <a:cubicBezTo>
                    <a:pt x="239" y="918"/>
                    <a:pt x="248" y="924"/>
                    <a:pt x="256" y="932"/>
                  </a:cubicBezTo>
                  <a:cubicBezTo>
                    <a:pt x="264" y="940"/>
                    <a:pt x="260" y="954"/>
                    <a:pt x="260" y="954"/>
                  </a:cubicBezTo>
                  <a:cubicBezTo>
                    <a:pt x="264" y="962"/>
                    <a:pt x="264" y="962"/>
                    <a:pt x="264" y="962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5" y="995"/>
                    <a:pt x="285" y="995"/>
                    <a:pt x="285" y="995"/>
                  </a:cubicBezTo>
                  <a:cubicBezTo>
                    <a:pt x="316" y="1010"/>
                    <a:pt x="316" y="1010"/>
                    <a:pt x="316" y="1010"/>
                  </a:cubicBezTo>
                  <a:cubicBezTo>
                    <a:pt x="316" y="1010"/>
                    <a:pt x="324" y="994"/>
                    <a:pt x="333" y="994"/>
                  </a:cubicBezTo>
                  <a:cubicBezTo>
                    <a:pt x="342" y="994"/>
                    <a:pt x="343" y="1006"/>
                    <a:pt x="354" y="1006"/>
                  </a:cubicBezTo>
                  <a:cubicBezTo>
                    <a:pt x="365" y="1006"/>
                    <a:pt x="364" y="988"/>
                    <a:pt x="371" y="988"/>
                  </a:cubicBezTo>
                  <a:cubicBezTo>
                    <a:pt x="378" y="988"/>
                    <a:pt x="382" y="1005"/>
                    <a:pt x="390" y="1017"/>
                  </a:cubicBezTo>
                  <a:cubicBezTo>
                    <a:pt x="398" y="1029"/>
                    <a:pt x="417" y="1033"/>
                    <a:pt x="417" y="1033"/>
                  </a:cubicBezTo>
                  <a:cubicBezTo>
                    <a:pt x="420" y="1047"/>
                    <a:pt x="420" y="1047"/>
                    <a:pt x="420" y="1047"/>
                  </a:cubicBezTo>
                  <a:cubicBezTo>
                    <a:pt x="431" y="1049"/>
                    <a:pt x="431" y="1049"/>
                    <a:pt x="431" y="1049"/>
                  </a:cubicBezTo>
                  <a:cubicBezTo>
                    <a:pt x="431" y="1049"/>
                    <a:pt x="442" y="1036"/>
                    <a:pt x="447" y="1036"/>
                  </a:cubicBezTo>
                  <a:cubicBezTo>
                    <a:pt x="452" y="1036"/>
                    <a:pt x="461" y="1043"/>
                    <a:pt x="467" y="1044"/>
                  </a:cubicBezTo>
                  <a:cubicBezTo>
                    <a:pt x="473" y="1045"/>
                    <a:pt x="474" y="1037"/>
                    <a:pt x="474" y="1037"/>
                  </a:cubicBezTo>
                  <a:cubicBezTo>
                    <a:pt x="481" y="1036"/>
                    <a:pt x="481" y="1036"/>
                    <a:pt x="481" y="1036"/>
                  </a:cubicBezTo>
                  <a:cubicBezTo>
                    <a:pt x="495" y="1054"/>
                    <a:pt x="495" y="1054"/>
                    <a:pt x="495" y="1054"/>
                  </a:cubicBezTo>
                  <a:cubicBezTo>
                    <a:pt x="508" y="1039"/>
                    <a:pt x="508" y="1039"/>
                    <a:pt x="508" y="1039"/>
                  </a:cubicBezTo>
                  <a:cubicBezTo>
                    <a:pt x="524" y="1040"/>
                    <a:pt x="524" y="1040"/>
                    <a:pt x="524" y="1040"/>
                  </a:cubicBezTo>
                  <a:cubicBezTo>
                    <a:pt x="524" y="1040"/>
                    <a:pt x="531" y="1032"/>
                    <a:pt x="536" y="1032"/>
                  </a:cubicBezTo>
                  <a:cubicBezTo>
                    <a:pt x="541" y="1032"/>
                    <a:pt x="540" y="1038"/>
                    <a:pt x="553" y="1040"/>
                  </a:cubicBezTo>
                  <a:cubicBezTo>
                    <a:pt x="566" y="1042"/>
                    <a:pt x="575" y="1015"/>
                    <a:pt x="575" y="1015"/>
                  </a:cubicBezTo>
                  <a:cubicBezTo>
                    <a:pt x="583" y="1015"/>
                    <a:pt x="583" y="1015"/>
                    <a:pt x="583" y="1015"/>
                  </a:cubicBezTo>
                  <a:cubicBezTo>
                    <a:pt x="597" y="995"/>
                    <a:pt x="597" y="995"/>
                    <a:pt x="597" y="995"/>
                  </a:cubicBezTo>
                  <a:cubicBezTo>
                    <a:pt x="657" y="994"/>
                    <a:pt x="657" y="994"/>
                    <a:pt x="657" y="994"/>
                  </a:cubicBezTo>
                  <a:cubicBezTo>
                    <a:pt x="670" y="986"/>
                    <a:pt x="670" y="986"/>
                    <a:pt x="670" y="986"/>
                  </a:cubicBezTo>
                  <a:cubicBezTo>
                    <a:pt x="669" y="976"/>
                    <a:pt x="669" y="976"/>
                    <a:pt x="669" y="976"/>
                  </a:cubicBezTo>
                  <a:cubicBezTo>
                    <a:pt x="669" y="976"/>
                    <a:pt x="670" y="962"/>
                    <a:pt x="665" y="954"/>
                  </a:cubicBezTo>
                  <a:cubicBezTo>
                    <a:pt x="660" y="946"/>
                    <a:pt x="650" y="955"/>
                    <a:pt x="640" y="947"/>
                  </a:cubicBezTo>
                  <a:cubicBezTo>
                    <a:pt x="630" y="939"/>
                    <a:pt x="628" y="912"/>
                    <a:pt x="628" y="912"/>
                  </a:cubicBezTo>
                  <a:cubicBezTo>
                    <a:pt x="621" y="908"/>
                    <a:pt x="621" y="908"/>
                    <a:pt x="621" y="908"/>
                  </a:cubicBezTo>
                  <a:cubicBezTo>
                    <a:pt x="619" y="883"/>
                    <a:pt x="619" y="883"/>
                    <a:pt x="619" y="883"/>
                  </a:cubicBezTo>
                  <a:cubicBezTo>
                    <a:pt x="610" y="882"/>
                    <a:pt x="610" y="882"/>
                    <a:pt x="610" y="882"/>
                  </a:cubicBezTo>
                  <a:cubicBezTo>
                    <a:pt x="607" y="869"/>
                    <a:pt x="607" y="869"/>
                    <a:pt x="607" y="869"/>
                  </a:cubicBezTo>
                  <a:cubicBezTo>
                    <a:pt x="607" y="869"/>
                    <a:pt x="596" y="871"/>
                    <a:pt x="592" y="866"/>
                  </a:cubicBezTo>
                  <a:cubicBezTo>
                    <a:pt x="588" y="861"/>
                    <a:pt x="587" y="846"/>
                    <a:pt x="587" y="846"/>
                  </a:cubicBezTo>
                  <a:cubicBezTo>
                    <a:pt x="587" y="846"/>
                    <a:pt x="570" y="831"/>
                    <a:pt x="562" y="827"/>
                  </a:cubicBezTo>
                  <a:cubicBezTo>
                    <a:pt x="554" y="823"/>
                    <a:pt x="538" y="829"/>
                    <a:pt x="535" y="824"/>
                  </a:cubicBezTo>
                  <a:cubicBezTo>
                    <a:pt x="532" y="819"/>
                    <a:pt x="542" y="802"/>
                    <a:pt x="542" y="802"/>
                  </a:cubicBezTo>
                  <a:cubicBezTo>
                    <a:pt x="540" y="786"/>
                    <a:pt x="540" y="786"/>
                    <a:pt x="540" y="786"/>
                  </a:cubicBezTo>
                  <a:cubicBezTo>
                    <a:pt x="563" y="787"/>
                    <a:pt x="563" y="787"/>
                    <a:pt x="563" y="787"/>
                  </a:cubicBezTo>
                  <a:cubicBezTo>
                    <a:pt x="568" y="792"/>
                    <a:pt x="568" y="792"/>
                    <a:pt x="568" y="792"/>
                  </a:cubicBezTo>
                  <a:cubicBezTo>
                    <a:pt x="568" y="792"/>
                    <a:pt x="575" y="787"/>
                    <a:pt x="582" y="782"/>
                  </a:cubicBezTo>
                  <a:cubicBezTo>
                    <a:pt x="589" y="777"/>
                    <a:pt x="586" y="746"/>
                    <a:pt x="586" y="746"/>
                  </a:cubicBezTo>
                  <a:cubicBezTo>
                    <a:pt x="586" y="746"/>
                    <a:pt x="579" y="727"/>
                    <a:pt x="580" y="719"/>
                  </a:cubicBezTo>
                  <a:cubicBezTo>
                    <a:pt x="581" y="711"/>
                    <a:pt x="596" y="700"/>
                    <a:pt x="597" y="697"/>
                  </a:cubicBezTo>
                  <a:cubicBezTo>
                    <a:pt x="598" y="694"/>
                    <a:pt x="592" y="683"/>
                    <a:pt x="592" y="676"/>
                  </a:cubicBezTo>
                  <a:cubicBezTo>
                    <a:pt x="592" y="669"/>
                    <a:pt x="598" y="656"/>
                    <a:pt x="603" y="656"/>
                  </a:cubicBezTo>
                  <a:cubicBezTo>
                    <a:pt x="608" y="656"/>
                    <a:pt x="610" y="667"/>
                    <a:pt x="610" y="667"/>
                  </a:cubicBezTo>
                  <a:cubicBezTo>
                    <a:pt x="610" y="667"/>
                    <a:pt x="616" y="670"/>
                    <a:pt x="622" y="662"/>
                  </a:cubicBezTo>
                  <a:cubicBezTo>
                    <a:pt x="628" y="654"/>
                    <a:pt x="621" y="631"/>
                    <a:pt x="621" y="631"/>
                  </a:cubicBezTo>
                  <a:cubicBezTo>
                    <a:pt x="628" y="620"/>
                    <a:pt x="628" y="620"/>
                    <a:pt x="628" y="620"/>
                  </a:cubicBezTo>
                  <a:cubicBezTo>
                    <a:pt x="626" y="605"/>
                    <a:pt x="626" y="605"/>
                    <a:pt x="626" y="605"/>
                  </a:cubicBezTo>
                  <a:cubicBezTo>
                    <a:pt x="626" y="605"/>
                    <a:pt x="637" y="601"/>
                    <a:pt x="642" y="596"/>
                  </a:cubicBezTo>
                  <a:cubicBezTo>
                    <a:pt x="647" y="591"/>
                    <a:pt x="642" y="581"/>
                    <a:pt x="643" y="576"/>
                  </a:cubicBezTo>
                  <a:cubicBezTo>
                    <a:pt x="644" y="571"/>
                    <a:pt x="655" y="557"/>
                    <a:pt x="655" y="557"/>
                  </a:cubicBezTo>
                  <a:cubicBezTo>
                    <a:pt x="677" y="555"/>
                    <a:pt x="677" y="555"/>
                    <a:pt x="677" y="555"/>
                  </a:cubicBezTo>
                  <a:cubicBezTo>
                    <a:pt x="677" y="555"/>
                    <a:pt x="675" y="537"/>
                    <a:pt x="675" y="529"/>
                  </a:cubicBezTo>
                  <a:cubicBezTo>
                    <a:pt x="675" y="521"/>
                    <a:pt x="691" y="501"/>
                    <a:pt x="691" y="501"/>
                  </a:cubicBezTo>
                  <a:cubicBezTo>
                    <a:pt x="691" y="471"/>
                    <a:pt x="691" y="471"/>
                    <a:pt x="691" y="471"/>
                  </a:cubicBezTo>
                  <a:cubicBezTo>
                    <a:pt x="689" y="438"/>
                    <a:pt x="689" y="438"/>
                    <a:pt x="689" y="438"/>
                  </a:cubicBezTo>
                  <a:cubicBezTo>
                    <a:pt x="689" y="438"/>
                    <a:pt x="683" y="436"/>
                    <a:pt x="684" y="428"/>
                  </a:cubicBezTo>
                  <a:cubicBezTo>
                    <a:pt x="685" y="420"/>
                    <a:pt x="696" y="421"/>
                    <a:pt x="696" y="414"/>
                  </a:cubicBezTo>
                  <a:cubicBezTo>
                    <a:pt x="696" y="407"/>
                    <a:pt x="697" y="397"/>
                    <a:pt x="697" y="397"/>
                  </a:cubicBezTo>
                  <a:cubicBezTo>
                    <a:pt x="697" y="397"/>
                    <a:pt x="709" y="395"/>
                    <a:pt x="709" y="377"/>
                  </a:cubicBezTo>
                  <a:cubicBezTo>
                    <a:pt x="709" y="359"/>
                    <a:pt x="703" y="349"/>
                    <a:pt x="703" y="346"/>
                  </a:cubicBezTo>
                  <a:cubicBezTo>
                    <a:pt x="703" y="343"/>
                    <a:pt x="714" y="338"/>
                    <a:pt x="714" y="338"/>
                  </a:cubicBezTo>
                  <a:cubicBezTo>
                    <a:pt x="714" y="328"/>
                    <a:pt x="714" y="328"/>
                    <a:pt x="714" y="328"/>
                  </a:cubicBezTo>
                  <a:cubicBezTo>
                    <a:pt x="714" y="328"/>
                    <a:pt x="732" y="328"/>
                    <a:pt x="733" y="321"/>
                  </a:cubicBezTo>
                  <a:cubicBezTo>
                    <a:pt x="734" y="314"/>
                    <a:pt x="734" y="306"/>
                    <a:pt x="734" y="306"/>
                  </a:cubicBezTo>
                  <a:cubicBezTo>
                    <a:pt x="734" y="306"/>
                    <a:pt x="761" y="304"/>
                    <a:pt x="770" y="296"/>
                  </a:cubicBezTo>
                  <a:cubicBezTo>
                    <a:pt x="775" y="292"/>
                    <a:pt x="779" y="280"/>
                    <a:pt x="781" y="271"/>
                  </a:cubicBezTo>
                  <a:cubicBezTo>
                    <a:pt x="756" y="256"/>
                    <a:pt x="756" y="256"/>
                    <a:pt x="756" y="256"/>
                  </a:cubicBezTo>
                  <a:cubicBezTo>
                    <a:pt x="756" y="256"/>
                    <a:pt x="753" y="240"/>
                    <a:pt x="747" y="236"/>
                  </a:cubicBezTo>
                  <a:cubicBezTo>
                    <a:pt x="741" y="232"/>
                    <a:pt x="726" y="242"/>
                    <a:pt x="722" y="228"/>
                  </a:cubicBezTo>
                  <a:cubicBezTo>
                    <a:pt x="718" y="214"/>
                    <a:pt x="717" y="176"/>
                    <a:pt x="717" y="176"/>
                  </a:cubicBezTo>
                  <a:cubicBezTo>
                    <a:pt x="710" y="174"/>
                    <a:pt x="710" y="174"/>
                    <a:pt x="710" y="174"/>
                  </a:cubicBezTo>
                  <a:cubicBezTo>
                    <a:pt x="710" y="174"/>
                    <a:pt x="708" y="132"/>
                    <a:pt x="708" y="127"/>
                  </a:cubicBezTo>
                  <a:cubicBezTo>
                    <a:pt x="708" y="122"/>
                    <a:pt x="703" y="111"/>
                    <a:pt x="703" y="111"/>
                  </a:cubicBezTo>
                  <a:cubicBezTo>
                    <a:pt x="715" y="108"/>
                    <a:pt x="715" y="108"/>
                    <a:pt x="715" y="108"/>
                  </a:cubicBezTo>
                  <a:cubicBezTo>
                    <a:pt x="715" y="108"/>
                    <a:pt x="697" y="93"/>
                    <a:pt x="696" y="84"/>
                  </a:cubicBezTo>
                  <a:cubicBezTo>
                    <a:pt x="695" y="75"/>
                    <a:pt x="701" y="59"/>
                    <a:pt x="693" y="53"/>
                  </a:cubicBezTo>
                  <a:cubicBezTo>
                    <a:pt x="685" y="47"/>
                    <a:pt x="674" y="39"/>
                    <a:pt x="674" y="39"/>
                  </a:cubicBezTo>
                  <a:cubicBezTo>
                    <a:pt x="674" y="39"/>
                    <a:pt x="665" y="27"/>
                    <a:pt x="661" y="23"/>
                  </a:cubicBezTo>
                  <a:cubicBezTo>
                    <a:pt x="657" y="19"/>
                    <a:pt x="656" y="26"/>
                    <a:pt x="650" y="22"/>
                  </a:cubicBezTo>
                  <a:cubicBezTo>
                    <a:pt x="646" y="19"/>
                    <a:pt x="639" y="10"/>
                    <a:pt x="634" y="0"/>
                  </a:cubicBezTo>
                  <a:cubicBezTo>
                    <a:pt x="618" y="15"/>
                    <a:pt x="618" y="15"/>
                    <a:pt x="618" y="15"/>
                  </a:cubicBezTo>
                  <a:lnTo>
                    <a:pt x="601" y="1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2C00FC27-1449-4E4C-992F-628BC87AEC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54938" y="2216150"/>
              <a:ext cx="111125" cy="444500"/>
            </a:xfrm>
            <a:custGeom>
              <a:avLst/>
              <a:gdLst>
                <a:gd name="T0" fmla="*/ 0 w 199"/>
                <a:gd name="T1" fmla="*/ 794 h 794"/>
                <a:gd name="T2" fmla="*/ 9 w 199"/>
                <a:gd name="T3" fmla="*/ 791 h 794"/>
                <a:gd name="T4" fmla="*/ 25 w 199"/>
                <a:gd name="T5" fmla="*/ 764 h 794"/>
                <a:gd name="T6" fmla="*/ 12 w 199"/>
                <a:gd name="T7" fmla="*/ 755 h 794"/>
                <a:gd name="T8" fmla="*/ 0 w 199"/>
                <a:gd name="T9" fmla="*/ 794 h 794"/>
                <a:gd name="T10" fmla="*/ 76 w 199"/>
                <a:gd name="T11" fmla="*/ 712 h 794"/>
                <a:gd name="T12" fmla="*/ 49 w 199"/>
                <a:gd name="T13" fmla="*/ 708 h 794"/>
                <a:gd name="T14" fmla="*/ 36 w 199"/>
                <a:gd name="T15" fmla="*/ 755 h 794"/>
                <a:gd name="T16" fmla="*/ 43 w 199"/>
                <a:gd name="T17" fmla="*/ 757 h 794"/>
                <a:gd name="T18" fmla="*/ 55 w 199"/>
                <a:gd name="T19" fmla="*/ 733 h 794"/>
                <a:gd name="T20" fmla="*/ 88 w 199"/>
                <a:gd name="T21" fmla="*/ 715 h 794"/>
                <a:gd name="T22" fmla="*/ 79 w 199"/>
                <a:gd name="T23" fmla="*/ 699 h 794"/>
                <a:gd name="T24" fmla="*/ 76 w 199"/>
                <a:gd name="T25" fmla="*/ 712 h 794"/>
                <a:gd name="T26" fmla="*/ 128 w 199"/>
                <a:gd name="T27" fmla="*/ 672 h 794"/>
                <a:gd name="T28" fmla="*/ 117 w 199"/>
                <a:gd name="T29" fmla="*/ 697 h 794"/>
                <a:gd name="T30" fmla="*/ 128 w 199"/>
                <a:gd name="T31" fmla="*/ 672 h 794"/>
                <a:gd name="T32" fmla="*/ 189 w 199"/>
                <a:gd name="T33" fmla="*/ 423 h 794"/>
                <a:gd name="T34" fmla="*/ 177 w 199"/>
                <a:gd name="T35" fmla="*/ 434 h 794"/>
                <a:gd name="T36" fmla="*/ 185 w 199"/>
                <a:gd name="T37" fmla="*/ 449 h 794"/>
                <a:gd name="T38" fmla="*/ 173 w 199"/>
                <a:gd name="T39" fmla="*/ 449 h 794"/>
                <a:gd name="T40" fmla="*/ 173 w 199"/>
                <a:gd name="T41" fmla="*/ 469 h 794"/>
                <a:gd name="T42" fmla="*/ 189 w 199"/>
                <a:gd name="T43" fmla="*/ 467 h 794"/>
                <a:gd name="T44" fmla="*/ 198 w 199"/>
                <a:gd name="T45" fmla="*/ 456 h 794"/>
                <a:gd name="T46" fmla="*/ 189 w 199"/>
                <a:gd name="T47" fmla="*/ 437 h 794"/>
                <a:gd name="T48" fmla="*/ 199 w 199"/>
                <a:gd name="T49" fmla="*/ 435 h 794"/>
                <a:gd name="T50" fmla="*/ 189 w 199"/>
                <a:gd name="T51" fmla="*/ 423 h 794"/>
                <a:gd name="T52" fmla="*/ 184 w 199"/>
                <a:gd name="T53" fmla="*/ 513 h 794"/>
                <a:gd name="T54" fmla="*/ 195 w 199"/>
                <a:gd name="T55" fmla="*/ 499 h 794"/>
                <a:gd name="T56" fmla="*/ 178 w 199"/>
                <a:gd name="T57" fmla="*/ 485 h 794"/>
                <a:gd name="T58" fmla="*/ 184 w 199"/>
                <a:gd name="T59" fmla="*/ 513 h 794"/>
                <a:gd name="T60" fmla="*/ 170 w 199"/>
                <a:gd name="T61" fmla="*/ 636 h 794"/>
                <a:gd name="T62" fmla="*/ 171 w 199"/>
                <a:gd name="T63" fmla="*/ 615 h 794"/>
                <a:gd name="T64" fmla="*/ 162 w 199"/>
                <a:gd name="T65" fmla="*/ 632 h 794"/>
                <a:gd name="T66" fmla="*/ 170 w 199"/>
                <a:gd name="T67" fmla="*/ 636 h 794"/>
                <a:gd name="T68" fmla="*/ 169 w 199"/>
                <a:gd name="T69" fmla="*/ 573 h 794"/>
                <a:gd name="T70" fmla="*/ 181 w 199"/>
                <a:gd name="T71" fmla="*/ 571 h 794"/>
                <a:gd name="T72" fmla="*/ 169 w 199"/>
                <a:gd name="T73" fmla="*/ 559 h 794"/>
                <a:gd name="T74" fmla="*/ 169 w 199"/>
                <a:gd name="T75" fmla="*/ 573 h 794"/>
                <a:gd name="T76" fmla="*/ 82 w 199"/>
                <a:gd name="T77" fmla="*/ 14 h 794"/>
                <a:gd name="T78" fmla="*/ 94 w 199"/>
                <a:gd name="T79" fmla="*/ 38 h 794"/>
                <a:gd name="T80" fmla="*/ 114 w 199"/>
                <a:gd name="T81" fmla="*/ 14 h 794"/>
                <a:gd name="T82" fmla="*/ 106 w 199"/>
                <a:gd name="T83" fmla="*/ 0 h 794"/>
                <a:gd name="T84" fmla="*/ 82 w 199"/>
                <a:gd name="T85" fmla="*/ 1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9" h="794">
                  <a:moveTo>
                    <a:pt x="0" y="794"/>
                  </a:moveTo>
                  <a:cubicBezTo>
                    <a:pt x="9" y="791"/>
                    <a:pt x="9" y="791"/>
                    <a:pt x="9" y="791"/>
                  </a:cubicBezTo>
                  <a:cubicBezTo>
                    <a:pt x="25" y="764"/>
                    <a:pt x="25" y="764"/>
                    <a:pt x="25" y="764"/>
                  </a:cubicBezTo>
                  <a:cubicBezTo>
                    <a:pt x="12" y="755"/>
                    <a:pt x="12" y="755"/>
                    <a:pt x="12" y="755"/>
                  </a:cubicBezTo>
                  <a:lnTo>
                    <a:pt x="0" y="794"/>
                  </a:lnTo>
                  <a:close/>
                  <a:moveTo>
                    <a:pt x="76" y="712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36" y="755"/>
                    <a:pt x="36" y="755"/>
                    <a:pt x="36" y="755"/>
                  </a:cubicBezTo>
                  <a:cubicBezTo>
                    <a:pt x="43" y="757"/>
                    <a:pt x="43" y="757"/>
                    <a:pt x="43" y="757"/>
                  </a:cubicBezTo>
                  <a:cubicBezTo>
                    <a:pt x="55" y="733"/>
                    <a:pt x="55" y="733"/>
                    <a:pt x="55" y="733"/>
                  </a:cubicBezTo>
                  <a:cubicBezTo>
                    <a:pt x="88" y="715"/>
                    <a:pt x="88" y="715"/>
                    <a:pt x="88" y="715"/>
                  </a:cubicBezTo>
                  <a:cubicBezTo>
                    <a:pt x="79" y="699"/>
                    <a:pt x="79" y="699"/>
                    <a:pt x="79" y="699"/>
                  </a:cubicBezTo>
                  <a:lnTo>
                    <a:pt x="76" y="712"/>
                  </a:lnTo>
                  <a:close/>
                  <a:moveTo>
                    <a:pt x="128" y="672"/>
                  </a:moveTo>
                  <a:cubicBezTo>
                    <a:pt x="119" y="670"/>
                    <a:pt x="109" y="694"/>
                    <a:pt x="117" y="697"/>
                  </a:cubicBezTo>
                  <a:cubicBezTo>
                    <a:pt x="128" y="701"/>
                    <a:pt x="138" y="675"/>
                    <a:pt x="128" y="672"/>
                  </a:cubicBezTo>
                  <a:close/>
                  <a:moveTo>
                    <a:pt x="189" y="423"/>
                  </a:moveTo>
                  <a:cubicBezTo>
                    <a:pt x="177" y="434"/>
                    <a:pt x="177" y="434"/>
                    <a:pt x="177" y="434"/>
                  </a:cubicBezTo>
                  <a:cubicBezTo>
                    <a:pt x="185" y="449"/>
                    <a:pt x="185" y="449"/>
                    <a:pt x="185" y="449"/>
                  </a:cubicBezTo>
                  <a:cubicBezTo>
                    <a:pt x="173" y="449"/>
                    <a:pt x="173" y="449"/>
                    <a:pt x="173" y="449"/>
                  </a:cubicBezTo>
                  <a:cubicBezTo>
                    <a:pt x="173" y="469"/>
                    <a:pt x="173" y="469"/>
                    <a:pt x="173" y="469"/>
                  </a:cubicBezTo>
                  <a:cubicBezTo>
                    <a:pt x="189" y="467"/>
                    <a:pt x="189" y="467"/>
                    <a:pt x="189" y="467"/>
                  </a:cubicBezTo>
                  <a:cubicBezTo>
                    <a:pt x="198" y="456"/>
                    <a:pt x="198" y="456"/>
                    <a:pt x="198" y="456"/>
                  </a:cubicBezTo>
                  <a:cubicBezTo>
                    <a:pt x="189" y="437"/>
                    <a:pt x="189" y="437"/>
                    <a:pt x="189" y="437"/>
                  </a:cubicBezTo>
                  <a:cubicBezTo>
                    <a:pt x="199" y="435"/>
                    <a:pt x="199" y="435"/>
                    <a:pt x="199" y="435"/>
                  </a:cubicBezTo>
                  <a:lnTo>
                    <a:pt x="189" y="423"/>
                  </a:lnTo>
                  <a:close/>
                  <a:moveTo>
                    <a:pt x="184" y="513"/>
                  </a:moveTo>
                  <a:cubicBezTo>
                    <a:pt x="195" y="499"/>
                    <a:pt x="195" y="499"/>
                    <a:pt x="195" y="499"/>
                  </a:cubicBezTo>
                  <a:cubicBezTo>
                    <a:pt x="178" y="485"/>
                    <a:pt x="178" y="485"/>
                    <a:pt x="178" y="485"/>
                  </a:cubicBezTo>
                  <a:lnTo>
                    <a:pt x="184" y="513"/>
                  </a:lnTo>
                  <a:close/>
                  <a:moveTo>
                    <a:pt x="170" y="636"/>
                  </a:moveTo>
                  <a:cubicBezTo>
                    <a:pt x="171" y="615"/>
                    <a:pt x="171" y="615"/>
                    <a:pt x="171" y="615"/>
                  </a:cubicBezTo>
                  <a:cubicBezTo>
                    <a:pt x="162" y="632"/>
                    <a:pt x="162" y="632"/>
                    <a:pt x="162" y="632"/>
                  </a:cubicBezTo>
                  <a:lnTo>
                    <a:pt x="170" y="636"/>
                  </a:lnTo>
                  <a:close/>
                  <a:moveTo>
                    <a:pt x="169" y="573"/>
                  </a:moveTo>
                  <a:cubicBezTo>
                    <a:pt x="181" y="571"/>
                    <a:pt x="181" y="571"/>
                    <a:pt x="181" y="571"/>
                  </a:cubicBezTo>
                  <a:cubicBezTo>
                    <a:pt x="169" y="559"/>
                    <a:pt x="169" y="559"/>
                    <a:pt x="169" y="559"/>
                  </a:cubicBezTo>
                  <a:lnTo>
                    <a:pt x="169" y="573"/>
                  </a:lnTo>
                  <a:close/>
                  <a:moveTo>
                    <a:pt x="82" y="14"/>
                  </a:moveTo>
                  <a:cubicBezTo>
                    <a:pt x="94" y="38"/>
                    <a:pt x="94" y="38"/>
                    <a:pt x="94" y="38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82" y="1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35D7B044-1179-485D-99C9-C12268696A8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59625" y="3451225"/>
              <a:ext cx="41275" cy="30163"/>
            </a:xfrm>
            <a:custGeom>
              <a:avLst/>
              <a:gdLst>
                <a:gd name="T0" fmla="*/ 16 w 76"/>
                <a:gd name="T1" fmla="*/ 34 h 52"/>
                <a:gd name="T2" fmla="*/ 11 w 76"/>
                <a:gd name="T3" fmla="*/ 52 h 52"/>
                <a:gd name="T4" fmla="*/ 16 w 76"/>
                <a:gd name="T5" fmla="*/ 34 h 52"/>
                <a:gd name="T6" fmla="*/ 35 w 76"/>
                <a:gd name="T7" fmla="*/ 8 h 52"/>
                <a:gd name="T8" fmla="*/ 47 w 76"/>
                <a:gd name="T9" fmla="*/ 26 h 52"/>
                <a:gd name="T10" fmla="*/ 58 w 76"/>
                <a:gd name="T11" fmla="*/ 21 h 52"/>
                <a:gd name="T12" fmla="*/ 35 w 76"/>
                <a:gd name="T13" fmla="*/ 8 h 52"/>
                <a:gd name="T14" fmla="*/ 71 w 76"/>
                <a:gd name="T15" fmla="*/ 32 h 52"/>
                <a:gd name="T16" fmla="*/ 58 w 76"/>
                <a:gd name="T17" fmla="*/ 42 h 52"/>
                <a:gd name="T18" fmla="*/ 71 w 76"/>
                <a:gd name="T19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52">
                  <a:moveTo>
                    <a:pt x="16" y="34"/>
                  </a:moveTo>
                  <a:cubicBezTo>
                    <a:pt x="0" y="34"/>
                    <a:pt x="11" y="52"/>
                    <a:pt x="11" y="52"/>
                  </a:cubicBezTo>
                  <a:cubicBezTo>
                    <a:pt x="23" y="52"/>
                    <a:pt x="32" y="34"/>
                    <a:pt x="16" y="34"/>
                  </a:cubicBezTo>
                  <a:close/>
                  <a:moveTo>
                    <a:pt x="35" y="8"/>
                  </a:moveTo>
                  <a:cubicBezTo>
                    <a:pt x="28" y="16"/>
                    <a:pt x="47" y="26"/>
                    <a:pt x="47" y="26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41" y="0"/>
                    <a:pt x="35" y="8"/>
                  </a:cubicBezTo>
                  <a:close/>
                  <a:moveTo>
                    <a:pt x="71" y="32"/>
                  </a:moveTo>
                  <a:cubicBezTo>
                    <a:pt x="66" y="26"/>
                    <a:pt x="51" y="38"/>
                    <a:pt x="58" y="42"/>
                  </a:cubicBezTo>
                  <a:cubicBezTo>
                    <a:pt x="68" y="48"/>
                    <a:pt x="76" y="37"/>
                    <a:pt x="71" y="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499AB9D4-F6A3-49AD-A173-91154814154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443788" y="2603500"/>
              <a:ext cx="331787" cy="644525"/>
            </a:xfrm>
            <a:custGeom>
              <a:avLst/>
              <a:gdLst>
                <a:gd name="T0" fmla="*/ 529 w 591"/>
                <a:gd name="T1" fmla="*/ 401 h 1153"/>
                <a:gd name="T2" fmla="*/ 547 w 591"/>
                <a:gd name="T3" fmla="*/ 349 h 1153"/>
                <a:gd name="T4" fmla="*/ 492 w 591"/>
                <a:gd name="T5" fmla="*/ 276 h 1153"/>
                <a:gd name="T6" fmla="*/ 448 w 591"/>
                <a:gd name="T7" fmla="*/ 241 h 1153"/>
                <a:gd name="T8" fmla="*/ 441 w 591"/>
                <a:gd name="T9" fmla="*/ 258 h 1153"/>
                <a:gd name="T10" fmla="*/ 418 w 591"/>
                <a:gd name="T11" fmla="*/ 264 h 1153"/>
                <a:gd name="T12" fmla="*/ 456 w 591"/>
                <a:gd name="T13" fmla="*/ 373 h 1153"/>
                <a:gd name="T14" fmla="*/ 443 w 591"/>
                <a:gd name="T15" fmla="*/ 450 h 1153"/>
                <a:gd name="T16" fmla="*/ 383 w 591"/>
                <a:gd name="T17" fmla="*/ 448 h 1153"/>
                <a:gd name="T18" fmla="*/ 367 w 591"/>
                <a:gd name="T19" fmla="*/ 514 h 1153"/>
                <a:gd name="T20" fmla="*/ 259 w 591"/>
                <a:gd name="T21" fmla="*/ 546 h 1153"/>
                <a:gd name="T22" fmla="*/ 179 w 591"/>
                <a:gd name="T23" fmla="*/ 601 h 1153"/>
                <a:gd name="T24" fmla="*/ 241 w 591"/>
                <a:gd name="T25" fmla="*/ 607 h 1153"/>
                <a:gd name="T26" fmla="*/ 331 w 591"/>
                <a:gd name="T27" fmla="*/ 584 h 1153"/>
                <a:gd name="T28" fmla="*/ 407 w 591"/>
                <a:gd name="T29" fmla="*/ 654 h 1153"/>
                <a:gd name="T30" fmla="*/ 415 w 591"/>
                <a:gd name="T31" fmla="*/ 583 h 1153"/>
                <a:gd name="T32" fmla="*/ 464 w 591"/>
                <a:gd name="T33" fmla="*/ 585 h 1153"/>
                <a:gd name="T34" fmla="*/ 528 w 591"/>
                <a:gd name="T35" fmla="*/ 556 h 1153"/>
                <a:gd name="T36" fmla="*/ 578 w 591"/>
                <a:gd name="T37" fmla="*/ 538 h 1153"/>
                <a:gd name="T38" fmla="*/ 299 w 591"/>
                <a:gd name="T39" fmla="*/ 628 h 1153"/>
                <a:gd name="T40" fmla="*/ 276 w 591"/>
                <a:gd name="T41" fmla="*/ 674 h 1153"/>
                <a:gd name="T42" fmla="*/ 358 w 591"/>
                <a:gd name="T43" fmla="*/ 638 h 1153"/>
                <a:gd name="T44" fmla="*/ 256 w 591"/>
                <a:gd name="T45" fmla="*/ 689 h 1153"/>
                <a:gd name="T46" fmla="*/ 184 w 591"/>
                <a:gd name="T47" fmla="*/ 634 h 1153"/>
                <a:gd name="T48" fmla="*/ 174 w 591"/>
                <a:gd name="T49" fmla="*/ 687 h 1153"/>
                <a:gd name="T50" fmla="*/ 182 w 591"/>
                <a:gd name="T51" fmla="*/ 727 h 1153"/>
                <a:gd name="T52" fmla="*/ 233 w 591"/>
                <a:gd name="T53" fmla="*/ 780 h 1153"/>
                <a:gd name="T54" fmla="*/ 172 w 591"/>
                <a:gd name="T55" fmla="*/ 718 h 1153"/>
                <a:gd name="T56" fmla="*/ 432 w 591"/>
                <a:gd name="T57" fmla="*/ 423 h 1153"/>
                <a:gd name="T58" fmla="*/ 411 w 591"/>
                <a:gd name="T59" fmla="*/ 400 h 1153"/>
                <a:gd name="T60" fmla="*/ 374 w 591"/>
                <a:gd name="T61" fmla="*/ 72 h 1153"/>
                <a:gd name="T62" fmla="*/ 354 w 591"/>
                <a:gd name="T63" fmla="*/ 123 h 1153"/>
                <a:gd name="T64" fmla="*/ 390 w 591"/>
                <a:gd name="T65" fmla="*/ 198 h 1153"/>
                <a:gd name="T66" fmla="*/ 437 w 591"/>
                <a:gd name="T67" fmla="*/ 205 h 1153"/>
                <a:gd name="T68" fmla="*/ 409 w 591"/>
                <a:gd name="T69" fmla="*/ 179 h 1153"/>
                <a:gd name="T70" fmla="*/ 557 w 591"/>
                <a:gd name="T71" fmla="*/ 147 h 1153"/>
                <a:gd name="T72" fmla="*/ 523 w 591"/>
                <a:gd name="T73" fmla="*/ 96 h 1153"/>
                <a:gd name="T74" fmla="*/ 194 w 591"/>
                <a:gd name="T75" fmla="*/ 984 h 1153"/>
                <a:gd name="T76" fmla="*/ 208 w 591"/>
                <a:gd name="T77" fmla="*/ 933 h 1153"/>
                <a:gd name="T78" fmla="*/ 208 w 591"/>
                <a:gd name="T79" fmla="*/ 933 h 1153"/>
                <a:gd name="T80" fmla="*/ 230 w 591"/>
                <a:gd name="T81" fmla="*/ 810 h 1153"/>
                <a:gd name="T82" fmla="*/ 252 w 591"/>
                <a:gd name="T83" fmla="*/ 792 h 1153"/>
                <a:gd name="T84" fmla="*/ 252 w 591"/>
                <a:gd name="T85" fmla="*/ 792 h 1153"/>
                <a:gd name="T86" fmla="*/ 32 w 591"/>
                <a:gd name="T87" fmla="*/ 1144 h 1153"/>
                <a:gd name="T88" fmla="*/ 90 w 591"/>
                <a:gd name="T89" fmla="*/ 1125 h 1153"/>
                <a:gd name="T90" fmla="*/ 16 w 591"/>
                <a:gd name="T91" fmla="*/ 1134 h 1153"/>
                <a:gd name="T92" fmla="*/ 184 w 591"/>
                <a:gd name="T93" fmla="*/ 1008 h 1153"/>
                <a:gd name="T94" fmla="*/ 198 w 591"/>
                <a:gd name="T95" fmla="*/ 101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1153">
                  <a:moveTo>
                    <a:pt x="591" y="531"/>
                  </a:moveTo>
                  <a:cubicBezTo>
                    <a:pt x="591" y="531"/>
                    <a:pt x="559" y="513"/>
                    <a:pt x="560" y="499"/>
                  </a:cubicBezTo>
                  <a:cubicBezTo>
                    <a:pt x="561" y="485"/>
                    <a:pt x="562" y="459"/>
                    <a:pt x="556" y="447"/>
                  </a:cubicBezTo>
                  <a:cubicBezTo>
                    <a:pt x="550" y="435"/>
                    <a:pt x="526" y="418"/>
                    <a:pt x="529" y="401"/>
                  </a:cubicBezTo>
                  <a:cubicBezTo>
                    <a:pt x="532" y="384"/>
                    <a:pt x="548" y="389"/>
                    <a:pt x="548" y="389"/>
                  </a:cubicBezTo>
                  <a:cubicBezTo>
                    <a:pt x="545" y="362"/>
                    <a:pt x="545" y="362"/>
                    <a:pt x="545" y="362"/>
                  </a:cubicBezTo>
                  <a:cubicBezTo>
                    <a:pt x="537" y="356"/>
                    <a:pt x="537" y="356"/>
                    <a:pt x="537" y="356"/>
                  </a:cubicBezTo>
                  <a:cubicBezTo>
                    <a:pt x="547" y="349"/>
                    <a:pt x="547" y="349"/>
                    <a:pt x="547" y="349"/>
                  </a:cubicBezTo>
                  <a:cubicBezTo>
                    <a:pt x="547" y="349"/>
                    <a:pt x="542" y="331"/>
                    <a:pt x="538" y="321"/>
                  </a:cubicBezTo>
                  <a:cubicBezTo>
                    <a:pt x="534" y="311"/>
                    <a:pt x="520" y="303"/>
                    <a:pt x="520" y="303"/>
                  </a:cubicBezTo>
                  <a:cubicBezTo>
                    <a:pt x="516" y="290"/>
                    <a:pt x="516" y="290"/>
                    <a:pt x="516" y="290"/>
                  </a:cubicBezTo>
                  <a:cubicBezTo>
                    <a:pt x="516" y="290"/>
                    <a:pt x="501" y="283"/>
                    <a:pt x="492" y="276"/>
                  </a:cubicBezTo>
                  <a:cubicBezTo>
                    <a:pt x="483" y="269"/>
                    <a:pt x="468" y="253"/>
                    <a:pt x="468" y="244"/>
                  </a:cubicBezTo>
                  <a:cubicBezTo>
                    <a:pt x="468" y="235"/>
                    <a:pt x="465" y="231"/>
                    <a:pt x="465" y="231"/>
                  </a:cubicBezTo>
                  <a:cubicBezTo>
                    <a:pt x="465" y="231"/>
                    <a:pt x="442" y="214"/>
                    <a:pt x="439" y="226"/>
                  </a:cubicBezTo>
                  <a:cubicBezTo>
                    <a:pt x="436" y="238"/>
                    <a:pt x="448" y="241"/>
                    <a:pt x="448" y="241"/>
                  </a:cubicBezTo>
                  <a:cubicBezTo>
                    <a:pt x="455" y="237"/>
                    <a:pt x="455" y="237"/>
                    <a:pt x="455" y="237"/>
                  </a:cubicBezTo>
                  <a:cubicBezTo>
                    <a:pt x="455" y="237"/>
                    <a:pt x="463" y="256"/>
                    <a:pt x="459" y="256"/>
                  </a:cubicBezTo>
                  <a:cubicBezTo>
                    <a:pt x="455" y="256"/>
                    <a:pt x="450" y="249"/>
                    <a:pt x="450" y="24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28" y="237"/>
                    <a:pt x="428" y="237"/>
                    <a:pt x="428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30" y="261"/>
                    <a:pt x="430" y="261"/>
                    <a:pt x="430" y="261"/>
                  </a:cubicBezTo>
                  <a:cubicBezTo>
                    <a:pt x="418" y="264"/>
                    <a:pt x="418" y="264"/>
                    <a:pt x="418" y="264"/>
                  </a:cubicBezTo>
                  <a:cubicBezTo>
                    <a:pt x="437" y="296"/>
                    <a:pt x="437" y="296"/>
                    <a:pt x="437" y="296"/>
                  </a:cubicBezTo>
                  <a:cubicBezTo>
                    <a:pt x="430" y="304"/>
                    <a:pt x="430" y="304"/>
                    <a:pt x="430" y="304"/>
                  </a:cubicBezTo>
                  <a:cubicBezTo>
                    <a:pt x="430" y="304"/>
                    <a:pt x="466" y="322"/>
                    <a:pt x="464" y="337"/>
                  </a:cubicBezTo>
                  <a:cubicBezTo>
                    <a:pt x="462" y="352"/>
                    <a:pt x="456" y="373"/>
                    <a:pt x="456" y="373"/>
                  </a:cubicBezTo>
                  <a:cubicBezTo>
                    <a:pt x="454" y="391"/>
                    <a:pt x="454" y="391"/>
                    <a:pt x="454" y="391"/>
                  </a:cubicBezTo>
                  <a:cubicBezTo>
                    <a:pt x="454" y="391"/>
                    <a:pt x="475" y="404"/>
                    <a:pt x="465" y="411"/>
                  </a:cubicBezTo>
                  <a:cubicBezTo>
                    <a:pt x="455" y="418"/>
                    <a:pt x="447" y="414"/>
                    <a:pt x="447" y="414"/>
                  </a:cubicBezTo>
                  <a:cubicBezTo>
                    <a:pt x="447" y="414"/>
                    <a:pt x="454" y="444"/>
                    <a:pt x="443" y="450"/>
                  </a:cubicBezTo>
                  <a:cubicBezTo>
                    <a:pt x="432" y="456"/>
                    <a:pt x="409" y="464"/>
                    <a:pt x="409" y="464"/>
                  </a:cubicBezTo>
                  <a:cubicBezTo>
                    <a:pt x="409" y="473"/>
                    <a:pt x="409" y="473"/>
                    <a:pt x="409" y="473"/>
                  </a:cubicBezTo>
                  <a:cubicBezTo>
                    <a:pt x="409" y="473"/>
                    <a:pt x="398" y="477"/>
                    <a:pt x="389" y="467"/>
                  </a:cubicBezTo>
                  <a:cubicBezTo>
                    <a:pt x="380" y="457"/>
                    <a:pt x="383" y="448"/>
                    <a:pt x="383" y="448"/>
                  </a:cubicBezTo>
                  <a:cubicBezTo>
                    <a:pt x="386" y="435"/>
                    <a:pt x="386" y="435"/>
                    <a:pt x="386" y="435"/>
                  </a:cubicBezTo>
                  <a:cubicBezTo>
                    <a:pt x="386" y="435"/>
                    <a:pt x="360" y="440"/>
                    <a:pt x="364" y="450"/>
                  </a:cubicBezTo>
                  <a:cubicBezTo>
                    <a:pt x="368" y="460"/>
                    <a:pt x="381" y="474"/>
                    <a:pt x="379" y="481"/>
                  </a:cubicBezTo>
                  <a:cubicBezTo>
                    <a:pt x="377" y="488"/>
                    <a:pt x="363" y="504"/>
                    <a:pt x="367" y="514"/>
                  </a:cubicBezTo>
                  <a:cubicBezTo>
                    <a:pt x="371" y="524"/>
                    <a:pt x="384" y="539"/>
                    <a:pt x="374" y="540"/>
                  </a:cubicBezTo>
                  <a:cubicBezTo>
                    <a:pt x="364" y="541"/>
                    <a:pt x="338" y="529"/>
                    <a:pt x="329" y="530"/>
                  </a:cubicBezTo>
                  <a:cubicBezTo>
                    <a:pt x="320" y="531"/>
                    <a:pt x="281" y="546"/>
                    <a:pt x="278" y="546"/>
                  </a:cubicBezTo>
                  <a:cubicBezTo>
                    <a:pt x="275" y="546"/>
                    <a:pt x="259" y="546"/>
                    <a:pt x="259" y="546"/>
                  </a:cubicBezTo>
                  <a:cubicBezTo>
                    <a:pt x="251" y="538"/>
                    <a:pt x="251" y="538"/>
                    <a:pt x="251" y="538"/>
                  </a:cubicBezTo>
                  <a:cubicBezTo>
                    <a:pt x="229" y="555"/>
                    <a:pt x="229" y="555"/>
                    <a:pt x="229" y="555"/>
                  </a:cubicBezTo>
                  <a:cubicBezTo>
                    <a:pt x="229" y="555"/>
                    <a:pt x="202" y="600"/>
                    <a:pt x="198" y="600"/>
                  </a:cubicBezTo>
                  <a:cubicBezTo>
                    <a:pt x="194" y="600"/>
                    <a:pt x="179" y="601"/>
                    <a:pt x="179" y="601"/>
                  </a:cubicBezTo>
                  <a:cubicBezTo>
                    <a:pt x="179" y="601"/>
                    <a:pt x="184" y="625"/>
                    <a:pt x="191" y="625"/>
                  </a:cubicBezTo>
                  <a:cubicBezTo>
                    <a:pt x="198" y="625"/>
                    <a:pt x="210" y="621"/>
                    <a:pt x="210" y="621"/>
                  </a:cubicBezTo>
                  <a:cubicBezTo>
                    <a:pt x="210" y="621"/>
                    <a:pt x="229" y="632"/>
                    <a:pt x="234" y="630"/>
                  </a:cubicBezTo>
                  <a:cubicBezTo>
                    <a:pt x="239" y="628"/>
                    <a:pt x="241" y="607"/>
                    <a:pt x="241" y="607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56" y="615"/>
                    <a:pt x="290" y="598"/>
                    <a:pt x="295" y="595"/>
                  </a:cubicBezTo>
                  <a:cubicBezTo>
                    <a:pt x="300" y="592"/>
                    <a:pt x="313" y="601"/>
                    <a:pt x="321" y="600"/>
                  </a:cubicBezTo>
                  <a:cubicBezTo>
                    <a:pt x="329" y="599"/>
                    <a:pt x="314" y="584"/>
                    <a:pt x="331" y="584"/>
                  </a:cubicBezTo>
                  <a:cubicBezTo>
                    <a:pt x="348" y="584"/>
                    <a:pt x="352" y="593"/>
                    <a:pt x="352" y="593"/>
                  </a:cubicBezTo>
                  <a:cubicBezTo>
                    <a:pt x="352" y="593"/>
                    <a:pt x="372" y="580"/>
                    <a:pt x="376" y="588"/>
                  </a:cubicBezTo>
                  <a:cubicBezTo>
                    <a:pt x="380" y="596"/>
                    <a:pt x="367" y="615"/>
                    <a:pt x="367" y="615"/>
                  </a:cubicBezTo>
                  <a:cubicBezTo>
                    <a:pt x="367" y="615"/>
                    <a:pt x="387" y="654"/>
                    <a:pt x="407" y="654"/>
                  </a:cubicBezTo>
                  <a:cubicBezTo>
                    <a:pt x="427" y="654"/>
                    <a:pt x="425" y="616"/>
                    <a:pt x="425" y="616"/>
                  </a:cubicBezTo>
                  <a:cubicBezTo>
                    <a:pt x="447" y="612"/>
                    <a:pt x="447" y="612"/>
                    <a:pt x="447" y="612"/>
                  </a:cubicBezTo>
                  <a:cubicBezTo>
                    <a:pt x="447" y="612"/>
                    <a:pt x="430" y="592"/>
                    <a:pt x="427" y="591"/>
                  </a:cubicBezTo>
                  <a:cubicBezTo>
                    <a:pt x="424" y="590"/>
                    <a:pt x="415" y="583"/>
                    <a:pt x="415" y="583"/>
                  </a:cubicBezTo>
                  <a:cubicBezTo>
                    <a:pt x="426" y="568"/>
                    <a:pt x="426" y="568"/>
                    <a:pt x="426" y="568"/>
                  </a:cubicBezTo>
                  <a:cubicBezTo>
                    <a:pt x="435" y="567"/>
                    <a:pt x="429" y="581"/>
                    <a:pt x="439" y="581"/>
                  </a:cubicBezTo>
                  <a:cubicBezTo>
                    <a:pt x="449" y="581"/>
                    <a:pt x="452" y="594"/>
                    <a:pt x="452" y="594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5"/>
                    <a:pt x="479" y="593"/>
                    <a:pt x="494" y="589"/>
                  </a:cubicBezTo>
                  <a:cubicBezTo>
                    <a:pt x="509" y="585"/>
                    <a:pt x="491" y="564"/>
                    <a:pt x="508" y="566"/>
                  </a:cubicBezTo>
                  <a:cubicBezTo>
                    <a:pt x="525" y="568"/>
                    <a:pt x="516" y="596"/>
                    <a:pt x="527" y="590"/>
                  </a:cubicBezTo>
                  <a:cubicBezTo>
                    <a:pt x="538" y="584"/>
                    <a:pt x="520" y="561"/>
                    <a:pt x="528" y="556"/>
                  </a:cubicBezTo>
                  <a:cubicBezTo>
                    <a:pt x="536" y="551"/>
                    <a:pt x="541" y="553"/>
                    <a:pt x="541" y="553"/>
                  </a:cubicBezTo>
                  <a:cubicBezTo>
                    <a:pt x="541" y="553"/>
                    <a:pt x="543" y="522"/>
                    <a:pt x="555" y="534"/>
                  </a:cubicBezTo>
                  <a:cubicBezTo>
                    <a:pt x="567" y="546"/>
                    <a:pt x="548" y="571"/>
                    <a:pt x="568" y="570"/>
                  </a:cubicBezTo>
                  <a:cubicBezTo>
                    <a:pt x="588" y="569"/>
                    <a:pt x="578" y="538"/>
                    <a:pt x="578" y="538"/>
                  </a:cubicBezTo>
                  <a:lnTo>
                    <a:pt x="591" y="531"/>
                  </a:lnTo>
                  <a:close/>
                  <a:moveTo>
                    <a:pt x="338" y="618"/>
                  </a:moveTo>
                  <a:cubicBezTo>
                    <a:pt x="338" y="618"/>
                    <a:pt x="321" y="605"/>
                    <a:pt x="312" y="606"/>
                  </a:cubicBezTo>
                  <a:cubicBezTo>
                    <a:pt x="292" y="608"/>
                    <a:pt x="299" y="628"/>
                    <a:pt x="299" y="628"/>
                  </a:cubicBezTo>
                  <a:cubicBezTo>
                    <a:pt x="299" y="628"/>
                    <a:pt x="282" y="622"/>
                    <a:pt x="272" y="624"/>
                  </a:cubicBezTo>
                  <a:cubicBezTo>
                    <a:pt x="262" y="626"/>
                    <a:pt x="269" y="648"/>
                    <a:pt x="269" y="648"/>
                  </a:cubicBezTo>
                  <a:cubicBezTo>
                    <a:pt x="257" y="659"/>
                    <a:pt x="257" y="659"/>
                    <a:pt x="257" y="659"/>
                  </a:cubicBezTo>
                  <a:cubicBezTo>
                    <a:pt x="257" y="659"/>
                    <a:pt x="270" y="667"/>
                    <a:pt x="276" y="674"/>
                  </a:cubicBezTo>
                  <a:cubicBezTo>
                    <a:pt x="282" y="681"/>
                    <a:pt x="305" y="695"/>
                    <a:pt x="305" y="695"/>
                  </a:cubicBezTo>
                  <a:cubicBezTo>
                    <a:pt x="305" y="695"/>
                    <a:pt x="299" y="664"/>
                    <a:pt x="314" y="654"/>
                  </a:cubicBezTo>
                  <a:cubicBezTo>
                    <a:pt x="329" y="644"/>
                    <a:pt x="351" y="672"/>
                    <a:pt x="351" y="672"/>
                  </a:cubicBezTo>
                  <a:cubicBezTo>
                    <a:pt x="351" y="672"/>
                    <a:pt x="356" y="650"/>
                    <a:pt x="358" y="638"/>
                  </a:cubicBezTo>
                  <a:cubicBezTo>
                    <a:pt x="360" y="626"/>
                    <a:pt x="351" y="615"/>
                    <a:pt x="351" y="615"/>
                  </a:cubicBezTo>
                  <a:lnTo>
                    <a:pt x="338" y="618"/>
                  </a:lnTo>
                  <a:close/>
                  <a:moveTo>
                    <a:pt x="241" y="709"/>
                  </a:moveTo>
                  <a:cubicBezTo>
                    <a:pt x="241" y="698"/>
                    <a:pt x="256" y="689"/>
                    <a:pt x="256" y="689"/>
                  </a:cubicBezTo>
                  <a:cubicBezTo>
                    <a:pt x="255" y="677"/>
                    <a:pt x="232" y="662"/>
                    <a:pt x="232" y="662"/>
                  </a:cubicBezTo>
                  <a:cubicBezTo>
                    <a:pt x="232" y="662"/>
                    <a:pt x="231" y="652"/>
                    <a:pt x="224" y="649"/>
                  </a:cubicBezTo>
                  <a:cubicBezTo>
                    <a:pt x="217" y="646"/>
                    <a:pt x="212" y="648"/>
                    <a:pt x="212" y="648"/>
                  </a:cubicBezTo>
                  <a:cubicBezTo>
                    <a:pt x="212" y="648"/>
                    <a:pt x="191" y="634"/>
                    <a:pt x="184" y="634"/>
                  </a:cubicBezTo>
                  <a:cubicBezTo>
                    <a:pt x="177" y="634"/>
                    <a:pt x="168" y="646"/>
                    <a:pt x="168" y="646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62" y="693"/>
                    <a:pt x="162" y="693"/>
                    <a:pt x="162" y="693"/>
                  </a:cubicBezTo>
                  <a:cubicBezTo>
                    <a:pt x="174" y="687"/>
                    <a:pt x="174" y="687"/>
                    <a:pt x="174" y="687"/>
                  </a:cubicBezTo>
                  <a:cubicBezTo>
                    <a:pt x="174" y="687"/>
                    <a:pt x="167" y="668"/>
                    <a:pt x="175" y="672"/>
                  </a:cubicBezTo>
                  <a:cubicBezTo>
                    <a:pt x="183" y="676"/>
                    <a:pt x="195" y="697"/>
                    <a:pt x="195" y="697"/>
                  </a:cubicBezTo>
                  <a:cubicBezTo>
                    <a:pt x="194" y="722"/>
                    <a:pt x="194" y="722"/>
                    <a:pt x="194" y="722"/>
                  </a:cubicBezTo>
                  <a:cubicBezTo>
                    <a:pt x="182" y="727"/>
                    <a:pt x="182" y="727"/>
                    <a:pt x="182" y="727"/>
                  </a:cubicBezTo>
                  <a:cubicBezTo>
                    <a:pt x="182" y="727"/>
                    <a:pt x="193" y="774"/>
                    <a:pt x="203" y="776"/>
                  </a:cubicBezTo>
                  <a:cubicBezTo>
                    <a:pt x="213" y="778"/>
                    <a:pt x="211" y="746"/>
                    <a:pt x="211" y="746"/>
                  </a:cubicBezTo>
                  <a:cubicBezTo>
                    <a:pt x="232" y="753"/>
                    <a:pt x="232" y="753"/>
                    <a:pt x="232" y="753"/>
                  </a:cubicBezTo>
                  <a:cubicBezTo>
                    <a:pt x="232" y="753"/>
                    <a:pt x="229" y="780"/>
                    <a:pt x="233" y="780"/>
                  </a:cubicBezTo>
                  <a:cubicBezTo>
                    <a:pt x="237" y="780"/>
                    <a:pt x="251" y="756"/>
                    <a:pt x="251" y="756"/>
                  </a:cubicBezTo>
                  <a:cubicBezTo>
                    <a:pt x="251" y="756"/>
                    <a:pt x="241" y="720"/>
                    <a:pt x="241" y="709"/>
                  </a:cubicBezTo>
                  <a:close/>
                  <a:moveTo>
                    <a:pt x="183" y="693"/>
                  </a:moveTo>
                  <a:cubicBezTo>
                    <a:pt x="172" y="718"/>
                    <a:pt x="172" y="718"/>
                    <a:pt x="172" y="718"/>
                  </a:cubicBezTo>
                  <a:cubicBezTo>
                    <a:pt x="184" y="715"/>
                    <a:pt x="184" y="715"/>
                    <a:pt x="184" y="715"/>
                  </a:cubicBezTo>
                  <a:lnTo>
                    <a:pt x="183" y="693"/>
                  </a:lnTo>
                  <a:close/>
                  <a:moveTo>
                    <a:pt x="424" y="424"/>
                  </a:moveTo>
                  <a:cubicBezTo>
                    <a:pt x="432" y="423"/>
                    <a:pt x="432" y="423"/>
                    <a:pt x="432" y="423"/>
                  </a:cubicBezTo>
                  <a:cubicBezTo>
                    <a:pt x="431" y="407"/>
                    <a:pt x="431" y="407"/>
                    <a:pt x="431" y="407"/>
                  </a:cubicBezTo>
                  <a:cubicBezTo>
                    <a:pt x="425" y="405"/>
                    <a:pt x="425" y="405"/>
                    <a:pt x="425" y="405"/>
                  </a:cubicBezTo>
                  <a:cubicBezTo>
                    <a:pt x="415" y="392"/>
                    <a:pt x="415" y="392"/>
                    <a:pt x="415" y="392"/>
                  </a:cubicBezTo>
                  <a:cubicBezTo>
                    <a:pt x="411" y="400"/>
                    <a:pt x="411" y="400"/>
                    <a:pt x="411" y="400"/>
                  </a:cubicBezTo>
                  <a:cubicBezTo>
                    <a:pt x="419" y="409"/>
                    <a:pt x="419" y="409"/>
                    <a:pt x="419" y="409"/>
                  </a:cubicBezTo>
                  <a:lnTo>
                    <a:pt x="424" y="424"/>
                  </a:lnTo>
                  <a:close/>
                  <a:moveTo>
                    <a:pt x="372" y="57"/>
                  </a:moveTo>
                  <a:cubicBezTo>
                    <a:pt x="374" y="72"/>
                    <a:pt x="374" y="72"/>
                    <a:pt x="374" y="72"/>
                  </a:cubicBezTo>
                  <a:cubicBezTo>
                    <a:pt x="374" y="72"/>
                    <a:pt x="391" y="83"/>
                    <a:pt x="391" y="90"/>
                  </a:cubicBezTo>
                  <a:cubicBezTo>
                    <a:pt x="391" y="97"/>
                    <a:pt x="384" y="110"/>
                    <a:pt x="384" y="110"/>
                  </a:cubicBezTo>
                  <a:cubicBezTo>
                    <a:pt x="384" y="110"/>
                    <a:pt x="402" y="132"/>
                    <a:pt x="397" y="133"/>
                  </a:cubicBezTo>
                  <a:cubicBezTo>
                    <a:pt x="391" y="134"/>
                    <a:pt x="359" y="125"/>
                    <a:pt x="354" y="123"/>
                  </a:cubicBezTo>
                  <a:cubicBezTo>
                    <a:pt x="348" y="122"/>
                    <a:pt x="369" y="143"/>
                    <a:pt x="369" y="143"/>
                  </a:cubicBezTo>
                  <a:cubicBezTo>
                    <a:pt x="352" y="161"/>
                    <a:pt x="352" y="161"/>
                    <a:pt x="352" y="161"/>
                  </a:cubicBezTo>
                  <a:cubicBezTo>
                    <a:pt x="352" y="161"/>
                    <a:pt x="358" y="173"/>
                    <a:pt x="361" y="179"/>
                  </a:cubicBezTo>
                  <a:cubicBezTo>
                    <a:pt x="363" y="184"/>
                    <a:pt x="390" y="198"/>
                    <a:pt x="390" y="198"/>
                  </a:cubicBezTo>
                  <a:cubicBezTo>
                    <a:pt x="390" y="198"/>
                    <a:pt x="381" y="231"/>
                    <a:pt x="404" y="230"/>
                  </a:cubicBezTo>
                  <a:cubicBezTo>
                    <a:pt x="414" y="229"/>
                    <a:pt x="398" y="211"/>
                    <a:pt x="410" y="211"/>
                  </a:cubicBezTo>
                  <a:cubicBezTo>
                    <a:pt x="423" y="211"/>
                    <a:pt x="433" y="211"/>
                    <a:pt x="433" y="211"/>
                  </a:cubicBezTo>
                  <a:cubicBezTo>
                    <a:pt x="437" y="205"/>
                    <a:pt x="437" y="205"/>
                    <a:pt x="437" y="205"/>
                  </a:cubicBezTo>
                  <a:cubicBezTo>
                    <a:pt x="412" y="189"/>
                    <a:pt x="412" y="189"/>
                    <a:pt x="412" y="189"/>
                  </a:cubicBezTo>
                  <a:cubicBezTo>
                    <a:pt x="399" y="189"/>
                    <a:pt x="399" y="189"/>
                    <a:pt x="399" y="189"/>
                  </a:cubicBezTo>
                  <a:cubicBezTo>
                    <a:pt x="399" y="189"/>
                    <a:pt x="365" y="176"/>
                    <a:pt x="381" y="169"/>
                  </a:cubicBezTo>
                  <a:cubicBezTo>
                    <a:pt x="398" y="162"/>
                    <a:pt x="409" y="179"/>
                    <a:pt x="409" y="179"/>
                  </a:cubicBezTo>
                  <a:cubicBezTo>
                    <a:pt x="409" y="179"/>
                    <a:pt x="423" y="168"/>
                    <a:pt x="433" y="166"/>
                  </a:cubicBezTo>
                  <a:cubicBezTo>
                    <a:pt x="442" y="165"/>
                    <a:pt x="513" y="202"/>
                    <a:pt x="519" y="198"/>
                  </a:cubicBezTo>
                  <a:cubicBezTo>
                    <a:pt x="524" y="194"/>
                    <a:pt x="505" y="155"/>
                    <a:pt x="523" y="148"/>
                  </a:cubicBezTo>
                  <a:cubicBezTo>
                    <a:pt x="541" y="141"/>
                    <a:pt x="539" y="157"/>
                    <a:pt x="557" y="147"/>
                  </a:cubicBezTo>
                  <a:cubicBezTo>
                    <a:pt x="575" y="137"/>
                    <a:pt x="578" y="130"/>
                    <a:pt x="578" y="130"/>
                  </a:cubicBezTo>
                  <a:cubicBezTo>
                    <a:pt x="542" y="107"/>
                    <a:pt x="542" y="107"/>
                    <a:pt x="542" y="107"/>
                  </a:cubicBezTo>
                  <a:cubicBezTo>
                    <a:pt x="542" y="107"/>
                    <a:pt x="542" y="83"/>
                    <a:pt x="535" y="78"/>
                  </a:cubicBezTo>
                  <a:cubicBezTo>
                    <a:pt x="528" y="72"/>
                    <a:pt x="523" y="96"/>
                    <a:pt x="523" y="96"/>
                  </a:cubicBezTo>
                  <a:cubicBezTo>
                    <a:pt x="523" y="96"/>
                    <a:pt x="455" y="80"/>
                    <a:pt x="440" y="69"/>
                  </a:cubicBezTo>
                  <a:cubicBezTo>
                    <a:pt x="424" y="58"/>
                    <a:pt x="350" y="0"/>
                    <a:pt x="340" y="11"/>
                  </a:cubicBezTo>
                  <a:cubicBezTo>
                    <a:pt x="330" y="22"/>
                    <a:pt x="372" y="57"/>
                    <a:pt x="372" y="57"/>
                  </a:cubicBezTo>
                  <a:close/>
                  <a:moveTo>
                    <a:pt x="194" y="984"/>
                  </a:moveTo>
                  <a:cubicBezTo>
                    <a:pt x="209" y="984"/>
                    <a:pt x="209" y="984"/>
                    <a:pt x="209" y="984"/>
                  </a:cubicBezTo>
                  <a:cubicBezTo>
                    <a:pt x="192" y="972"/>
                    <a:pt x="192" y="972"/>
                    <a:pt x="192" y="972"/>
                  </a:cubicBezTo>
                  <a:lnTo>
                    <a:pt x="194" y="984"/>
                  </a:lnTo>
                  <a:close/>
                  <a:moveTo>
                    <a:pt x="208" y="933"/>
                  </a:moveTo>
                  <a:cubicBezTo>
                    <a:pt x="210" y="942"/>
                    <a:pt x="214" y="942"/>
                    <a:pt x="214" y="942"/>
                  </a:cubicBezTo>
                  <a:cubicBezTo>
                    <a:pt x="224" y="944"/>
                    <a:pt x="225" y="934"/>
                    <a:pt x="225" y="934"/>
                  </a:cubicBezTo>
                  <a:cubicBezTo>
                    <a:pt x="225" y="934"/>
                    <a:pt x="240" y="933"/>
                    <a:pt x="233" y="922"/>
                  </a:cubicBezTo>
                  <a:cubicBezTo>
                    <a:pt x="226" y="912"/>
                    <a:pt x="205" y="924"/>
                    <a:pt x="208" y="933"/>
                  </a:cubicBezTo>
                  <a:close/>
                  <a:moveTo>
                    <a:pt x="214" y="956"/>
                  </a:moveTo>
                  <a:cubicBezTo>
                    <a:pt x="204" y="952"/>
                    <a:pt x="205" y="961"/>
                    <a:pt x="205" y="961"/>
                  </a:cubicBezTo>
                  <a:cubicBezTo>
                    <a:pt x="220" y="968"/>
                    <a:pt x="225" y="960"/>
                    <a:pt x="214" y="956"/>
                  </a:cubicBezTo>
                  <a:close/>
                  <a:moveTo>
                    <a:pt x="230" y="810"/>
                  </a:moveTo>
                  <a:cubicBezTo>
                    <a:pt x="230" y="814"/>
                    <a:pt x="217" y="820"/>
                    <a:pt x="217" y="820"/>
                  </a:cubicBezTo>
                  <a:cubicBezTo>
                    <a:pt x="234" y="829"/>
                    <a:pt x="234" y="829"/>
                    <a:pt x="234" y="829"/>
                  </a:cubicBezTo>
                  <a:cubicBezTo>
                    <a:pt x="234" y="829"/>
                    <a:pt x="230" y="806"/>
                    <a:pt x="230" y="810"/>
                  </a:cubicBezTo>
                  <a:close/>
                  <a:moveTo>
                    <a:pt x="252" y="792"/>
                  </a:moveTo>
                  <a:cubicBezTo>
                    <a:pt x="252" y="796"/>
                    <a:pt x="248" y="805"/>
                    <a:pt x="248" y="805"/>
                  </a:cubicBezTo>
                  <a:cubicBezTo>
                    <a:pt x="257" y="825"/>
                    <a:pt x="257" y="825"/>
                    <a:pt x="257" y="825"/>
                  </a:cubicBezTo>
                  <a:cubicBezTo>
                    <a:pt x="258" y="814"/>
                    <a:pt x="258" y="814"/>
                    <a:pt x="258" y="814"/>
                  </a:cubicBezTo>
                  <a:cubicBezTo>
                    <a:pt x="258" y="814"/>
                    <a:pt x="252" y="788"/>
                    <a:pt x="252" y="792"/>
                  </a:cubicBezTo>
                  <a:close/>
                  <a:moveTo>
                    <a:pt x="32" y="1144"/>
                  </a:moveTo>
                  <a:cubicBezTo>
                    <a:pt x="36" y="1144"/>
                    <a:pt x="54" y="1138"/>
                    <a:pt x="54" y="1138"/>
                  </a:cubicBezTo>
                  <a:cubicBezTo>
                    <a:pt x="36" y="1129"/>
                    <a:pt x="36" y="1129"/>
                    <a:pt x="36" y="1129"/>
                  </a:cubicBezTo>
                  <a:cubicBezTo>
                    <a:pt x="36" y="1129"/>
                    <a:pt x="28" y="1144"/>
                    <a:pt x="32" y="1144"/>
                  </a:cubicBezTo>
                  <a:close/>
                  <a:moveTo>
                    <a:pt x="81" y="1117"/>
                  </a:moveTo>
                  <a:cubicBezTo>
                    <a:pt x="72" y="1100"/>
                    <a:pt x="72" y="1100"/>
                    <a:pt x="72" y="1100"/>
                  </a:cubicBezTo>
                  <a:cubicBezTo>
                    <a:pt x="72" y="1110"/>
                    <a:pt x="72" y="1110"/>
                    <a:pt x="72" y="1110"/>
                  </a:cubicBezTo>
                  <a:cubicBezTo>
                    <a:pt x="70" y="1126"/>
                    <a:pt x="85" y="1133"/>
                    <a:pt x="90" y="1125"/>
                  </a:cubicBezTo>
                  <a:cubicBezTo>
                    <a:pt x="96" y="1117"/>
                    <a:pt x="81" y="1117"/>
                    <a:pt x="81" y="1117"/>
                  </a:cubicBezTo>
                  <a:close/>
                  <a:moveTo>
                    <a:pt x="16" y="1134"/>
                  </a:moveTo>
                  <a:cubicBezTo>
                    <a:pt x="0" y="1133"/>
                    <a:pt x="9" y="1150"/>
                    <a:pt x="9" y="1150"/>
                  </a:cubicBezTo>
                  <a:cubicBezTo>
                    <a:pt x="21" y="1153"/>
                    <a:pt x="32" y="1136"/>
                    <a:pt x="16" y="1134"/>
                  </a:cubicBezTo>
                  <a:close/>
                  <a:moveTo>
                    <a:pt x="118" y="1033"/>
                  </a:moveTo>
                  <a:cubicBezTo>
                    <a:pt x="118" y="1041"/>
                    <a:pt x="129" y="1041"/>
                    <a:pt x="129" y="1041"/>
                  </a:cubicBezTo>
                  <a:cubicBezTo>
                    <a:pt x="136" y="1029"/>
                    <a:pt x="118" y="1025"/>
                    <a:pt x="118" y="1033"/>
                  </a:cubicBezTo>
                  <a:close/>
                  <a:moveTo>
                    <a:pt x="184" y="1008"/>
                  </a:moveTo>
                  <a:cubicBezTo>
                    <a:pt x="174" y="1018"/>
                    <a:pt x="165" y="1050"/>
                    <a:pt x="165" y="1050"/>
                  </a:cubicBezTo>
                  <a:cubicBezTo>
                    <a:pt x="178" y="1053"/>
                    <a:pt x="178" y="1053"/>
                    <a:pt x="178" y="1053"/>
                  </a:cubicBezTo>
                  <a:cubicBezTo>
                    <a:pt x="178" y="1053"/>
                    <a:pt x="190" y="1032"/>
                    <a:pt x="186" y="1032"/>
                  </a:cubicBezTo>
                  <a:cubicBezTo>
                    <a:pt x="182" y="1032"/>
                    <a:pt x="198" y="1014"/>
                    <a:pt x="198" y="1014"/>
                  </a:cubicBezTo>
                  <a:cubicBezTo>
                    <a:pt x="198" y="1014"/>
                    <a:pt x="193" y="997"/>
                    <a:pt x="184" y="100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22716DDE-B406-49BF-A9B7-92009A866A4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4400" y="1662114"/>
              <a:ext cx="3382962" cy="1076325"/>
            </a:xfrm>
            <a:custGeom>
              <a:avLst/>
              <a:gdLst>
                <a:gd name="T0" fmla="*/ 1604 w 6045"/>
                <a:gd name="T1" fmla="*/ 319 h 1923"/>
                <a:gd name="T2" fmla="*/ 1125 w 6045"/>
                <a:gd name="T3" fmla="*/ 38 h 1923"/>
                <a:gd name="T4" fmla="*/ 1119 w 6045"/>
                <a:gd name="T5" fmla="*/ 335 h 1923"/>
                <a:gd name="T6" fmla="*/ 1136 w 6045"/>
                <a:gd name="T7" fmla="*/ 227 h 1923"/>
                <a:gd name="T8" fmla="*/ 1032 w 6045"/>
                <a:gd name="T9" fmla="*/ 349 h 1923"/>
                <a:gd name="T10" fmla="*/ 4026 w 6045"/>
                <a:gd name="T11" fmla="*/ 259 h 1923"/>
                <a:gd name="T12" fmla="*/ 2394 w 6045"/>
                <a:gd name="T13" fmla="*/ 103 h 1923"/>
                <a:gd name="T14" fmla="*/ 3618 w 6045"/>
                <a:gd name="T15" fmla="*/ 235 h 1923"/>
                <a:gd name="T16" fmla="*/ 113 w 6045"/>
                <a:gd name="T17" fmla="*/ 1236 h 1923"/>
                <a:gd name="T18" fmla="*/ 755 w 6045"/>
                <a:gd name="T19" fmla="*/ 45 h 1923"/>
                <a:gd name="T20" fmla="*/ 5033 w 6045"/>
                <a:gd name="T21" fmla="*/ 1361 h 1923"/>
                <a:gd name="T22" fmla="*/ 5193 w 6045"/>
                <a:gd name="T23" fmla="*/ 1629 h 1923"/>
                <a:gd name="T24" fmla="*/ 5935 w 6045"/>
                <a:gd name="T25" fmla="*/ 632 h 1923"/>
                <a:gd name="T26" fmla="*/ 5061 w 6045"/>
                <a:gd name="T27" fmla="*/ 515 h 1923"/>
                <a:gd name="T28" fmla="*/ 4321 w 6045"/>
                <a:gd name="T29" fmla="*/ 409 h 1923"/>
                <a:gd name="T30" fmla="*/ 3936 w 6045"/>
                <a:gd name="T31" fmla="*/ 365 h 1923"/>
                <a:gd name="T32" fmla="*/ 3577 w 6045"/>
                <a:gd name="T33" fmla="*/ 386 h 1923"/>
                <a:gd name="T34" fmla="*/ 3251 w 6045"/>
                <a:gd name="T35" fmla="*/ 351 h 1923"/>
                <a:gd name="T36" fmla="*/ 2915 w 6045"/>
                <a:gd name="T37" fmla="*/ 313 h 1923"/>
                <a:gd name="T38" fmla="*/ 2906 w 6045"/>
                <a:gd name="T39" fmla="*/ 254 h 1923"/>
                <a:gd name="T40" fmla="*/ 2423 w 6045"/>
                <a:gd name="T41" fmla="*/ 210 h 1923"/>
                <a:gd name="T42" fmla="*/ 2038 w 6045"/>
                <a:gd name="T43" fmla="*/ 402 h 1923"/>
                <a:gd name="T44" fmla="*/ 1740 w 6045"/>
                <a:gd name="T45" fmla="*/ 389 h 1923"/>
                <a:gd name="T46" fmla="*/ 1845 w 6045"/>
                <a:gd name="T47" fmla="*/ 542 h 1923"/>
                <a:gd name="T48" fmla="*/ 1684 w 6045"/>
                <a:gd name="T49" fmla="*/ 417 h 1923"/>
                <a:gd name="T50" fmla="*/ 1499 w 6045"/>
                <a:gd name="T51" fmla="*/ 522 h 1923"/>
                <a:gd name="T52" fmla="*/ 1060 w 6045"/>
                <a:gd name="T53" fmla="*/ 545 h 1923"/>
                <a:gd name="T54" fmla="*/ 795 w 6045"/>
                <a:gd name="T55" fmla="*/ 644 h 1923"/>
                <a:gd name="T56" fmla="*/ 508 w 6045"/>
                <a:gd name="T57" fmla="*/ 670 h 1923"/>
                <a:gd name="T58" fmla="*/ 357 w 6045"/>
                <a:gd name="T59" fmla="*/ 475 h 1923"/>
                <a:gd name="T60" fmla="*/ 323 w 6045"/>
                <a:gd name="T61" fmla="*/ 703 h 1923"/>
                <a:gd name="T62" fmla="*/ 303 w 6045"/>
                <a:gd name="T63" fmla="*/ 980 h 1923"/>
                <a:gd name="T64" fmla="*/ 382 w 6045"/>
                <a:gd name="T65" fmla="*/ 1163 h 1923"/>
                <a:gd name="T66" fmla="*/ 538 w 6045"/>
                <a:gd name="T67" fmla="*/ 1342 h 1923"/>
                <a:gd name="T68" fmla="*/ 827 w 6045"/>
                <a:gd name="T69" fmla="*/ 1472 h 1923"/>
                <a:gd name="T70" fmla="*/ 752 w 6045"/>
                <a:gd name="T71" fmla="*/ 1694 h 1923"/>
                <a:gd name="T72" fmla="*/ 1214 w 6045"/>
                <a:gd name="T73" fmla="*/ 1892 h 1923"/>
                <a:gd name="T74" fmla="*/ 1231 w 6045"/>
                <a:gd name="T75" fmla="*/ 1631 h 1923"/>
                <a:gd name="T76" fmla="*/ 1419 w 6045"/>
                <a:gd name="T77" fmla="*/ 1396 h 1923"/>
                <a:gd name="T78" fmla="*/ 1765 w 6045"/>
                <a:gd name="T79" fmla="*/ 1244 h 1923"/>
                <a:gd name="T80" fmla="*/ 2222 w 6045"/>
                <a:gd name="T81" fmla="*/ 1256 h 1923"/>
                <a:gd name="T82" fmla="*/ 2847 w 6045"/>
                <a:gd name="T83" fmla="*/ 1496 h 1923"/>
                <a:gd name="T84" fmla="*/ 3152 w 6045"/>
                <a:gd name="T85" fmla="*/ 1456 h 1923"/>
                <a:gd name="T86" fmla="*/ 3428 w 6045"/>
                <a:gd name="T87" fmla="*/ 1441 h 1923"/>
                <a:gd name="T88" fmla="*/ 3929 w 6045"/>
                <a:gd name="T89" fmla="*/ 1447 h 1923"/>
                <a:gd name="T90" fmla="*/ 4174 w 6045"/>
                <a:gd name="T91" fmla="*/ 1268 h 1923"/>
                <a:gd name="T92" fmla="*/ 4630 w 6045"/>
                <a:gd name="T93" fmla="*/ 1533 h 1923"/>
                <a:gd name="T94" fmla="*/ 4843 w 6045"/>
                <a:gd name="T95" fmla="*/ 1667 h 1923"/>
                <a:gd name="T96" fmla="*/ 4985 w 6045"/>
                <a:gd name="T97" fmla="*/ 1754 h 1923"/>
                <a:gd name="T98" fmla="*/ 4903 w 6045"/>
                <a:gd name="T99" fmla="*/ 1298 h 1923"/>
                <a:gd name="T100" fmla="*/ 4580 w 6045"/>
                <a:gd name="T101" fmla="*/ 1205 h 1923"/>
                <a:gd name="T102" fmla="*/ 4885 w 6045"/>
                <a:gd name="T103" fmla="*/ 977 h 1923"/>
                <a:gd name="T104" fmla="*/ 5110 w 6045"/>
                <a:gd name="T105" fmla="*/ 890 h 1923"/>
                <a:gd name="T106" fmla="*/ 5374 w 6045"/>
                <a:gd name="T107" fmla="*/ 897 h 1923"/>
                <a:gd name="T108" fmla="*/ 5630 w 6045"/>
                <a:gd name="T109" fmla="*/ 1386 h 1923"/>
                <a:gd name="T110" fmla="*/ 5463 w 6045"/>
                <a:gd name="T111" fmla="*/ 992 h 1923"/>
                <a:gd name="T112" fmla="*/ 5791 w 6045"/>
                <a:gd name="T113" fmla="*/ 813 h 1923"/>
                <a:gd name="T114" fmla="*/ 5719 w 6045"/>
                <a:gd name="T115" fmla="*/ 660 h 1923"/>
                <a:gd name="T116" fmla="*/ 3494 w 6045"/>
                <a:gd name="T117" fmla="*/ 1368 h 1923"/>
                <a:gd name="T118" fmla="*/ 3579 w 6045"/>
                <a:gd name="T119" fmla="*/ 1259 h 1923"/>
                <a:gd name="T120" fmla="*/ 943 w 6045"/>
                <a:gd name="T121" fmla="*/ 537 h 1923"/>
                <a:gd name="T122" fmla="*/ 924 w 6045"/>
                <a:gd name="T123" fmla="*/ 25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45" h="1923">
                  <a:moveTo>
                    <a:pt x="1866" y="364"/>
                  </a:moveTo>
                  <a:cubicBezTo>
                    <a:pt x="1845" y="359"/>
                    <a:pt x="1845" y="359"/>
                    <a:pt x="1845" y="359"/>
                  </a:cubicBezTo>
                  <a:cubicBezTo>
                    <a:pt x="1828" y="373"/>
                    <a:pt x="1828" y="373"/>
                    <a:pt x="1828" y="373"/>
                  </a:cubicBezTo>
                  <a:cubicBezTo>
                    <a:pt x="1854" y="380"/>
                    <a:pt x="1854" y="380"/>
                    <a:pt x="1854" y="380"/>
                  </a:cubicBezTo>
                  <a:lnTo>
                    <a:pt x="1866" y="364"/>
                  </a:lnTo>
                  <a:close/>
                  <a:moveTo>
                    <a:pt x="1894" y="346"/>
                  </a:moveTo>
                  <a:cubicBezTo>
                    <a:pt x="1869" y="329"/>
                    <a:pt x="1876" y="352"/>
                    <a:pt x="1876" y="352"/>
                  </a:cubicBezTo>
                  <a:cubicBezTo>
                    <a:pt x="1901" y="362"/>
                    <a:pt x="1919" y="363"/>
                    <a:pt x="1894" y="346"/>
                  </a:cubicBezTo>
                  <a:close/>
                  <a:moveTo>
                    <a:pt x="1138" y="13"/>
                  </a:moveTo>
                  <a:cubicBezTo>
                    <a:pt x="1148" y="11"/>
                    <a:pt x="1162" y="1"/>
                    <a:pt x="1155" y="1"/>
                  </a:cubicBezTo>
                  <a:cubicBezTo>
                    <a:pt x="1148" y="1"/>
                    <a:pt x="1100" y="1"/>
                    <a:pt x="1100" y="1"/>
                  </a:cubicBezTo>
                  <a:cubicBezTo>
                    <a:pt x="1097" y="10"/>
                    <a:pt x="1097" y="10"/>
                    <a:pt x="1097" y="10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7"/>
                    <a:pt x="1128" y="14"/>
                    <a:pt x="1138" y="13"/>
                  </a:cubicBezTo>
                  <a:close/>
                  <a:moveTo>
                    <a:pt x="1163" y="39"/>
                  </a:moveTo>
                  <a:cubicBezTo>
                    <a:pt x="1168" y="39"/>
                    <a:pt x="1176" y="34"/>
                    <a:pt x="1176" y="34"/>
                  </a:cubicBezTo>
                  <a:cubicBezTo>
                    <a:pt x="1176" y="34"/>
                    <a:pt x="1203" y="42"/>
                    <a:pt x="1210" y="35"/>
                  </a:cubicBezTo>
                  <a:cubicBezTo>
                    <a:pt x="1217" y="28"/>
                    <a:pt x="1211" y="17"/>
                    <a:pt x="1189" y="17"/>
                  </a:cubicBezTo>
                  <a:cubicBezTo>
                    <a:pt x="1166" y="17"/>
                    <a:pt x="1145" y="34"/>
                    <a:pt x="1145" y="34"/>
                  </a:cubicBezTo>
                  <a:cubicBezTo>
                    <a:pt x="1149" y="39"/>
                    <a:pt x="1159" y="39"/>
                    <a:pt x="1163" y="39"/>
                  </a:cubicBezTo>
                  <a:close/>
                  <a:moveTo>
                    <a:pt x="1590" y="341"/>
                  </a:moveTo>
                  <a:cubicBezTo>
                    <a:pt x="1623" y="333"/>
                    <a:pt x="1612" y="323"/>
                    <a:pt x="1604" y="319"/>
                  </a:cubicBezTo>
                  <a:cubicBezTo>
                    <a:pt x="1596" y="315"/>
                    <a:pt x="1566" y="319"/>
                    <a:pt x="1566" y="319"/>
                  </a:cubicBezTo>
                  <a:cubicBezTo>
                    <a:pt x="1566" y="319"/>
                    <a:pt x="1572" y="345"/>
                    <a:pt x="1590" y="341"/>
                  </a:cubicBezTo>
                  <a:close/>
                  <a:moveTo>
                    <a:pt x="1062" y="20"/>
                  </a:moveTo>
                  <a:cubicBezTo>
                    <a:pt x="1034" y="17"/>
                    <a:pt x="1034" y="17"/>
                    <a:pt x="1034" y="17"/>
                  </a:cubicBezTo>
                  <a:cubicBezTo>
                    <a:pt x="1041" y="25"/>
                    <a:pt x="1041" y="25"/>
                    <a:pt x="1041" y="25"/>
                  </a:cubicBezTo>
                  <a:lnTo>
                    <a:pt x="1062" y="20"/>
                  </a:lnTo>
                  <a:close/>
                  <a:moveTo>
                    <a:pt x="1264" y="465"/>
                  </a:moveTo>
                  <a:cubicBezTo>
                    <a:pt x="1259" y="473"/>
                    <a:pt x="1324" y="507"/>
                    <a:pt x="1330" y="491"/>
                  </a:cubicBezTo>
                  <a:cubicBezTo>
                    <a:pt x="1336" y="475"/>
                    <a:pt x="1270" y="455"/>
                    <a:pt x="1264" y="465"/>
                  </a:cubicBezTo>
                  <a:close/>
                  <a:moveTo>
                    <a:pt x="2074" y="83"/>
                  </a:moveTo>
                  <a:cubicBezTo>
                    <a:pt x="2084" y="73"/>
                    <a:pt x="2084" y="73"/>
                    <a:pt x="2084" y="73"/>
                  </a:cubicBezTo>
                  <a:cubicBezTo>
                    <a:pt x="2024" y="73"/>
                    <a:pt x="2024" y="73"/>
                    <a:pt x="2024" y="73"/>
                  </a:cubicBezTo>
                  <a:lnTo>
                    <a:pt x="2074" y="83"/>
                  </a:lnTo>
                  <a:close/>
                  <a:moveTo>
                    <a:pt x="1044" y="68"/>
                  </a:moveTo>
                  <a:cubicBezTo>
                    <a:pt x="1090" y="66"/>
                    <a:pt x="1090" y="66"/>
                    <a:pt x="1090" y="66"/>
                  </a:cubicBezTo>
                  <a:cubicBezTo>
                    <a:pt x="1075" y="56"/>
                    <a:pt x="1075" y="56"/>
                    <a:pt x="1075" y="56"/>
                  </a:cubicBezTo>
                  <a:lnTo>
                    <a:pt x="1044" y="68"/>
                  </a:lnTo>
                  <a:close/>
                  <a:moveTo>
                    <a:pt x="1051" y="39"/>
                  </a:moveTo>
                  <a:cubicBezTo>
                    <a:pt x="1064" y="48"/>
                    <a:pt x="1066" y="52"/>
                    <a:pt x="1066" y="52"/>
                  </a:cubicBezTo>
                  <a:cubicBezTo>
                    <a:pt x="1083" y="44"/>
                    <a:pt x="1083" y="44"/>
                    <a:pt x="1083" y="44"/>
                  </a:cubicBezTo>
                  <a:cubicBezTo>
                    <a:pt x="1083" y="44"/>
                    <a:pt x="1076" y="49"/>
                    <a:pt x="1090" y="49"/>
                  </a:cubicBezTo>
                  <a:cubicBezTo>
                    <a:pt x="1104" y="49"/>
                    <a:pt x="1125" y="38"/>
                    <a:pt x="1125" y="38"/>
                  </a:cubicBezTo>
                  <a:cubicBezTo>
                    <a:pt x="1089" y="32"/>
                    <a:pt x="1089" y="32"/>
                    <a:pt x="1089" y="32"/>
                  </a:cubicBezTo>
                  <a:cubicBezTo>
                    <a:pt x="1079" y="38"/>
                    <a:pt x="1079" y="38"/>
                    <a:pt x="1079" y="38"/>
                  </a:cubicBezTo>
                  <a:cubicBezTo>
                    <a:pt x="1079" y="38"/>
                    <a:pt x="1065" y="32"/>
                    <a:pt x="1061" y="34"/>
                  </a:cubicBezTo>
                  <a:cubicBezTo>
                    <a:pt x="1057" y="35"/>
                    <a:pt x="1051" y="39"/>
                    <a:pt x="1051" y="39"/>
                  </a:cubicBezTo>
                  <a:close/>
                  <a:moveTo>
                    <a:pt x="1113" y="23"/>
                  </a:moveTo>
                  <a:cubicBezTo>
                    <a:pt x="1071" y="23"/>
                    <a:pt x="1071" y="23"/>
                    <a:pt x="1071" y="23"/>
                  </a:cubicBezTo>
                  <a:cubicBezTo>
                    <a:pt x="1106" y="31"/>
                    <a:pt x="1106" y="31"/>
                    <a:pt x="1106" y="31"/>
                  </a:cubicBezTo>
                  <a:lnTo>
                    <a:pt x="1113" y="23"/>
                  </a:lnTo>
                  <a:close/>
                  <a:moveTo>
                    <a:pt x="1032" y="349"/>
                  </a:moveTo>
                  <a:cubicBezTo>
                    <a:pt x="1002" y="354"/>
                    <a:pt x="1002" y="354"/>
                    <a:pt x="1002" y="354"/>
                  </a:cubicBezTo>
                  <a:cubicBezTo>
                    <a:pt x="1011" y="366"/>
                    <a:pt x="1011" y="366"/>
                    <a:pt x="1011" y="366"/>
                  </a:cubicBezTo>
                  <a:cubicBezTo>
                    <a:pt x="1030" y="357"/>
                    <a:pt x="1030" y="357"/>
                    <a:pt x="1030" y="357"/>
                  </a:cubicBezTo>
                  <a:cubicBezTo>
                    <a:pt x="1020" y="373"/>
                    <a:pt x="1020" y="373"/>
                    <a:pt x="1020" y="373"/>
                  </a:cubicBezTo>
                  <a:cubicBezTo>
                    <a:pt x="1020" y="373"/>
                    <a:pt x="992" y="379"/>
                    <a:pt x="994" y="390"/>
                  </a:cubicBezTo>
                  <a:cubicBezTo>
                    <a:pt x="996" y="401"/>
                    <a:pt x="1023" y="405"/>
                    <a:pt x="1035" y="405"/>
                  </a:cubicBezTo>
                  <a:cubicBezTo>
                    <a:pt x="1048" y="405"/>
                    <a:pt x="1065" y="408"/>
                    <a:pt x="1076" y="414"/>
                  </a:cubicBezTo>
                  <a:cubicBezTo>
                    <a:pt x="1086" y="420"/>
                    <a:pt x="1085" y="437"/>
                    <a:pt x="1088" y="438"/>
                  </a:cubicBezTo>
                  <a:cubicBezTo>
                    <a:pt x="1091" y="440"/>
                    <a:pt x="1140" y="447"/>
                    <a:pt x="1140" y="447"/>
                  </a:cubicBezTo>
                  <a:cubicBezTo>
                    <a:pt x="1214" y="443"/>
                    <a:pt x="1214" y="443"/>
                    <a:pt x="1214" y="443"/>
                  </a:cubicBezTo>
                  <a:cubicBezTo>
                    <a:pt x="1214" y="443"/>
                    <a:pt x="1154" y="437"/>
                    <a:pt x="1138" y="411"/>
                  </a:cubicBezTo>
                  <a:cubicBezTo>
                    <a:pt x="1122" y="385"/>
                    <a:pt x="1106" y="385"/>
                    <a:pt x="1122" y="361"/>
                  </a:cubicBezTo>
                  <a:cubicBezTo>
                    <a:pt x="1138" y="337"/>
                    <a:pt x="1119" y="335"/>
                    <a:pt x="1119" y="335"/>
                  </a:cubicBezTo>
                  <a:cubicBezTo>
                    <a:pt x="1146" y="331"/>
                    <a:pt x="1146" y="331"/>
                    <a:pt x="1146" y="331"/>
                  </a:cubicBezTo>
                  <a:cubicBezTo>
                    <a:pt x="1135" y="319"/>
                    <a:pt x="1135" y="319"/>
                    <a:pt x="1135" y="319"/>
                  </a:cubicBezTo>
                  <a:cubicBezTo>
                    <a:pt x="1158" y="322"/>
                    <a:pt x="1158" y="322"/>
                    <a:pt x="1158" y="322"/>
                  </a:cubicBezTo>
                  <a:cubicBezTo>
                    <a:pt x="1145" y="314"/>
                    <a:pt x="1145" y="314"/>
                    <a:pt x="1145" y="314"/>
                  </a:cubicBezTo>
                  <a:cubicBezTo>
                    <a:pt x="1161" y="316"/>
                    <a:pt x="1161" y="316"/>
                    <a:pt x="1161" y="316"/>
                  </a:cubicBezTo>
                  <a:cubicBezTo>
                    <a:pt x="1165" y="306"/>
                    <a:pt x="1165" y="306"/>
                    <a:pt x="1165" y="306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78" y="303"/>
                    <a:pt x="1182" y="299"/>
                  </a:cubicBezTo>
                  <a:cubicBezTo>
                    <a:pt x="1186" y="295"/>
                    <a:pt x="1171" y="285"/>
                    <a:pt x="1171" y="285"/>
                  </a:cubicBezTo>
                  <a:cubicBezTo>
                    <a:pt x="1193" y="287"/>
                    <a:pt x="1193" y="287"/>
                    <a:pt x="1193" y="287"/>
                  </a:cubicBezTo>
                  <a:cubicBezTo>
                    <a:pt x="1191" y="268"/>
                    <a:pt x="1191" y="268"/>
                    <a:pt x="1191" y="268"/>
                  </a:cubicBezTo>
                  <a:cubicBezTo>
                    <a:pt x="1191" y="268"/>
                    <a:pt x="1205" y="279"/>
                    <a:pt x="1223" y="271"/>
                  </a:cubicBezTo>
                  <a:cubicBezTo>
                    <a:pt x="1242" y="264"/>
                    <a:pt x="1254" y="250"/>
                    <a:pt x="1254" y="250"/>
                  </a:cubicBezTo>
                  <a:cubicBezTo>
                    <a:pt x="1254" y="250"/>
                    <a:pt x="1399" y="229"/>
                    <a:pt x="1420" y="220"/>
                  </a:cubicBezTo>
                  <a:cubicBezTo>
                    <a:pt x="1442" y="210"/>
                    <a:pt x="1463" y="195"/>
                    <a:pt x="1430" y="184"/>
                  </a:cubicBezTo>
                  <a:cubicBezTo>
                    <a:pt x="1397" y="172"/>
                    <a:pt x="1363" y="188"/>
                    <a:pt x="1348" y="194"/>
                  </a:cubicBezTo>
                  <a:cubicBezTo>
                    <a:pt x="1334" y="200"/>
                    <a:pt x="1290" y="215"/>
                    <a:pt x="1270" y="212"/>
                  </a:cubicBezTo>
                  <a:cubicBezTo>
                    <a:pt x="1249" y="210"/>
                    <a:pt x="1218" y="206"/>
                    <a:pt x="1218" y="206"/>
                  </a:cubicBezTo>
                  <a:cubicBezTo>
                    <a:pt x="1207" y="223"/>
                    <a:pt x="1207" y="223"/>
                    <a:pt x="1207" y="223"/>
                  </a:cubicBezTo>
                  <a:cubicBezTo>
                    <a:pt x="1190" y="214"/>
                    <a:pt x="1190" y="214"/>
                    <a:pt x="1190" y="214"/>
                  </a:cubicBezTo>
                  <a:cubicBezTo>
                    <a:pt x="1155" y="228"/>
                    <a:pt x="1155" y="228"/>
                    <a:pt x="1155" y="228"/>
                  </a:cubicBezTo>
                  <a:cubicBezTo>
                    <a:pt x="1136" y="227"/>
                    <a:pt x="1136" y="227"/>
                    <a:pt x="1136" y="227"/>
                  </a:cubicBezTo>
                  <a:cubicBezTo>
                    <a:pt x="1117" y="242"/>
                    <a:pt x="1117" y="242"/>
                    <a:pt x="1117" y="242"/>
                  </a:cubicBezTo>
                  <a:cubicBezTo>
                    <a:pt x="1131" y="247"/>
                    <a:pt x="1131" y="247"/>
                    <a:pt x="1131" y="247"/>
                  </a:cubicBezTo>
                  <a:cubicBezTo>
                    <a:pt x="1098" y="248"/>
                    <a:pt x="1098" y="248"/>
                    <a:pt x="1098" y="248"/>
                  </a:cubicBezTo>
                  <a:cubicBezTo>
                    <a:pt x="1079" y="254"/>
                    <a:pt x="1079" y="254"/>
                    <a:pt x="1079" y="254"/>
                  </a:cubicBezTo>
                  <a:cubicBezTo>
                    <a:pt x="1080" y="263"/>
                    <a:pt x="1080" y="263"/>
                    <a:pt x="1080" y="263"/>
                  </a:cubicBezTo>
                  <a:cubicBezTo>
                    <a:pt x="1097" y="254"/>
                    <a:pt x="1097" y="254"/>
                    <a:pt x="1097" y="254"/>
                  </a:cubicBezTo>
                  <a:cubicBezTo>
                    <a:pt x="1098" y="263"/>
                    <a:pt x="1098" y="263"/>
                    <a:pt x="1098" y="263"/>
                  </a:cubicBezTo>
                  <a:cubicBezTo>
                    <a:pt x="1117" y="265"/>
                    <a:pt x="1117" y="265"/>
                    <a:pt x="1117" y="265"/>
                  </a:cubicBezTo>
                  <a:cubicBezTo>
                    <a:pt x="1111" y="273"/>
                    <a:pt x="1111" y="273"/>
                    <a:pt x="1111" y="273"/>
                  </a:cubicBezTo>
                  <a:cubicBezTo>
                    <a:pt x="1085" y="273"/>
                    <a:pt x="1085" y="273"/>
                    <a:pt x="1085" y="273"/>
                  </a:cubicBezTo>
                  <a:cubicBezTo>
                    <a:pt x="1081" y="282"/>
                    <a:pt x="1081" y="282"/>
                    <a:pt x="1081" y="282"/>
                  </a:cubicBezTo>
                  <a:cubicBezTo>
                    <a:pt x="1099" y="285"/>
                    <a:pt x="1099" y="285"/>
                    <a:pt x="1099" y="285"/>
                  </a:cubicBezTo>
                  <a:cubicBezTo>
                    <a:pt x="1068" y="287"/>
                    <a:pt x="1068" y="287"/>
                    <a:pt x="1068" y="287"/>
                  </a:cubicBezTo>
                  <a:cubicBezTo>
                    <a:pt x="1090" y="293"/>
                    <a:pt x="1090" y="293"/>
                    <a:pt x="1090" y="293"/>
                  </a:cubicBezTo>
                  <a:cubicBezTo>
                    <a:pt x="1061" y="295"/>
                    <a:pt x="1061" y="295"/>
                    <a:pt x="1061" y="295"/>
                  </a:cubicBezTo>
                  <a:cubicBezTo>
                    <a:pt x="1059" y="309"/>
                    <a:pt x="1059" y="309"/>
                    <a:pt x="1059" y="309"/>
                  </a:cubicBezTo>
                  <a:cubicBezTo>
                    <a:pt x="1039" y="316"/>
                    <a:pt x="1039" y="316"/>
                    <a:pt x="1039" y="316"/>
                  </a:cubicBezTo>
                  <a:cubicBezTo>
                    <a:pt x="1046" y="326"/>
                    <a:pt x="1046" y="326"/>
                    <a:pt x="1046" y="326"/>
                  </a:cubicBezTo>
                  <a:cubicBezTo>
                    <a:pt x="1073" y="314"/>
                    <a:pt x="1073" y="314"/>
                    <a:pt x="1073" y="314"/>
                  </a:cubicBezTo>
                  <a:cubicBezTo>
                    <a:pt x="1062" y="332"/>
                    <a:pt x="1062" y="332"/>
                    <a:pt x="1062" y="332"/>
                  </a:cubicBezTo>
                  <a:cubicBezTo>
                    <a:pt x="1062" y="332"/>
                    <a:pt x="1041" y="327"/>
                    <a:pt x="1033" y="334"/>
                  </a:cubicBezTo>
                  <a:cubicBezTo>
                    <a:pt x="1026" y="341"/>
                    <a:pt x="1032" y="349"/>
                    <a:pt x="1032" y="349"/>
                  </a:cubicBezTo>
                  <a:close/>
                  <a:moveTo>
                    <a:pt x="3856" y="331"/>
                  </a:moveTo>
                  <a:cubicBezTo>
                    <a:pt x="3904" y="325"/>
                    <a:pt x="3904" y="325"/>
                    <a:pt x="3904" y="325"/>
                  </a:cubicBezTo>
                  <a:cubicBezTo>
                    <a:pt x="3976" y="335"/>
                    <a:pt x="3976" y="335"/>
                    <a:pt x="3976" y="335"/>
                  </a:cubicBezTo>
                  <a:cubicBezTo>
                    <a:pt x="3976" y="335"/>
                    <a:pt x="3954" y="311"/>
                    <a:pt x="3938" y="307"/>
                  </a:cubicBezTo>
                  <a:cubicBezTo>
                    <a:pt x="3922" y="303"/>
                    <a:pt x="3866" y="311"/>
                    <a:pt x="3866" y="311"/>
                  </a:cubicBezTo>
                  <a:lnTo>
                    <a:pt x="3856" y="331"/>
                  </a:lnTo>
                  <a:close/>
                  <a:moveTo>
                    <a:pt x="3858" y="253"/>
                  </a:moveTo>
                  <a:cubicBezTo>
                    <a:pt x="3896" y="257"/>
                    <a:pt x="3896" y="257"/>
                    <a:pt x="3896" y="257"/>
                  </a:cubicBezTo>
                  <a:cubicBezTo>
                    <a:pt x="3906" y="247"/>
                    <a:pt x="3904" y="235"/>
                    <a:pt x="3886" y="235"/>
                  </a:cubicBezTo>
                  <a:cubicBezTo>
                    <a:pt x="3868" y="235"/>
                    <a:pt x="3808" y="221"/>
                    <a:pt x="3816" y="233"/>
                  </a:cubicBezTo>
                  <a:cubicBezTo>
                    <a:pt x="3824" y="245"/>
                    <a:pt x="3858" y="253"/>
                    <a:pt x="3858" y="253"/>
                  </a:cubicBezTo>
                  <a:close/>
                  <a:moveTo>
                    <a:pt x="3818" y="289"/>
                  </a:moveTo>
                  <a:cubicBezTo>
                    <a:pt x="3792" y="315"/>
                    <a:pt x="3848" y="313"/>
                    <a:pt x="3856" y="303"/>
                  </a:cubicBezTo>
                  <a:cubicBezTo>
                    <a:pt x="3864" y="293"/>
                    <a:pt x="3825" y="282"/>
                    <a:pt x="3818" y="289"/>
                  </a:cubicBezTo>
                  <a:close/>
                  <a:moveTo>
                    <a:pt x="2050" y="65"/>
                  </a:moveTo>
                  <a:cubicBezTo>
                    <a:pt x="2050" y="65"/>
                    <a:pt x="2106" y="69"/>
                    <a:pt x="2118" y="65"/>
                  </a:cubicBezTo>
                  <a:cubicBezTo>
                    <a:pt x="2130" y="61"/>
                    <a:pt x="2172" y="65"/>
                    <a:pt x="2164" y="49"/>
                  </a:cubicBezTo>
                  <a:cubicBezTo>
                    <a:pt x="2156" y="33"/>
                    <a:pt x="2082" y="11"/>
                    <a:pt x="2082" y="11"/>
                  </a:cubicBezTo>
                  <a:cubicBezTo>
                    <a:pt x="2082" y="11"/>
                    <a:pt x="2026" y="1"/>
                    <a:pt x="2024" y="21"/>
                  </a:cubicBezTo>
                  <a:cubicBezTo>
                    <a:pt x="2022" y="41"/>
                    <a:pt x="2050" y="65"/>
                    <a:pt x="2050" y="65"/>
                  </a:cubicBezTo>
                  <a:close/>
                  <a:moveTo>
                    <a:pt x="4094" y="273"/>
                  </a:moveTo>
                  <a:cubicBezTo>
                    <a:pt x="4122" y="259"/>
                    <a:pt x="4026" y="259"/>
                    <a:pt x="4026" y="259"/>
                  </a:cubicBezTo>
                  <a:cubicBezTo>
                    <a:pt x="4026" y="259"/>
                    <a:pt x="4006" y="241"/>
                    <a:pt x="3998" y="241"/>
                  </a:cubicBezTo>
                  <a:cubicBezTo>
                    <a:pt x="3990" y="241"/>
                    <a:pt x="3966" y="245"/>
                    <a:pt x="3966" y="245"/>
                  </a:cubicBezTo>
                  <a:cubicBezTo>
                    <a:pt x="3942" y="243"/>
                    <a:pt x="3942" y="243"/>
                    <a:pt x="3942" y="243"/>
                  </a:cubicBezTo>
                  <a:cubicBezTo>
                    <a:pt x="3966" y="259"/>
                    <a:pt x="3966" y="259"/>
                    <a:pt x="3966" y="259"/>
                  </a:cubicBezTo>
                  <a:cubicBezTo>
                    <a:pt x="3966" y="259"/>
                    <a:pt x="4066" y="287"/>
                    <a:pt x="4094" y="273"/>
                  </a:cubicBezTo>
                  <a:close/>
                  <a:moveTo>
                    <a:pt x="5070" y="495"/>
                  </a:moveTo>
                  <a:cubicBezTo>
                    <a:pt x="5078" y="485"/>
                    <a:pt x="5004" y="475"/>
                    <a:pt x="5004" y="475"/>
                  </a:cubicBezTo>
                  <a:cubicBezTo>
                    <a:pt x="5004" y="483"/>
                    <a:pt x="5062" y="505"/>
                    <a:pt x="5070" y="495"/>
                  </a:cubicBezTo>
                  <a:close/>
                  <a:moveTo>
                    <a:pt x="2112" y="81"/>
                  </a:moveTo>
                  <a:cubicBezTo>
                    <a:pt x="2112" y="89"/>
                    <a:pt x="2178" y="95"/>
                    <a:pt x="2178" y="95"/>
                  </a:cubicBezTo>
                  <a:cubicBezTo>
                    <a:pt x="2212" y="91"/>
                    <a:pt x="2212" y="91"/>
                    <a:pt x="2212" y="91"/>
                  </a:cubicBezTo>
                  <a:cubicBezTo>
                    <a:pt x="2250" y="105"/>
                    <a:pt x="2250" y="105"/>
                    <a:pt x="2250" y="105"/>
                  </a:cubicBezTo>
                  <a:cubicBezTo>
                    <a:pt x="2292" y="103"/>
                    <a:pt x="2292" y="103"/>
                    <a:pt x="2292" y="103"/>
                  </a:cubicBezTo>
                  <a:cubicBezTo>
                    <a:pt x="2286" y="85"/>
                    <a:pt x="2268" y="59"/>
                    <a:pt x="2250" y="61"/>
                  </a:cubicBezTo>
                  <a:cubicBezTo>
                    <a:pt x="2232" y="63"/>
                    <a:pt x="2214" y="75"/>
                    <a:pt x="2214" y="75"/>
                  </a:cubicBezTo>
                  <a:cubicBezTo>
                    <a:pt x="2200" y="59"/>
                    <a:pt x="2200" y="59"/>
                    <a:pt x="2200" y="59"/>
                  </a:cubicBezTo>
                  <a:cubicBezTo>
                    <a:pt x="2200" y="59"/>
                    <a:pt x="2112" y="73"/>
                    <a:pt x="2112" y="81"/>
                  </a:cubicBezTo>
                  <a:close/>
                  <a:moveTo>
                    <a:pt x="2392" y="133"/>
                  </a:moveTo>
                  <a:cubicBezTo>
                    <a:pt x="2498" y="127"/>
                    <a:pt x="2498" y="127"/>
                    <a:pt x="2498" y="127"/>
                  </a:cubicBezTo>
                  <a:cubicBezTo>
                    <a:pt x="2470" y="111"/>
                    <a:pt x="2470" y="111"/>
                    <a:pt x="2470" y="111"/>
                  </a:cubicBezTo>
                  <a:cubicBezTo>
                    <a:pt x="2470" y="111"/>
                    <a:pt x="2432" y="91"/>
                    <a:pt x="2422" y="91"/>
                  </a:cubicBezTo>
                  <a:cubicBezTo>
                    <a:pt x="2412" y="91"/>
                    <a:pt x="2394" y="103"/>
                    <a:pt x="2394" y="103"/>
                  </a:cubicBezTo>
                  <a:cubicBezTo>
                    <a:pt x="2394" y="103"/>
                    <a:pt x="2388" y="75"/>
                    <a:pt x="2366" y="75"/>
                  </a:cubicBezTo>
                  <a:cubicBezTo>
                    <a:pt x="2344" y="75"/>
                    <a:pt x="2332" y="141"/>
                    <a:pt x="2332" y="141"/>
                  </a:cubicBezTo>
                  <a:cubicBezTo>
                    <a:pt x="2348" y="149"/>
                    <a:pt x="2348" y="149"/>
                    <a:pt x="2348" y="149"/>
                  </a:cubicBezTo>
                  <a:cubicBezTo>
                    <a:pt x="2366" y="145"/>
                    <a:pt x="2392" y="133"/>
                    <a:pt x="2392" y="133"/>
                  </a:cubicBezTo>
                  <a:close/>
                  <a:moveTo>
                    <a:pt x="3752" y="279"/>
                  </a:moveTo>
                  <a:cubicBezTo>
                    <a:pt x="3762" y="261"/>
                    <a:pt x="3762" y="261"/>
                    <a:pt x="3762" y="261"/>
                  </a:cubicBezTo>
                  <a:cubicBezTo>
                    <a:pt x="3762" y="261"/>
                    <a:pt x="3788" y="261"/>
                    <a:pt x="3798" y="261"/>
                  </a:cubicBezTo>
                  <a:cubicBezTo>
                    <a:pt x="3808" y="261"/>
                    <a:pt x="3838" y="259"/>
                    <a:pt x="3838" y="259"/>
                  </a:cubicBezTo>
                  <a:cubicBezTo>
                    <a:pt x="3796" y="239"/>
                    <a:pt x="3796" y="239"/>
                    <a:pt x="3796" y="239"/>
                  </a:cubicBezTo>
                  <a:cubicBezTo>
                    <a:pt x="3804" y="225"/>
                    <a:pt x="3804" y="225"/>
                    <a:pt x="3804" y="225"/>
                  </a:cubicBezTo>
                  <a:cubicBezTo>
                    <a:pt x="3744" y="213"/>
                    <a:pt x="3744" y="213"/>
                    <a:pt x="3744" y="213"/>
                  </a:cubicBezTo>
                  <a:cubicBezTo>
                    <a:pt x="3754" y="231"/>
                    <a:pt x="3754" y="231"/>
                    <a:pt x="3754" y="231"/>
                  </a:cubicBezTo>
                  <a:cubicBezTo>
                    <a:pt x="3754" y="231"/>
                    <a:pt x="3632" y="191"/>
                    <a:pt x="3634" y="221"/>
                  </a:cubicBezTo>
                  <a:cubicBezTo>
                    <a:pt x="3636" y="251"/>
                    <a:pt x="3752" y="279"/>
                    <a:pt x="3752" y="279"/>
                  </a:cubicBezTo>
                  <a:close/>
                  <a:moveTo>
                    <a:pt x="2882" y="289"/>
                  </a:moveTo>
                  <a:cubicBezTo>
                    <a:pt x="2914" y="295"/>
                    <a:pt x="2914" y="295"/>
                    <a:pt x="2914" y="295"/>
                  </a:cubicBezTo>
                  <a:cubicBezTo>
                    <a:pt x="2934" y="297"/>
                    <a:pt x="2954" y="285"/>
                    <a:pt x="2924" y="279"/>
                  </a:cubicBezTo>
                  <a:cubicBezTo>
                    <a:pt x="2894" y="273"/>
                    <a:pt x="2882" y="289"/>
                    <a:pt x="2882" y="289"/>
                  </a:cubicBezTo>
                  <a:close/>
                  <a:moveTo>
                    <a:pt x="3618" y="235"/>
                  </a:moveTo>
                  <a:cubicBezTo>
                    <a:pt x="3582" y="223"/>
                    <a:pt x="3582" y="223"/>
                    <a:pt x="3582" y="223"/>
                  </a:cubicBezTo>
                  <a:cubicBezTo>
                    <a:pt x="3598" y="245"/>
                    <a:pt x="3598" y="245"/>
                    <a:pt x="3598" y="245"/>
                  </a:cubicBezTo>
                  <a:lnTo>
                    <a:pt x="3618" y="235"/>
                  </a:lnTo>
                  <a:close/>
                  <a:moveTo>
                    <a:pt x="5328" y="443"/>
                  </a:moveTo>
                  <a:cubicBezTo>
                    <a:pt x="5340" y="439"/>
                    <a:pt x="5358" y="437"/>
                    <a:pt x="5384" y="437"/>
                  </a:cubicBezTo>
                  <a:cubicBezTo>
                    <a:pt x="5410" y="437"/>
                    <a:pt x="5414" y="421"/>
                    <a:pt x="5396" y="419"/>
                  </a:cubicBezTo>
                  <a:cubicBezTo>
                    <a:pt x="5378" y="417"/>
                    <a:pt x="5346" y="405"/>
                    <a:pt x="5334" y="405"/>
                  </a:cubicBezTo>
                  <a:cubicBezTo>
                    <a:pt x="5322" y="405"/>
                    <a:pt x="5294" y="405"/>
                    <a:pt x="5294" y="427"/>
                  </a:cubicBezTo>
                  <a:cubicBezTo>
                    <a:pt x="5294" y="451"/>
                    <a:pt x="5316" y="447"/>
                    <a:pt x="5328" y="443"/>
                  </a:cubicBezTo>
                  <a:close/>
                  <a:moveTo>
                    <a:pt x="111" y="1194"/>
                  </a:moveTo>
                  <a:cubicBezTo>
                    <a:pt x="103" y="1195"/>
                    <a:pt x="79" y="1198"/>
                    <a:pt x="79" y="1198"/>
                  </a:cubicBezTo>
                  <a:cubicBezTo>
                    <a:pt x="77" y="1192"/>
                    <a:pt x="77" y="1192"/>
                    <a:pt x="77" y="1192"/>
                  </a:cubicBezTo>
                  <a:cubicBezTo>
                    <a:pt x="69" y="1193"/>
                    <a:pt x="69" y="1193"/>
                    <a:pt x="69" y="1193"/>
                  </a:cubicBezTo>
                  <a:cubicBezTo>
                    <a:pt x="66" y="1187"/>
                    <a:pt x="66" y="1187"/>
                    <a:pt x="66" y="1187"/>
                  </a:cubicBezTo>
                  <a:cubicBezTo>
                    <a:pt x="61" y="1187"/>
                    <a:pt x="61" y="1187"/>
                    <a:pt x="61" y="1187"/>
                  </a:cubicBezTo>
                  <a:cubicBezTo>
                    <a:pt x="61" y="1192"/>
                    <a:pt x="53" y="1201"/>
                    <a:pt x="53" y="1201"/>
                  </a:cubicBezTo>
                  <a:cubicBezTo>
                    <a:pt x="53" y="1201"/>
                    <a:pt x="12" y="1196"/>
                    <a:pt x="6" y="1203"/>
                  </a:cubicBezTo>
                  <a:cubicBezTo>
                    <a:pt x="0" y="1210"/>
                    <a:pt x="13" y="1219"/>
                    <a:pt x="13" y="1219"/>
                  </a:cubicBezTo>
                  <a:cubicBezTo>
                    <a:pt x="8" y="1228"/>
                    <a:pt x="8" y="1228"/>
                    <a:pt x="8" y="1228"/>
                  </a:cubicBezTo>
                  <a:cubicBezTo>
                    <a:pt x="8" y="1227"/>
                    <a:pt x="8" y="1227"/>
                    <a:pt x="8" y="1227"/>
                  </a:cubicBezTo>
                  <a:cubicBezTo>
                    <a:pt x="13" y="1232"/>
                    <a:pt x="13" y="1232"/>
                    <a:pt x="13" y="1232"/>
                  </a:cubicBezTo>
                  <a:cubicBezTo>
                    <a:pt x="13" y="1232"/>
                    <a:pt x="25" y="1227"/>
                    <a:pt x="34" y="1229"/>
                  </a:cubicBezTo>
                  <a:cubicBezTo>
                    <a:pt x="43" y="1231"/>
                    <a:pt x="51" y="1236"/>
                    <a:pt x="51" y="1236"/>
                  </a:cubicBezTo>
                  <a:cubicBezTo>
                    <a:pt x="51" y="1236"/>
                    <a:pt x="82" y="1234"/>
                    <a:pt x="90" y="1235"/>
                  </a:cubicBezTo>
                  <a:cubicBezTo>
                    <a:pt x="98" y="1236"/>
                    <a:pt x="113" y="1236"/>
                    <a:pt x="113" y="1236"/>
                  </a:cubicBezTo>
                  <a:cubicBezTo>
                    <a:pt x="113" y="1236"/>
                    <a:pt x="109" y="1230"/>
                    <a:pt x="117" y="1231"/>
                  </a:cubicBezTo>
                  <a:cubicBezTo>
                    <a:pt x="112" y="1221"/>
                    <a:pt x="112" y="1221"/>
                    <a:pt x="112" y="1221"/>
                  </a:cubicBezTo>
                  <a:cubicBezTo>
                    <a:pt x="112" y="1221"/>
                    <a:pt x="120" y="1214"/>
                    <a:pt x="121" y="1209"/>
                  </a:cubicBezTo>
                  <a:cubicBezTo>
                    <a:pt x="122" y="1204"/>
                    <a:pt x="119" y="1193"/>
                    <a:pt x="111" y="1194"/>
                  </a:cubicBezTo>
                  <a:close/>
                  <a:moveTo>
                    <a:pt x="698" y="59"/>
                  </a:moveTo>
                  <a:cubicBezTo>
                    <a:pt x="712" y="49"/>
                    <a:pt x="712" y="49"/>
                    <a:pt x="712" y="49"/>
                  </a:cubicBezTo>
                  <a:cubicBezTo>
                    <a:pt x="712" y="49"/>
                    <a:pt x="677" y="42"/>
                    <a:pt x="698" y="59"/>
                  </a:cubicBezTo>
                  <a:close/>
                  <a:moveTo>
                    <a:pt x="664" y="48"/>
                  </a:moveTo>
                  <a:cubicBezTo>
                    <a:pt x="720" y="35"/>
                    <a:pt x="720" y="35"/>
                    <a:pt x="720" y="35"/>
                  </a:cubicBezTo>
                  <a:cubicBezTo>
                    <a:pt x="702" y="30"/>
                    <a:pt x="702" y="30"/>
                    <a:pt x="702" y="30"/>
                  </a:cubicBezTo>
                  <a:cubicBezTo>
                    <a:pt x="668" y="38"/>
                    <a:pt x="668" y="38"/>
                    <a:pt x="668" y="38"/>
                  </a:cubicBezTo>
                  <a:cubicBezTo>
                    <a:pt x="634" y="37"/>
                    <a:pt x="634" y="37"/>
                    <a:pt x="634" y="37"/>
                  </a:cubicBezTo>
                  <a:cubicBezTo>
                    <a:pt x="650" y="44"/>
                    <a:pt x="650" y="44"/>
                    <a:pt x="650" y="44"/>
                  </a:cubicBezTo>
                  <a:lnTo>
                    <a:pt x="664" y="48"/>
                  </a:lnTo>
                  <a:close/>
                  <a:moveTo>
                    <a:pt x="754" y="61"/>
                  </a:moveTo>
                  <a:cubicBezTo>
                    <a:pt x="757" y="51"/>
                    <a:pt x="757" y="51"/>
                    <a:pt x="757" y="51"/>
                  </a:cubicBezTo>
                  <a:cubicBezTo>
                    <a:pt x="774" y="51"/>
                    <a:pt x="774" y="51"/>
                    <a:pt x="774" y="51"/>
                  </a:cubicBezTo>
                  <a:cubicBezTo>
                    <a:pt x="779" y="45"/>
                    <a:pt x="779" y="45"/>
                    <a:pt x="779" y="45"/>
                  </a:cubicBezTo>
                  <a:cubicBezTo>
                    <a:pt x="779" y="45"/>
                    <a:pt x="806" y="48"/>
                    <a:pt x="816" y="42"/>
                  </a:cubicBezTo>
                  <a:cubicBezTo>
                    <a:pt x="826" y="37"/>
                    <a:pt x="791" y="37"/>
                    <a:pt x="791" y="37"/>
                  </a:cubicBezTo>
                  <a:cubicBezTo>
                    <a:pt x="791" y="37"/>
                    <a:pt x="791" y="27"/>
                    <a:pt x="774" y="27"/>
                  </a:cubicBezTo>
                  <a:cubicBezTo>
                    <a:pt x="757" y="27"/>
                    <a:pt x="755" y="45"/>
                    <a:pt x="755" y="45"/>
                  </a:cubicBezTo>
                  <a:cubicBezTo>
                    <a:pt x="755" y="45"/>
                    <a:pt x="719" y="51"/>
                    <a:pt x="722" y="56"/>
                  </a:cubicBezTo>
                  <a:cubicBezTo>
                    <a:pt x="724" y="62"/>
                    <a:pt x="754" y="61"/>
                    <a:pt x="754" y="61"/>
                  </a:cubicBezTo>
                  <a:close/>
                  <a:moveTo>
                    <a:pt x="786" y="53"/>
                  </a:moveTo>
                  <a:cubicBezTo>
                    <a:pt x="776" y="59"/>
                    <a:pt x="776" y="59"/>
                    <a:pt x="776" y="59"/>
                  </a:cubicBezTo>
                  <a:cubicBezTo>
                    <a:pt x="789" y="66"/>
                    <a:pt x="789" y="66"/>
                    <a:pt x="789" y="66"/>
                  </a:cubicBezTo>
                  <a:cubicBezTo>
                    <a:pt x="802" y="72"/>
                    <a:pt x="802" y="72"/>
                    <a:pt x="802" y="72"/>
                  </a:cubicBezTo>
                  <a:cubicBezTo>
                    <a:pt x="834" y="69"/>
                    <a:pt x="834" y="69"/>
                    <a:pt x="834" y="69"/>
                  </a:cubicBezTo>
                  <a:cubicBezTo>
                    <a:pt x="833" y="61"/>
                    <a:pt x="833" y="61"/>
                    <a:pt x="833" y="61"/>
                  </a:cubicBezTo>
                  <a:cubicBezTo>
                    <a:pt x="810" y="61"/>
                    <a:pt x="810" y="61"/>
                    <a:pt x="810" y="61"/>
                  </a:cubicBezTo>
                  <a:lnTo>
                    <a:pt x="786" y="53"/>
                  </a:lnTo>
                  <a:close/>
                  <a:moveTo>
                    <a:pt x="5213" y="1622"/>
                  </a:moveTo>
                  <a:cubicBezTo>
                    <a:pt x="5191" y="1599"/>
                    <a:pt x="5191" y="1599"/>
                    <a:pt x="5191" y="1599"/>
                  </a:cubicBezTo>
                  <a:cubicBezTo>
                    <a:pt x="5191" y="1599"/>
                    <a:pt x="5169" y="1593"/>
                    <a:pt x="5156" y="1575"/>
                  </a:cubicBezTo>
                  <a:cubicBezTo>
                    <a:pt x="5144" y="1557"/>
                    <a:pt x="5136" y="1516"/>
                    <a:pt x="5136" y="1516"/>
                  </a:cubicBezTo>
                  <a:cubicBezTo>
                    <a:pt x="5136" y="1516"/>
                    <a:pt x="5112" y="1502"/>
                    <a:pt x="5125" y="1495"/>
                  </a:cubicBezTo>
                  <a:cubicBezTo>
                    <a:pt x="5137" y="1488"/>
                    <a:pt x="5213" y="1526"/>
                    <a:pt x="5213" y="1526"/>
                  </a:cubicBezTo>
                  <a:cubicBezTo>
                    <a:pt x="5163" y="1489"/>
                    <a:pt x="5163" y="1489"/>
                    <a:pt x="5163" y="1489"/>
                  </a:cubicBezTo>
                  <a:cubicBezTo>
                    <a:pt x="5163" y="1489"/>
                    <a:pt x="5144" y="1459"/>
                    <a:pt x="5134" y="1452"/>
                  </a:cubicBezTo>
                  <a:cubicBezTo>
                    <a:pt x="5125" y="1445"/>
                    <a:pt x="5109" y="1435"/>
                    <a:pt x="5109" y="1435"/>
                  </a:cubicBezTo>
                  <a:cubicBezTo>
                    <a:pt x="5057" y="1379"/>
                    <a:pt x="5057" y="1379"/>
                    <a:pt x="5057" y="1379"/>
                  </a:cubicBezTo>
                  <a:cubicBezTo>
                    <a:pt x="5040" y="1380"/>
                    <a:pt x="5040" y="1380"/>
                    <a:pt x="5040" y="1380"/>
                  </a:cubicBezTo>
                  <a:cubicBezTo>
                    <a:pt x="5033" y="1361"/>
                    <a:pt x="5033" y="1361"/>
                    <a:pt x="5033" y="1361"/>
                  </a:cubicBezTo>
                  <a:cubicBezTo>
                    <a:pt x="5033" y="1361"/>
                    <a:pt x="5023" y="1363"/>
                    <a:pt x="5011" y="1351"/>
                  </a:cubicBezTo>
                  <a:cubicBezTo>
                    <a:pt x="4999" y="1338"/>
                    <a:pt x="5003" y="1322"/>
                    <a:pt x="5003" y="1322"/>
                  </a:cubicBezTo>
                  <a:cubicBezTo>
                    <a:pt x="4983" y="1297"/>
                    <a:pt x="4983" y="1297"/>
                    <a:pt x="4983" y="1297"/>
                  </a:cubicBezTo>
                  <a:cubicBezTo>
                    <a:pt x="4969" y="1298"/>
                    <a:pt x="4969" y="1298"/>
                    <a:pt x="4969" y="1298"/>
                  </a:cubicBezTo>
                  <a:cubicBezTo>
                    <a:pt x="4960" y="1279"/>
                    <a:pt x="4960" y="1279"/>
                    <a:pt x="4960" y="1279"/>
                  </a:cubicBezTo>
                  <a:cubicBezTo>
                    <a:pt x="4933" y="1259"/>
                    <a:pt x="4933" y="1259"/>
                    <a:pt x="4933" y="1259"/>
                  </a:cubicBezTo>
                  <a:cubicBezTo>
                    <a:pt x="4925" y="1243"/>
                    <a:pt x="4925" y="1243"/>
                    <a:pt x="4925" y="1243"/>
                  </a:cubicBezTo>
                  <a:cubicBezTo>
                    <a:pt x="4925" y="1243"/>
                    <a:pt x="4907" y="1230"/>
                    <a:pt x="4900" y="1235"/>
                  </a:cubicBezTo>
                  <a:cubicBezTo>
                    <a:pt x="4893" y="1239"/>
                    <a:pt x="4939" y="1272"/>
                    <a:pt x="4933" y="1275"/>
                  </a:cubicBezTo>
                  <a:cubicBezTo>
                    <a:pt x="4928" y="1277"/>
                    <a:pt x="4915" y="1262"/>
                    <a:pt x="4913" y="1277"/>
                  </a:cubicBezTo>
                  <a:cubicBezTo>
                    <a:pt x="4910" y="1293"/>
                    <a:pt x="4939" y="1322"/>
                    <a:pt x="4939" y="1322"/>
                  </a:cubicBezTo>
                  <a:cubicBezTo>
                    <a:pt x="4939" y="1322"/>
                    <a:pt x="4946" y="1340"/>
                    <a:pt x="4953" y="1347"/>
                  </a:cubicBezTo>
                  <a:cubicBezTo>
                    <a:pt x="4960" y="1354"/>
                    <a:pt x="5007" y="1384"/>
                    <a:pt x="5018" y="1398"/>
                  </a:cubicBezTo>
                  <a:cubicBezTo>
                    <a:pt x="5029" y="1412"/>
                    <a:pt x="5028" y="1434"/>
                    <a:pt x="5041" y="1445"/>
                  </a:cubicBezTo>
                  <a:cubicBezTo>
                    <a:pt x="5055" y="1456"/>
                    <a:pt x="5087" y="1512"/>
                    <a:pt x="5087" y="1512"/>
                  </a:cubicBezTo>
                  <a:cubicBezTo>
                    <a:pt x="5087" y="1512"/>
                    <a:pt x="5093" y="1535"/>
                    <a:pt x="5100" y="1535"/>
                  </a:cubicBezTo>
                  <a:cubicBezTo>
                    <a:pt x="5107" y="1535"/>
                    <a:pt x="5120" y="1545"/>
                    <a:pt x="5127" y="1555"/>
                  </a:cubicBezTo>
                  <a:cubicBezTo>
                    <a:pt x="5134" y="1564"/>
                    <a:pt x="5134" y="1584"/>
                    <a:pt x="5134" y="1584"/>
                  </a:cubicBezTo>
                  <a:cubicBezTo>
                    <a:pt x="5162" y="1607"/>
                    <a:pt x="5162" y="1607"/>
                    <a:pt x="5162" y="1607"/>
                  </a:cubicBezTo>
                  <a:cubicBezTo>
                    <a:pt x="5172" y="1643"/>
                    <a:pt x="5172" y="1643"/>
                    <a:pt x="5172" y="1643"/>
                  </a:cubicBezTo>
                  <a:cubicBezTo>
                    <a:pt x="5198" y="1671"/>
                    <a:pt x="5198" y="1671"/>
                    <a:pt x="5198" y="1671"/>
                  </a:cubicBezTo>
                  <a:cubicBezTo>
                    <a:pt x="5198" y="1671"/>
                    <a:pt x="5184" y="1632"/>
                    <a:pt x="5193" y="1629"/>
                  </a:cubicBezTo>
                  <a:cubicBezTo>
                    <a:pt x="5201" y="1627"/>
                    <a:pt x="5205" y="1636"/>
                    <a:pt x="5205" y="1636"/>
                  </a:cubicBezTo>
                  <a:cubicBezTo>
                    <a:pt x="5226" y="1636"/>
                    <a:pt x="5226" y="1636"/>
                    <a:pt x="5226" y="1636"/>
                  </a:cubicBezTo>
                  <a:cubicBezTo>
                    <a:pt x="5248" y="1663"/>
                    <a:pt x="5248" y="1663"/>
                    <a:pt x="5248" y="1663"/>
                  </a:cubicBezTo>
                  <a:cubicBezTo>
                    <a:pt x="5249" y="1646"/>
                    <a:pt x="5249" y="1646"/>
                    <a:pt x="5249" y="1646"/>
                  </a:cubicBezTo>
                  <a:cubicBezTo>
                    <a:pt x="5229" y="1621"/>
                    <a:pt x="5229" y="1621"/>
                    <a:pt x="5229" y="1621"/>
                  </a:cubicBezTo>
                  <a:lnTo>
                    <a:pt x="5213" y="1622"/>
                  </a:lnTo>
                  <a:close/>
                  <a:moveTo>
                    <a:pt x="899" y="58"/>
                  </a:moveTo>
                  <a:cubicBezTo>
                    <a:pt x="905" y="46"/>
                    <a:pt x="905" y="46"/>
                    <a:pt x="905" y="46"/>
                  </a:cubicBezTo>
                  <a:cubicBezTo>
                    <a:pt x="876" y="42"/>
                    <a:pt x="876" y="42"/>
                    <a:pt x="876" y="42"/>
                  </a:cubicBezTo>
                  <a:cubicBezTo>
                    <a:pt x="861" y="52"/>
                    <a:pt x="861" y="52"/>
                    <a:pt x="861" y="52"/>
                  </a:cubicBezTo>
                  <a:cubicBezTo>
                    <a:pt x="864" y="61"/>
                    <a:pt x="864" y="61"/>
                    <a:pt x="864" y="61"/>
                  </a:cubicBezTo>
                  <a:lnTo>
                    <a:pt x="899" y="58"/>
                  </a:lnTo>
                  <a:close/>
                  <a:moveTo>
                    <a:pt x="771" y="1607"/>
                  </a:moveTo>
                  <a:cubicBezTo>
                    <a:pt x="771" y="1607"/>
                    <a:pt x="773" y="1608"/>
                    <a:pt x="774" y="1608"/>
                  </a:cubicBezTo>
                  <a:cubicBezTo>
                    <a:pt x="773" y="1608"/>
                    <a:pt x="771" y="1607"/>
                    <a:pt x="771" y="1607"/>
                  </a:cubicBezTo>
                  <a:close/>
                  <a:moveTo>
                    <a:pt x="771" y="1607"/>
                  </a:moveTo>
                  <a:cubicBezTo>
                    <a:pt x="770" y="1607"/>
                    <a:pt x="770" y="1607"/>
                    <a:pt x="770" y="1607"/>
                  </a:cubicBezTo>
                  <a:cubicBezTo>
                    <a:pt x="770" y="1607"/>
                    <a:pt x="770" y="1607"/>
                    <a:pt x="771" y="1607"/>
                  </a:cubicBezTo>
                  <a:close/>
                  <a:moveTo>
                    <a:pt x="6034" y="664"/>
                  </a:moveTo>
                  <a:cubicBezTo>
                    <a:pt x="6023" y="650"/>
                    <a:pt x="5993" y="645"/>
                    <a:pt x="5993" y="645"/>
                  </a:cubicBezTo>
                  <a:cubicBezTo>
                    <a:pt x="5962" y="631"/>
                    <a:pt x="5962" y="631"/>
                    <a:pt x="5962" y="631"/>
                  </a:cubicBezTo>
                  <a:cubicBezTo>
                    <a:pt x="5935" y="632"/>
                    <a:pt x="5935" y="632"/>
                    <a:pt x="5935" y="632"/>
                  </a:cubicBezTo>
                  <a:cubicBezTo>
                    <a:pt x="5915" y="619"/>
                    <a:pt x="5915" y="619"/>
                    <a:pt x="5915" y="619"/>
                  </a:cubicBezTo>
                  <a:cubicBezTo>
                    <a:pt x="5854" y="615"/>
                    <a:pt x="5854" y="615"/>
                    <a:pt x="5854" y="615"/>
                  </a:cubicBezTo>
                  <a:cubicBezTo>
                    <a:pt x="5829" y="603"/>
                    <a:pt x="5829" y="603"/>
                    <a:pt x="5829" y="603"/>
                  </a:cubicBezTo>
                  <a:cubicBezTo>
                    <a:pt x="5805" y="605"/>
                    <a:pt x="5805" y="605"/>
                    <a:pt x="5805" y="605"/>
                  </a:cubicBezTo>
                  <a:cubicBezTo>
                    <a:pt x="5838" y="630"/>
                    <a:pt x="5838" y="630"/>
                    <a:pt x="5838" y="630"/>
                  </a:cubicBezTo>
                  <a:cubicBezTo>
                    <a:pt x="5874" y="646"/>
                    <a:pt x="5874" y="646"/>
                    <a:pt x="5874" y="646"/>
                  </a:cubicBezTo>
                  <a:cubicBezTo>
                    <a:pt x="5874" y="646"/>
                    <a:pt x="5834" y="652"/>
                    <a:pt x="5822" y="642"/>
                  </a:cubicBezTo>
                  <a:cubicBezTo>
                    <a:pt x="5810" y="632"/>
                    <a:pt x="5809" y="610"/>
                    <a:pt x="5756" y="592"/>
                  </a:cubicBezTo>
                  <a:cubicBezTo>
                    <a:pt x="5703" y="574"/>
                    <a:pt x="5687" y="567"/>
                    <a:pt x="5633" y="558"/>
                  </a:cubicBezTo>
                  <a:cubicBezTo>
                    <a:pt x="5579" y="549"/>
                    <a:pt x="5466" y="523"/>
                    <a:pt x="5412" y="510"/>
                  </a:cubicBezTo>
                  <a:cubicBezTo>
                    <a:pt x="5358" y="497"/>
                    <a:pt x="5297" y="488"/>
                    <a:pt x="5297" y="488"/>
                  </a:cubicBezTo>
                  <a:cubicBezTo>
                    <a:pt x="5175" y="490"/>
                    <a:pt x="5175" y="490"/>
                    <a:pt x="5175" y="490"/>
                  </a:cubicBezTo>
                  <a:cubicBezTo>
                    <a:pt x="5166" y="478"/>
                    <a:pt x="5166" y="478"/>
                    <a:pt x="5166" y="478"/>
                  </a:cubicBezTo>
                  <a:cubicBezTo>
                    <a:pt x="5135" y="480"/>
                    <a:pt x="5135" y="480"/>
                    <a:pt x="5135" y="480"/>
                  </a:cubicBezTo>
                  <a:cubicBezTo>
                    <a:pt x="5124" y="472"/>
                    <a:pt x="5124" y="472"/>
                    <a:pt x="5124" y="472"/>
                  </a:cubicBezTo>
                  <a:cubicBezTo>
                    <a:pt x="5088" y="471"/>
                    <a:pt x="5088" y="471"/>
                    <a:pt x="5088" y="471"/>
                  </a:cubicBezTo>
                  <a:cubicBezTo>
                    <a:pt x="5105" y="483"/>
                    <a:pt x="5105" y="483"/>
                    <a:pt x="5105" y="483"/>
                  </a:cubicBezTo>
                  <a:cubicBezTo>
                    <a:pt x="5100" y="497"/>
                    <a:pt x="5100" y="497"/>
                    <a:pt x="5100" y="497"/>
                  </a:cubicBezTo>
                  <a:cubicBezTo>
                    <a:pt x="5100" y="497"/>
                    <a:pt x="5199" y="520"/>
                    <a:pt x="5170" y="533"/>
                  </a:cubicBezTo>
                  <a:cubicBezTo>
                    <a:pt x="5141" y="546"/>
                    <a:pt x="5123" y="529"/>
                    <a:pt x="5123" y="529"/>
                  </a:cubicBezTo>
                  <a:cubicBezTo>
                    <a:pt x="5106" y="515"/>
                    <a:pt x="5106" y="515"/>
                    <a:pt x="5106" y="515"/>
                  </a:cubicBezTo>
                  <a:cubicBezTo>
                    <a:pt x="5061" y="515"/>
                    <a:pt x="5061" y="515"/>
                    <a:pt x="5061" y="515"/>
                  </a:cubicBezTo>
                  <a:cubicBezTo>
                    <a:pt x="5024" y="492"/>
                    <a:pt x="5024" y="492"/>
                    <a:pt x="5024" y="492"/>
                  </a:cubicBezTo>
                  <a:cubicBezTo>
                    <a:pt x="5024" y="492"/>
                    <a:pt x="5006" y="496"/>
                    <a:pt x="5002" y="499"/>
                  </a:cubicBezTo>
                  <a:cubicBezTo>
                    <a:pt x="4998" y="502"/>
                    <a:pt x="4966" y="501"/>
                    <a:pt x="4966" y="501"/>
                  </a:cubicBezTo>
                  <a:cubicBezTo>
                    <a:pt x="4962" y="493"/>
                    <a:pt x="4962" y="493"/>
                    <a:pt x="4962" y="493"/>
                  </a:cubicBezTo>
                  <a:cubicBezTo>
                    <a:pt x="4900" y="496"/>
                    <a:pt x="4900" y="496"/>
                    <a:pt x="4900" y="496"/>
                  </a:cubicBezTo>
                  <a:cubicBezTo>
                    <a:pt x="4884" y="484"/>
                    <a:pt x="4884" y="484"/>
                    <a:pt x="4884" y="484"/>
                  </a:cubicBezTo>
                  <a:cubicBezTo>
                    <a:pt x="4879" y="490"/>
                    <a:pt x="4879" y="490"/>
                    <a:pt x="4879" y="490"/>
                  </a:cubicBezTo>
                  <a:cubicBezTo>
                    <a:pt x="4879" y="490"/>
                    <a:pt x="4801" y="483"/>
                    <a:pt x="4806" y="493"/>
                  </a:cubicBezTo>
                  <a:cubicBezTo>
                    <a:pt x="4811" y="503"/>
                    <a:pt x="4840" y="527"/>
                    <a:pt x="4840" y="527"/>
                  </a:cubicBezTo>
                  <a:cubicBezTo>
                    <a:pt x="4840" y="527"/>
                    <a:pt x="4804" y="506"/>
                    <a:pt x="4799" y="501"/>
                  </a:cubicBezTo>
                  <a:cubicBezTo>
                    <a:pt x="4794" y="496"/>
                    <a:pt x="4728" y="488"/>
                    <a:pt x="4728" y="488"/>
                  </a:cubicBezTo>
                  <a:cubicBezTo>
                    <a:pt x="4728" y="488"/>
                    <a:pt x="4718" y="470"/>
                    <a:pt x="4693" y="457"/>
                  </a:cubicBezTo>
                  <a:cubicBezTo>
                    <a:pt x="4668" y="444"/>
                    <a:pt x="4630" y="438"/>
                    <a:pt x="4613" y="437"/>
                  </a:cubicBezTo>
                  <a:cubicBezTo>
                    <a:pt x="4596" y="436"/>
                    <a:pt x="4561" y="432"/>
                    <a:pt x="4561" y="432"/>
                  </a:cubicBezTo>
                  <a:cubicBezTo>
                    <a:pt x="4527" y="425"/>
                    <a:pt x="4527" y="425"/>
                    <a:pt x="4527" y="425"/>
                  </a:cubicBezTo>
                  <a:cubicBezTo>
                    <a:pt x="4518" y="429"/>
                    <a:pt x="4518" y="429"/>
                    <a:pt x="4518" y="429"/>
                  </a:cubicBezTo>
                  <a:cubicBezTo>
                    <a:pt x="4478" y="427"/>
                    <a:pt x="4478" y="427"/>
                    <a:pt x="4478" y="427"/>
                  </a:cubicBezTo>
                  <a:cubicBezTo>
                    <a:pt x="4478" y="427"/>
                    <a:pt x="4473" y="447"/>
                    <a:pt x="4451" y="444"/>
                  </a:cubicBezTo>
                  <a:cubicBezTo>
                    <a:pt x="4429" y="441"/>
                    <a:pt x="4400" y="439"/>
                    <a:pt x="4400" y="439"/>
                  </a:cubicBezTo>
                  <a:cubicBezTo>
                    <a:pt x="4400" y="439"/>
                    <a:pt x="4370" y="419"/>
                    <a:pt x="4353" y="418"/>
                  </a:cubicBezTo>
                  <a:cubicBezTo>
                    <a:pt x="4336" y="417"/>
                    <a:pt x="4327" y="420"/>
                    <a:pt x="4327" y="420"/>
                  </a:cubicBezTo>
                  <a:cubicBezTo>
                    <a:pt x="4321" y="409"/>
                    <a:pt x="4321" y="409"/>
                    <a:pt x="4321" y="409"/>
                  </a:cubicBezTo>
                  <a:cubicBezTo>
                    <a:pt x="4296" y="407"/>
                    <a:pt x="4296" y="407"/>
                    <a:pt x="4296" y="407"/>
                  </a:cubicBezTo>
                  <a:cubicBezTo>
                    <a:pt x="4253" y="403"/>
                    <a:pt x="4253" y="403"/>
                    <a:pt x="4253" y="403"/>
                  </a:cubicBezTo>
                  <a:cubicBezTo>
                    <a:pt x="4277" y="395"/>
                    <a:pt x="4277" y="395"/>
                    <a:pt x="4277" y="395"/>
                  </a:cubicBezTo>
                  <a:cubicBezTo>
                    <a:pt x="4251" y="382"/>
                    <a:pt x="4251" y="382"/>
                    <a:pt x="4251" y="382"/>
                  </a:cubicBezTo>
                  <a:cubicBezTo>
                    <a:pt x="4251" y="382"/>
                    <a:pt x="4158" y="369"/>
                    <a:pt x="4155" y="375"/>
                  </a:cubicBezTo>
                  <a:cubicBezTo>
                    <a:pt x="4152" y="381"/>
                    <a:pt x="4164" y="400"/>
                    <a:pt x="4149" y="401"/>
                  </a:cubicBezTo>
                  <a:cubicBezTo>
                    <a:pt x="4134" y="402"/>
                    <a:pt x="4114" y="398"/>
                    <a:pt x="4114" y="398"/>
                  </a:cubicBezTo>
                  <a:cubicBezTo>
                    <a:pt x="4126" y="390"/>
                    <a:pt x="4126" y="390"/>
                    <a:pt x="4126" y="390"/>
                  </a:cubicBezTo>
                  <a:cubicBezTo>
                    <a:pt x="4116" y="380"/>
                    <a:pt x="4116" y="380"/>
                    <a:pt x="4116" y="380"/>
                  </a:cubicBezTo>
                  <a:cubicBezTo>
                    <a:pt x="4116" y="380"/>
                    <a:pt x="4110" y="380"/>
                    <a:pt x="4096" y="382"/>
                  </a:cubicBezTo>
                  <a:cubicBezTo>
                    <a:pt x="4082" y="384"/>
                    <a:pt x="4068" y="379"/>
                    <a:pt x="4068" y="379"/>
                  </a:cubicBezTo>
                  <a:cubicBezTo>
                    <a:pt x="4079" y="374"/>
                    <a:pt x="4079" y="374"/>
                    <a:pt x="4079" y="374"/>
                  </a:cubicBezTo>
                  <a:cubicBezTo>
                    <a:pt x="4109" y="371"/>
                    <a:pt x="4109" y="371"/>
                    <a:pt x="4109" y="371"/>
                  </a:cubicBezTo>
                  <a:cubicBezTo>
                    <a:pt x="4147" y="394"/>
                    <a:pt x="4147" y="394"/>
                    <a:pt x="4147" y="394"/>
                  </a:cubicBezTo>
                  <a:cubicBezTo>
                    <a:pt x="4149" y="375"/>
                    <a:pt x="4149" y="375"/>
                    <a:pt x="4149" y="375"/>
                  </a:cubicBezTo>
                  <a:cubicBezTo>
                    <a:pt x="4110" y="362"/>
                    <a:pt x="4110" y="362"/>
                    <a:pt x="4110" y="362"/>
                  </a:cubicBezTo>
                  <a:cubicBezTo>
                    <a:pt x="4037" y="366"/>
                    <a:pt x="4037" y="366"/>
                    <a:pt x="4037" y="366"/>
                  </a:cubicBezTo>
                  <a:cubicBezTo>
                    <a:pt x="4036" y="357"/>
                    <a:pt x="4036" y="357"/>
                    <a:pt x="4036" y="357"/>
                  </a:cubicBezTo>
                  <a:cubicBezTo>
                    <a:pt x="3955" y="362"/>
                    <a:pt x="3955" y="362"/>
                    <a:pt x="3955" y="362"/>
                  </a:cubicBezTo>
                  <a:cubicBezTo>
                    <a:pt x="3924" y="349"/>
                    <a:pt x="3924" y="349"/>
                    <a:pt x="3924" y="349"/>
                  </a:cubicBezTo>
                  <a:cubicBezTo>
                    <a:pt x="3911" y="349"/>
                    <a:pt x="3911" y="349"/>
                    <a:pt x="3911" y="349"/>
                  </a:cubicBezTo>
                  <a:cubicBezTo>
                    <a:pt x="3936" y="365"/>
                    <a:pt x="3936" y="365"/>
                    <a:pt x="3936" y="365"/>
                  </a:cubicBezTo>
                  <a:cubicBezTo>
                    <a:pt x="3936" y="365"/>
                    <a:pt x="3884" y="364"/>
                    <a:pt x="3892" y="372"/>
                  </a:cubicBezTo>
                  <a:cubicBezTo>
                    <a:pt x="3900" y="380"/>
                    <a:pt x="3910" y="385"/>
                    <a:pt x="3910" y="385"/>
                  </a:cubicBezTo>
                  <a:cubicBezTo>
                    <a:pt x="3931" y="383"/>
                    <a:pt x="3931" y="383"/>
                    <a:pt x="3931" y="383"/>
                  </a:cubicBezTo>
                  <a:cubicBezTo>
                    <a:pt x="3931" y="388"/>
                    <a:pt x="3931" y="388"/>
                    <a:pt x="3931" y="388"/>
                  </a:cubicBezTo>
                  <a:cubicBezTo>
                    <a:pt x="3970" y="414"/>
                    <a:pt x="3970" y="414"/>
                    <a:pt x="3970" y="414"/>
                  </a:cubicBezTo>
                  <a:cubicBezTo>
                    <a:pt x="3970" y="414"/>
                    <a:pt x="3964" y="415"/>
                    <a:pt x="3949" y="414"/>
                  </a:cubicBezTo>
                  <a:cubicBezTo>
                    <a:pt x="3934" y="413"/>
                    <a:pt x="3914" y="398"/>
                    <a:pt x="3909" y="403"/>
                  </a:cubicBezTo>
                  <a:cubicBezTo>
                    <a:pt x="3904" y="408"/>
                    <a:pt x="3900" y="411"/>
                    <a:pt x="3900" y="411"/>
                  </a:cubicBezTo>
                  <a:cubicBezTo>
                    <a:pt x="3917" y="425"/>
                    <a:pt x="3917" y="425"/>
                    <a:pt x="3917" y="425"/>
                  </a:cubicBezTo>
                  <a:cubicBezTo>
                    <a:pt x="3881" y="420"/>
                    <a:pt x="3881" y="420"/>
                    <a:pt x="3881" y="420"/>
                  </a:cubicBezTo>
                  <a:cubicBezTo>
                    <a:pt x="3881" y="420"/>
                    <a:pt x="3832" y="404"/>
                    <a:pt x="3824" y="405"/>
                  </a:cubicBezTo>
                  <a:cubicBezTo>
                    <a:pt x="3816" y="406"/>
                    <a:pt x="3788" y="418"/>
                    <a:pt x="3788" y="418"/>
                  </a:cubicBezTo>
                  <a:cubicBezTo>
                    <a:pt x="3743" y="414"/>
                    <a:pt x="3743" y="414"/>
                    <a:pt x="3743" y="414"/>
                  </a:cubicBezTo>
                  <a:cubicBezTo>
                    <a:pt x="3743" y="414"/>
                    <a:pt x="3705" y="396"/>
                    <a:pt x="3702" y="392"/>
                  </a:cubicBezTo>
                  <a:cubicBezTo>
                    <a:pt x="3699" y="388"/>
                    <a:pt x="3692" y="398"/>
                    <a:pt x="3695" y="406"/>
                  </a:cubicBezTo>
                  <a:cubicBezTo>
                    <a:pt x="3698" y="414"/>
                    <a:pt x="3725" y="442"/>
                    <a:pt x="3709" y="443"/>
                  </a:cubicBezTo>
                  <a:cubicBezTo>
                    <a:pt x="3693" y="444"/>
                    <a:pt x="3614" y="415"/>
                    <a:pt x="3611" y="413"/>
                  </a:cubicBezTo>
                  <a:cubicBezTo>
                    <a:pt x="3608" y="411"/>
                    <a:pt x="3589" y="394"/>
                    <a:pt x="3589" y="394"/>
                  </a:cubicBezTo>
                  <a:cubicBezTo>
                    <a:pt x="3587" y="404"/>
                    <a:pt x="3587" y="404"/>
                    <a:pt x="3587" y="404"/>
                  </a:cubicBezTo>
                  <a:cubicBezTo>
                    <a:pt x="3550" y="393"/>
                    <a:pt x="3550" y="393"/>
                    <a:pt x="3550" y="393"/>
                  </a:cubicBezTo>
                  <a:cubicBezTo>
                    <a:pt x="3533" y="381"/>
                    <a:pt x="3533" y="381"/>
                    <a:pt x="3533" y="381"/>
                  </a:cubicBezTo>
                  <a:cubicBezTo>
                    <a:pt x="3533" y="381"/>
                    <a:pt x="3571" y="391"/>
                    <a:pt x="3577" y="386"/>
                  </a:cubicBezTo>
                  <a:cubicBezTo>
                    <a:pt x="3583" y="381"/>
                    <a:pt x="3554" y="367"/>
                    <a:pt x="3554" y="367"/>
                  </a:cubicBezTo>
                  <a:cubicBezTo>
                    <a:pt x="3531" y="367"/>
                    <a:pt x="3531" y="367"/>
                    <a:pt x="3531" y="367"/>
                  </a:cubicBezTo>
                  <a:cubicBezTo>
                    <a:pt x="3531" y="367"/>
                    <a:pt x="3542" y="361"/>
                    <a:pt x="3535" y="356"/>
                  </a:cubicBezTo>
                  <a:cubicBezTo>
                    <a:pt x="3528" y="351"/>
                    <a:pt x="3508" y="351"/>
                    <a:pt x="3508" y="351"/>
                  </a:cubicBezTo>
                  <a:cubicBezTo>
                    <a:pt x="3516" y="342"/>
                    <a:pt x="3516" y="342"/>
                    <a:pt x="3516" y="342"/>
                  </a:cubicBezTo>
                  <a:cubicBezTo>
                    <a:pt x="3516" y="342"/>
                    <a:pt x="3484" y="333"/>
                    <a:pt x="3480" y="333"/>
                  </a:cubicBezTo>
                  <a:cubicBezTo>
                    <a:pt x="3476" y="333"/>
                    <a:pt x="3461" y="323"/>
                    <a:pt x="3461" y="323"/>
                  </a:cubicBezTo>
                  <a:cubicBezTo>
                    <a:pt x="3430" y="323"/>
                    <a:pt x="3430" y="323"/>
                    <a:pt x="3430" y="323"/>
                  </a:cubicBezTo>
                  <a:cubicBezTo>
                    <a:pt x="3430" y="323"/>
                    <a:pt x="3439" y="326"/>
                    <a:pt x="3416" y="327"/>
                  </a:cubicBezTo>
                  <a:cubicBezTo>
                    <a:pt x="3393" y="328"/>
                    <a:pt x="3378" y="320"/>
                    <a:pt x="3378" y="320"/>
                  </a:cubicBezTo>
                  <a:cubicBezTo>
                    <a:pt x="3364" y="326"/>
                    <a:pt x="3364" y="326"/>
                    <a:pt x="3364" y="326"/>
                  </a:cubicBezTo>
                  <a:cubicBezTo>
                    <a:pt x="3362" y="317"/>
                    <a:pt x="3362" y="317"/>
                    <a:pt x="3362" y="317"/>
                  </a:cubicBezTo>
                  <a:cubicBezTo>
                    <a:pt x="3330" y="311"/>
                    <a:pt x="3330" y="311"/>
                    <a:pt x="3330" y="311"/>
                  </a:cubicBezTo>
                  <a:cubicBezTo>
                    <a:pt x="3323" y="305"/>
                    <a:pt x="3323" y="305"/>
                    <a:pt x="3323" y="305"/>
                  </a:cubicBezTo>
                  <a:cubicBezTo>
                    <a:pt x="3318" y="318"/>
                    <a:pt x="3318" y="318"/>
                    <a:pt x="3318" y="318"/>
                  </a:cubicBezTo>
                  <a:cubicBezTo>
                    <a:pt x="3309" y="319"/>
                    <a:pt x="3309" y="319"/>
                    <a:pt x="3309" y="319"/>
                  </a:cubicBezTo>
                  <a:cubicBezTo>
                    <a:pt x="3327" y="334"/>
                    <a:pt x="3327" y="334"/>
                    <a:pt x="3327" y="334"/>
                  </a:cubicBezTo>
                  <a:cubicBezTo>
                    <a:pt x="3344" y="354"/>
                    <a:pt x="3344" y="354"/>
                    <a:pt x="3344" y="354"/>
                  </a:cubicBezTo>
                  <a:cubicBezTo>
                    <a:pt x="3310" y="350"/>
                    <a:pt x="3310" y="350"/>
                    <a:pt x="3310" y="350"/>
                  </a:cubicBezTo>
                  <a:cubicBezTo>
                    <a:pt x="3306" y="344"/>
                    <a:pt x="3306" y="344"/>
                    <a:pt x="3306" y="344"/>
                  </a:cubicBezTo>
                  <a:cubicBezTo>
                    <a:pt x="3262" y="347"/>
                    <a:pt x="3262" y="347"/>
                    <a:pt x="3262" y="347"/>
                  </a:cubicBezTo>
                  <a:cubicBezTo>
                    <a:pt x="3251" y="351"/>
                    <a:pt x="3251" y="351"/>
                    <a:pt x="3251" y="351"/>
                  </a:cubicBezTo>
                  <a:cubicBezTo>
                    <a:pt x="3250" y="343"/>
                    <a:pt x="3250" y="343"/>
                    <a:pt x="3250" y="343"/>
                  </a:cubicBezTo>
                  <a:cubicBezTo>
                    <a:pt x="3221" y="349"/>
                    <a:pt x="3221" y="349"/>
                    <a:pt x="3221" y="349"/>
                  </a:cubicBezTo>
                  <a:cubicBezTo>
                    <a:pt x="3216" y="341"/>
                    <a:pt x="3216" y="341"/>
                    <a:pt x="3216" y="341"/>
                  </a:cubicBezTo>
                  <a:cubicBezTo>
                    <a:pt x="3178" y="342"/>
                    <a:pt x="3178" y="342"/>
                    <a:pt x="3178" y="342"/>
                  </a:cubicBezTo>
                  <a:cubicBezTo>
                    <a:pt x="3156" y="335"/>
                    <a:pt x="3156" y="335"/>
                    <a:pt x="3156" y="335"/>
                  </a:cubicBezTo>
                  <a:cubicBezTo>
                    <a:pt x="3167" y="321"/>
                    <a:pt x="3167" y="321"/>
                    <a:pt x="3167" y="321"/>
                  </a:cubicBezTo>
                  <a:cubicBezTo>
                    <a:pt x="3082" y="320"/>
                    <a:pt x="3082" y="320"/>
                    <a:pt x="3082" y="320"/>
                  </a:cubicBezTo>
                  <a:cubicBezTo>
                    <a:pt x="3077" y="314"/>
                    <a:pt x="3077" y="314"/>
                    <a:pt x="3077" y="314"/>
                  </a:cubicBezTo>
                  <a:cubicBezTo>
                    <a:pt x="3071" y="317"/>
                    <a:pt x="3071" y="317"/>
                    <a:pt x="3071" y="317"/>
                  </a:cubicBezTo>
                  <a:cubicBezTo>
                    <a:pt x="3065" y="313"/>
                    <a:pt x="3065" y="313"/>
                    <a:pt x="3065" y="313"/>
                  </a:cubicBezTo>
                  <a:cubicBezTo>
                    <a:pt x="3030" y="315"/>
                    <a:pt x="3030" y="315"/>
                    <a:pt x="3030" y="315"/>
                  </a:cubicBezTo>
                  <a:cubicBezTo>
                    <a:pt x="3034" y="323"/>
                    <a:pt x="3034" y="323"/>
                    <a:pt x="3034" y="323"/>
                  </a:cubicBezTo>
                  <a:cubicBezTo>
                    <a:pt x="2997" y="319"/>
                    <a:pt x="2997" y="319"/>
                    <a:pt x="2997" y="319"/>
                  </a:cubicBezTo>
                  <a:cubicBezTo>
                    <a:pt x="2987" y="324"/>
                    <a:pt x="2987" y="324"/>
                    <a:pt x="2987" y="324"/>
                  </a:cubicBezTo>
                  <a:cubicBezTo>
                    <a:pt x="3008" y="331"/>
                    <a:pt x="3008" y="331"/>
                    <a:pt x="3008" y="331"/>
                  </a:cubicBezTo>
                  <a:cubicBezTo>
                    <a:pt x="2981" y="330"/>
                    <a:pt x="2981" y="330"/>
                    <a:pt x="2981" y="330"/>
                  </a:cubicBezTo>
                  <a:cubicBezTo>
                    <a:pt x="2978" y="318"/>
                    <a:pt x="2978" y="318"/>
                    <a:pt x="2978" y="318"/>
                  </a:cubicBezTo>
                  <a:cubicBezTo>
                    <a:pt x="2961" y="303"/>
                    <a:pt x="2961" y="303"/>
                    <a:pt x="2961" y="303"/>
                  </a:cubicBezTo>
                  <a:cubicBezTo>
                    <a:pt x="2947" y="303"/>
                    <a:pt x="2947" y="303"/>
                    <a:pt x="2947" y="303"/>
                  </a:cubicBezTo>
                  <a:cubicBezTo>
                    <a:pt x="2954" y="318"/>
                    <a:pt x="2954" y="318"/>
                    <a:pt x="2954" y="318"/>
                  </a:cubicBezTo>
                  <a:cubicBezTo>
                    <a:pt x="2919" y="318"/>
                    <a:pt x="2919" y="318"/>
                    <a:pt x="2919" y="318"/>
                  </a:cubicBezTo>
                  <a:cubicBezTo>
                    <a:pt x="2915" y="313"/>
                    <a:pt x="2915" y="313"/>
                    <a:pt x="2915" y="313"/>
                  </a:cubicBezTo>
                  <a:cubicBezTo>
                    <a:pt x="2906" y="313"/>
                    <a:pt x="2906" y="313"/>
                    <a:pt x="2906" y="313"/>
                  </a:cubicBezTo>
                  <a:cubicBezTo>
                    <a:pt x="2902" y="303"/>
                    <a:pt x="2902" y="303"/>
                    <a:pt x="2902" y="303"/>
                  </a:cubicBezTo>
                  <a:cubicBezTo>
                    <a:pt x="2893" y="303"/>
                    <a:pt x="2893" y="303"/>
                    <a:pt x="2893" y="303"/>
                  </a:cubicBezTo>
                  <a:cubicBezTo>
                    <a:pt x="2882" y="306"/>
                    <a:pt x="2882" y="306"/>
                    <a:pt x="2882" y="306"/>
                  </a:cubicBezTo>
                  <a:cubicBezTo>
                    <a:pt x="2866" y="298"/>
                    <a:pt x="2866" y="298"/>
                    <a:pt x="2866" y="298"/>
                  </a:cubicBezTo>
                  <a:cubicBezTo>
                    <a:pt x="2846" y="312"/>
                    <a:pt x="2846" y="312"/>
                    <a:pt x="2846" y="312"/>
                  </a:cubicBezTo>
                  <a:cubicBezTo>
                    <a:pt x="2882" y="316"/>
                    <a:pt x="2882" y="316"/>
                    <a:pt x="2882" y="316"/>
                  </a:cubicBezTo>
                  <a:cubicBezTo>
                    <a:pt x="2890" y="317"/>
                    <a:pt x="2890" y="317"/>
                    <a:pt x="2890" y="317"/>
                  </a:cubicBezTo>
                  <a:cubicBezTo>
                    <a:pt x="2890" y="317"/>
                    <a:pt x="2877" y="328"/>
                    <a:pt x="2870" y="328"/>
                  </a:cubicBezTo>
                  <a:cubicBezTo>
                    <a:pt x="2863" y="328"/>
                    <a:pt x="2858" y="327"/>
                    <a:pt x="2852" y="329"/>
                  </a:cubicBezTo>
                  <a:cubicBezTo>
                    <a:pt x="2846" y="331"/>
                    <a:pt x="2844" y="337"/>
                    <a:pt x="2839" y="337"/>
                  </a:cubicBezTo>
                  <a:cubicBezTo>
                    <a:pt x="2834" y="337"/>
                    <a:pt x="2790" y="338"/>
                    <a:pt x="2790" y="338"/>
                  </a:cubicBezTo>
                  <a:cubicBezTo>
                    <a:pt x="2768" y="341"/>
                    <a:pt x="2768" y="341"/>
                    <a:pt x="2768" y="341"/>
                  </a:cubicBezTo>
                  <a:cubicBezTo>
                    <a:pt x="2758" y="358"/>
                    <a:pt x="2758" y="358"/>
                    <a:pt x="2758" y="358"/>
                  </a:cubicBezTo>
                  <a:cubicBezTo>
                    <a:pt x="2742" y="354"/>
                    <a:pt x="2742" y="354"/>
                    <a:pt x="2742" y="354"/>
                  </a:cubicBezTo>
                  <a:cubicBezTo>
                    <a:pt x="2742" y="354"/>
                    <a:pt x="2745" y="338"/>
                    <a:pt x="2753" y="334"/>
                  </a:cubicBezTo>
                  <a:cubicBezTo>
                    <a:pt x="2761" y="330"/>
                    <a:pt x="2773" y="330"/>
                    <a:pt x="2773" y="330"/>
                  </a:cubicBezTo>
                  <a:cubicBezTo>
                    <a:pt x="2778" y="319"/>
                    <a:pt x="2778" y="319"/>
                    <a:pt x="2778" y="319"/>
                  </a:cubicBezTo>
                  <a:cubicBezTo>
                    <a:pt x="2806" y="316"/>
                    <a:pt x="2806" y="316"/>
                    <a:pt x="2806" y="316"/>
                  </a:cubicBezTo>
                  <a:cubicBezTo>
                    <a:pt x="2836" y="294"/>
                    <a:pt x="2836" y="294"/>
                    <a:pt x="2836" y="294"/>
                  </a:cubicBezTo>
                  <a:cubicBezTo>
                    <a:pt x="2836" y="294"/>
                    <a:pt x="2835" y="281"/>
                    <a:pt x="2847" y="276"/>
                  </a:cubicBezTo>
                  <a:cubicBezTo>
                    <a:pt x="2859" y="271"/>
                    <a:pt x="2908" y="272"/>
                    <a:pt x="2906" y="254"/>
                  </a:cubicBezTo>
                  <a:cubicBezTo>
                    <a:pt x="2904" y="236"/>
                    <a:pt x="2889" y="232"/>
                    <a:pt x="2889" y="232"/>
                  </a:cubicBezTo>
                  <a:cubicBezTo>
                    <a:pt x="2862" y="234"/>
                    <a:pt x="2862" y="234"/>
                    <a:pt x="2862" y="234"/>
                  </a:cubicBezTo>
                  <a:cubicBezTo>
                    <a:pt x="2885" y="224"/>
                    <a:pt x="2885" y="224"/>
                    <a:pt x="2885" y="224"/>
                  </a:cubicBezTo>
                  <a:cubicBezTo>
                    <a:pt x="2885" y="224"/>
                    <a:pt x="2865" y="209"/>
                    <a:pt x="2860" y="210"/>
                  </a:cubicBezTo>
                  <a:cubicBezTo>
                    <a:pt x="2855" y="211"/>
                    <a:pt x="2838" y="212"/>
                    <a:pt x="2838" y="212"/>
                  </a:cubicBezTo>
                  <a:cubicBezTo>
                    <a:pt x="2838" y="212"/>
                    <a:pt x="2832" y="196"/>
                    <a:pt x="2819" y="196"/>
                  </a:cubicBezTo>
                  <a:cubicBezTo>
                    <a:pt x="2806" y="196"/>
                    <a:pt x="2792" y="201"/>
                    <a:pt x="2792" y="201"/>
                  </a:cubicBezTo>
                  <a:cubicBezTo>
                    <a:pt x="2756" y="192"/>
                    <a:pt x="2756" y="192"/>
                    <a:pt x="2756" y="192"/>
                  </a:cubicBezTo>
                  <a:cubicBezTo>
                    <a:pt x="2662" y="189"/>
                    <a:pt x="2662" y="189"/>
                    <a:pt x="2662" y="189"/>
                  </a:cubicBezTo>
                  <a:cubicBezTo>
                    <a:pt x="2665" y="201"/>
                    <a:pt x="2665" y="201"/>
                    <a:pt x="2665" y="201"/>
                  </a:cubicBezTo>
                  <a:cubicBezTo>
                    <a:pt x="2620" y="201"/>
                    <a:pt x="2620" y="201"/>
                    <a:pt x="2620" y="201"/>
                  </a:cubicBezTo>
                  <a:cubicBezTo>
                    <a:pt x="2620" y="201"/>
                    <a:pt x="2639" y="184"/>
                    <a:pt x="2627" y="179"/>
                  </a:cubicBezTo>
                  <a:cubicBezTo>
                    <a:pt x="2615" y="174"/>
                    <a:pt x="2564" y="180"/>
                    <a:pt x="2564" y="180"/>
                  </a:cubicBezTo>
                  <a:cubicBezTo>
                    <a:pt x="2523" y="176"/>
                    <a:pt x="2523" y="176"/>
                    <a:pt x="2523" y="176"/>
                  </a:cubicBezTo>
                  <a:cubicBezTo>
                    <a:pt x="2523" y="176"/>
                    <a:pt x="2570" y="174"/>
                    <a:pt x="2564" y="165"/>
                  </a:cubicBezTo>
                  <a:cubicBezTo>
                    <a:pt x="2558" y="156"/>
                    <a:pt x="2511" y="155"/>
                    <a:pt x="2511" y="155"/>
                  </a:cubicBezTo>
                  <a:cubicBezTo>
                    <a:pt x="2483" y="151"/>
                    <a:pt x="2483" y="151"/>
                    <a:pt x="2483" y="151"/>
                  </a:cubicBezTo>
                  <a:cubicBezTo>
                    <a:pt x="2480" y="161"/>
                    <a:pt x="2480" y="161"/>
                    <a:pt x="2480" y="161"/>
                  </a:cubicBezTo>
                  <a:cubicBezTo>
                    <a:pt x="2480" y="161"/>
                    <a:pt x="2431" y="159"/>
                    <a:pt x="2435" y="173"/>
                  </a:cubicBezTo>
                  <a:cubicBezTo>
                    <a:pt x="2439" y="187"/>
                    <a:pt x="2485" y="202"/>
                    <a:pt x="2485" y="202"/>
                  </a:cubicBezTo>
                  <a:cubicBezTo>
                    <a:pt x="2389" y="196"/>
                    <a:pt x="2389" y="196"/>
                    <a:pt x="2389" y="196"/>
                  </a:cubicBezTo>
                  <a:cubicBezTo>
                    <a:pt x="2423" y="210"/>
                    <a:pt x="2423" y="210"/>
                    <a:pt x="2423" y="210"/>
                  </a:cubicBezTo>
                  <a:cubicBezTo>
                    <a:pt x="2388" y="215"/>
                    <a:pt x="2388" y="215"/>
                    <a:pt x="2388" y="215"/>
                  </a:cubicBezTo>
                  <a:cubicBezTo>
                    <a:pt x="2388" y="215"/>
                    <a:pt x="2331" y="233"/>
                    <a:pt x="2321" y="227"/>
                  </a:cubicBezTo>
                  <a:cubicBezTo>
                    <a:pt x="2311" y="221"/>
                    <a:pt x="2326" y="209"/>
                    <a:pt x="2326" y="209"/>
                  </a:cubicBezTo>
                  <a:cubicBezTo>
                    <a:pt x="2326" y="209"/>
                    <a:pt x="2278" y="209"/>
                    <a:pt x="2269" y="211"/>
                  </a:cubicBezTo>
                  <a:cubicBezTo>
                    <a:pt x="2260" y="213"/>
                    <a:pt x="2246" y="225"/>
                    <a:pt x="2246" y="225"/>
                  </a:cubicBezTo>
                  <a:cubicBezTo>
                    <a:pt x="2246" y="225"/>
                    <a:pt x="2183" y="230"/>
                    <a:pt x="2168" y="233"/>
                  </a:cubicBezTo>
                  <a:cubicBezTo>
                    <a:pt x="2153" y="236"/>
                    <a:pt x="2120" y="243"/>
                    <a:pt x="2120" y="243"/>
                  </a:cubicBezTo>
                  <a:cubicBezTo>
                    <a:pt x="2091" y="266"/>
                    <a:pt x="2091" y="266"/>
                    <a:pt x="2091" y="266"/>
                  </a:cubicBezTo>
                  <a:cubicBezTo>
                    <a:pt x="2091" y="266"/>
                    <a:pt x="2059" y="264"/>
                    <a:pt x="2073" y="278"/>
                  </a:cubicBezTo>
                  <a:cubicBezTo>
                    <a:pt x="2087" y="292"/>
                    <a:pt x="2112" y="302"/>
                    <a:pt x="2112" y="302"/>
                  </a:cubicBezTo>
                  <a:cubicBezTo>
                    <a:pt x="2082" y="308"/>
                    <a:pt x="2082" y="308"/>
                    <a:pt x="2082" y="308"/>
                  </a:cubicBezTo>
                  <a:cubicBezTo>
                    <a:pt x="2068" y="317"/>
                    <a:pt x="2068" y="317"/>
                    <a:pt x="2068" y="317"/>
                  </a:cubicBezTo>
                  <a:cubicBezTo>
                    <a:pt x="2001" y="315"/>
                    <a:pt x="2001" y="315"/>
                    <a:pt x="2001" y="315"/>
                  </a:cubicBezTo>
                  <a:cubicBezTo>
                    <a:pt x="1996" y="320"/>
                    <a:pt x="1996" y="320"/>
                    <a:pt x="1996" y="320"/>
                  </a:cubicBezTo>
                  <a:cubicBezTo>
                    <a:pt x="1971" y="311"/>
                    <a:pt x="1971" y="311"/>
                    <a:pt x="1971" y="311"/>
                  </a:cubicBezTo>
                  <a:cubicBezTo>
                    <a:pt x="1960" y="318"/>
                    <a:pt x="1960" y="318"/>
                    <a:pt x="1960" y="318"/>
                  </a:cubicBezTo>
                  <a:cubicBezTo>
                    <a:pt x="1960" y="318"/>
                    <a:pt x="1922" y="314"/>
                    <a:pt x="1920" y="322"/>
                  </a:cubicBezTo>
                  <a:cubicBezTo>
                    <a:pt x="1918" y="330"/>
                    <a:pt x="1919" y="345"/>
                    <a:pt x="1930" y="347"/>
                  </a:cubicBezTo>
                  <a:cubicBezTo>
                    <a:pt x="1941" y="349"/>
                    <a:pt x="1947" y="365"/>
                    <a:pt x="1947" y="365"/>
                  </a:cubicBezTo>
                  <a:cubicBezTo>
                    <a:pt x="1947" y="365"/>
                    <a:pt x="1982" y="375"/>
                    <a:pt x="1991" y="375"/>
                  </a:cubicBezTo>
                  <a:cubicBezTo>
                    <a:pt x="2000" y="375"/>
                    <a:pt x="2019" y="380"/>
                    <a:pt x="2026" y="383"/>
                  </a:cubicBezTo>
                  <a:cubicBezTo>
                    <a:pt x="2033" y="386"/>
                    <a:pt x="2049" y="402"/>
                    <a:pt x="2038" y="402"/>
                  </a:cubicBezTo>
                  <a:cubicBezTo>
                    <a:pt x="2027" y="402"/>
                    <a:pt x="2003" y="404"/>
                    <a:pt x="2003" y="404"/>
                  </a:cubicBezTo>
                  <a:cubicBezTo>
                    <a:pt x="2003" y="404"/>
                    <a:pt x="1957" y="384"/>
                    <a:pt x="1941" y="380"/>
                  </a:cubicBezTo>
                  <a:cubicBezTo>
                    <a:pt x="1925" y="376"/>
                    <a:pt x="1901" y="373"/>
                    <a:pt x="1893" y="373"/>
                  </a:cubicBezTo>
                  <a:cubicBezTo>
                    <a:pt x="1885" y="373"/>
                    <a:pt x="1864" y="371"/>
                    <a:pt x="1866" y="379"/>
                  </a:cubicBezTo>
                  <a:cubicBezTo>
                    <a:pt x="1868" y="387"/>
                    <a:pt x="1894" y="397"/>
                    <a:pt x="1877" y="398"/>
                  </a:cubicBezTo>
                  <a:cubicBezTo>
                    <a:pt x="1860" y="399"/>
                    <a:pt x="1854" y="387"/>
                    <a:pt x="1844" y="387"/>
                  </a:cubicBezTo>
                  <a:cubicBezTo>
                    <a:pt x="1834" y="387"/>
                    <a:pt x="1820" y="377"/>
                    <a:pt x="1819" y="390"/>
                  </a:cubicBezTo>
                  <a:cubicBezTo>
                    <a:pt x="1818" y="403"/>
                    <a:pt x="1832" y="416"/>
                    <a:pt x="1847" y="415"/>
                  </a:cubicBezTo>
                  <a:cubicBezTo>
                    <a:pt x="1862" y="414"/>
                    <a:pt x="1885" y="421"/>
                    <a:pt x="1895" y="421"/>
                  </a:cubicBezTo>
                  <a:cubicBezTo>
                    <a:pt x="1905" y="421"/>
                    <a:pt x="1921" y="437"/>
                    <a:pt x="1921" y="437"/>
                  </a:cubicBezTo>
                  <a:cubicBezTo>
                    <a:pt x="1900" y="437"/>
                    <a:pt x="1900" y="437"/>
                    <a:pt x="1900" y="437"/>
                  </a:cubicBezTo>
                  <a:cubicBezTo>
                    <a:pt x="1900" y="437"/>
                    <a:pt x="1894" y="427"/>
                    <a:pt x="1880" y="427"/>
                  </a:cubicBezTo>
                  <a:cubicBezTo>
                    <a:pt x="1866" y="427"/>
                    <a:pt x="1823" y="425"/>
                    <a:pt x="1823" y="425"/>
                  </a:cubicBezTo>
                  <a:cubicBezTo>
                    <a:pt x="1820" y="417"/>
                    <a:pt x="1820" y="417"/>
                    <a:pt x="1820" y="417"/>
                  </a:cubicBezTo>
                  <a:cubicBezTo>
                    <a:pt x="1803" y="417"/>
                    <a:pt x="1803" y="417"/>
                    <a:pt x="1803" y="417"/>
                  </a:cubicBezTo>
                  <a:cubicBezTo>
                    <a:pt x="1800" y="406"/>
                    <a:pt x="1800" y="406"/>
                    <a:pt x="1800" y="406"/>
                  </a:cubicBezTo>
                  <a:cubicBezTo>
                    <a:pt x="1778" y="395"/>
                    <a:pt x="1778" y="395"/>
                    <a:pt x="1778" y="395"/>
                  </a:cubicBezTo>
                  <a:cubicBezTo>
                    <a:pt x="1778" y="395"/>
                    <a:pt x="1803" y="383"/>
                    <a:pt x="1793" y="374"/>
                  </a:cubicBezTo>
                  <a:cubicBezTo>
                    <a:pt x="1783" y="365"/>
                    <a:pt x="1769" y="354"/>
                    <a:pt x="1769" y="354"/>
                  </a:cubicBezTo>
                  <a:cubicBezTo>
                    <a:pt x="1748" y="353"/>
                    <a:pt x="1748" y="353"/>
                    <a:pt x="1748" y="353"/>
                  </a:cubicBezTo>
                  <a:cubicBezTo>
                    <a:pt x="1748" y="353"/>
                    <a:pt x="1778" y="370"/>
                    <a:pt x="1769" y="378"/>
                  </a:cubicBezTo>
                  <a:cubicBezTo>
                    <a:pt x="1760" y="386"/>
                    <a:pt x="1740" y="389"/>
                    <a:pt x="1740" y="389"/>
                  </a:cubicBezTo>
                  <a:cubicBezTo>
                    <a:pt x="1727" y="416"/>
                    <a:pt x="1727" y="416"/>
                    <a:pt x="1727" y="416"/>
                  </a:cubicBezTo>
                  <a:cubicBezTo>
                    <a:pt x="1776" y="441"/>
                    <a:pt x="1776" y="441"/>
                    <a:pt x="1776" y="441"/>
                  </a:cubicBezTo>
                  <a:cubicBezTo>
                    <a:pt x="1776" y="441"/>
                    <a:pt x="1789" y="436"/>
                    <a:pt x="1789" y="442"/>
                  </a:cubicBezTo>
                  <a:cubicBezTo>
                    <a:pt x="1789" y="448"/>
                    <a:pt x="1782" y="479"/>
                    <a:pt x="1782" y="479"/>
                  </a:cubicBezTo>
                  <a:cubicBezTo>
                    <a:pt x="1789" y="492"/>
                    <a:pt x="1789" y="492"/>
                    <a:pt x="1789" y="492"/>
                  </a:cubicBezTo>
                  <a:cubicBezTo>
                    <a:pt x="1813" y="496"/>
                    <a:pt x="1813" y="496"/>
                    <a:pt x="1813" y="496"/>
                  </a:cubicBezTo>
                  <a:cubicBezTo>
                    <a:pt x="1812" y="514"/>
                    <a:pt x="1812" y="514"/>
                    <a:pt x="1812" y="514"/>
                  </a:cubicBezTo>
                  <a:cubicBezTo>
                    <a:pt x="1852" y="522"/>
                    <a:pt x="1852" y="522"/>
                    <a:pt x="1852" y="522"/>
                  </a:cubicBezTo>
                  <a:cubicBezTo>
                    <a:pt x="1852" y="522"/>
                    <a:pt x="1882" y="510"/>
                    <a:pt x="1896" y="511"/>
                  </a:cubicBezTo>
                  <a:cubicBezTo>
                    <a:pt x="1910" y="512"/>
                    <a:pt x="1928" y="524"/>
                    <a:pt x="1928" y="524"/>
                  </a:cubicBezTo>
                  <a:cubicBezTo>
                    <a:pt x="1928" y="524"/>
                    <a:pt x="1957" y="528"/>
                    <a:pt x="1970" y="537"/>
                  </a:cubicBezTo>
                  <a:cubicBezTo>
                    <a:pt x="1983" y="546"/>
                    <a:pt x="1986" y="557"/>
                    <a:pt x="1986" y="557"/>
                  </a:cubicBezTo>
                  <a:cubicBezTo>
                    <a:pt x="1986" y="557"/>
                    <a:pt x="1953" y="561"/>
                    <a:pt x="1966" y="569"/>
                  </a:cubicBezTo>
                  <a:cubicBezTo>
                    <a:pt x="1979" y="577"/>
                    <a:pt x="1993" y="584"/>
                    <a:pt x="1993" y="584"/>
                  </a:cubicBezTo>
                  <a:cubicBezTo>
                    <a:pt x="2021" y="583"/>
                    <a:pt x="2021" y="583"/>
                    <a:pt x="2021" y="583"/>
                  </a:cubicBezTo>
                  <a:cubicBezTo>
                    <a:pt x="2021" y="583"/>
                    <a:pt x="2005" y="591"/>
                    <a:pt x="1992" y="591"/>
                  </a:cubicBezTo>
                  <a:cubicBezTo>
                    <a:pt x="1979" y="591"/>
                    <a:pt x="1963" y="582"/>
                    <a:pt x="1963" y="582"/>
                  </a:cubicBezTo>
                  <a:cubicBezTo>
                    <a:pt x="1963" y="582"/>
                    <a:pt x="1964" y="559"/>
                    <a:pt x="1949" y="550"/>
                  </a:cubicBezTo>
                  <a:cubicBezTo>
                    <a:pt x="1934" y="541"/>
                    <a:pt x="1922" y="536"/>
                    <a:pt x="1922" y="536"/>
                  </a:cubicBezTo>
                  <a:cubicBezTo>
                    <a:pt x="1922" y="536"/>
                    <a:pt x="1918" y="521"/>
                    <a:pt x="1906" y="522"/>
                  </a:cubicBezTo>
                  <a:cubicBezTo>
                    <a:pt x="1894" y="523"/>
                    <a:pt x="1862" y="529"/>
                    <a:pt x="1862" y="529"/>
                  </a:cubicBezTo>
                  <a:cubicBezTo>
                    <a:pt x="1862" y="529"/>
                    <a:pt x="1844" y="531"/>
                    <a:pt x="1845" y="542"/>
                  </a:cubicBezTo>
                  <a:cubicBezTo>
                    <a:pt x="1846" y="553"/>
                    <a:pt x="1878" y="571"/>
                    <a:pt x="1878" y="575"/>
                  </a:cubicBezTo>
                  <a:cubicBezTo>
                    <a:pt x="1878" y="579"/>
                    <a:pt x="1859" y="591"/>
                    <a:pt x="1859" y="591"/>
                  </a:cubicBezTo>
                  <a:cubicBezTo>
                    <a:pt x="1857" y="620"/>
                    <a:pt x="1857" y="620"/>
                    <a:pt x="1857" y="620"/>
                  </a:cubicBezTo>
                  <a:cubicBezTo>
                    <a:pt x="1829" y="634"/>
                    <a:pt x="1829" y="634"/>
                    <a:pt x="1829" y="634"/>
                  </a:cubicBezTo>
                  <a:cubicBezTo>
                    <a:pt x="1829" y="634"/>
                    <a:pt x="1823" y="655"/>
                    <a:pt x="1810" y="649"/>
                  </a:cubicBezTo>
                  <a:cubicBezTo>
                    <a:pt x="1797" y="643"/>
                    <a:pt x="1771" y="645"/>
                    <a:pt x="1771" y="645"/>
                  </a:cubicBezTo>
                  <a:cubicBezTo>
                    <a:pt x="1733" y="641"/>
                    <a:pt x="1733" y="641"/>
                    <a:pt x="1733" y="641"/>
                  </a:cubicBezTo>
                  <a:cubicBezTo>
                    <a:pt x="1733" y="641"/>
                    <a:pt x="1690" y="626"/>
                    <a:pt x="1701" y="625"/>
                  </a:cubicBezTo>
                  <a:cubicBezTo>
                    <a:pt x="1712" y="624"/>
                    <a:pt x="1735" y="623"/>
                    <a:pt x="1735" y="623"/>
                  </a:cubicBezTo>
                  <a:cubicBezTo>
                    <a:pt x="1748" y="627"/>
                    <a:pt x="1748" y="627"/>
                    <a:pt x="1748" y="627"/>
                  </a:cubicBezTo>
                  <a:cubicBezTo>
                    <a:pt x="1763" y="616"/>
                    <a:pt x="1763" y="616"/>
                    <a:pt x="1763" y="616"/>
                  </a:cubicBezTo>
                  <a:cubicBezTo>
                    <a:pt x="1763" y="616"/>
                    <a:pt x="1801" y="625"/>
                    <a:pt x="1801" y="614"/>
                  </a:cubicBezTo>
                  <a:cubicBezTo>
                    <a:pt x="1801" y="603"/>
                    <a:pt x="1803" y="588"/>
                    <a:pt x="1803" y="588"/>
                  </a:cubicBezTo>
                  <a:cubicBezTo>
                    <a:pt x="1819" y="583"/>
                    <a:pt x="1819" y="583"/>
                    <a:pt x="1819" y="583"/>
                  </a:cubicBezTo>
                  <a:cubicBezTo>
                    <a:pt x="1821" y="569"/>
                    <a:pt x="1821" y="569"/>
                    <a:pt x="1821" y="569"/>
                  </a:cubicBezTo>
                  <a:cubicBezTo>
                    <a:pt x="1810" y="567"/>
                    <a:pt x="1810" y="567"/>
                    <a:pt x="1810" y="567"/>
                  </a:cubicBezTo>
                  <a:cubicBezTo>
                    <a:pt x="1810" y="567"/>
                    <a:pt x="1826" y="547"/>
                    <a:pt x="1816" y="543"/>
                  </a:cubicBezTo>
                  <a:cubicBezTo>
                    <a:pt x="1806" y="539"/>
                    <a:pt x="1763" y="541"/>
                    <a:pt x="1761" y="525"/>
                  </a:cubicBezTo>
                  <a:cubicBezTo>
                    <a:pt x="1759" y="509"/>
                    <a:pt x="1761" y="490"/>
                    <a:pt x="1752" y="485"/>
                  </a:cubicBezTo>
                  <a:cubicBezTo>
                    <a:pt x="1743" y="480"/>
                    <a:pt x="1730" y="464"/>
                    <a:pt x="1730" y="464"/>
                  </a:cubicBezTo>
                  <a:cubicBezTo>
                    <a:pt x="1726" y="440"/>
                    <a:pt x="1726" y="440"/>
                    <a:pt x="1726" y="440"/>
                  </a:cubicBezTo>
                  <a:cubicBezTo>
                    <a:pt x="1684" y="417"/>
                    <a:pt x="1684" y="417"/>
                    <a:pt x="1684" y="417"/>
                  </a:cubicBezTo>
                  <a:cubicBezTo>
                    <a:pt x="1684" y="417"/>
                    <a:pt x="1711" y="396"/>
                    <a:pt x="1697" y="376"/>
                  </a:cubicBezTo>
                  <a:cubicBezTo>
                    <a:pt x="1683" y="356"/>
                    <a:pt x="1651" y="356"/>
                    <a:pt x="1651" y="356"/>
                  </a:cubicBezTo>
                  <a:cubicBezTo>
                    <a:pt x="1562" y="348"/>
                    <a:pt x="1562" y="348"/>
                    <a:pt x="1562" y="348"/>
                  </a:cubicBezTo>
                  <a:cubicBezTo>
                    <a:pt x="1555" y="368"/>
                    <a:pt x="1555" y="368"/>
                    <a:pt x="1555" y="368"/>
                  </a:cubicBezTo>
                  <a:cubicBezTo>
                    <a:pt x="1566" y="379"/>
                    <a:pt x="1566" y="379"/>
                    <a:pt x="1566" y="379"/>
                  </a:cubicBezTo>
                  <a:cubicBezTo>
                    <a:pt x="1561" y="402"/>
                    <a:pt x="1561" y="402"/>
                    <a:pt x="1561" y="402"/>
                  </a:cubicBezTo>
                  <a:cubicBezTo>
                    <a:pt x="1523" y="418"/>
                    <a:pt x="1523" y="418"/>
                    <a:pt x="1523" y="418"/>
                  </a:cubicBezTo>
                  <a:cubicBezTo>
                    <a:pt x="1517" y="437"/>
                    <a:pt x="1517" y="437"/>
                    <a:pt x="1517" y="437"/>
                  </a:cubicBezTo>
                  <a:cubicBezTo>
                    <a:pt x="1538" y="439"/>
                    <a:pt x="1538" y="439"/>
                    <a:pt x="1538" y="439"/>
                  </a:cubicBezTo>
                  <a:cubicBezTo>
                    <a:pt x="1561" y="474"/>
                    <a:pt x="1561" y="474"/>
                    <a:pt x="1561" y="474"/>
                  </a:cubicBezTo>
                  <a:cubicBezTo>
                    <a:pt x="1552" y="486"/>
                    <a:pt x="1552" y="486"/>
                    <a:pt x="1552" y="486"/>
                  </a:cubicBezTo>
                  <a:cubicBezTo>
                    <a:pt x="1571" y="501"/>
                    <a:pt x="1571" y="501"/>
                    <a:pt x="1571" y="501"/>
                  </a:cubicBezTo>
                  <a:cubicBezTo>
                    <a:pt x="1594" y="495"/>
                    <a:pt x="1594" y="495"/>
                    <a:pt x="1594" y="495"/>
                  </a:cubicBezTo>
                  <a:cubicBezTo>
                    <a:pt x="1594" y="495"/>
                    <a:pt x="1612" y="516"/>
                    <a:pt x="1625" y="519"/>
                  </a:cubicBezTo>
                  <a:cubicBezTo>
                    <a:pt x="1638" y="522"/>
                    <a:pt x="1651" y="522"/>
                    <a:pt x="1651" y="522"/>
                  </a:cubicBezTo>
                  <a:cubicBezTo>
                    <a:pt x="1648" y="559"/>
                    <a:pt x="1648" y="559"/>
                    <a:pt x="1648" y="559"/>
                  </a:cubicBezTo>
                  <a:cubicBezTo>
                    <a:pt x="1635" y="545"/>
                    <a:pt x="1635" y="545"/>
                    <a:pt x="1635" y="545"/>
                  </a:cubicBezTo>
                  <a:cubicBezTo>
                    <a:pt x="1625" y="551"/>
                    <a:pt x="1625" y="551"/>
                    <a:pt x="1625" y="551"/>
                  </a:cubicBezTo>
                  <a:cubicBezTo>
                    <a:pt x="1625" y="551"/>
                    <a:pt x="1572" y="524"/>
                    <a:pt x="1556" y="521"/>
                  </a:cubicBezTo>
                  <a:cubicBezTo>
                    <a:pt x="1540" y="518"/>
                    <a:pt x="1516" y="520"/>
                    <a:pt x="1516" y="520"/>
                  </a:cubicBezTo>
                  <a:cubicBezTo>
                    <a:pt x="1505" y="508"/>
                    <a:pt x="1505" y="508"/>
                    <a:pt x="1505" y="508"/>
                  </a:cubicBezTo>
                  <a:cubicBezTo>
                    <a:pt x="1499" y="522"/>
                    <a:pt x="1499" y="522"/>
                    <a:pt x="1499" y="522"/>
                  </a:cubicBezTo>
                  <a:cubicBezTo>
                    <a:pt x="1483" y="504"/>
                    <a:pt x="1483" y="504"/>
                    <a:pt x="1483" y="504"/>
                  </a:cubicBezTo>
                  <a:cubicBezTo>
                    <a:pt x="1483" y="504"/>
                    <a:pt x="1441" y="490"/>
                    <a:pt x="1434" y="490"/>
                  </a:cubicBezTo>
                  <a:cubicBezTo>
                    <a:pt x="1427" y="490"/>
                    <a:pt x="1406" y="491"/>
                    <a:pt x="1406" y="491"/>
                  </a:cubicBezTo>
                  <a:cubicBezTo>
                    <a:pt x="1406" y="491"/>
                    <a:pt x="1357" y="485"/>
                    <a:pt x="1353" y="488"/>
                  </a:cubicBezTo>
                  <a:cubicBezTo>
                    <a:pt x="1349" y="491"/>
                    <a:pt x="1340" y="491"/>
                    <a:pt x="1340" y="499"/>
                  </a:cubicBezTo>
                  <a:cubicBezTo>
                    <a:pt x="1340" y="507"/>
                    <a:pt x="1366" y="521"/>
                    <a:pt x="1366" y="521"/>
                  </a:cubicBezTo>
                  <a:cubicBezTo>
                    <a:pt x="1353" y="541"/>
                    <a:pt x="1353" y="541"/>
                    <a:pt x="1353" y="541"/>
                  </a:cubicBezTo>
                  <a:cubicBezTo>
                    <a:pt x="1344" y="534"/>
                    <a:pt x="1344" y="534"/>
                    <a:pt x="1344" y="534"/>
                  </a:cubicBezTo>
                  <a:cubicBezTo>
                    <a:pt x="1344" y="551"/>
                    <a:pt x="1344" y="551"/>
                    <a:pt x="1344" y="551"/>
                  </a:cubicBezTo>
                  <a:cubicBezTo>
                    <a:pt x="1344" y="551"/>
                    <a:pt x="1320" y="550"/>
                    <a:pt x="1320" y="545"/>
                  </a:cubicBezTo>
                  <a:cubicBezTo>
                    <a:pt x="1320" y="540"/>
                    <a:pt x="1325" y="518"/>
                    <a:pt x="1311" y="519"/>
                  </a:cubicBezTo>
                  <a:cubicBezTo>
                    <a:pt x="1297" y="520"/>
                    <a:pt x="1261" y="543"/>
                    <a:pt x="1256" y="546"/>
                  </a:cubicBezTo>
                  <a:cubicBezTo>
                    <a:pt x="1251" y="549"/>
                    <a:pt x="1240" y="535"/>
                    <a:pt x="1219" y="537"/>
                  </a:cubicBezTo>
                  <a:cubicBezTo>
                    <a:pt x="1198" y="539"/>
                    <a:pt x="1174" y="550"/>
                    <a:pt x="1172" y="558"/>
                  </a:cubicBezTo>
                  <a:cubicBezTo>
                    <a:pt x="1170" y="566"/>
                    <a:pt x="1123" y="562"/>
                    <a:pt x="1123" y="562"/>
                  </a:cubicBezTo>
                  <a:cubicBezTo>
                    <a:pt x="1131" y="545"/>
                    <a:pt x="1131" y="545"/>
                    <a:pt x="1131" y="545"/>
                  </a:cubicBezTo>
                  <a:cubicBezTo>
                    <a:pt x="1130" y="521"/>
                    <a:pt x="1130" y="521"/>
                    <a:pt x="1130" y="521"/>
                  </a:cubicBezTo>
                  <a:cubicBezTo>
                    <a:pt x="1130" y="521"/>
                    <a:pt x="1086" y="529"/>
                    <a:pt x="1086" y="538"/>
                  </a:cubicBezTo>
                  <a:cubicBezTo>
                    <a:pt x="1086" y="547"/>
                    <a:pt x="1092" y="554"/>
                    <a:pt x="1092" y="554"/>
                  </a:cubicBezTo>
                  <a:cubicBezTo>
                    <a:pt x="1074" y="555"/>
                    <a:pt x="1074" y="555"/>
                    <a:pt x="1074" y="555"/>
                  </a:cubicBezTo>
                  <a:cubicBezTo>
                    <a:pt x="1074" y="540"/>
                    <a:pt x="1074" y="540"/>
                    <a:pt x="1074" y="540"/>
                  </a:cubicBezTo>
                  <a:cubicBezTo>
                    <a:pt x="1060" y="545"/>
                    <a:pt x="1060" y="545"/>
                    <a:pt x="1060" y="545"/>
                  </a:cubicBezTo>
                  <a:cubicBezTo>
                    <a:pt x="1025" y="548"/>
                    <a:pt x="1025" y="548"/>
                    <a:pt x="1025" y="548"/>
                  </a:cubicBezTo>
                  <a:cubicBezTo>
                    <a:pt x="996" y="568"/>
                    <a:pt x="996" y="568"/>
                    <a:pt x="996" y="568"/>
                  </a:cubicBezTo>
                  <a:cubicBezTo>
                    <a:pt x="963" y="571"/>
                    <a:pt x="963" y="571"/>
                    <a:pt x="963" y="571"/>
                  </a:cubicBezTo>
                  <a:cubicBezTo>
                    <a:pt x="970" y="584"/>
                    <a:pt x="970" y="584"/>
                    <a:pt x="970" y="584"/>
                  </a:cubicBezTo>
                  <a:cubicBezTo>
                    <a:pt x="970" y="584"/>
                    <a:pt x="944" y="578"/>
                    <a:pt x="941" y="589"/>
                  </a:cubicBezTo>
                  <a:cubicBezTo>
                    <a:pt x="938" y="600"/>
                    <a:pt x="941" y="615"/>
                    <a:pt x="941" y="615"/>
                  </a:cubicBezTo>
                  <a:cubicBezTo>
                    <a:pt x="890" y="621"/>
                    <a:pt x="890" y="621"/>
                    <a:pt x="890" y="621"/>
                  </a:cubicBezTo>
                  <a:cubicBezTo>
                    <a:pt x="890" y="621"/>
                    <a:pt x="875" y="610"/>
                    <a:pt x="870" y="609"/>
                  </a:cubicBezTo>
                  <a:cubicBezTo>
                    <a:pt x="865" y="608"/>
                    <a:pt x="843" y="614"/>
                    <a:pt x="843" y="600"/>
                  </a:cubicBezTo>
                  <a:cubicBezTo>
                    <a:pt x="843" y="586"/>
                    <a:pt x="843" y="569"/>
                    <a:pt x="860" y="575"/>
                  </a:cubicBezTo>
                  <a:cubicBezTo>
                    <a:pt x="877" y="581"/>
                    <a:pt x="898" y="575"/>
                    <a:pt x="898" y="575"/>
                  </a:cubicBezTo>
                  <a:cubicBezTo>
                    <a:pt x="898" y="575"/>
                    <a:pt x="860" y="544"/>
                    <a:pt x="854" y="541"/>
                  </a:cubicBezTo>
                  <a:cubicBezTo>
                    <a:pt x="848" y="538"/>
                    <a:pt x="773" y="539"/>
                    <a:pt x="773" y="539"/>
                  </a:cubicBezTo>
                  <a:cubicBezTo>
                    <a:pt x="779" y="548"/>
                    <a:pt x="779" y="548"/>
                    <a:pt x="779" y="548"/>
                  </a:cubicBezTo>
                  <a:cubicBezTo>
                    <a:pt x="779" y="548"/>
                    <a:pt x="810" y="543"/>
                    <a:pt x="805" y="563"/>
                  </a:cubicBezTo>
                  <a:cubicBezTo>
                    <a:pt x="800" y="583"/>
                    <a:pt x="790" y="612"/>
                    <a:pt x="797" y="612"/>
                  </a:cubicBezTo>
                  <a:cubicBezTo>
                    <a:pt x="804" y="612"/>
                    <a:pt x="830" y="620"/>
                    <a:pt x="830" y="620"/>
                  </a:cubicBezTo>
                  <a:cubicBezTo>
                    <a:pt x="828" y="645"/>
                    <a:pt x="828" y="645"/>
                    <a:pt x="828" y="645"/>
                  </a:cubicBezTo>
                  <a:cubicBezTo>
                    <a:pt x="834" y="664"/>
                    <a:pt x="834" y="664"/>
                    <a:pt x="834" y="664"/>
                  </a:cubicBezTo>
                  <a:cubicBezTo>
                    <a:pt x="813" y="650"/>
                    <a:pt x="813" y="650"/>
                    <a:pt x="813" y="650"/>
                  </a:cubicBezTo>
                  <a:cubicBezTo>
                    <a:pt x="798" y="666"/>
                    <a:pt x="798" y="666"/>
                    <a:pt x="798" y="666"/>
                  </a:cubicBezTo>
                  <a:cubicBezTo>
                    <a:pt x="795" y="644"/>
                    <a:pt x="795" y="644"/>
                    <a:pt x="795" y="644"/>
                  </a:cubicBezTo>
                  <a:cubicBezTo>
                    <a:pt x="749" y="632"/>
                    <a:pt x="749" y="632"/>
                    <a:pt x="749" y="632"/>
                  </a:cubicBezTo>
                  <a:cubicBezTo>
                    <a:pt x="729" y="657"/>
                    <a:pt x="729" y="657"/>
                    <a:pt x="729" y="657"/>
                  </a:cubicBezTo>
                  <a:cubicBezTo>
                    <a:pt x="711" y="658"/>
                    <a:pt x="711" y="658"/>
                    <a:pt x="711" y="658"/>
                  </a:cubicBezTo>
                  <a:cubicBezTo>
                    <a:pt x="711" y="658"/>
                    <a:pt x="705" y="669"/>
                    <a:pt x="695" y="673"/>
                  </a:cubicBezTo>
                  <a:cubicBezTo>
                    <a:pt x="685" y="677"/>
                    <a:pt x="665" y="681"/>
                    <a:pt x="673" y="688"/>
                  </a:cubicBezTo>
                  <a:cubicBezTo>
                    <a:pt x="681" y="695"/>
                    <a:pt x="713" y="718"/>
                    <a:pt x="713" y="718"/>
                  </a:cubicBezTo>
                  <a:cubicBezTo>
                    <a:pt x="725" y="735"/>
                    <a:pt x="725" y="735"/>
                    <a:pt x="725" y="735"/>
                  </a:cubicBezTo>
                  <a:cubicBezTo>
                    <a:pt x="705" y="726"/>
                    <a:pt x="705" y="726"/>
                    <a:pt x="705" y="726"/>
                  </a:cubicBezTo>
                  <a:cubicBezTo>
                    <a:pt x="705" y="726"/>
                    <a:pt x="687" y="736"/>
                    <a:pt x="674" y="730"/>
                  </a:cubicBezTo>
                  <a:cubicBezTo>
                    <a:pt x="661" y="724"/>
                    <a:pt x="618" y="717"/>
                    <a:pt x="618" y="717"/>
                  </a:cubicBezTo>
                  <a:cubicBezTo>
                    <a:pt x="618" y="717"/>
                    <a:pt x="612" y="693"/>
                    <a:pt x="597" y="699"/>
                  </a:cubicBezTo>
                  <a:cubicBezTo>
                    <a:pt x="582" y="705"/>
                    <a:pt x="574" y="711"/>
                    <a:pt x="574" y="711"/>
                  </a:cubicBezTo>
                  <a:cubicBezTo>
                    <a:pt x="562" y="712"/>
                    <a:pt x="562" y="712"/>
                    <a:pt x="562" y="712"/>
                  </a:cubicBezTo>
                  <a:cubicBezTo>
                    <a:pt x="592" y="738"/>
                    <a:pt x="592" y="738"/>
                    <a:pt x="592" y="738"/>
                  </a:cubicBezTo>
                  <a:cubicBezTo>
                    <a:pt x="592" y="738"/>
                    <a:pt x="632" y="739"/>
                    <a:pt x="632" y="746"/>
                  </a:cubicBezTo>
                  <a:cubicBezTo>
                    <a:pt x="632" y="753"/>
                    <a:pt x="614" y="764"/>
                    <a:pt x="614" y="764"/>
                  </a:cubicBezTo>
                  <a:cubicBezTo>
                    <a:pt x="572" y="754"/>
                    <a:pt x="572" y="754"/>
                    <a:pt x="572" y="754"/>
                  </a:cubicBezTo>
                  <a:cubicBezTo>
                    <a:pt x="572" y="754"/>
                    <a:pt x="557" y="740"/>
                    <a:pt x="547" y="739"/>
                  </a:cubicBezTo>
                  <a:cubicBezTo>
                    <a:pt x="537" y="738"/>
                    <a:pt x="511" y="749"/>
                    <a:pt x="509" y="735"/>
                  </a:cubicBezTo>
                  <a:cubicBezTo>
                    <a:pt x="507" y="721"/>
                    <a:pt x="508" y="705"/>
                    <a:pt x="508" y="705"/>
                  </a:cubicBezTo>
                  <a:cubicBezTo>
                    <a:pt x="495" y="697"/>
                    <a:pt x="495" y="697"/>
                    <a:pt x="495" y="697"/>
                  </a:cubicBezTo>
                  <a:cubicBezTo>
                    <a:pt x="495" y="697"/>
                    <a:pt x="516" y="679"/>
                    <a:pt x="508" y="670"/>
                  </a:cubicBezTo>
                  <a:cubicBezTo>
                    <a:pt x="500" y="661"/>
                    <a:pt x="444" y="646"/>
                    <a:pt x="444" y="646"/>
                  </a:cubicBezTo>
                  <a:cubicBezTo>
                    <a:pt x="424" y="631"/>
                    <a:pt x="424" y="631"/>
                    <a:pt x="424" y="631"/>
                  </a:cubicBezTo>
                  <a:cubicBezTo>
                    <a:pt x="408" y="620"/>
                    <a:pt x="408" y="620"/>
                    <a:pt x="408" y="620"/>
                  </a:cubicBezTo>
                  <a:cubicBezTo>
                    <a:pt x="398" y="610"/>
                    <a:pt x="398" y="610"/>
                    <a:pt x="398" y="610"/>
                  </a:cubicBezTo>
                  <a:cubicBezTo>
                    <a:pt x="424" y="609"/>
                    <a:pt x="424" y="609"/>
                    <a:pt x="424" y="609"/>
                  </a:cubicBezTo>
                  <a:cubicBezTo>
                    <a:pt x="424" y="609"/>
                    <a:pt x="419" y="618"/>
                    <a:pt x="438" y="622"/>
                  </a:cubicBezTo>
                  <a:cubicBezTo>
                    <a:pt x="457" y="626"/>
                    <a:pt x="482" y="623"/>
                    <a:pt x="482" y="623"/>
                  </a:cubicBezTo>
                  <a:cubicBezTo>
                    <a:pt x="482" y="623"/>
                    <a:pt x="498" y="641"/>
                    <a:pt x="510" y="643"/>
                  </a:cubicBezTo>
                  <a:cubicBezTo>
                    <a:pt x="522" y="645"/>
                    <a:pt x="576" y="650"/>
                    <a:pt x="576" y="650"/>
                  </a:cubicBezTo>
                  <a:cubicBezTo>
                    <a:pt x="576" y="650"/>
                    <a:pt x="613" y="666"/>
                    <a:pt x="656" y="655"/>
                  </a:cubicBezTo>
                  <a:cubicBezTo>
                    <a:pt x="699" y="644"/>
                    <a:pt x="741" y="629"/>
                    <a:pt x="719" y="609"/>
                  </a:cubicBezTo>
                  <a:cubicBezTo>
                    <a:pt x="697" y="589"/>
                    <a:pt x="696" y="576"/>
                    <a:pt x="667" y="570"/>
                  </a:cubicBezTo>
                  <a:cubicBezTo>
                    <a:pt x="638" y="564"/>
                    <a:pt x="598" y="549"/>
                    <a:pt x="579" y="542"/>
                  </a:cubicBezTo>
                  <a:cubicBezTo>
                    <a:pt x="560" y="535"/>
                    <a:pt x="526" y="518"/>
                    <a:pt x="506" y="517"/>
                  </a:cubicBezTo>
                  <a:cubicBezTo>
                    <a:pt x="486" y="516"/>
                    <a:pt x="467" y="516"/>
                    <a:pt x="455" y="516"/>
                  </a:cubicBezTo>
                  <a:cubicBezTo>
                    <a:pt x="443" y="516"/>
                    <a:pt x="421" y="516"/>
                    <a:pt x="421" y="516"/>
                  </a:cubicBezTo>
                  <a:cubicBezTo>
                    <a:pt x="413" y="506"/>
                    <a:pt x="413" y="506"/>
                    <a:pt x="413" y="506"/>
                  </a:cubicBezTo>
                  <a:cubicBezTo>
                    <a:pt x="394" y="507"/>
                    <a:pt x="394" y="507"/>
                    <a:pt x="394" y="507"/>
                  </a:cubicBezTo>
                  <a:cubicBezTo>
                    <a:pt x="373" y="498"/>
                    <a:pt x="373" y="498"/>
                    <a:pt x="373" y="498"/>
                  </a:cubicBezTo>
                  <a:cubicBezTo>
                    <a:pt x="394" y="493"/>
                    <a:pt x="394" y="493"/>
                    <a:pt x="394" y="493"/>
                  </a:cubicBezTo>
                  <a:cubicBezTo>
                    <a:pt x="406" y="485"/>
                    <a:pt x="406" y="485"/>
                    <a:pt x="406" y="485"/>
                  </a:cubicBezTo>
                  <a:cubicBezTo>
                    <a:pt x="406" y="485"/>
                    <a:pt x="363" y="469"/>
                    <a:pt x="357" y="475"/>
                  </a:cubicBezTo>
                  <a:cubicBezTo>
                    <a:pt x="351" y="481"/>
                    <a:pt x="348" y="490"/>
                    <a:pt x="348" y="490"/>
                  </a:cubicBezTo>
                  <a:cubicBezTo>
                    <a:pt x="335" y="490"/>
                    <a:pt x="335" y="490"/>
                    <a:pt x="335" y="490"/>
                  </a:cubicBezTo>
                  <a:cubicBezTo>
                    <a:pt x="333" y="493"/>
                    <a:pt x="329" y="497"/>
                    <a:pt x="321" y="498"/>
                  </a:cubicBezTo>
                  <a:cubicBezTo>
                    <a:pt x="303" y="501"/>
                    <a:pt x="304" y="498"/>
                    <a:pt x="304" y="498"/>
                  </a:cubicBezTo>
                  <a:cubicBezTo>
                    <a:pt x="300" y="506"/>
                    <a:pt x="300" y="506"/>
                    <a:pt x="300" y="506"/>
                  </a:cubicBezTo>
                  <a:cubicBezTo>
                    <a:pt x="285" y="507"/>
                    <a:pt x="285" y="507"/>
                    <a:pt x="285" y="507"/>
                  </a:cubicBezTo>
                  <a:cubicBezTo>
                    <a:pt x="285" y="507"/>
                    <a:pt x="284" y="521"/>
                    <a:pt x="275" y="522"/>
                  </a:cubicBezTo>
                  <a:cubicBezTo>
                    <a:pt x="270" y="522"/>
                    <a:pt x="266" y="521"/>
                    <a:pt x="262" y="519"/>
                  </a:cubicBezTo>
                  <a:cubicBezTo>
                    <a:pt x="261" y="528"/>
                    <a:pt x="261" y="528"/>
                    <a:pt x="261" y="528"/>
                  </a:cubicBezTo>
                  <a:cubicBezTo>
                    <a:pt x="261" y="528"/>
                    <a:pt x="265" y="534"/>
                    <a:pt x="266" y="537"/>
                  </a:cubicBezTo>
                  <a:cubicBezTo>
                    <a:pt x="267" y="540"/>
                    <a:pt x="254" y="542"/>
                    <a:pt x="254" y="542"/>
                  </a:cubicBezTo>
                  <a:cubicBezTo>
                    <a:pt x="254" y="542"/>
                    <a:pt x="257" y="545"/>
                    <a:pt x="259" y="557"/>
                  </a:cubicBezTo>
                  <a:cubicBezTo>
                    <a:pt x="261" y="569"/>
                    <a:pt x="275" y="561"/>
                    <a:pt x="281" y="561"/>
                  </a:cubicBezTo>
                  <a:cubicBezTo>
                    <a:pt x="287" y="561"/>
                    <a:pt x="292" y="568"/>
                    <a:pt x="296" y="573"/>
                  </a:cubicBezTo>
                  <a:cubicBezTo>
                    <a:pt x="300" y="578"/>
                    <a:pt x="306" y="581"/>
                    <a:pt x="315" y="591"/>
                  </a:cubicBezTo>
                  <a:cubicBezTo>
                    <a:pt x="324" y="601"/>
                    <a:pt x="300" y="603"/>
                    <a:pt x="300" y="608"/>
                  </a:cubicBezTo>
                  <a:cubicBezTo>
                    <a:pt x="300" y="613"/>
                    <a:pt x="283" y="620"/>
                    <a:pt x="283" y="620"/>
                  </a:cubicBezTo>
                  <a:cubicBezTo>
                    <a:pt x="296" y="631"/>
                    <a:pt x="296" y="631"/>
                    <a:pt x="296" y="631"/>
                  </a:cubicBezTo>
                  <a:cubicBezTo>
                    <a:pt x="296" y="631"/>
                    <a:pt x="337" y="663"/>
                    <a:pt x="343" y="673"/>
                  </a:cubicBezTo>
                  <a:cubicBezTo>
                    <a:pt x="349" y="683"/>
                    <a:pt x="321" y="677"/>
                    <a:pt x="321" y="677"/>
                  </a:cubicBezTo>
                  <a:cubicBezTo>
                    <a:pt x="316" y="697"/>
                    <a:pt x="316" y="697"/>
                    <a:pt x="316" y="697"/>
                  </a:cubicBezTo>
                  <a:cubicBezTo>
                    <a:pt x="323" y="703"/>
                    <a:pt x="323" y="703"/>
                    <a:pt x="323" y="703"/>
                  </a:cubicBezTo>
                  <a:cubicBezTo>
                    <a:pt x="323" y="713"/>
                    <a:pt x="323" y="713"/>
                    <a:pt x="323" y="713"/>
                  </a:cubicBezTo>
                  <a:cubicBezTo>
                    <a:pt x="323" y="713"/>
                    <a:pt x="342" y="718"/>
                    <a:pt x="343" y="722"/>
                  </a:cubicBezTo>
                  <a:cubicBezTo>
                    <a:pt x="344" y="726"/>
                    <a:pt x="337" y="737"/>
                    <a:pt x="337" y="737"/>
                  </a:cubicBezTo>
                  <a:cubicBezTo>
                    <a:pt x="352" y="740"/>
                    <a:pt x="352" y="740"/>
                    <a:pt x="352" y="740"/>
                  </a:cubicBezTo>
                  <a:cubicBezTo>
                    <a:pt x="352" y="740"/>
                    <a:pt x="363" y="748"/>
                    <a:pt x="364" y="752"/>
                  </a:cubicBezTo>
                  <a:cubicBezTo>
                    <a:pt x="365" y="756"/>
                    <a:pt x="344" y="770"/>
                    <a:pt x="344" y="770"/>
                  </a:cubicBezTo>
                  <a:cubicBezTo>
                    <a:pt x="383" y="788"/>
                    <a:pt x="383" y="788"/>
                    <a:pt x="383" y="788"/>
                  </a:cubicBezTo>
                  <a:cubicBezTo>
                    <a:pt x="383" y="788"/>
                    <a:pt x="406" y="807"/>
                    <a:pt x="405" y="815"/>
                  </a:cubicBezTo>
                  <a:cubicBezTo>
                    <a:pt x="404" y="823"/>
                    <a:pt x="395" y="830"/>
                    <a:pt x="391" y="837"/>
                  </a:cubicBezTo>
                  <a:cubicBezTo>
                    <a:pt x="387" y="844"/>
                    <a:pt x="366" y="856"/>
                    <a:pt x="366" y="856"/>
                  </a:cubicBezTo>
                  <a:cubicBezTo>
                    <a:pt x="366" y="856"/>
                    <a:pt x="338" y="882"/>
                    <a:pt x="334" y="887"/>
                  </a:cubicBezTo>
                  <a:cubicBezTo>
                    <a:pt x="330" y="892"/>
                    <a:pt x="289" y="916"/>
                    <a:pt x="289" y="916"/>
                  </a:cubicBezTo>
                  <a:cubicBezTo>
                    <a:pt x="293" y="923"/>
                    <a:pt x="293" y="923"/>
                    <a:pt x="293" y="923"/>
                  </a:cubicBezTo>
                  <a:cubicBezTo>
                    <a:pt x="313" y="912"/>
                    <a:pt x="313" y="912"/>
                    <a:pt x="313" y="912"/>
                  </a:cubicBezTo>
                  <a:cubicBezTo>
                    <a:pt x="315" y="923"/>
                    <a:pt x="315" y="923"/>
                    <a:pt x="315" y="923"/>
                  </a:cubicBezTo>
                  <a:cubicBezTo>
                    <a:pt x="315" y="923"/>
                    <a:pt x="328" y="936"/>
                    <a:pt x="334" y="939"/>
                  </a:cubicBezTo>
                  <a:cubicBezTo>
                    <a:pt x="340" y="942"/>
                    <a:pt x="367" y="942"/>
                    <a:pt x="367" y="942"/>
                  </a:cubicBezTo>
                  <a:cubicBezTo>
                    <a:pt x="376" y="954"/>
                    <a:pt x="376" y="954"/>
                    <a:pt x="376" y="954"/>
                  </a:cubicBezTo>
                  <a:cubicBezTo>
                    <a:pt x="376" y="954"/>
                    <a:pt x="337" y="945"/>
                    <a:pt x="335" y="951"/>
                  </a:cubicBezTo>
                  <a:cubicBezTo>
                    <a:pt x="333" y="957"/>
                    <a:pt x="333" y="961"/>
                    <a:pt x="333" y="961"/>
                  </a:cubicBezTo>
                  <a:cubicBezTo>
                    <a:pt x="307" y="962"/>
                    <a:pt x="307" y="962"/>
                    <a:pt x="307" y="962"/>
                  </a:cubicBezTo>
                  <a:cubicBezTo>
                    <a:pt x="303" y="980"/>
                    <a:pt x="303" y="980"/>
                    <a:pt x="303" y="980"/>
                  </a:cubicBezTo>
                  <a:cubicBezTo>
                    <a:pt x="303" y="980"/>
                    <a:pt x="300" y="979"/>
                    <a:pt x="295" y="978"/>
                  </a:cubicBezTo>
                  <a:cubicBezTo>
                    <a:pt x="292" y="988"/>
                    <a:pt x="292" y="988"/>
                    <a:pt x="292" y="988"/>
                  </a:cubicBezTo>
                  <a:cubicBezTo>
                    <a:pt x="295" y="997"/>
                    <a:pt x="295" y="997"/>
                    <a:pt x="295" y="997"/>
                  </a:cubicBezTo>
                  <a:cubicBezTo>
                    <a:pt x="295" y="997"/>
                    <a:pt x="288" y="1001"/>
                    <a:pt x="284" y="1003"/>
                  </a:cubicBezTo>
                  <a:cubicBezTo>
                    <a:pt x="280" y="1005"/>
                    <a:pt x="281" y="1019"/>
                    <a:pt x="281" y="1019"/>
                  </a:cubicBezTo>
                  <a:cubicBezTo>
                    <a:pt x="290" y="1023"/>
                    <a:pt x="290" y="1023"/>
                    <a:pt x="290" y="1023"/>
                  </a:cubicBezTo>
                  <a:cubicBezTo>
                    <a:pt x="285" y="1041"/>
                    <a:pt x="285" y="1041"/>
                    <a:pt x="285" y="1041"/>
                  </a:cubicBezTo>
                  <a:cubicBezTo>
                    <a:pt x="292" y="1043"/>
                    <a:pt x="292" y="1043"/>
                    <a:pt x="292" y="1043"/>
                  </a:cubicBezTo>
                  <a:cubicBezTo>
                    <a:pt x="301" y="1055"/>
                    <a:pt x="301" y="1055"/>
                    <a:pt x="301" y="1055"/>
                  </a:cubicBezTo>
                  <a:cubicBezTo>
                    <a:pt x="288" y="1064"/>
                    <a:pt x="288" y="1064"/>
                    <a:pt x="288" y="1064"/>
                  </a:cubicBezTo>
                  <a:cubicBezTo>
                    <a:pt x="288" y="1072"/>
                    <a:pt x="288" y="1072"/>
                    <a:pt x="288" y="1072"/>
                  </a:cubicBezTo>
                  <a:cubicBezTo>
                    <a:pt x="288" y="1072"/>
                    <a:pt x="309" y="1082"/>
                    <a:pt x="310" y="1087"/>
                  </a:cubicBezTo>
                  <a:cubicBezTo>
                    <a:pt x="311" y="1092"/>
                    <a:pt x="298" y="1094"/>
                    <a:pt x="298" y="1094"/>
                  </a:cubicBezTo>
                  <a:cubicBezTo>
                    <a:pt x="297" y="1103"/>
                    <a:pt x="297" y="1103"/>
                    <a:pt x="297" y="1103"/>
                  </a:cubicBezTo>
                  <a:cubicBezTo>
                    <a:pt x="310" y="1107"/>
                    <a:pt x="310" y="1107"/>
                    <a:pt x="310" y="1107"/>
                  </a:cubicBezTo>
                  <a:cubicBezTo>
                    <a:pt x="310" y="1107"/>
                    <a:pt x="315" y="1118"/>
                    <a:pt x="322" y="1124"/>
                  </a:cubicBezTo>
                  <a:cubicBezTo>
                    <a:pt x="328" y="1129"/>
                    <a:pt x="328" y="1139"/>
                    <a:pt x="328" y="1143"/>
                  </a:cubicBezTo>
                  <a:cubicBezTo>
                    <a:pt x="332" y="1144"/>
                    <a:pt x="336" y="1144"/>
                    <a:pt x="339" y="1145"/>
                  </a:cubicBezTo>
                  <a:cubicBezTo>
                    <a:pt x="347" y="1146"/>
                    <a:pt x="348" y="1153"/>
                    <a:pt x="348" y="1153"/>
                  </a:cubicBezTo>
                  <a:cubicBezTo>
                    <a:pt x="354" y="1147"/>
                    <a:pt x="354" y="1147"/>
                    <a:pt x="354" y="1147"/>
                  </a:cubicBezTo>
                  <a:cubicBezTo>
                    <a:pt x="380" y="1153"/>
                    <a:pt x="380" y="1153"/>
                    <a:pt x="380" y="1153"/>
                  </a:cubicBezTo>
                  <a:cubicBezTo>
                    <a:pt x="382" y="1163"/>
                    <a:pt x="382" y="1163"/>
                    <a:pt x="382" y="1163"/>
                  </a:cubicBezTo>
                  <a:cubicBezTo>
                    <a:pt x="404" y="1151"/>
                    <a:pt x="404" y="1151"/>
                    <a:pt x="404" y="1151"/>
                  </a:cubicBezTo>
                  <a:cubicBezTo>
                    <a:pt x="404" y="1151"/>
                    <a:pt x="426" y="1162"/>
                    <a:pt x="437" y="1167"/>
                  </a:cubicBezTo>
                  <a:cubicBezTo>
                    <a:pt x="448" y="1172"/>
                    <a:pt x="434" y="1186"/>
                    <a:pt x="434" y="1186"/>
                  </a:cubicBezTo>
                  <a:cubicBezTo>
                    <a:pt x="442" y="1196"/>
                    <a:pt x="442" y="1196"/>
                    <a:pt x="442" y="1196"/>
                  </a:cubicBezTo>
                  <a:cubicBezTo>
                    <a:pt x="438" y="1208"/>
                    <a:pt x="438" y="1208"/>
                    <a:pt x="438" y="1208"/>
                  </a:cubicBezTo>
                  <a:cubicBezTo>
                    <a:pt x="438" y="1208"/>
                    <a:pt x="443" y="1213"/>
                    <a:pt x="451" y="1215"/>
                  </a:cubicBezTo>
                  <a:cubicBezTo>
                    <a:pt x="459" y="1217"/>
                    <a:pt x="462" y="1238"/>
                    <a:pt x="462" y="1238"/>
                  </a:cubicBezTo>
                  <a:cubicBezTo>
                    <a:pt x="482" y="1245"/>
                    <a:pt x="482" y="1245"/>
                    <a:pt x="482" y="1245"/>
                  </a:cubicBezTo>
                  <a:cubicBezTo>
                    <a:pt x="484" y="1260"/>
                    <a:pt x="484" y="1260"/>
                    <a:pt x="484" y="1260"/>
                  </a:cubicBezTo>
                  <a:cubicBezTo>
                    <a:pt x="484" y="1260"/>
                    <a:pt x="494" y="1258"/>
                    <a:pt x="507" y="1261"/>
                  </a:cubicBezTo>
                  <a:cubicBezTo>
                    <a:pt x="520" y="1264"/>
                    <a:pt x="512" y="1273"/>
                    <a:pt x="512" y="1273"/>
                  </a:cubicBezTo>
                  <a:cubicBezTo>
                    <a:pt x="526" y="1281"/>
                    <a:pt x="526" y="1281"/>
                    <a:pt x="526" y="1281"/>
                  </a:cubicBezTo>
                  <a:cubicBezTo>
                    <a:pt x="526" y="1281"/>
                    <a:pt x="517" y="1290"/>
                    <a:pt x="509" y="1297"/>
                  </a:cubicBezTo>
                  <a:cubicBezTo>
                    <a:pt x="501" y="1304"/>
                    <a:pt x="488" y="1296"/>
                    <a:pt x="488" y="1296"/>
                  </a:cubicBezTo>
                  <a:cubicBezTo>
                    <a:pt x="488" y="1296"/>
                    <a:pt x="486" y="1290"/>
                    <a:pt x="472" y="1293"/>
                  </a:cubicBezTo>
                  <a:cubicBezTo>
                    <a:pt x="458" y="1296"/>
                    <a:pt x="485" y="1318"/>
                    <a:pt x="485" y="1318"/>
                  </a:cubicBezTo>
                  <a:cubicBezTo>
                    <a:pt x="485" y="1318"/>
                    <a:pt x="485" y="1332"/>
                    <a:pt x="488" y="1333"/>
                  </a:cubicBezTo>
                  <a:cubicBezTo>
                    <a:pt x="490" y="1333"/>
                    <a:pt x="490" y="1343"/>
                    <a:pt x="491" y="1351"/>
                  </a:cubicBezTo>
                  <a:cubicBezTo>
                    <a:pt x="486" y="1351"/>
                    <a:pt x="481" y="1350"/>
                    <a:pt x="477" y="1349"/>
                  </a:cubicBezTo>
                  <a:cubicBezTo>
                    <a:pt x="490" y="1351"/>
                    <a:pt x="510" y="1355"/>
                    <a:pt x="516" y="1352"/>
                  </a:cubicBezTo>
                  <a:cubicBezTo>
                    <a:pt x="524" y="1348"/>
                    <a:pt x="520" y="1339"/>
                    <a:pt x="520" y="1339"/>
                  </a:cubicBezTo>
                  <a:cubicBezTo>
                    <a:pt x="538" y="1342"/>
                    <a:pt x="538" y="1342"/>
                    <a:pt x="538" y="1342"/>
                  </a:cubicBezTo>
                  <a:cubicBezTo>
                    <a:pt x="549" y="1337"/>
                    <a:pt x="549" y="1337"/>
                    <a:pt x="549" y="1337"/>
                  </a:cubicBezTo>
                  <a:cubicBezTo>
                    <a:pt x="579" y="1336"/>
                    <a:pt x="579" y="1336"/>
                    <a:pt x="579" y="1336"/>
                  </a:cubicBezTo>
                  <a:cubicBezTo>
                    <a:pt x="585" y="1350"/>
                    <a:pt x="585" y="1350"/>
                    <a:pt x="585" y="1350"/>
                  </a:cubicBezTo>
                  <a:cubicBezTo>
                    <a:pt x="585" y="1350"/>
                    <a:pt x="606" y="1356"/>
                    <a:pt x="604" y="1362"/>
                  </a:cubicBezTo>
                  <a:cubicBezTo>
                    <a:pt x="602" y="1368"/>
                    <a:pt x="594" y="1369"/>
                    <a:pt x="594" y="1369"/>
                  </a:cubicBezTo>
                  <a:cubicBezTo>
                    <a:pt x="599" y="1381"/>
                    <a:pt x="599" y="1381"/>
                    <a:pt x="599" y="1381"/>
                  </a:cubicBezTo>
                  <a:cubicBezTo>
                    <a:pt x="600" y="1392"/>
                    <a:pt x="600" y="1392"/>
                    <a:pt x="600" y="1392"/>
                  </a:cubicBezTo>
                  <a:cubicBezTo>
                    <a:pt x="623" y="1394"/>
                    <a:pt x="623" y="1394"/>
                    <a:pt x="623" y="1394"/>
                  </a:cubicBezTo>
                  <a:cubicBezTo>
                    <a:pt x="651" y="1406"/>
                    <a:pt x="651" y="1406"/>
                    <a:pt x="651" y="1406"/>
                  </a:cubicBezTo>
                  <a:cubicBezTo>
                    <a:pt x="658" y="1435"/>
                    <a:pt x="658" y="1435"/>
                    <a:pt x="658" y="1435"/>
                  </a:cubicBezTo>
                  <a:cubicBezTo>
                    <a:pt x="662" y="1438"/>
                    <a:pt x="662" y="1438"/>
                    <a:pt x="662" y="1438"/>
                  </a:cubicBezTo>
                  <a:cubicBezTo>
                    <a:pt x="680" y="1434"/>
                    <a:pt x="680" y="1434"/>
                    <a:pt x="680" y="1434"/>
                  </a:cubicBezTo>
                  <a:cubicBezTo>
                    <a:pt x="680" y="1434"/>
                    <a:pt x="688" y="1438"/>
                    <a:pt x="696" y="1442"/>
                  </a:cubicBezTo>
                  <a:cubicBezTo>
                    <a:pt x="704" y="1446"/>
                    <a:pt x="702" y="1441"/>
                    <a:pt x="713" y="1440"/>
                  </a:cubicBezTo>
                  <a:cubicBezTo>
                    <a:pt x="724" y="1439"/>
                    <a:pt x="733" y="1445"/>
                    <a:pt x="733" y="1445"/>
                  </a:cubicBezTo>
                  <a:cubicBezTo>
                    <a:pt x="733" y="1445"/>
                    <a:pt x="729" y="1435"/>
                    <a:pt x="738" y="1436"/>
                  </a:cubicBezTo>
                  <a:cubicBezTo>
                    <a:pt x="747" y="1437"/>
                    <a:pt x="749" y="1448"/>
                    <a:pt x="755" y="1452"/>
                  </a:cubicBezTo>
                  <a:cubicBezTo>
                    <a:pt x="761" y="1456"/>
                    <a:pt x="764" y="1461"/>
                    <a:pt x="764" y="1461"/>
                  </a:cubicBezTo>
                  <a:cubicBezTo>
                    <a:pt x="764" y="1461"/>
                    <a:pt x="776" y="1455"/>
                    <a:pt x="780" y="1455"/>
                  </a:cubicBezTo>
                  <a:cubicBezTo>
                    <a:pt x="784" y="1455"/>
                    <a:pt x="797" y="1464"/>
                    <a:pt x="797" y="1464"/>
                  </a:cubicBezTo>
                  <a:cubicBezTo>
                    <a:pt x="797" y="1464"/>
                    <a:pt x="811" y="1462"/>
                    <a:pt x="818" y="1464"/>
                  </a:cubicBezTo>
                  <a:cubicBezTo>
                    <a:pt x="825" y="1466"/>
                    <a:pt x="827" y="1472"/>
                    <a:pt x="827" y="1472"/>
                  </a:cubicBezTo>
                  <a:cubicBezTo>
                    <a:pt x="840" y="1481"/>
                    <a:pt x="840" y="1481"/>
                    <a:pt x="840" y="1481"/>
                  </a:cubicBezTo>
                  <a:cubicBezTo>
                    <a:pt x="840" y="1481"/>
                    <a:pt x="857" y="1475"/>
                    <a:pt x="858" y="1485"/>
                  </a:cubicBezTo>
                  <a:cubicBezTo>
                    <a:pt x="859" y="1495"/>
                    <a:pt x="860" y="1502"/>
                    <a:pt x="860" y="1502"/>
                  </a:cubicBezTo>
                  <a:cubicBezTo>
                    <a:pt x="846" y="1509"/>
                    <a:pt x="846" y="1509"/>
                    <a:pt x="846" y="1509"/>
                  </a:cubicBezTo>
                  <a:cubicBezTo>
                    <a:pt x="846" y="1509"/>
                    <a:pt x="863" y="1512"/>
                    <a:pt x="862" y="1518"/>
                  </a:cubicBezTo>
                  <a:cubicBezTo>
                    <a:pt x="861" y="1524"/>
                    <a:pt x="844" y="1522"/>
                    <a:pt x="845" y="1525"/>
                  </a:cubicBezTo>
                  <a:cubicBezTo>
                    <a:pt x="846" y="1528"/>
                    <a:pt x="858" y="1536"/>
                    <a:pt x="859" y="1542"/>
                  </a:cubicBezTo>
                  <a:cubicBezTo>
                    <a:pt x="860" y="1548"/>
                    <a:pt x="868" y="1561"/>
                    <a:pt x="856" y="1565"/>
                  </a:cubicBezTo>
                  <a:cubicBezTo>
                    <a:pt x="844" y="1569"/>
                    <a:pt x="821" y="1567"/>
                    <a:pt x="821" y="1567"/>
                  </a:cubicBezTo>
                  <a:cubicBezTo>
                    <a:pt x="821" y="1567"/>
                    <a:pt x="813" y="1576"/>
                    <a:pt x="810" y="1580"/>
                  </a:cubicBezTo>
                  <a:cubicBezTo>
                    <a:pt x="807" y="1584"/>
                    <a:pt x="794" y="1584"/>
                    <a:pt x="794" y="1584"/>
                  </a:cubicBezTo>
                  <a:cubicBezTo>
                    <a:pt x="797" y="1609"/>
                    <a:pt x="797" y="1609"/>
                    <a:pt x="797" y="1609"/>
                  </a:cubicBezTo>
                  <a:cubicBezTo>
                    <a:pt x="796" y="1610"/>
                    <a:pt x="795" y="1610"/>
                    <a:pt x="795" y="1610"/>
                  </a:cubicBezTo>
                  <a:cubicBezTo>
                    <a:pt x="796" y="1610"/>
                    <a:pt x="797" y="1609"/>
                    <a:pt x="799" y="1609"/>
                  </a:cubicBezTo>
                  <a:cubicBezTo>
                    <a:pt x="810" y="1603"/>
                    <a:pt x="839" y="1594"/>
                    <a:pt x="840" y="1603"/>
                  </a:cubicBezTo>
                  <a:cubicBezTo>
                    <a:pt x="841" y="1611"/>
                    <a:pt x="819" y="1627"/>
                    <a:pt x="819" y="1627"/>
                  </a:cubicBezTo>
                  <a:cubicBezTo>
                    <a:pt x="786" y="1637"/>
                    <a:pt x="786" y="1637"/>
                    <a:pt x="786" y="1637"/>
                  </a:cubicBezTo>
                  <a:cubicBezTo>
                    <a:pt x="816" y="1660"/>
                    <a:pt x="816" y="1660"/>
                    <a:pt x="816" y="1660"/>
                  </a:cubicBezTo>
                  <a:cubicBezTo>
                    <a:pt x="816" y="1660"/>
                    <a:pt x="792" y="1665"/>
                    <a:pt x="791" y="1675"/>
                  </a:cubicBezTo>
                  <a:cubicBezTo>
                    <a:pt x="790" y="1685"/>
                    <a:pt x="790" y="1696"/>
                    <a:pt x="790" y="1696"/>
                  </a:cubicBezTo>
                  <a:cubicBezTo>
                    <a:pt x="790" y="1696"/>
                    <a:pt x="777" y="1705"/>
                    <a:pt x="772" y="1705"/>
                  </a:cubicBezTo>
                  <a:cubicBezTo>
                    <a:pt x="767" y="1705"/>
                    <a:pt x="752" y="1694"/>
                    <a:pt x="752" y="1694"/>
                  </a:cubicBezTo>
                  <a:cubicBezTo>
                    <a:pt x="748" y="1705"/>
                    <a:pt x="748" y="1705"/>
                    <a:pt x="748" y="1705"/>
                  </a:cubicBezTo>
                  <a:cubicBezTo>
                    <a:pt x="748" y="1705"/>
                    <a:pt x="760" y="1718"/>
                    <a:pt x="763" y="1718"/>
                  </a:cubicBezTo>
                  <a:cubicBezTo>
                    <a:pt x="766" y="1718"/>
                    <a:pt x="775" y="1737"/>
                    <a:pt x="775" y="1737"/>
                  </a:cubicBezTo>
                  <a:cubicBezTo>
                    <a:pt x="800" y="1735"/>
                    <a:pt x="800" y="1735"/>
                    <a:pt x="800" y="1735"/>
                  </a:cubicBezTo>
                  <a:cubicBezTo>
                    <a:pt x="800" y="1735"/>
                    <a:pt x="818" y="1754"/>
                    <a:pt x="824" y="1754"/>
                  </a:cubicBezTo>
                  <a:cubicBezTo>
                    <a:pt x="830" y="1754"/>
                    <a:pt x="842" y="1755"/>
                    <a:pt x="842" y="1755"/>
                  </a:cubicBezTo>
                  <a:cubicBezTo>
                    <a:pt x="842" y="1755"/>
                    <a:pt x="873" y="1792"/>
                    <a:pt x="881" y="1795"/>
                  </a:cubicBezTo>
                  <a:cubicBezTo>
                    <a:pt x="889" y="1798"/>
                    <a:pt x="905" y="1805"/>
                    <a:pt x="905" y="1805"/>
                  </a:cubicBezTo>
                  <a:cubicBezTo>
                    <a:pt x="905" y="1805"/>
                    <a:pt x="904" y="1805"/>
                    <a:pt x="901" y="1804"/>
                  </a:cubicBezTo>
                  <a:cubicBezTo>
                    <a:pt x="914" y="1793"/>
                    <a:pt x="914" y="1793"/>
                    <a:pt x="914" y="1793"/>
                  </a:cubicBezTo>
                  <a:cubicBezTo>
                    <a:pt x="914" y="1793"/>
                    <a:pt x="939" y="1796"/>
                    <a:pt x="955" y="1803"/>
                  </a:cubicBezTo>
                  <a:cubicBezTo>
                    <a:pt x="971" y="1810"/>
                    <a:pt x="983" y="1812"/>
                    <a:pt x="996" y="1811"/>
                  </a:cubicBezTo>
                  <a:cubicBezTo>
                    <a:pt x="1009" y="1810"/>
                    <a:pt x="1029" y="1815"/>
                    <a:pt x="1029" y="1815"/>
                  </a:cubicBezTo>
                  <a:cubicBezTo>
                    <a:pt x="1061" y="1835"/>
                    <a:pt x="1061" y="1835"/>
                    <a:pt x="1061" y="1835"/>
                  </a:cubicBezTo>
                  <a:cubicBezTo>
                    <a:pt x="1061" y="1835"/>
                    <a:pt x="1061" y="1846"/>
                    <a:pt x="1080" y="1846"/>
                  </a:cubicBezTo>
                  <a:cubicBezTo>
                    <a:pt x="1099" y="1846"/>
                    <a:pt x="1091" y="1837"/>
                    <a:pt x="1109" y="1835"/>
                  </a:cubicBezTo>
                  <a:cubicBezTo>
                    <a:pt x="1127" y="1833"/>
                    <a:pt x="1137" y="1848"/>
                    <a:pt x="1137" y="1848"/>
                  </a:cubicBezTo>
                  <a:cubicBezTo>
                    <a:pt x="1157" y="1851"/>
                    <a:pt x="1157" y="1851"/>
                    <a:pt x="1157" y="1851"/>
                  </a:cubicBezTo>
                  <a:cubicBezTo>
                    <a:pt x="1157" y="1851"/>
                    <a:pt x="1152" y="1869"/>
                    <a:pt x="1152" y="1868"/>
                  </a:cubicBezTo>
                  <a:cubicBezTo>
                    <a:pt x="1169" y="1869"/>
                    <a:pt x="1180" y="1879"/>
                    <a:pt x="1187" y="1886"/>
                  </a:cubicBezTo>
                  <a:cubicBezTo>
                    <a:pt x="1187" y="1886"/>
                    <a:pt x="1187" y="1886"/>
                    <a:pt x="1187" y="1886"/>
                  </a:cubicBezTo>
                  <a:cubicBezTo>
                    <a:pt x="1194" y="1885"/>
                    <a:pt x="1205" y="1886"/>
                    <a:pt x="1214" y="1892"/>
                  </a:cubicBezTo>
                  <a:cubicBezTo>
                    <a:pt x="1227" y="1901"/>
                    <a:pt x="1236" y="1923"/>
                    <a:pt x="1252" y="1921"/>
                  </a:cubicBezTo>
                  <a:cubicBezTo>
                    <a:pt x="1268" y="1919"/>
                    <a:pt x="1262" y="1907"/>
                    <a:pt x="1262" y="1907"/>
                  </a:cubicBezTo>
                  <a:cubicBezTo>
                    <a:pt x="1262" y="1907"/>
                    <a:pt x="1278" y="1910"/>
                    <a:pt x="1279" y="1903"/>
                  </a:cubicBezTo>
                  <a:cubicBezTo>
                    <a:pt x="1280" y="1896"/>
                    <a:pt x="1281" y="1885"/>
                    <a:pt x="1281" y="1885"/>
                  </a:cubicBezTo>
                  <a:cubicBezTo>
                    <a:pt x="1274" y="1882"/>
                    <a:pt x="1274" y="1882"/>
                    <a:pt x="1274" y="1882"/>
                  </a:cubicBezTo>
                  <a:cubicBezTo>
                    <a:pt x="1274" y="1882"/>
                    <a:pt x="1269" y="1868"/>
                    <a:pt x="1264" y="1860"/>
                  </a:cubicBezTo>
                  <a:cubicBezTo>
                    <a:pt x="1259" y="1852"/>
                    <a:pt x="1240" y="1848"/>
                    <a:pt x="1240" y="1848"/>
                  </a:cubicBezTo>
                  <a:cubicBezTo>
                    <a:pt x="1240" y="1833"/>
                    <a:pt x="1240" y="1833"/>
                    <a:pt x="1240" y="1833"/>
                  </a:cubicBezTo>
                  <a:cubicBezTo>
                    <a:pt x="1240" y="1833"/>
                    <a:pt x="1232" y="1829"/>
                    <a:pt x="1223" y="1818"/>
                  </a:cubicBezTo>
                  <a:cubicBezTo>
                    <a:pt x="1214" y="1807"/>
                    <a:pt x="1226" y="1793"/>
                    <a:pt x="1221" y="1780"/>
                  </a:cubicBezTo>
                  <a:cubicBezTo>
                    <a:pt x="1216" y="1767"/>
                    <a:pt x="1195" y="1753"/>
                    <a:pt x="1195" y="1753"/>
                  </a:cubicBezTo>
                  <a:cubicBezTo>
                    <a:pt x="1195" y="1753"/>
                    <a:pt x="1186" y="1752"/>
                    <a:pt x="1177" y="1747"/>
                  </a:cubicBezTo>
                  <a:cubicBezTo>
                    <a:pt x="1168" y="1742"/>
                    <a:pt x="1190" y="1721"/>
                    <a:pt x="1190" y="1721"/>
                  </a:cubicBezTo>
                  <a:cubicBezTo>
                    <a:pt x="1190" y="1721"/>
                    <a:pt x="1205" y="1708"/>
                    <a:pt x="1208" y="1701"/>
                  </a:cubicBezTo>
                  <a:cubicBezTo>
                    <a:pt x="1211" y="1694"/>
                    <a:pt x="1197" y="1679"/>
                    <a:pt x="1197" y="1679"/>
                  </a:cubicBezTo>
                  <a:cubicBezTo>
                    <a:pt x="1197" y="1679"/>
                    <a:pt x="1211" y="1685"/>
                    <a:pt x="1214" y="1685"/>
                  </a:cubicBezTo>
                  <a:cubicBezTo>
                    <a:pt x="1217" y="1685"/>
                    <a:pt x="1229" y="1684"/>
                    <a:pt x="1232" y="1678"/>
                  </a:cubicBezTo>
                  <a:cubicBezTo>
                    <a:pt x="1235" y="1672"/>
                    <a:pt x="1238" y="1678"/>
                    <a:pt x="1250" y="1676"/>
                  </a:cubicBezTo>
                  <a:cubicBezTo>
                    <a:pt x="1262" y="1674"/>
                    <a:pt x="1245" y="1661"/>
                    <a:pt x="1245" y="1661"/>
                  </a:cubicBezTo>
                  <a:cubicBezTo>
                    <a:pt x="1245" y="1661"/>
                    <a:pt x="1261" y="1662"/>
                    <a:pt x="1264" y="1662"/>
                  </a:cubicBezTo>
                  <a:cubicBezTo>
                    <a:pt x="1266" y="1662"/>
                    <a:pt x="1265" y="1652"/>
                    <a:pt x="1264" y="1649"/>
                  </a:cubicBezTo>
                  <a:cubicBezTo>
                    <a:pt x="1257" y="1647"/>
                    <a:pt x="1231" y="1638"/>
                    <a:pt x="1231" y="1631"/>
                  </a:cubicBezTo>
                  <a:cubicBezTo>
                    <a:pt x="1231" y="1623"/>
                    <a:pt x="1254" y="1632"/>
                    <a:pt x="1254" y="1624"/>
                  </a:cubicBezTo>
                  <a:cubicBezTo>
                    <a:pt x="1254" y="1616"/>
                    <a:pt x="1215" y="1576"/>
                    <a:pt x="1210" y="1574"/>
                  </a:cubicBezTo>
                  <a:cubicBezTo>
                    <a:pt x="1205" y="1571"/>
                    <a:pt x="1181" y="1580"/>
                    <a:pt x="1169" y="1575"/>
                  </a:cubicBezTo>
                  <a:cubicBezTo>
                    <a:pt x="1157" y="1570"/>
                    <a:pt x="1171" y="1555"/>
                    <a:pt x="1159" y="1550"/>
                  </a:cubicBezTo>
                  <a:cubicBezTo>
                    <a:pt x="1147" y="1544"/>
                    <a:pt x="1137" y="1554"/>
                    <a:pt x="1137" y="1538"/>
                  </a:cubicBezTo>
                  <a:cubicBezTo>
                    <a:pt x="1137" y="1522"/>
                    <a:pt x="1145" y="1510"/>
                    <a:pt x="1145" y="1502"/>
                  </a:cubicBezTo>
                  <a:cubicBezTo>
                    <a:pt x="1145" y="1494"/>
                    <a:pt x="1139" y="1488"/>
                    <a:pt x="1139" y="1488"/>
                  </a:cubicBezTo>
                  <a:cubicBezTo>
                    <a:pt x="1137" y="1464"/>
                    <a:pt x="1137" y="1464"/>
                    <a:pt x="1137" y="1464"/>
                  </a:cubicBezTo>
                  <a:cubicBezTo>
                    <a:pt x="1137" y="1464"/>
                    <a:pt x="1150" y="1467"/>
                    <a:pt x="1150" y="1459"/>
                  </a:cubicBezTo>
                  <a:cubicBezTo>
                    <a:pt x="1150" y="1451"/>
                    <a:pt x="1142" y="1432"/>
                    <a:pt x="1154" y="1431"/>
                  </a:cubicBezTo>
                  <a:cubicBezTo>
                    <a:pt x="1166" y="1430"/>
                    <a:pt x="1194" y="1472"/>
                    <a:pt x="1209" y="1458"/>
                  </a:cubicBezTo>
                  <a:cubicBezTo>
                    <a:pt x="1223" y="1443"/>
                    <a:pt x="1205" y="1428"/>
                    <a:pt x="1205" y="1428"/>
                  </a:cubicBezTo>
                  <a:cubicBezTo>
                    <a:pt x="1223" y="1419"/>
                    <a:pt x="1223" y="1419"/>
                    <a:pt x="1223" y="1419"/>
                  </a:cubicBezTo>
                  <a:cubicBezTo>
                    <a:pt x="1223" y="1404"/>
                    <a:pt x="1223" y="1404"/>
                    <a:pt x="1223" y="1404"/>
                  </a:cubicBezTo>
                  <a:cubicBezTo>
                    <a:pt x="1223" y="1404"/>
                    <a:pt x="1251" y="1399"/>
                    <a:pt x="1259" y="1388"/>
                  </a:cubicBezTo>
                  <a:cubicBezTo>
                    <a:pt x="1267" y="1378"/>
                    <a:pt x="1245" y="1370"/>
                    <a:pt x="1267" y="1368"/>
                  </a:cubicBezTo>
                  <a:cubicBezTo>
                    <a:pt x="1290" y="1367"/>
                    <a:pt x="1282" y="1380"/>
                    <a:pt x="1298" y="1380"/>
                  </a:cubicBezTo>
                  <a:cubicBezTo>
                    <a:pt x="1314" y="1380"/>
                    <a:pt x="1327" y="1367"/>
                    <a:pt x="1334" y="1367"/>
                  </a:cubicBezTo>
                  <a:cubicBezTo>
                    <a:pt x="1341" y="1367"/>
                    <a:pt x="1342" y="1380"/>
                    <a:pt x="1351" y="1382"/>
                  </a:cubicBezTo>
                  <a:cubicBezTo>
                    <a:pt x="1361" y="1383"/>
                    <a:pt x="1385" y="1378"/>
                    <a:pt x="1389" y="1382"/>
                  </a:cubicBezTo>
                  <a:cubicBezTo>
                    <a:pt x="1393" y="1386"/>
                    <a:pt x="1395" y="1398"/>
                    <a:pt x="1395" y="1398"/>
                  </a:cubicBezTo>
                  <a:cubicBezTo>
                    <a:pt x="1419" y="1396"/>
                    <a:pt x="1419" y="1396"/>
                    <a:pt x="1419" y="1396"/>
                  </a:cubicBezTo>
                  <a:cubicBezTo>
                    <a:pt x="1426" y="1416"/>
                    <a:pt x="1426" y="1416"/>
                    <a:pt x="1426" y="1416"/>
                  </a:cubicBezTo>
                  <a:cubicBezTo>
                    <a:pt x="1426" y="1416"/>
                    <a:pt x="1434" y="1436"/>
                    <a:pt x="1442" y="1430"/>
                  </a:cubicBezTo>
                  <a:cubicBezTo>
                    <a:pt x="1450" y="1423"/>
                    <a:pt x="1427" y="1406"/>
                    <a:pt x="1438" y="1403"/>
                  </a:cubicBezTo>
                  <a:cubicBezTo>
                    <a:pt x="1449" y="1400"/>
                    <a:pt x="1490" y="1431"/>
                    <a:pt x="1493" y="1427"/>
                  </a:cubicBezTo>
                  <a:cubicBezTo>
                    <a:pt x="1495" y="1423"/>
                    <a:pt x="1513" y="1403"/>
                    <a:pt x="1522" y="1402"/>
                  </a:cubicBezTo>
                  <a:cubicBezTo>
                    <a:pt x="1531" y="1400"/>
                    <a:pt x="1542" y="1416"/>
                    <a:pt x="1558" y="1412"/>
                  </a:cubicBezTo>
                  <a:cubicBezTo>
                    <a:pt x="1574" y="1408"/>
                    <a:pt x="1585" y="1399"/>
                    <a:pt x="1593" y="1400"/>
                  </a:cubicBezTo>
                  <a:cubicBezTo>
                    <a:pt x="1601" y="1402"/>
                    <a:pt x="1613" y="1423"/>
                    <a:pt x="1623" y="1424"/>
                  </a:cubicBezTo>
                  <a:cubicBezTo>
                    <a:pt x="1634" y="1426"/>
                    <a:pt x="1657" y="1430"/>
                    <a:pt x="1657" y="1430"/>
                  </a:cubicBezTo>
                  <a:cubicBezTo>
                    <a:pt x="1663" y="1414"/>
                    <a:pt x="1663" y="1414"/>
                    <a:pt x="1663" y="1414"/>
                  </a:cubicBezTo>
                  <a:cubicBezTo>
                    <a:pt x="1663" y="1414"/>
                    <a:pt x="1723" y="1444"/>
                    <a:pt x="1719" y="1406"/>
                  </a:cubicBezTo>
                  <a:cubicBezTo>
                    <a:pt x="1715" y="1367"/>
                    <a:pt x="1665" y="1370"/>
                    <a:pt x="1665" y="1370"/>
                  </a:cubicBezTo>
                  <a:cubicBezTo>
                    <a:pt x="1642" y="1350"/>
                    <a:pt x="1642" y="1350"/>
                    <a:pt x="1642" y="1350"/>
                  </a:cubicBezTo>
                  <a:cubicBezTo>
                    <a:pt x="1642" y="1350"/>
                    <a:pt x="1675" y="1344"/>
                    <a:pt x="1677" y="1338"/>
                  </a:cubicBezTo>
                  <a:cubicBezTo>
                    <a:pt x="1678" y="1331"/>
                    <a:pt x="1665" y="1314"/>
                    <a:pt x="1665" y="1314"/>
                  </a:cubicBezTo>
                  <a:cubicBezTo>
                    <a:pt x="1671" y="1303"/>
                    <a:pt x="1671" y="1303"/>
                    <a:pt x="1671" y="1303"/>
                  </a:cubicBezTo>
                  <a:cubicBezTo>
                    <a:pt x="1671" y="1303"/>
                    <a:pt x="1709" y="1310"/>
                    <a:pt x="1709" y="1303"/>
                  </a:cubicBezTo>
                  <a:cubicBezTo>
                    <a:pt x="1709" y="1296"/>
                    <a:pt x="1666" y="1288"/>
                    <a:pt x="1666" y="1288"/>
                  </a:cubicBezTo>
                  <a:cubicBezTo>
                    <a:pt x="1677" y="1276"/>
                    <a:pt x="1677" y="1276"/>
                    <a:pt x="1677" y="1276"/>
                  </a:cubicBezTo>
                  <a:cubicBezTo>
                    <a:pt x="1658" y="1275"/>
                    <a:pt x="1658" y="1275"/>
                    <a:pt x="1658" y="1275"/>
                  </a:cubicBezTo>
                  <a:cubicBezTo>
                    <a:pt x="1658" y="1275"/>
                    <a:pt x="1642" y="1256"/>
                    <a:pt x="1687" y="1250"/>
                  </a:cubicBezTo>
                  <a:cubicBezTo>
                    <a:pt x="1733" y="1243"/>
                    <a:pt x="1765" y="1244"/>
                    <a:pt x="1765" y="1244"/>
                  </a:cubicBezTo>
                  <a:cubicBezTo>
                    <a:pt x="1769" y="1232"/>
                    <a:pt x="1769" y="1232"/>
                    <a:pt x="1769" y="1232"/>
                  </a:cubicBezTo>
                  <a:cubicBezTo>
                    <a:pt x="1811" y="1232"/>
                    <a:pt x="1811" y="1232"/>
                    <a:pt x="1811" y="1232"/>
                  </a:cubicBezTo>
                  <a:cubicBezTo>
                    <a:pt x="1811" y="1232"/>
                    <a:pt x="1811" y="1216"/>
                    <a:pt x="1819" y="1216"/>
                  </a:cubicBezTo>
                  <a:cubicBezTo>
                    <a:pt x="1827" y="1216"/>
                    <a:pt x="1855" y="1220"/>
                    <a:pt x="1877" y="1215"/>
                  </a:cubicBezTo>
                  <a:cubicBezTo>
                    <a:pt x="1898" y="1210"/>
                    <a:pt x="1918" y="1203"/>
                    <a:pt x="1918" y="1203"/>
                  </a:cubicBezTo>
                  <a:cubicBezTo>
                    <a:pt x="1918" y="1203"/>
                    <a:pt x="1915" y="1183"/>
                    <a:pt x="1949" y="1182"/>
                  </a:cubicBezTo>
                  <a:cubicBezTo>
                    <a:pt x="1982" y="1180"/>
                    <a:pt x="1995" y="1191"/>
                    <a:pt x="2001" y="1191"/>
                  </a:cubicBezTo>
                  <a:cubicBezTo>
                    <a:pt x="2006" y="1191"/>
                    <a:pt x="2013" y="1182"/>
                    <a:pt x="2021" y="1187"/>
                  </a:cubicBezTo>
                  <a:cubicBezTo>
                    <a:pt x="2029" y="1192"/>
                    <a:pt x="2034" y="1210"/>
                    <a:pt x="2034" y="1210"/>
                  </a:cubicBezTo>
                  <a:cubicBezTo>
                    <a:pt x="2034" y="1210"/>
                    <a:pt x="2046" y="1210"/>
                    <a:pt x="2046" y="1216"/>
                  </a:cubicBezTo>
                  <a:cubicBezTo>
                    <a:pt x="2046" y="1223"/>
                    <a:pt x="2045" y="1244"/>
                    <a:pt x="2050" y="1244"/>
                  </a:cubicBezTo>
                  <a:cubicBezTo>
                    <a:pt x="2055" y="1244"/>
                    <a:pt x="2083" y="1240"/>
                    <a:pt x="2083" y="1240"/>
                  </a:cubicBezTo>
                  <a:cubicBezTo>
                    <a:pt x="2090" y="1230"/>
                    <a:pt x="2090" y="1230"/>
                    <a:pt x="2090" y="1230"/>
                  </a:cubicBezTo>
                  <a:cubicBezTo>
                    <a:pt x="2109" y="1251"/>
                    <a:pt x="2109" y="1251"/>
                    <a:pt x="2109" y="1251"/>
                  </a:cubicBezTo>
                  <a:cubicBezTo>
                    <a:pt x="2122" y="1243"/>
                    <a:pt x="2122" y="1243"/>
                    <a:pt x="2122" y="1243"/>
                  </a:cubicBezTo>
                  <a:cubicBezTo>
                    <a:pt x="2139" y="1254"/>
                    <a:pt x="2139" y="1254"/>
                    <a:pt x="2139" y="1254"/>
                  </a:cubicBezTo>
                  <a:cubicBezTo>
                    <a:pt x="2139" y="1254"/>
                    <a:pt x="2145" y="1242"/>
                    <a:pt x="2154" y="1251"/>
                  </a:cubicBezTo>
                  <a:cubicBezTo>
                    <a:pt x="2163" y="1260"/>
                    <a:pt x="2142" y="1276"/>
                    <a:pt x="2153" y="1278"/>
                  </a:cubicBezTo>
                  <a:cubicBezTo>
                    <a:pt x="2163" y="1279"/>
                    <a:pt x="2165" y="1266"/>
                    <a:pt x="2171" y="1268"/>
                  </a:cubicBezTo>
                  <a:cubicBezTo>
                    <a:pt x="2178" y="1271"/>
                    <a:pt x="2193" y="1287"/>
                    <a:pt x="2201" y="1280"/>
                  </a:cubicBezTo>
                  <a:cubicBezTo>
                    <a:pt x="2209" y="1274"/>
                    <a:pt x="2201" y="1266"/>
                    <a:pt x="2207" y="1262"/>
                  </a:cubicBezTo>
                  <a:cubicBezTo>
                    <a:pt x="2214" y="1258"/>
                    <a:pt x="2222" y="1256"/>
                    <a:pt x="2222" y="1256"/>
                  </a:cubicBezTo>
                  <a:cubicBezTo>
                    <a:pt x="2231" y="1246"/>
                    <a:pt x="2231" y="1246"/>
                    <a:pt x="2231" y="1246"/>
                  </a:cubicBezTo>
                  <a:cubicBezTo>
                    <a:pt x="2255" y="1238"/>
                    <a:pt x="2255" y="1238"/>
                    <a:pt x="2255" y="1238"/>
                  </a:cubicBezTo>
                  <a:cubicBezTo>
                    <a:pt x="2255" y="1238"/>
                    <a:pt x="2267" y="1216"/>
                    <a:pt x="2275" y="1227"/>
                  </a:cubicBezTo>
                  <a:cubicBezTo>
                    <a:pt x="2283" y="1238"/>
                    <a:pt x="2263" y="1250"/>
                    <a:pt x="2263" y="1250"/>
                  </a:cubicBezTo>
                  <a:cubicBezTo>
                    <a:pt x="2263" y="1250"/>
                    <a:pt x="2331" y="1282"/>
                    <a:pt x="2337" y="1284"/>
                  </a:cubicBezTo>
                  <a:cubicBezTo>
                    <a:pt x="2342" y="1287"/>
                    <a:pt x="2414" y="1354"/>
                    <a:pt x="2429" y="1367"/>
                  </a:cubicBezTo>
                  <a:cubicBezTo>
                    <a:pt x="2443" y="1380"/>
                    <a:pt x="2467" y="1419"/>
                    <a:pt x="2485" y="1416"/>
                  </a:cubicBezTo>
                  <a:cubicBezTo>
                    <a:pt x="2502" y="1414"/>
                    <a:pt x="2498" y="1384"/>
                    <a:pt x="2509" y="1387"/>
                  </a:cubicBezTo>
                  <a:cubicBezTo>
                    <a:pt x="2519" y="1390"/>
                    <a:pt x="2515" y="1406"/>
                    <a:pt x="2519" y="1407"/>
                  </a:cubicBezTo>
                  <a:cubicBezTo>
                    <a:pt x="2523" y="1408"/>
                    <a:pt x="2541" y="1410"/>
                    <a:pt x="2541" y="1410"/>
                  </a:cubicBezTo>
                  <a:cubicBezTo>
                    <a:pt x="2541" y="1410"/>
                    <a:pt x="2555" y="1426"/>
                    <a:pt x="2567" y="1424"/>
                  </a:cubicBezTo>
                  <a:cubicBezTo>
                    <a:pt x="2579" y="1423"/>
                    <a:pt x="2595" y="1402"/>
                    <a:pt x="2618" y="1406"/>
                  </a:cubicBezTo>
                  <a:cubicBezTo>
                    <a:pt x="2641" y="1410"/>
                    <a:pt x="2662" y="1439"/>
                    <a:pt x="2662" y="1439"/>
                  </a:cubicBezTo>
                  <a:cubicBezTo>
                    <a:pt x="2662" y="1439"/>
                    <a:pt x="2697" y="1444"/>
                    <a:pt x="2698" y="1448"/>
                  </a:cubicBezTo>
                  <a:cubicBezTo>
                    <a:pt x="2699" y="1452"/>
                    <a:pt x="2715" y="1480"/>
                    <a:pt x="2715" y="1480"/>
                  </a:cubicBezTo>
                  <a:cubicBezTo>
                    <a:pt x="2762" y="1484"/>
                    <a:pt x="2762" y="1484"/>
                    <a:pt x="2762" y="1484"/>
                  </a:cubicBezTo>
                  <a:cubicBezTo>
                    <a:pt x="2773" y="1462"/>
                    <a:pt x="2773" y="1462"/>
                    <a:pt x="2773" y="1462"/>
                  </a:cubicBezTo>
                  <a:cubicBezTo>
                    <a:pt x="2786" y="1478"/>
                    <a:pt x="2786" y="1478"/>
                    <a:pt x="2786" y="1478"/>
                  </a:cubicBezTo>
                  <a:cubicBezTo>
                    <a:pt x="2810" y="1504"/>
                    <a:pt x="2810" y="1504"/>
                    <a:pt x="2810" y="1504"/>
                  </a:cubicBezTo>
                  <a:cubicBezTo>
                    <a:pt x="2815" y="1505"/>
                    <a:pt x="2819" y="1506"/>
                    <a:pt x="2819" y="1506"/>
                  </a:cubicBezTo>
                  <a:cubicBezTo>
                    <a:pt x="2819" y="1506"/>
                    <a:pt x="2832" y="1499"/>
                    <a:pt x="2840" y="1503"/>
                  </a:cubicBezTo>
                  <a:cubicBezTo>
                    <a:pt x="2847" y="1496"/>
                    <a:pt x="2847" y="1496"/>
                    <a:pt x="2847" y="1496"/>
                  </a:cubicBezTo>
                  <a:cubicBezTo>
                    <a:pt x="2846" y="1484"/>
                    <a:pt x="2846" y="1484"/>
                    <a:pt x="2846" y="1484"/>
                  </a:cubicBezTo>
                  <a:cubicBezTo>
                    <a:pt x="2887" y="1484"/>
                    <a:pt x="2887" y="1484"/>
                    <a:pt x="2887" y="1484"/>
                  </a:cubicBezTo>
                  <a:cubicBezTo>
                    <a:pt x="2885" y="1475"/>
                    <a:pt x="2885" y="1475"/>
                    <a:pt x="2885" y="1475"/>
                  </a:cubicBezTo>
                  <a:cubicBezTo>
                    <a:pt x="2901" y="1475"/>
                    <a:pt x="2901" y="1475"/>
                    <a:pt x="2901" y="1475"/>
                  </a:cubicBezTo>
                  <a:cubicBezTo>
                    <a:pt x="2901" y="1475"/>
                    <a:pt x="2892" y="1473"/>
                    <a:pt x="2901" y="1463"/>
                  </a:cubicBezTo>
                  <a:cubicBezTo>
                    <a:pt x="2910" y="1453"/>
                    <a:pt x="2921" y="1445"/>
                    <a:pt x="2921" y="1445"/>
                  </a:cubicBezTo>
                  <a:cubicBezTo>
                    <a:pt x="2930" y="1446"/>
                    <a:pt x="2930" y="1446"/>
                    <a:pt x="2930" y="1446"/>
                  </a:cubicBezTo>
                  <a:cubicBezTo>
                    <a:pt x="2941" y="1433"/>
                    <a:pt x="2941" y="1433"/>
                    <a:pt x="2941" y="1433"/>
                  </a:cubicBezTo>
                  <a:cubicBezTo>
                    <a:pt x="2957" y="1433"/>
                    <a:pt x="2957" y="1433"/>
                    <a:pt x="2957" y="1433"/>
                  </a:cubicBezTo>
                  <a:cubicBezTo>
                    <a:pt x="2957" y="1433"/>
                    <a:pt x="2958" y="1416"/>
                    <a:pt x="2965" y="1416"/>
                  </a:cubicBezTo>
                  <a:cubicBezTo>
                    <a:pt x="2972" y="1416"/>
                    <a:pt x="2981" y="1422"/>
                    <a:pt x="2981" y="1422"/>
                  </a:cubicBezTo>
                  <a:cubicBezTo>
                    <a:pt x="2993" y="1415"/>
                    <a:pt x="2993" y="1415"/>
                    <a:pt x="2993" y="1415"/>
                  </a:cubicBezTo>
                  <a:cubicBezTo>
                    <a:pt x="2993" y="1415"/>
                    <a:pt x="2993" y="1420"/>
                    <a:pt x="2996" y="1420"/>
                  </a:cubicBezTo>
                  <a:cubicBezTo>
                    <a:pt x="2999" y="1420"/>
                    <a:pt x="3015" y="1420"/>
                    <a:pt x="3015" y="1420"/>
                  </a:cubicBezTo>
                  <a:cubicBezTo>
                    <a:pt x="3020" y="1431"/>
                    <a:pt x="3020" y="1431"/>
                    <a:pt x="3020" y="1431"/>
                  </a:cubicBezTo>
                  <a:cubicBezTo>
                    <a:pt x="3020" y="1431"/>
                    <a:pt x="3064" y="1427"/>
                    <a:pt x="3071" y="1427"/>
                  </a:cubicBezTo>
                  <a:cubicBezTo>
                    <a:pt x="3078" y="1427"/>
                    <a:pt x="3076" y="1440"/>
                    <a:pt x="3085" y="1447"/>
                  </a:cubicBezTo>
                  <a:cubicBezTo>
                    <a:pt x="3094" y="1454"/>
                    <a:pt x="3116" y="1452"/>
                    <a:pt x="3116" y="1452"/>
                  </a:cubicBezTo>
                  <a:cubicBezTo>
                    <a:pt x="3118" y="1461"/>
                    <a:pt x="3118" y="1461"/>
                    <a:pt x="3118" y="1461"/>
                  </a:cubicBezTo>
                  <a:cubicBezTo>
                    <a:pt x="3137" y="1458"/>
                    <a:pt x="3137" y="1458"/>
                    <a:pt x="3137" y="1458"/>
                  </a:cubicBezTo>
                  <a:cubicBezTo>
                    <a:pt x="3139" y="1463"/>
                    <a:pt x="3139" y="1463"/>
                    <a:pt x="3139" y="1463"/>
                  </a:cubicBezTo>
                  <a:cubicBezTo>
                    <a:pt x="3139" y="1463"/>
                    <a:pt x="3141" y="1457"/>
                    <a:pt x="3152" y="1456"/>
                  </a:cubicBezTo>
                  <a:cubicBezTo>
                    <a:pt x="3163" y="1455"/>
                    <a:pt x="3172" y="1456"/>
                    <a:pt x="3172" y="1456"/>
                  </a:cubicBezTo>
                  <a:cubicBezTo>
                    <a:pt x="3173" y="1464"/>
                    <a:pt x="3173" y="1464"/>
                    <a:pt x="3173" y="1464"/>
                  </a:cubicBezTo>
                  <a:cubicBezTo>
                    <a:pt x="3203" y="1462"/>
                    <a:pt x="3203" y="1462"/>
                    <a:pt x="3203" y="1462"/>
                  </a:cubicBezTo>
                  <a:cubicBezTo>
                    <a:pt x="3203" y="1462"/>
                    <a:pt x="3197" y="1478"/>
                    <a:pt x="3214" y="1470"/>
                  </a:cubicBezTo>
                  <a:cubicBezTo>
                    <a:pt x="3231" y="1462"/>
                    <a:pt x="3229" y="1455"/>
                    <a:pt x="3229" y="1455"/>
                  </a:cubicBezTo>
                  <a:cubicBezTo>
                    <a:pt x="3229" y="1455"/>
                    <a:pt x="3241" y="1465"/>
                    <a:pt x="3241" y="1447"/>
                  </a:cubicBezTo>
                  <a:cubicBezTo>
                    <a:pt x="3241" y="1429"/>
                    <a:pt x="3226" y="1429"/>
                    <a:pt x="3226" y="1429"/>
                  </a:cubicBezTo>
                  <a:cubicBezTo>
                    <a:pt x="3210" y="1405"/>
                    <a:pt x="3210" y="1405"/>
                    <a:pt x="3210" y="1405"/>
                  </a:cubicBezTo>
                  <a:cubicBezTo>
                    <a:pt x="3206" y="1391"/>
                    <a:pt x="3206" y="1391"/>
                    <a:pt x="3206" y="1391"/>
                  </a:cubicBezTo>
                  <a:cubicBezTo>
                    <a:pt x="3206" y="1391"/>
                    <a:pt x="3200" y="1388"/>
                    <a:pt x="3200" y="1382"/>
                  </a:cubicBezTo>
                  <a:cubicBezTo>
                    <a:pt x="3200" y="1376"/>
                    <a:pt x="3211" y="1378"/>
                    <a:pt x="3211" y="1378"/>
                  </a:cubicBezTo>
                  <a:cubicBezTo>
                    <a:pt x="3209" y="1367"/>
                    <a:pt x="3209" y="1367"/>
                    <a:pt x="3209" y="1367"/>
                  </a:cubicBezTo>
                  <a:cubicBezTo>
                    <a:pt x="3209" y="1367"/>
                    <a:pt x="3213" y="1369"/>
                    <a:pt x="3218" y="1363"/>
                  </a:cubicBezTo>
                  <a:cubicBezTo>
                    <a:pt x="3223" y="1357"/>
                    <a:pt x="3222" y="1345"/>
                    <a:pt x="3222" y="1345"/>
                  </a:cubicBezTo>
                  <a:cubicBezTo>
                    <a:pt x="3231" y="1347"/>
                    <a:pt x="3231" y="1347"/>
                    <a:pt x="3231" y="1347"/>
                  </a:cubicBezTo>
                  <a:cubicBezTo>
                    <a:pt x="3231" y="1347"/>
                    <a:pt x="3254" y="1364"/>
                    <a:pt x="3272" y="1366"/>
                  </a:cubicBezTo>
                  <a:cubicBezTo>
                    <a:pt x="3290" y="1368"/>
                    <a:pt x="3310" y="1367"/>
                    <a:pt x="3310" y="1367"/>
                  </a:cubicBezTo>
                  <a:cubicBezTo>
                    <a:pt x="3310" y="1367"/>
                    <a:pt x="3329" y="1381"/>
                    <a:pt x="3339" y="1383"/>
                  </a:cubicBezTo>
                  <a:cubicBezTo>
                    <a:pt x="3349" y="1385"/>
                    <a:pt x="3361" y="1372"/>
                    <a:pt x="3370" y="1383"/>
                  </a:cubicBezTo>
                  <a:cubicBezTo>
                    <a:pt x="3379" y="1394"/>
                    <a:pt x="3401" y="1428"/>
                    <a:pt x="3401" y="1428"/>
                  </a:cubicBezTo>
                  <a:cubicBezTo>
                    <a:pt x="3416" y="1425"/>
                    <a:pt x="3416" y="1425"/>
                    <a:pt x="3416" y="1425"/>
                  </a:cubicBezTo>
                  <a:cubicBezTo>
                    <a:pt x="3416" y="1425"/>
                    <a:pt x="3418" y="1441"/>
                    <a:pt x="3428" y="1441"/>
                  </a:cubicBezTo>
                  <a:cubicBezTo>
                    <a:pt x="3438" y="1441"/>
                    <a:pt x="3445" y="1440"/>
                    <a:pt x="3445" y="1440"/>
                  </a:cubicBezTo>
                  <a:cubicBezTo>
                    <a:pt x="3445" y="1440"/>
                    <a:pt x="3462" y="1450"/>
                    <a:pt x="3475" y="1449"/>
                  </a:cubicBezTo>
                  <a:cubicBezTo>
                    <a:pt x="3488" y="1448"/>
                    <a:pt x="3506" y="1430"/>
                    <a:pt x="3535" y="1432"/>
                  </a:cubicBezTo>
                  <a:cubicBezTo>
                    <a:pt x="3564" y="1434"/>
                    <a:pt x="3566" y="1442"/>
                    <a:pt x="3566" y="1442"/>
                  </a:cubicBezTo>
                  <a:cubicBezTo>
                    <a:pt x="3593" y="1439"/>
                    <a:pt x="3593" y="1439"/>
                    <a:pt x="3593" y="1439"/>
                  </a:cubicBezTo>
                  <a:cubicBezTo>
                    <a:pt x="3593" y="1439"/>
                    <a:pt x="3604" y="1458"/>
                    <a:pt x="3616" y="1458"/>
                  </a:cubicBezTo>
                  <a:cubicBezTo>
                    <a:pt x="3628" y="1458"/>
                    <a:pt x="3647" y="1458"/>
                    <a:pt x="3650" y="1459"/>
                  </a:cubicBezTo>
                  <a:cubicBezTo>
                    <a:pt x="3653" y="1460"/>
                    <a:pt x="3661" y="1479"/>
                    <a:pt x="3664" y="1478"/>
                  </a:cubicBezTo>
                  <a:cubicBezTo>
                    <a:pt x="3667" y="1477"/>
                    <a:pt x="3678" y="1480"/>
                    <a:pt x="3678" y="1480"/>
                  </a:cubicBezTo>
                  <a:cubicBezTo>
                    <a:pt x="3678" y="1480"/>
                    <a:pt x="3673" y="1491"/>
                    <a:pt x="3693" y="1493"/>
                  </a:cubicBezTo>
                  <a:cubicBezTo>
                    <a:pt x="3713" y="1495"/>
                    <a:pt x="3723" y="1492"/>
                    <a:pt x="3723" y="1492"/>
                  </a:cubicBezTo>
                  <a:cubicBezTo>
                    <a:pt x="3723" y="1492"/>
                    <a:pt x="3730" y="1495"/>
                    <a:pt x="3733" y="1498"/>
                  </a:cubicBezTo>
                  <a:cubicBezTo>
                    <a:pt x="3736" y="1501"/>
                    <a:pt x="3760" y="1501"/>
                    <a:pt x="3760" y="1501"/>
                  </a:cubicBezTo>
                  <a:cubicBezTo>
                    <a:pt x="3760" y="1501"/>
                    <a:pt x="3772" y="1494"/>
                    <a:pt x="3776" y="1496"/>
                  </a:cubicBezTo>
                  <a:cubicBezTo>
                    <a:pt x="3780" y="1498"/>
                    <a:pt x="3788" y="1507"/>
                    <a:pt x="3793" y="1501"/>
                  </a:cubicBezTo>
                  <a:cubicBezTo>
                    <a:pt x="3798" y="1495"/>
                    <a:pt x="3796" y="1490"/>
                    <a:pt x="3805" y="1488"/>
                  </a:cubicBezTo>
                  <a:cubicBezTo>
                    <a:pt x="3814" y="1486"/>
                    <a:pt x="3831" y="1487"/>
                    <a:pt x="3831" y="1487"/>
                  </a:cubicBezTo>
                  <a:cubicBezTo>
                    <a:pt x="3841" y="1482"/>
                    <a:pt x="3841" y="1482"/>
                    <a:pt x="3841" y="1482"/>
                  </a:cubicBezTo>
                  <a:cubicBezTo>
                    <a:pt x="3841" y="1482"/>
                    <a:pt x="3853" y="1485"/>
                    <a:pt x="3863" y="1481"/>
                  </a:cubicBezTo>
                  <a:cubicBezTo>
                    <a:pt x="3873" y="1477"/>
                    <a:pt x="3870" y="1466"/>
                    <a:pt x="3870" y="1466"/>
                  </a:cubicBezTo>
                  <a:cubicBezTo>
                    <a:pt x="3893" y="1443"/>
                    <a:pt x="3893" y="1443"/>
                    <a:pt x="3893" y="1443"/>
                  </a:cubicBezTo>
                  <a:cubicBezTo>
                    <a:pt x="3893" y="1443"/>
                    <a:pt x="3920" y="1447"/>
                    <a:pt x="3929" y="1447"/>
                  </a:cubicBezTo>
                  <a:cubicBezTo>
                    <a:pt x="3938" y="1447"/>
                    <a:pt x="3948" y="1463"/>
                    <a:pt x="3962" y="1463"/>
                  </a:cubicBezTo>
                  <a:cubicBezTo>
                    <a:pt x="3976" y="1463"/>
                    <a:pt x="3982" y="1456"/>
                    <a:pt x="3982" y="1456"/>
                  </a:cubicBezTo>
                  <a:cubicBezTo>
                    <a:pt x="4000" y="1459"/>
                    <a:pt x="4000" y="1459"/>
                    <a:pt x="4000" y="1459"/>
                  </a:cubicBezTo>
                  <a:cubicBezTo>
                    <a:pt x="4011" y="1462"/>
                    <a:pt x="4011" y="1462"/>
                    <a:pt x="4011" y="1462"/>
                  </a:cubicBezTo>
                  <a:cubicBezTo>
                    <a:pt x="4034" y="1476"/>
                    <a:pt x="4034" y="1476"/>
                    <a:pt x="4034" y="1476"/>
                  </a:cubicBezTo>
                  <a:cubicBezTo>
                    <a:pt x="4058" y="1477"/>
                    <a:pt x="4058" y="1477"/>
                    <a:pt x="4058" y="1477"/>
                  </a:cubicBezTo>
                  <a:cubicBezTo>
                    <a:pt x="4058" y="1477"/>
                    <a:pt x="4061" y="1482"/>
                    <a:pt x="4071" y="1482"/>
                  </a:cubicBezTo>
                  <a:cubicBezTo>
                    <a:pt x="4081" y="1482"/>
                    <a:pt x="4085" y="1460"/>
                    <a:pt x="4085" y="1460"/>
                  </a:cubicBezTo>
                  <a:cubicBezTo>
                    <a:pt x="4085" y="1460"/>
                    <a:pt x="4096" y="1465"/>
                    <a:pt x="4109" y="1457"/>
                  </a:cubicBezTo>
                  <a:cubicBezTo>
                    <a:pt x="4122" y="1449"/>
                    <a:pt x="4098" y="1439"/>
                    <a:pt x="4098" y="1439"/>
                  </a:cubicBezTo>
                  <a:cubicBezTo>
                    <a:pt x="4097" y="1414"/>
                    <a:pt x="4097" y="1414"/>
                    <a:pt x="4097" y="1414"/>
                  </a:cubicBezTo>
                  <a:cubicBezTo>
                    <a:pt x="4097" y="1395"/>
                    <a:pt x="4097" y="1395"/>
                    <a:pt x="4097" y="1395"/>
                  </a:cubicBezTo>
                  <a:cubicBezTo>
                    <a:pt x="4097" y="1395"/>
                    <a:pt x="4092" y="1377"/>
                    <a:pt x="4094" y="1368"/>
                  </a:cubicBezTo>
                  <a:cubicBezTo>
                    <a:pt x="4096" y="1359"/>
                    <a:pt x="4108" y="1354"/>
                    <a:pt x="4109" y="1348"/>
                  </a:cubicBezTo>
                  <a:cubicBezTo>
                    <a:pt x="4110" y="1342"/>
                    <a:pt x="4083" y="1327"/>
                    <a:pt x="4083" y="1327"/>
                  </a:cubicBezTo>
                  <a:cubicBezTo>
                    <a:pt x="4083" y="1327"/>
                    <a:pt x="4071" y="1325"/>
                    <a:pt x="4056" y="1322"/>
                  </a:cubicBezTo>
                  <a:cubicBezTo>
                    <a:pt x="4041" y="1319"/>
                    <a:pt x="4063" y="1304"/>
                    <a:pt x="4063" y="1304"/>
                  </a:cubicBezTo>
                  <a:cubicBezTo>
                    <a:pt x="4083" y="1284"/>
                    <a:pt x="4083" y="1284"/>
                    <a:pt x="4083" y="1284"/>
                  </a:cubicBezTo>
                  <a:cubicBezTo>
                    <a:pt x="4107" y="1281"/>
                    <a:pt x="4107" y="1281"/>
                    <a:pt x="4107" y="1281"/>
                  </a:cubicBezTo>
                  <a:cubicBezTo>
                    <a:pt x="4111" y="1273"/>
                    <a:pt x="4111" y="1273"/>
                    <a:pt x="4111" y="1273"/>
                  </a:cubicBezTo>
                  <a:cubicBezTo>
                    <a:pt x="4139" y="1275"/>
                    <a:pt x="4139" y="1275"/>
                    <a:pt x="4139" y="1275"/>
                  </a:cubicBezTo>
                  <a:cubicBezTo>
                    <a:pt x="4174" y="1268"/>
                    <a:pt x="4174" y="1268"/>
                    <a:pt x="4174" y="1268"/>
                  </a:cubicBezTo>
                  <a:cubicBezTo>
                    <a:pt x="4199" y="1281"/>
                    <a:pt x="4199" y="1281"/>
                    <a:pt x="4199" y="1281"/>
                  </a:cubicBezTo>
                  <a:cubicBezTo>
                    <a:pt x="4225" y="1298"/>
                    <a:pt x="4225" y="1298"/>
                    <a:pt x="4225" y="1298"/>
                  </a:cubicBezTo>
                  <a:cubicBezTo>
                    <a:pt x="4240" y="1295"/>
                    <a:pt x="4240" y="1295"/>
                    <a:pt x="4240" y="1295"/>
                  </a:cubicBezTo>
                  <a:cubicBezTo>
                    <a:pt x="4240" y="1295"/>
                    <a:pt x="4259" y="1296"/>
                    <a:pt x="4266" y="1297"/>
                  </a:cubicBezTo>
                  <a:cubicBezTo>
                    <a:pt x="4273" y="1298"/>
                    <a:pt x="4294" y="1312"/>
                    <a:pt x="4294" y="1312"/>
                  </a:cubicBezTo>
                  <a:cubicBezTo>
                    <a:pt x="4296" y="1321"/>
                    <a:pt x="4296" y="1321"/>
                    <a:pt x="4296" y="1321"/>
                  </a:cubicBezTo>
                  <a:cubicBezTo>
                    <a:pt x="4296" y="1321"/>
                    <a:pt x="4314" y="1331"/>
                    <a:pt x="4319" y="1335"/>
                  </a:cubicBezTo>
                  <a:cubicBezTo>
                    <a:pt x="4324" y="1339"/>
                    <a:pt x="4339" y="1344"/>
                    <a:pt x="4339" y="1344"/>
                  </a:cubicBezTo>
                  <a:cubicBezTo>
                    <a:pt x="4342" y="1363"/>
                    <a:pt x="4342" y="1363"/>
                    <a:pt x="4342" y="1363"/>
                  </a:cubicBezTo>
                  <a:cubicBezTo>
                    <a:pt x="4374" y="1380"/>
                    <a:pt x="4374" y="1380"/>
                    <a:pt x="4374" y="1380"/>
                  </a:cubicBezTo>
                  <a:cubicBezTo>
                    <a:pt x="4385" y="1402"/>
                    <a:pt x="4385" y="1402"/>
                    <a:pt x="4385" y="1402"/>
                  </a:cubicBezTo>
                  <a:cubicBezTo>
                    <a:pt x="4385" y="1402"/>
                    <a:pt x="4406" y="1404"/>
                    <a:pt x="4416" y="1413"/>
                  </a:cubicBezTo>
                  <a:cubicBezTo>
                    <a:pt x="4426" y="1422"/>
                    <a:pt x="4444" y="1446"/>
                    <a:pt x="4444" y="1446"/>
                  </a:cubicBezTo>
                  <a:cubicBezTo>
                    <a:pt x="4451" y="1446"/>
                    <a:pt x="4451" y="1446"/>
                    <a:pt x="4451" y="1446"/>
                  </a:cubicBezTo>
                  <a:cubicBezTo>
                    <a:pt x="4455" y="1462"/>
                    <a:pt x="4455" y="1462"/>
                    <a:pt x="4455" y="1462"/>
                  </a:cubicBezTo>
                  <a:cubicBezTo>
                    <a:pt x="4455" y="1462"/>
                    <a:pt x="4474" y="1472"/>
                    <a:pt x="4482" y="1477"/>
                  </a:cubicBezTo>
                  <a:cubicBezTo>
                    <a:pt x="4490" y="1482"/>
                    <a:pt x="4507" y="1481"/>
                    <a:pt x="4517" y="1479"/>
                  </a:cubicBezTo>
                  <a:cubicBezTo>
                    <a:pt x="4527" y="1477"/>
                    <a:pt x="4543" y="1493"/>
                    <a:pt x="4543" y="1493"/>
                  </a:cubicBezTo>
                  <a:cubicBezTo>
                    <a:pt x="4543" y="1493"/>
                    <a:pt x="4551" y="1486"/>
                    <a:pt x="4555" y="1486"/>
                  </a:cubicBezTo>
                  <a:cubicBezTo>
                    <a:pt x="4559" y="1486"/>
                    <a:pt x="4597" y="1514"/>
                    <a:pt x="4597" y="1514"/>
                  </a:cubicBezTo>
                  <a:cubicBezTo>
                    <a:pt x="4621" y="1514"/>
                    <a:pt x="4621" y="1514"/>
                    <a:pt x="4621" y="1514"/>
                  </a:cubicBezTo>
                  <a:cubicBezTo>
                    <a:pt x="4630" y="1533"/>
                    <a:pt x="4630" y="1533"/>
                    <a:pt x="4630" y="1533"/>
                  </a:cubicBezTo>
                  <a:cubicBezTo>
                    <a:pt x="4630" y="1533"/>
                    <a:pt x="4646" y="1534"/>
                    <a:pt x="4649" y="1541"/>
                  </a:cubicBezTo>
                  <a:cubicBezTo>
                    <a:pt x="4652" y="1548"/>
                    <a:pt x="4653" y="1556"/>
                    <a:pt x="4653" y="1556"/>
                  </a:cubicBezTo>
                  <a:cubicBezTo>
                    <a:pt x="4678" y="1576"/>
                    <a:pt x="4678" y="1576"/>
                    <a:pt x="4678" y="1576"/>
                  </a:cubicBezTo>
                  <a:cubicBezTo>
                    <a:pt x="4695" y="1572"/>
                    <a:pt x="4695" y="1572"/>
                    <a:pt x="4695" y="1572"/>
                  </a:cubicBezTo>
                  <a:cubicBezTo>
                    <a:pt x="4703" y="1582"/>
                    <a:pt x="4703" y="1582"/>
                    <a:pt x="4703" y="1582"/>
                  </a:cubicBezTo>
                  <a:cubicBezTo>
                    <a:pt x="4716" y="1581"/>
                    <a:pt x="4716" y="1581"/>
                    <a:pt x="4716" y="1581"/>
                  </a:cubicBezTo>
                  <a:cubicBezTo>
                    <a:pt x="4716" y="1574"/>
                    <a:pt x="4716" y="1574"/>
                    <a:pt x="4716" y="1574"/>
                  </a:cubicBezTo>
                  <a:cubicBezTo>
                    <a:pt x="4735" y="1576"/>
                    <a:pt x="4735" y="1576"/>
                    <a:pt x="4735" y="1576"/>
                  </a:cubicBezTo>
                  <a:cubicBezTo>
                    <a:pt x="4735" y="1576"/>
                    <a:pt x="4736" y="1565"/>
                    <a:pt x="4739" y="1560"/>
                  </a:cubicBezTo>
                  <a:cubicBezTo>
                    <a:pt x="4742" y="1555"/>
                    <a:pt x="4770" y="1556"/>
                    <a:pt x="4770" y="1556"/>
                  </a:cubicBezTo>
                  <a:cubicBezTo>
                    <a:pt x="4775" y="1542"/>
                    <a:pt x="4775" y="1542"/>
                    <a:pt x="4775" y="1542"/>
                  </a:cubicBezTo>
                  <a:cubicBezTo>
                    <a:pt x="4775" y="1542"/>
                    <a:pt x="4800" y="1536"/>
                    <a:pt x="4810" y="1544"/>
                  </a:cubicBezTo>
                  <a:cubicBezTo>
                    <a:pt x="4820" y="1552"/>
                    <a:pt x="4814" y="1565"/>
                    <a:pt x="4814" y="1565"/>
                  </a:cubicBezTo>
                  <a:cubicBezTo>
                    <a:pt x="4832" y="1573"/>
                    <a:pt x="4832" y="1573"/>
                    <a:pt x="4832" y="1573"/>
                  </a:cubicBezTo>
                  <a:cubicBezTo>
                    <a:pt x="4832" y="1593"/>
                    <a:pt x="4832" y="1593"/>
                    <a:pt x="4832" y="1593"/>
                  </a:cubicBezTo>
                  <a:cubicBezTo>
                    <a:pt x="4820" y="1598"/>
                    <a:pt x="4820" y="1598"/>
                    <a:pt x="4820" y="1598"/>
                  </a:cubicBezTo>
                  <a:cubicBezTo>
                    <a:pt x="4828" y="1608"/>
                    <a:pt x="4828" y="1608"/>
                    <a:pt x="4828" y="1608"/>
                  </a:cubicBezTo>
                  <a:cubicBezTo>
                    <a:pt x="4828" y="1620"/>
                    <a:pt x="4828" y="1620"/>
                    <a:pt x="4828" y="1620"/>
                  </a:cubicBezTo>
                  <a:cubicBezTo>
                    <a:pt x="4835" y="1630"/>
                    <a:pt x="4835" y="1630"/>
                    <a:pt x="4835" y="1630"/>
                  </a:cubicBezTo>
                  <a:cubicBezTo>
                    <a:pt x="4835" y="1643"/>
                    <a:pt x="4835" y="1643"/>
                    <a:pt x="4835" y="1643"/>
                  </a:cubicBezTo>
                  <a:cubicBezTo>
                    <a:pt x="4846" y="1650"/>
                    <a:pt x="4846" y="1650"/>
                    <a:pt x="4846" y="1650"/>
                  </a:cubicBezTo>
                  <a:cubicBezTo>
                    <a:pt x="4843" y="1667"/>
                    <a:pt x="4843" y="1667"/>
                    <a:pt x="4843" y="1667"/>
                  </a:cubicBezTo>
                  <a:cubicBezTo>
                    <a:pt x="4846" y="1684"/>
                    <a:pt x="4846" y="1684"/>
                    <a:pt x="4846" y="1684"/>
                  </a:cubicBezTo>
                  <a:cubicBezTo>
                    <a:pt x="4846" y="1684"/>
                    <a:pt x="4834" y="1688"/>
                    <a:pt x="4839" y="1700"/>
                  </a:cubicBezTo>
                  <a:cubicBezTo>
                    <a:pt x="4844" y="1712"/>
                    <a:pt x="4846" y="1713"/>
                    <a:pt x="4839" y="1719"/>
                  </a:cubicBezTo>
                  <a:cubicBezTo>
                    <a:pt x="4832" y="1725"/>
                    <a:pt x="4796" y="1702"/>
                    <a:pt x="4785" y="1707"/>
                  </a:cubicBezTo>
                  <a:cubicBezTo>
                    <a:pt x="4774" y="1712"/>
                    <a:pt x="4786" y="1718"/>
                    <a:pt x="4784" y="1723"/>
                  </a:cubicBezTo>
                  <a:cubicBezTo>
                    <a:pt x="4782" y="1728"/>
                    <a:pt x="4769" y="1719"/>
                    <a:pt x="4766" y="1729"/>
                  </a:cubicBezTo>
                  <a:cubicBezTo>
                    <a:pt x="4763" y="1739"/>
                    <a:pt x="4778" y="1740"/>
                    <a:pt x="4792" y="1753"/>
                  </a:cubicBezTo>
                  <a:cubicBezTo>
                    <a:pt x="4806" y="1766"/>
                    <a:pt x="4810" y="1785"/>
                    <a:pt x="4812" y="1791"/>
                  </a:cubicBezTo>
                  <a:cubicBezTo>
                    <a:pt x="4814" y="1797"/>
                    <a:pt x="4825" y="1808"/>
                    <a:pt x="4825" y="1808"/>
                  </a:cubicBezTo>
                  <a:cubicBezTo>
                    <a:pt x="4826" y="1831"/>
                    <a:pt x="4826" y="1831"/>
                    <a:pt x="4826" y="1831"/>
                  </a:cubicBezTo>
                  <a:cubicBezTo>
                    <a:pt x="4809" y="1827"/>
                    <a:pt x="4809" y="1827"/>
                    <a:pt x="4809" y="1827"/>
                  </a:cubicBezTo>
                  <a:cubicBezTo>
                    <a:pt x="4802" y="1845"/>
                    <a:pt x="4802" y="1845"/>
                    <a:pt x="4802" y="1845"/>
                  </a:cubicBezTo>
                  <a:cubicBezTo>
                    <a:pt x="4821" y="1851"/>
                    <a:pt x="4821" y="1851"/>
                    <a:pt x="4821" y="1851"/>
                  </a:cubicBezTo>
                  <a:cubicBezTo>
                    <a:pt x="4844" y="1852"/>
                    <a:pt x="4844" y="1852"/>
                    <a:pt x="4844" y="1852"/>
                  </a:cubicBezTo>
                  <a:cubicBezTo>
                    <a:pt x="4844" y="1852"/>
                    <a:pt x="4838" y="1811"/>
                    <a:pt x="4847" y="1807"/>
                  </a:cubicBezTo>
                  <a:cubicBezTo>
                    <a:pt x="4856" y="1803"/>
                    <a:pt x="4863" y="1816"/>
                    <a:pt x="4863" y="1816"/>
                  </a:cubicBezTo>
                  <a:cubicBezTo>
                    <a:pt x="4872" y="1808"/>
                    <a:pt x="4872" y="1808"/>
                    <a:pt x="4872" y="1808"/>
                  </a:cubicBezTo>
                  <a:cubicBezTo>
                    <a:pt x="4872" y="1808"/>
                    <a:pt x="4888" y="1840"/>
                    <a:pt x="4896" y="1838"/>
                  </a:cubicBezTo>
                  <a:cubicBezTo>
                    <a:pt x="4904" y="1836"/>
                    <a:pt x="4923" y="1830"/>
                    <a:pt x="4923" y="1830"/>
                  </a:cubicBezTo>
                  <a:cubicBezTo>
                    <a:pt x="4923" y="1842"/>
                    <a:pt x="4923" y="1842"/>
                    <a:pt x="4923" y="1842"/>
                  </a:cubicBezTo>
                  <a:cubicBezTo>
                    <a:pt x="4923" y="1842"/>
                    <a:pt x="4978" y="1822"/>
                    <a:pt x="4980" y="1802"/>
                  </a:cubicBezTo>
                  <a:cubicBezTo>
                    <a:pt x="4982" y="1782"/>
                    <a:pt x="4985" y="1754"/>
                    <a:pt x="4985" y="1754"/>
                  </a:cubicBezTo>
                  <a:cubicBezTo>
                    <a:pt x="4999" y="1747"/>
                    <a:pt x="4999" y="1747"/>
                    <a:pt x="4999" y="1747"/>
                  </a:cubicBezTo>
                  <a:cubicBezTo>
                    <a:pt x="4999" y="1747"/>
                    <a:pt x="4997" y="1704"/>
                    <a:pt x="5006" y="1697"/>
                  </a:cubicBezTo>
                  <a:cubicBezTo>
                    <a:pt x="5015" y="1690"/>
                    <a:pt x="5017" y="1666"/>
                    <a:pt x="5019" y="1650"/>
                  </a:cubicBezTo>
                  <a:cubicBezTo>
                    <a:pt x="5021" y="1634"/>
                    <a:pt x="5010" y="1607"/>
                    <a:pt x="5010" y="1607"/>
                  </a:cubicBezTo>
                  <a:cubicBezTo>
                    <a:pt x="5010" y="1607"/>
                    <a:pt x="5024" y="1585"/>
                    <a:pt x="5024" y="1580"/>
                  </a:cubicBezTo>
                  <a:cubicBezTo>
                    <a:pt x="5024" y="1575"/>
                    <a:pt x="5016" y="1565"/>
                    <a:pt x="5016" y="1565"/>
                  </a:cubicBezTo>
                  <a:cubicBezTo>
                    <a:pt x="5016" y="1565"/>
                    <a:pt x="5033" y="1541"/>
                    <a:pt x="5029" y="1532"/>
                  </a:cubicBezTo>
                  <a:cubicBezTo>
                    <a:pt x="5025" y="1523"/>
                    <a:pt x="5013" y="1496"/>
                    <a:pt x="5013" y="1496"/>
                  </a:cubicBezTo>
                  <a:cubicBezTo>
                    <a:pt x="5013" y="1496"/>
                    <a:pt x="5005" y="1468"/>
                    <a:pt x="4998" y="1465"/>
                  </a:cubicBezTo>
                  <a:cubicBezTo>
                    <a:pt x="4991" y="1462"/>
                    <a:pt x="4986" y="1458"/>
                    <a:pt x="4986" y="1458"/>
                  </a:cubicBezTo>
                  <a:cubicBezTo>
                    <a:pt x="4990" y="1451"/>
                    <a:pt x="4990" y="1451"/>
                    <a:pt x="4990" y="1451"/>
                  </a:cubicBezTo>
                  <a:cubicBezTo>
                    <a:pt x="4990" y="1451"/>
                    <a:pt x="4971" y="1443"/>
                    <a:pt x="4965" y="1428"/>
                  </a:cubicBezTo>
                  <a:cubicBezTo>
                    <a:pt x="4959" y="1413"/>
                    <a:pt x="4957" y="1401"/>
                    <a:pt x="4957" y="1401"/>
                  </a:cubicBezTo>
                  <a:cubicBezTo>
                    <a:pt x="4948" y="1395"/>
                    <a:pt x="4948" y="1395"/>
                    <a:pt x="4948" y="1395"/>
                  </a:cubicBezTo>
                  <a:cubicBezTo>
                    <a:pt x="4948" y="1395"/>
                    <a:pt x="4955" y="1365"/>
                    <a:pt x="4948" y="1356"/>
                  </a:cubicBezTo>
                  <a:cubicBezTo>
                    <a:pt x="4941" y="1347"/>
                    <a:pt x="4936" y="1340"/>
                    <a:pt x="4936" y="1340"/>
                  </a:cubicBezTo>
                  <a:cubicBezTo>
                    <a:pt x="4924" y="1336"/>
                    <a:pt x="4924" y="1336"/>
                    <a:pt x="4924" y="1336"/>
                  </a:cubicBezTo>
                  <a:cubicBezTo>
                    <a:pt x="4924" y="1336"/>
                    <a:pt x="4920" y="1322"/>
                    <a:pt x="4913" y="1317"/>
                  </a:cubicBezTo>
                  <a:cubicBezTo>
                    <a:pt x="4906" y="1312"/>
                    <a:pt x="4889" y="1304"/>
                    <a:pt x="4889" y="1304"/>
                  </a:cubicBezTo>
                  <a:cubicBezTo>
                    <a:pt x="4875" y="1300"/>
                    <a:pt x="4875" y="1300"/>
                    <a:pt x="4875" y="1300"/>
                  </a:cubicBezTo>
                  <a:cubicBezTo>
                    <a:pt x="4872" y="1291"/>
                    <a:pt x="4872" y="1291"/>
                    <a:pt x="4872" y="1291"/>
                  </a:cubicBezTo>
                  <a:cubicBezTo>
                    <a:pt x="4872" y="1291"/>
                    <a:pt x="4900" y="1304"/>
                    <a:pt x="4903" y="1298"/>
                  </a:cubicBezTo>
                  <a:cubicBezTo>
                    <a:pt x="4906" y="1292"/>
                    <a:pt x="4885" y="1286"/>
                    <a:pt x="4885" y="1286"/>
                  </a:cubicBezTo>
                  <a:cubicBezTo>
                    <a:pt x="4830" y="1260"/>
                    <a:pt x="4830" y="1260"/>
                    <a:pt x="4830" y="1260"/>
                  </a:cubicBezTo>
                  <a:cubicBezTo>
                    <a:pt x="4830" y="1260"/>
                    <a:pt x="4802" y="1243"/>
                    <a:pt x="4794" y="1238"/>
                  </a:cubicBezTo>
                  <a:cubicBezTo>
                    <a:pt x="4786" y="1233"/>
                    <a:pt x="4772" y="1243"/>
                    <a:pt x="4772" y="1243"/>
                  </a:cubicBezTo>
                  <a:cubicBezTo>
                    <a:pt x="4746" y="1236"/>
                    <a:pt x="4746" y="1236"/>
                    <a:pt x="4746" y="1236"/>
                  </a:cubicBezTo>
                  <a:cubicBezTo>
                    <a:pt x="4771" y="1264"/>
                    <a:pt x="4771" y="1264"/>
                    <a:pt x="4771" y="1264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59" y="1279"/>
                    <a:pt x="4759" y="1279"/>
                    <a:pt x="4759" y="1279"/>
                  </a:cubicBezTo>
                  <a:cubicBezTo>
                    <a:pt x="4758" y="1259"/>
                    <a:pt x="4758" y="1259"/>
                    <a:pt x="4758" y="1259"/>
                  </a:cubicBezTo>
                  <a:cubicBezTo>
                    <a:pt x="4748" y="1252"/>
                    <a:pt x="4748" y="1252"/>
                    <a:pt x="4748" y="1252"/>
                  </a:cubicBezTo>
                  <a:cubicBezTo>
                    <a:pt x="4746" y="1271"/>
                    <a:pt x="4746" y="1271"/>
                    <a:pt x="4746" y="1271"/>
                  </a:cubicBezTo>
                  <a:cubicBezTo>
                    <a:pt x="4717" y="1273"/>
                    <a:pt x="4717" y="1273"/>
                    <a:pt x="4717" y="1273"/>
                  </a:cubicBezTo>
                  <a:cubicBezTo>
                    <a:pt x="4717" y="1273"/>
                    <a:pt x="4724" y="1263"/>
                    <a:pt x="4719" y="1257"/>
                  </a:cubicBezTo>
                  <a:cubicBezTo>
                    <a:pt x="4714" y="1251"/>
                    <a:pt x="4701" y="1253"/>
                    <a:pt x="4701" y="1253"/>
                  </a:cubicBezTo>
                  <a:cubicBezTo>
                    <a:pt x="4696" y="1260"/>
                    <a:pt x="4696" y="1260"/>
                    <a:pt x="4696" y="1260"/>
                  </a:cubicBezTo>
                  <a:cubicBezTo>
                    <a:pt x="4681" y="1261"/>
                    <a:pt x="4681" y="1261"/>
                    <a:pt x="4681" y="1261"/>
                  </a:cubicBezTo>
                  <a:cubicBezTo>
                    <a:pt x="4672" y="1236"/>
                    <a:pt x="4672" y="1236"/>
                    <a:pt x="4672" y="1236"/>
                  </a:cubicBezTo>
                  <a:cubicBezTo>
                    <a:pt x="4668" y="1235"/>
                    <a:pt x="4668" y="1235"/>
                    <a:pt x="4668" y="1235"/>
                  </a:cubicBezTo>
                  <a:cubicBezTo>
                    <a:pt x="4660" y="1222"/>
                    <a:pt x="4660" y="1222"/>
                    <a:pt x="4660" y="1222"/>
                  </a:cubicBezTo>
                  <a:cubicBezTo>
                    <a:pt x="4612" y="1224"/>
                    <a:pt x="4612" y="1224"/>
                    <a:pt x="4612" y="1224"/>
                  </a:cubicBezTo>
                  <a:cubicBezTo>
                    <a:pt x="4606" y="1218"/>
                    <a:pt x="4606" y="1218"/>
                    <a:pt x="4606" y="1218"/>
                  </a:cubicBezTo>
                  <a:cubicBezTo>
                    <a:pt x="4606" y="1218"/>
                    <a:pt x="4580" y="1222"/>
                    <a:pt x="4580" y="1205"/>
                  </a:cubicBezTo>
                  <a:cubicBezTo>
                    <a:pt x="4580" y="1188"/>
                    <a:pt x="4602" y="1186"/>
                    <a:pt x="4602" y="1186"/>
                  </a:cubicBezTo>
                  <a:cubicBezTo>
                    <a:pt x="4602" y="1170"/>
                    <a:pt x="4602" y="1170"/>
                    <a:pt x="4602" y="1170"/>
                  </a:cubicBezTo>
                  <a:cubicBezTo>
                    <a:pt x="4602" y="1170"/>
                    <a:pt x="4621" y="1169"/>
                    <a:pt x="4622" y="1158"/>
                  </a:cubicBezTo>
                  <a:cubicBezTo>
                    <a:pt x="4623" y="1147"/>
                    <a:pt x="4633" y="1132"/>
                    <a:pt x="4633" y="1132"/>
                  </a:cubicBezTo>
                  <a:cubicBezTo>
                    <a:pt x="4623" y="1123"/>
                    <a:pt x="4623" y="1123"/>
                    <a:pt x="4623" y="1123"/>
                  </a:cubicBezTo>
                  <a:cubicBezTo>
                    <a:pt x="4630" y="1110"/>
                    <a:pt x="4630" y="1110"/>
                    <a:pt x="4630" y="1110"/>
                  </a:cubicBezTo>
                  <a:cubicBezTo>
                    <a:pt x="4623" y="1100"/>
                    <a:pt x="4623" y="1100"/>
                    <a:pt x="4623" y="1100"/>
                  </a:cubicBezTo>
                  <a:cubicBezTo>
                    <a:pt x="4637" y="1089"/>
                    <a:pt x="4637" y="1089"/>
                    <a:pt x="4637" y="1089"/>
                  </a:cubicBezTo>
                  <a:cubicBezTo>
                    <a:pt x="4651" y="1086"/>
                    <a:pt x="4651" y="1086"/>
                    <a:pt x="4651" y="1086"/>
                  </a:cubicBezTo>
                  <a:cubicBezTo>
                    <a:pt x="4645" y="1064"/>
                    <a:pt x="4645" y="1064"/>
                    <a:pt x="4645" y="1064"/>
                  </a:cubicBezTo>
                  <a:cubicBezTo>
                    <a:pt x="4660" y="1059"/>
                    <a:pt x="4660" y="1059"/>
                    <a:pt x="4660" y="1059"/>
                  </a:cubicBezTo>
                  <a:cubicBezTo>
                    <a:pt x="4642" y="1036"/>
                    <a:pt x="4642" y="1036"/>
                    <a:pt x="4642" y="1036"/>
                  </a:cubicBezTo>
                  <a:cubicBezTo>
                    <a:pt x="4664" y="1027"/>
                    <a:pt x="4664" y="1027"/>
                    <a:pt x="4664" y="1027"/>
                  </a:cubicBezTo>
                  <a:cubicBezTo>
                    <a:pt x="4664" y="1027"/>
                    <a:pt x="4657" y="997"/>
                    <a:pt x="4673" y="987"/>
                  </a:cubicBezTo>
                  <a:cubicBezTo>
                    <a:pt x="4689" y="977"/>
                    <a:pt x="4695" y="976"/>
                    <a:pt x="4695" y="976"/>
                  </a:cubicBezTo>
                  <a:cubicBezTo>
                    <a:pt x="4695" y="976"/>
                    <a:pt x="4720" y="980"/>
                    <a:pt x="4732" y="979"/>
                  </a:cubicBezTo>
                  <a:cubicBezTo>
                    <a:pt x="4744" y="978"/>
                    <a:pt x="4796" y="982"/>
                    <a:pt x="4796" y="982"/>
                  </a:cubicBezTo>
                  <a:cubicBezTo>
                    <a:pt x="4807" y="993"/>
                    <a:pt x="4807" y="993"/>
                    <a:pt x="4807" y="993"/>
                  </a:cubicBezTo>
                  <a:cubicBezTo>
                    <a:pt x="4820" y="988"/>
                    <a:pt x="4820" y="988"/>
                    <a:pt x="4820" y="988"/>
                  </a:cubicBezTo>
                  <a:cubicBezTo>
                    <a:pt x="4815" y="976"/>
                    <a:pt x="4815" y="976"/>
                    <a:pt x="4815" y="976"/>
                  </a:cubicBezTo>
                  <a:cubicBezTo>
                    <a:pt x="4865" y="989"/>
                    <a:pt x="4865" y="989"/>
                    <a:pt x="4865" y="989"/>
                  </a:cubicBezTo>
                  <a:cubicBezTo>
                    <a:pt x="4885" y="977"/>
                    <a:pt x="4885" y="977"/>
                    <a:pt x="4885" y="977"/>
                  </a:cubicBezTo>
                  <a:cubicBezTo>
                    <a:pt x="4904" y="992"/>
                    <a:pt x="4904" y="992"/>
                    <a:pt x="4904" y="992"/>
                  </a:cubicBezTo>
                  <a:cubicBezTo>
                    <a:pt x="4909" y="968"/>
                    <a:pt x="4909" y="968"/>
                    <a:pt x="4909" y="968"/>
                  </a:cubicBezTo>
                  <a:cubicBezTo>
                    <a:pt x="4909" y="968"/>
                    <a:pt x="4932" y="966"/>
                    <a:pt x="4948" y="967"/>
                  </a:cubicBezTo>
                  <a:cubicBezTo>
                    <a:pt x="4964" y="968"/>
                    <a:pt x="4970" y="982"/>
                    <a:pt x="4976" y="980"/>
                  </a:cubicBezTo>
                  <a:cubicBezTo>
                    <a:pt x="4982" y="978"/>
                    <a:pt x="5000" y="967"/>
                    <a:pt x="5000" y="967"/>
                  </a:cubicBezTo>
                  <a:cubicBezTo>
                    <a:pt x="5016" y="981"/>
                    <a:pt x="5016" y="981"/>
                    <a:pt x="5016" y="981"/>
                  </a:cubicBezTo>
                  <a:cubicBezTo>
                    <a:pt x="5044" y="986"/>
                    <a:pt x="5044" y="986"/>
                    <a:pt x="5044" y="986"/>
                  </a:cubicBezTo>
                  <a:cubicBezTo>
                    <a:pt x="5008" y="993"/>
                    <a:pt x="5008" y="993"/>
                    <a:pt x="5008" y="993"/>
                  </a:cubicBezTo>
                  <a:cubicBezTo>
                    <a:pt x="5008" y="993"/>
                    <a:pt x="5019" y="1014"/>
                    <a:pt x="5030" y="1009"/>
                  </a:cubicBezTo>
                  <a:cubicBezTo>
                    <a:pt x="5041" y="1004"/>
                    <a:pt x="5061" y="996"/>
                    <a:pt x="5061" y="996"/>
                  </a:cubicBezTo>
                  <a:cubicBezTo>
                    <a:pt x="5079" y="1005"/>
                    <a:pt x="5079" y="1005"/>
                    <a:pt x="5079" y="1005"/>
                  </a:cubicBezTo>
                  <a:cubicBezTo>
                    <a:pt x="5094" y="993"/>
                    <a:pt x="5094" y="993"/>
                    <a:pt x="5094" y="993"/>
                  </a:cubicBezTo>
                  <a:cubicBezTo>
                    <a:pt x="5094" y="993"/>
                    <a:pt x="5121" y="1002"/>
                    <a:pt x="5129" y="998"/>
                  </a:cubicBezTo>
                  <a:cubicBezTo>
                    <a:pt x="5137" y="994"/>
                    <a:pt x="5131" y="986"/>
                    <a:pt x="5131" y="986"/>
                  </a:cubicBezTo>
                  <a:cubicBezTo>
                    <a:pt x="5155" y="988"/>
                    <a:pt x="5155" y="988"/>
                    <a:pt x="5155" y="988"/>
                  </a:cubicBezTo>
                  <a:cubicBezTo>
                    <a:pt x="5122" y="970"/>
                    <a:pt x="5122" y="970"/>
                    <a:pt x="5122" y="970"/>
                  </a:cubicBezTo>
                  <a:cubicBezTo>
                    <a:pt x="5104" y="977"/>
                    <a:pt x="5104" y="977"/>
                    <a:pt x="5104" y="977"/>
                  </a:cubicBezTo>
                  <a:cubicBezTo>
                    <a:pt x="5099" y="965"/>
                    <a:pt x="5099" y="965"/>
                    <a:pt x="5099" y="965"/>
                  </a:cubicBezTo>
                  <a:cubicBezTo>
                    <a:pt x="5099" y="965"/>
                    <a:pt x="5084" y="942"/>
                    <a:pt x="5086" y="937"/>
                  </a:cubicBezTo>
                  <a:cubicBezTo>
                    <a:pt x="5088" y="932"/>
                    <a:pt x="5105" y="918"/>
                    <a:pt x="5105" y="918"/>
                  </a:cubicBezTo>
                  <a:cubicBezTo>
                    <a:pt x="5101" y="898"/>
                    <a:pt x="5101" y="898"/>
                    <a:pt x="5101" y="898"/>
                  </a:cubicBezTo>
                  <a:cubicBezTo>
                    <a:pt x="5110" y="890"/>
                    <a:pt x="5110" y="890"/>
                    <a:pt x="5110" y="890"/>
                  </a:cubicBezTo>
                  <a:cubicBezTo>
                    <a:pt x="5110" y="890"/>
                    <a:pt x="5084" y="877"/>
                    <a:pt x="5101" y="866"/>
                  </a:cubicBezTo>
                  <a:cubicBezTo>
                    <a:pt x="5118" y="855"/>
                    <a:pt x="5154" y="866"/>
                    <a:pt x="5154" y="866"/>
                  </a:cubicBezTo>
                  <a:cubicBezTo>
                    <a:pt x="5168" y="852"/>
                    <a:pt x="5168" y="852"/>
                    <a:pt x="5168" y="852"/>
                  </a:cubicBezTo>
                  <a:cubicBezTo>
                    <a:pt x="5190" y="871"/>
                    <a:pt x="5190" y="871"/>
                    <a:pt x="5190" y="871"/>
                  </a:cubicBezTo>
                  <a:cubicBezTo>
                    <a:pt x="5209" y="860"/>
                    <a:pt x="5209" y="860"/>
                    <a:pt x="5209" y="860"/>
                  </a:cubicBezTo>
                  <a:cubicBezTo>
                    <a:pt x="5209" y="860"/>
                    <a:pt x="5222" y="893"/>
                    <a:pt x="5229" y="896"/>
                  </a:cubicBezTo>
                  <a:cubicBezTo>
                    <a:pt x="5236" y="899"/>
                    <a:pt x="5257" y="895"/>
                    <a:pt x="5257" y="895"/>
                  </a:cubicBezTo>
                  <a:cubicBezTo>
                    <a:pt x="5257" y="895"/>
                    <a:pt x="5257" y="926"/>
                    <a:pt x="5268" y="922"/>
                  </a:cubicBezTo>
                  <a:cubicBezTo>
                    <a:pt x="5279" y="918"/>
                    <a:pt x="5294" y="878"/>
                    <a:pt x="5294" y="878"/>
                  </a:cubicBezTo>
                  <a:cubicBezTo>
                    <a:pt x="5310" y="869"/>
                    <a:pt x="5310" y="869"/>
                    <a:pt x="5310" y="869"/>
                  </a:cubicBezTo>
                  <a:cubicBezTo>
                    <a:pt x="5330" y="876"/>
                    <a:pt x="5330" y="876"/>
                    <a:pt x="5330" y="876"/>
                  </a:cubicBezTo>
                  <a:cubicBezTo>
                    <a:pt x="5329" y="867"/>
                    <a:pt x="5329" y="867"/>
                    <a:pt x="5329" y="867"/>
                  </a:cubicBezTo>
                  <a:cubicBezTo>
                    <a:pt x="5310" y="857"/>
                    <a:pt x="5310" y="857"/>
                    <a:pt x="5310" y="857"/>
                  </a:cubicBezTo>
                  <a:cubicBezTo>
                    <a:pt x="5310" y="857"/>
                    <a:pt x="5263" y="823"/>
                    <a:pt x="5274" y="822"/>
                  </a:cubicBezTo>
                  <a:cubicBezTo>
                    <a:pt x="5285" y="821"/>
                    <a:pt x="5339" y="823"/>
                    <a:pt x="5339" y="823"/>
                  </a:cubicBezTo>
                  <a:cubicBezTo>
                    <a:pt x="5373" y="823"/>
                    <a:pt x="5373" y="823"/>
                    <a:pt x="5373" y="823"/>
                  </a:cubicBezTo>
                  <a:cubicBezTo>
                    <a:pt x="5373" y="823"/>
                    <a:pt x="5376" y="837"/>
                    <a:pt x="5372" y="836"/>
                  </a:cubicBezTo>
                  <a:cubicBezTo>
                    <a:pt x="5368" y="835"/>
                    <a:pt x="5329" y="823"/>
                    <a:pt x="5331" y="837"/>
                  </a:cubicBezTo>
                  <a:cubicBezTo>
                    <a:pt x="5333" y="851"/>
                    <a:pt x="5356" y="864"/>
                    <a:pt x="5356" y="864"/>
                  </a:cubicBezTo>
                  <a:cubicBezTo>
                    <a:pt x="5358" y="881"/>
                    <a:pt x="5358" y="881"/>
                    <a:pt x="5358" y="881"/>
                  </a:cubicBezTo>
                  <a:cubicBezTo>
                    <a:pt x="5378" y="884"/>
                    <a:pt x="5378" y="884"/>
                    <a:pt x="5378" y="884"/>
                  </a:cubicBezTo>
                  <a:cubicBezTo>
                    <a:pt x="5374" y="897"/>
                    <a:pt x="5374" y="897"/>
                    <a:pt x="5374" y="897"/>
                  </a:cubicBezTo>
                  <a:cubicBezTo>
                    <a:pt x="5387" y="908"/>
                    <a:pt x="5387" y="908"/>
                    <a:pt x="5387" y="908"/>
                  </a:cubicBezTo>
                  <a:cubicBezTo>
                    <a:pt x="5369" y="911"/>
                    <a:pt x="5369" y="911"/>
                    <a:pt x="5369" y="911"/>
                  </a:cubicBezTo>
                  <a:cubicBezTo>
                    <a:pt x="5364" y="922"/>
                    <a:pt x="5364" y="922"/>
                    <a:pt x="5364" y="922"/>
                  </a:cubicBezTo>
                  <a:cubicBezTo>
                    <a:pt x="5352" y="926"/>
                    <a:pt x="5352" y="926"/>
                    <a:pt x="5352" y="926"/>
                  </a:cubicBezTo>
                  <a:cubicBezTo>
                    <a:pt x="5352" y="926"/>
                    <a:pt x="5365" y="948"/>
                    <a:pt x="5358" y="960"/>
                  </a:cubicBezTo>
                  <a:cubicBezTo>
                    <a:pt x="5351" y="972"/>
                    <a:pt x="5340" y="992"/>
                    <a:pt x="5340" y="999"/>
                  </a:cubicBezTo>
                  <a:cubicBezTo>
                    <a:pt x="5340" y="1006"/>
                    <a:pt x="5358" y="1012"/>
                    <a:pt x="5345" y="1029"/>
                  </a:cubicBezTo>
                  <a:cubicBezTo>
                    <a:pt x="5332" y="1046"/>
                    <a:pt x="5310" y="1051"/>
                    <a:pt x="5310" y="1051"/>
                  </a:cubicBezTo>
                  <a:cubicBezTo>
                    <a:pt x="5313" y="1063"/>
                    <a:pt x="5313" y="1063"/>
                    <a:pt x="5313" y="1063"/>
                  </a:cubicBezTo>
                  <a:cubicBezTo>
                    <a:pt x="5300" y="1063"/>
                    <a:pt x="5300" y="1063"/>
                    <a:pt x="5300" y="1063"/>
                  </a:cubicBezTo>
                  <a:cubicBezTo>
                    <a:pt x="5300" y="1063"/>
                    <a:pt x="5324" y="1073"/>
                    <a:pt x="5322" y="1090"/>
                  </a:cubicBezTo>
                  <a:cubicBezTo>
                    <a:pt x="5320" y="1107"/>
                    <a:pt x="5313" y="1118"/>
                    <a:pt x="5320" y="1135"/>
                  </a:cubicBezTo>
                  <a:cubicBezTo>
                    <a:pt x="5327" y="1152"/>
                    <a:pt x="5392" y="1206"/>
                    <a:pt x="5392" y="1206"/>
                  </a:cubicBezTo>
                  <a:cubicBezTo>
                    <a:pt x="5432" y="1247"/>
                    <a:pt x="5432" y="1247"/>
                    <a:pt x="5432" y="1247"/>
                  </a:cubicBezTo>
                  <a:cubicBezTo>
                    <a:pt x="5441" y="1244"/>
                    <a:pt x="5441" y="1244"/>
                    <a:pt x="5441" y="1244"/>
                  </a:cubicBezTo>
                  <a:cubicBezTo>
                    <a:pt x="5494" y="1308"/>
                    <a:pt x="5494" y="1308"/>
                    <a:pt x="5494" y="1308"/>
                  </a:cubicBezTo>
                  <a:cubicBezTo>
                    <a:pt x="5529" y="1319"/>
                    <a:pt x="5529" y="1319"/>
                    <a:pt x="5529" y="1319"/>
                  </a:cubicBezTo>
                  <a:cubicBezTo>
                    <a:pt x="5544" y="1337"/>
                    <a:pt x="5544" y="1337"/>
                    <a:pt x="5544" y="1337"/>
                  </a:cubicBezTo>
                  <a:cubicBezTo>
                    <a:pt x="5544" y="1337"/>
                    <a:pt x="5583" y="1385"/>
                    <a:pt x="5590" y="1389"/>
                  </a:cubicBezTo>
                  <a:cubicBezTo>
                    <a:pt x="5597" y="1393"/>
                    <a:pt x="5608" y="1393"/>
                    <a:pt x="5608" y="1393"/>
                  </a:cubicBezTo>
                  <a:cubicBezTo>
                    <a:pt x="5608" y="1393"/>
                    <a:pt x="5602" y="1411"/>
                    <a:pt x="5617" y="1405"/>
                  </a:cubicBezTo>
                  <a:cubicBezTo>
                    <a:pt x="5632" y="1399"/>
                    <a:pt x="5630" y="1386"/>
                    <a:pt x="5630" y="1386"/>
                  </a:cubicBezTo>
                  <a:cubicBezTo>
                    <a:pt x="5623" y="1378"/>
                    <a:pt x="5623" y="1378"/>
                    <a:pt x="5623" y="1378"/>
                  </a:cubicBezTo>
                  <a:cubicBezTo>
                    <a:pt x="5623" y="1378"/>
                    <a:pt x="5638" y="1358"/>
                    <a:pt x="5635" y="1349"/>
                  </a:cubicBezTo>
                  <a:cubicBezTo>
                    <a:pt x="5632" y="1340"/>
                    <a:pt x="5601" y="1323"/>
                    <a:pt x="5608" y="1310"/>
                  </a:cubicBezTo>
                  <a:cubicBezTo>
                    <a:pt x="5615" y="1297"/>
                    <a:pt x="5624" y="1289"/>
                    <a:pt x="5627" y="1288"/>
                  </a:cubicBezTo>
                  <a:cubicBezTo>
                    <a:pt x="5630" y="1287"/>
                    <a:pt x="5650" y="1295"/>
                    <a:pt x="5650" y="1295"/>
                  </a:cubicBezTo>
                  <a:cubicBezTo>
                    <a:pt x="5650" y="1295"/>
                    <a:pt x="5628" y="1269"/>
                    <a:pt x="5622" y="1265"/>
                  </a:cubicBezTo>
                  <a:cubicBezTo>
                    <a:pt x="5616" y="1261"/>
                    <a:pt x="5601" y="1255"/>
                    <a:pt x="5604" y="1240"/>
                  </a:cubicBezTo>
                  <a:cubicBezTo>
                    <a:pt x="5607" y="1225"/>
                    <a:pt x="5625" y="1220"/>
                    <a:pt x="5625" y="1220"/>
                  </a:cubicBezTo>
                  <a:cubicBezTo>
                    <a:pt x="5625" y="1220"/>
                    <a:pt x="5654" y="1232"/>
                    <a:pt x="5652" y="1217"/>
                  </a:cubicBezTo>
                  <a:cubicBezTo>
                    <a:pt x="5650" y="1202"/>
                    <a:pt x="5637" y="1198"/>
                    <a:pt x="5621" y="1190"/>
                  </a:cubicBezTo>
                  <a:cubicBezTo>
                    <a:pt x="5605" y="1182"/>
                    <a:pt x="5591" y="1163"/>
                    <a:pt x="5590" y="1152"/>
                  </a:cubicBezTo>
                  <a:cubicBezTo>
                    <a:pt x="5589" y="1141"/>
                    <a:pt x="5583" y="1129"/>
                    <a:pt x="5583" y="1129"/>
                  </a:cubicBezTo>
                  <a:cubicBezTo>
                    <a:pt x="5590" y="1126"/>
                    <a:pt x="5590" y="1126"/>
                    <a:pt x="5590" y="1126"/>
                  </a:cubicBezTo>
                  <a:cubicBezTo>
                    <a:pt x="5590" y="1126"/>
                    <a:pt x="5616" y="1151"/>
                    <a:pt x="5622" y="1146"/>
                  </a:cubicBezTo>
                  <a:cubicBezTo>
                    <a:pt x="5628" y="1141"/>
                    <a:pt x="5604" y="1114"/>
                    <a:pt x="5604" y="1114"/>
                  </a:cubicBezTo>
                  <a:cubicBezTo>
                    <a:pt x="5581" y="1111"/>
                    <a:pt x="5581" y="1111"/>
                    <a:pt x="5581" y="1111"/>
                  </a:cubicBezTo>
                  <a:cubicBezTo>
                    <a:pt x="5548" y="1083"/>
                    <a:pt x="5548" y="1083"/>
                    <a:pt x="5548" y="1083"/>
                  </a:cubicBezTo>
                  <a:cubicBezTo>
                    <a:pt x="5548" y="1083"/>
                    <a:pt x="5552" y="1062"/>
                    <a:pt x="5536" y="1055"/>
                  </a:cubicBezTo>
                  <a:cubicBezTo>
                    <a:pt x="5520" y="1048"/>
                    <a:pt x="5508" y="1048"/>
                    <a:pt x="5508" y="1048"/>
                  </a:cubicBezTo>
                  <a:cubicBezTo>
                    <a:pt x="5509" y="1060"/>
                    <a:pt x="5509" y="1060"/>
                    <a:pt x="5509" y="1060"/>
                  </a:cubicBezTo>
                  <a:cubicBezTo>
                    <a:pt x="5509" y="1060"/>
                    <a:pt x="5465" y="1050"/>
                    <a:pt x="5464" y="1034"/>
                  </a:cubicBezTo>
                  <a:cubicBezTo>
                    <a:pt x="5463" y="1018"/>
                    <a:pt x="5471" y="1007"/>
                    <a:pt x="5463" y="992"/>
                  </a:cubicBezTo>
                  <a:cubicBezTo>
                    <a:pt x="5455" y="977"/>
                    <a:pt x="5439" y="969"/>
                    <a:pt x="5439" y="969"/>
                  </a:cubicBezTo>
                  <a:cubicBezTo>
                    <a:pt x="5439" y="969"/>
                    <a:pt x="5441" y="953"/>
                    <a:pt x="5445" y="951"/>
                  </a:cubicBezTo>
                  <a:cubicBezTo>
                    <a:pt x="5449" y="949"/>
                    <a:pt x="5458" y="956"/>
                    <a:pt x="5458" y="956"/>
                  </a:cubicBezTo>
                  <a:cubicBezTo>
                    <a:pt x="5467" y="945"/>
                    <a:pt x="5467" y="945"/>
                    <a:pt x="5467" y="945"/>
                  </a:cubicBezTo>
                  <a:cubicBezTo>
                    <a:pt x="5492" y="964"/>
                    <a:pt x="5492" y="964"/>
                    <a:pt x="5492" y="964"/>
                  </a:cubicBezTo>
                  <a:cubicBezTo>
                    <a:pt x="5497" y="959"/>
                    <a:pt x="5497" y="959"/>
                    <a:pt x="5497" y="959"/>
                  </a:cubicBezTo>
                  <a:cubicBezTo>
                    <a:pt x="5489" y="951"/>
                    <a:pt x="5489" y="951"/>
                    <a:pt x="5489" y="951"/>
                  </a:cubicBezTo>
                  <a:cubicBezTo>
                    <a:pt x="5489" y="951"/>
                    <a:pt x="5495" y="919"/>
                    <a:pt x="5506" y="925"/>
                  </a:cubicBezTo>
                  <a:cubicBezTo>
                    <a:pt x="5517" y="931"/>
                    <a:pt x="5544" y="964"/>
                    <a:pt x="5544" y="964"/>
                  </a:cubicBezTo>
                  <a:cubicBezTo>
                    <a:pt x="5551" y="931"/>
                    <a:pt x="5551" y="931"/>
                    <a:pt x="5551" y="931"/>
                  </a:cubicBezTo>
                  <a:cubicBezTo>
                    <a:pt x="5551" y="931"/>
                    <a:pt x="5608" y="924"/>
                    <a:pt x="5617" y="924"/>
                  </a:cubicBezTo>
                  <a:cubicBezTo>
                    <a:pt x="5626" y="924"/>
                    <a:pt x="5663" y="944"/>
                    <a:pt x="5663" y="944"/>
                  </a:cubicBezTo>
                  <a:cubicBezTo>
                    <a:pt x="5691" y="955"/>
                    <a:pt x="5691" y="955"/>
                    <a:pt x="5691" y="955"/>
                  </a:cubicBezTo>
                  <a:cubicBezTo>
                    <a:pt x="5671" y="915"/>
                    <a:pt x="5671" y="915"/>
                    <a:pt x="5671" y="915"/>
                  </a:cubicBezTo>
                  <a:cubicBezTo>
                    <a:pt x="5671" y="915"/>
                    <a:pt x="5703" y="916"/>
                    <a:pt x="5705" y="905"/>
                  </a:cubicBezTo>
                  <a:cubicBezTo>
                    <a:pt x="5707" y="894"/>
                    <a:pt x="5697" y="876"/>
                    <a:pt x="5697" y="876"/>
                  </a:cubicBezTo>
                  <a:cubicBezTo>
                    <a:pt x="5710" y="877"/>
                    <a:pt x="5710" y="877"/>
                    <a:pt x="5710" y="877"/>
                  </a:cubicBezTo>
                  <a:cubicBezTo>
                    <a:pt x="5713" y="861"/>
                    <a:pt x="5713" y="861"/>
                    <a:pt x="5713" y="861"/>
                  </a:cubicBezTo>
                  <a:cubicBezTo>
                    <a:pt x="5713" y="861"/>
                    <a:pt x="5752" y="870"/>
                    <a:pt x="5758" y="855"/>
                  </a:cubicBezTo>
                  <a:cubicBezTo>
                    <a:pt x="5764" y="840"/>
                    <a:pt x="5784" y="828"/>
                    <a:pt x="5784" y="828"/>
                  </a:cubicBezTo>
                  <a:cubicBezTo>
                    <a:pt x="5770" y="811"/>
                    <a:pt x="5770" y="811"/>
                    <a:pt x="5770" y="811"/>
                  </a:cubicBezTo>
                  <a:cubicBezTo>
                    <a:pt x="5791" y="813"/>
                    <a:pt x="5791" y="813"/>
                    <a:pt x="5791" y="813"/>
                  </a:cubicBezTo>
                  <a:cubicBezTo>
                    <a:pt x="5794" y="825"/>
                    <a:pt x="5794" y="825"/>
                    <a:pt x="5794" y="825"/>
                  </a:cubicBezTo>
                  <a:cubicBezTo>
                    <a:pt x="5835" y="828"/>
                    <a:pt x="5835" y="828"/>
                    <a:pt x="5835" y="828"/>
                  </a:cubicBezTo>
                  <a:cubicBezTo>
                    <a:pt x="5835" y="828"/>
                    <a:pt x="5877" y="838"/>
                    <a:pt x="5877" y="832"/>
                  </a:cubicBezTo>
                  <a:cubicBezTo>
                    <a:pt x="5877" y="826"/>
                    <a:pt x="5873" y="814"/>
                    <a:pt x="5873" y="814"/>
                  </a:cubicBezTo>
                  <a:cubicBezTo>
                    <a:pt x="5848" y="811"/>
                    <a:pt x="5848" y="811"/>
                    <a:pt x="5848" y="811"/>
                  </a:cubicBezTo>
                  <a:cubicBezTo>
                    <a:pt x="5844" y="797"/>
                    <a:pt x="5844" y="797"/>
                    <a:pt x="5844" y="797"/>
                  </a:cubicBezTo>
                  <a:cubicBezTo>
                    <a:pt x="5844" y="797"/>
                    <a:pt x="5807" y="784"/>
                    <a:pt x="5795" y="780"/>
                  </a:cubicBezTo>
                  <a:cubicBezTo>
                    <a:pt x="5783" y="776"/>
                    <a:pt x="5774" y="782"/>
                    <a:pt x="5774" y="782"/>
                  </a:cubicBezTo>
                  <a:cubicBezTo>
                    <a:pt x="5778" y="770"/>
                    <a:pt x="5778" y="770"/>
                    <a:pt x="5778" y="770"/>
                  </a:cubicBezTo>
                  <a:cubicBezTo>
                    <a:pt x="5730" y="736"/>
                    <a:pt x="5730" y="736"/>
                    <a:pt x="5730" y="736"/>
                  </a:cubicBezTo>
                  <a:cubicBezTo>
                    <a:pt x="5719" y="747"/>
                    <a:pt x="5719" y="747"/>
                    <a:pt x="5719" y="747"/>
                  </a:cubicBezTo>
                  <a:cubicBezTo>
                    <a:pt x="5719" y="747"/>
                    <a:pt x="5699" y="742"/>
                    <a:pt x="5691" y="739"/>
                  </a:cubicBezTo>
                  <a:cubicBezTo>
                    <a:pt x="5683" y="736"/>
                    <a:pt x="5672" y="727"/>
                    <a:pt x="5672" y="727"/>
                  </a:cubicBezTo>
                  <a:cubicBezTo>
                    <a:pt x="5649" y="732"/>
                    <a:pt x="5649" y="732"/>
                    <a:pt x="5649" y="732"/>
                  </a:cubicBezTo>
                  <a:cubicBezTo>
                    <a:pt x="5630" y="730"/>
                    <a:pt x="5630" y="730"/>
                    <a:pt x="5630" y="730"/>
                  </a:cubicBezTo>
                  <a:cubicBezTo>
                    <a:pt x="5630" y="730"/>
                    <a:pt x="5599" y="712"/>
                    <a:pt x="5611" y="709"/>
                  </a:cubicBezTo>
                  <a:cubicBezTo>
                    <a:pt x="5623" y="706"/>
                    <a:pt x="5635" y="713"/>
                    <a:pt x="5644" y="715"/>
                  </a:cubicBezTo>
                  <a:cubicBezTo>
                    <a:pt x="5653" y="717"/>
                    <a:pt x="5697" y="724"/>
                    <a:pt x="5697" y="724"/>
                  </a:cubicBezTo>
                  <a:cubicBezTo>
                    <a:pt x="5697" y="724"/>
                    <a:pt x="5749" y="709"/>
                    <a:pt x="5749" y="702"/>
                  </a:cubicBezTo>
                  <a:cubicBezTo>
                    <a:pt x="5749" y="695"/>
                    <a:pt x="5719" y="679"/>
                    <a:pt x="5716" y="677"/>
                  </a:cubicBezTo>
                  <a:cubicBezTo>
                    <a:pt x="5713" y="675"/>
                    <a:pt x="5664" y="658"/>
                    <a:pt x="5679" y="649"/>
                  </a:cubicBezTo>
                  <a:cubicBezTo>
                    <a:pt x="5694" y="640"/>
                    <a:pt x="5719" y="660"/>
                    <a:pt x="5719" y="660"/>
                  </a:cubicBezTo>
                  <a:cubicBezTo>
                    <a:pt x="5719" y="660"/>
                    <a:pt x="5766" y="689"/>
                    <a:pt x="5780" y="687"/>
                  </a:cubicBezTo>
                  <a:cubicBezTo>
                    <a:pt x="5794" y="685"/>
                    <a:pt x="5799" y="671"/>
                    <a:pt x="5838" y="684"/>
                  </a:cubicBezTo>
                  <a:cubicBezTo>
                    <a:pt x="5877" y="697"/>
                    <a:pt x="5911" y="711"/>
                    <a:pt x="5922" y="713"/>
                  </a:cubicBezTo>
                  <a:cubicBezTo>
                    <a:pt x="5933" y="715"/>
                    <a:pt x="5976" y="727"/>
                    <a:pt x="5976" y="727"/>
                  </a:cubicBezTo>
                  <a:cubicBezTo>
                    <a:pt x="5976" y="727"/>
                    <a:pt x="6035" y="762"/>
                    <a:pt x="6031" y="744"/>
                  </a:cubicBezTo>
                  <a:cubicBezTo>
                    <a:pt x="6027" y="726"/>
                    <a:pt x="6007" y="715"/>
                    <a:pt x="6007" y="715"/>
                  </a:cubicBezTo>
                  <a:cubicBezTo>
                    <a:pt x="6019" y="706"/>
                    <a:pt x="6019" y="706"/>
                    <a:pt x="6019" y="706"/>
                  </a:cubicBezTo>
                  <a:cubicBezTo>
                    <a:pt x="5989" y="693"/>
                    <a:pt x="5989" y="693"/>
                    <a:pt x="5989" y="693"/>
                  </a:cubicBezTo>
                  <a:cubicBezTo>
                    <a:pt x="5995" y="689"/>
                    <a:pt x="5995" y="689"/>
                    <a:pt x="5995" y="689"/>
                  </a:cubicBezTo>
                  <a:cubicBezTo>
                    <a:pt x="5962" y="672"/>
                    <a:pt x="5962" y="672"/>
                    <a:pt x="5962" y="672"/>
                  </a:cubicBezTo>
                  <a:cubicBezTo>
                    <a:pt x="5998" y="679"/>
                    <a:pt x="5998" y="679"/>
                    <a:pt x="5998" y="679"/>
                  </a:cubicBezTo>
                  <a:cubicBezTo>
                    <a:pt x="5994" y="666"/>
                    <a:pt x="5994" y="666"/>
                    <a:pt x="5994" y="666"/>
                  </a:cubicBezTo>
                  <a:cubicBezTo>
                    <a:pt x="5994" y="666"/>
                    <a:pt x="6045" y="678"/>
                    <a:pt x="6034" y="664"/>
                  </a:cubicBezTo>
                  <a:close/>
                  <a:moveTo>
                    <a:pt x="3574" y="1289"/>
                  </a:moveTo>
                  <a:cubicBezTo>
                    <a:pt x="3574" y="1289"/>
                    <a:pt x="3571" y="1303"/>
                    <a:pt x="3570" y="1306"/>
                  </a:cubicBezTo>
                  <a:cubicBezTo>
                    <a:pt x="3569" y="1309"/>
                    <a:pt x="3556" y="1316"/>
                    <a:pt x="3556" y="1316"/>
                  </a:cubicBezTo>
                  <a:cubicBezTo>
                    <a:pt x="3556" y="1316"/>
                    <a:pt x="3544" y="1322"/>
                    <a:pt x="3540" y="1322"/>
                  </a:cubicBezTo>
                  <a:cubicBezTo>
                    <a:pt x="3535" y="1322"/>
                    <a:pt x="3536" y="1334"/>
                    <a:pt x="3536" y="1334"/>
                  </a:cubicBezTo>
                  <a:cubicBezTo>
                    <a:pt x="3536" y="1334"/>
                    <a:pt x="3534" y="1327"/>
                    <a:pt x="3514" y="1334"/>
                  </a:cubicBezTo>
                  <a:cubicBezTo>
                    <a:pt x="3493" y="1340"/>
                    <a:pt x="3522" y="1350"/>
                    <a:pt x="3522" y="1350"/>
                  </a:cubicBezTo>
                  <a:cubicBezTo>
                    <a:pt x="3522" y="1350"/>
                    <a:pt x="3512" y="1358"/>
                    <a:pt x="3510" y="1367"/>
                  </a:cubicBezTo>
                  <a:cubicBezTo>
                    <a:pt x="3509" y="1377"/>
                    <a:pt x="3494" y="1368"/>
                    <a:pt x="3494" y="1368"/>
                  </a:cubicBezTo>
                  <a:cubicBezTo>
                    <a:pt x="3494" y="1368"/>
                    <a:pt x="3491" y="1382"/>
                    <a:pt x="3471" y="1382"/>
                  </a:cubicBezTo>
                  <a:cubicBezTo>
                    <a:pt x="3450" y="1382"/>
                    <a:pt x="3451" y="1377"/>
                    <a:pt x="3451" y="1377"/>
                  </a:cubicBezTo>
                  <a:cubicBezTo>
                    <a:pt x="3428" y="1371"/>
                    <a:pt x="3428" y="1371"/>
                    <a:pt x="3428" y="1371"/>
                  </a:cubicBezTo>
                  <a:cubicBezTo>
                    <a:pt x="3439" y="1365"/>
                    <a:pt x="3439" y="1365"/>
                    <a:pt x="3439" y="1365"/>
                  </a:cubicBezTo>
                  <a:cubicBezTo>
                    <a:pt x="3461" y="1365"/>
                    <a:pt x="3461" y="1365"/>
                    <a:pt x="3461" y="1365"/>
                  </a:cubicBezTo>
                  <a:cubicBezTo>
                    <a:pt x="3462" y="1360"/>
                    <a:pt x="3462" y="1360"/>
                    <a:pt x="3462" y="1360"/>
                  </a:cubicBezTo>
                  <a:cubicBezTo>
                    <a:pt x="3462" y="1360"/>
                    <a:pt x="3478" y="1360"/>
                    <a:pt x="3485" y="1353"/>
                  </a:cubicBezTo>
                  <a:cubicBezTo>
                    <a:pt x="3491" y="1347"/>
                    <a:pt x="3492" y="1328"/>
                    <a:pt x="3492" y="1328"/>
                  </a:cubicBezTo>
                  <a:cubicBezTo>
                    <a:pt x="3492" y="1328"/>
                    <a:pt x="3496" y="1327"/>
                    <a:pt x="3505" y="1325"/>
                  </a:cubicBezTo>
                  <a:cubicBezTo>
                    <a:pt x="3514" y="1323"/>
                    <a:pt x="3514" y="1307"/>
                    <a:pt x="3514" y="1307"/>
                  </a:cubicBezTo>
                  <a:cubicBezTo>
                    <a:pt x="3514" y="1307"/>
                    <a:pt x="3507" y="1303"/>
                    <a:pt x="3508" y="1297"/>
                  </a:cubicBezTo>
                  <a:cubicBezTo>
                    <a:pt x="3509" y="1292"/>
                    <a:pt x="3528" y="1275"/>
                    <a:pt x="3528" y="1275"/>
                  </a:cubicBezTo>
                  <a:cubicBezTo>
                    <a:pt x="3528" y="1264"/>
                    <a:pt x="3528" y="1264"/>
                    <a:pt x="3528" y="1264"/>
                  </a:cubicBezTo>
                  <a:cubicBezTo>
                    <a:pt x="3542" y="1251"/>
                    <a:pt x="3542" y="1251"/>
                    <a:pt x="3542" y="1251"/>
                  </a:cubicBezTo>
                  <a:cubicBezTo>
                    <a:pt x="3534" y="1240"/>
                    <a:pt x="3534" y="1240"/>
                    <a:pt x="3534" y="1240"/>
                  </a:cubicBezTo>
                  <a:cubicBezTo>
                    <a:pt x="3533" y="1187"/>
                    <a:pt x="3533" y="1187"/>
                    <a:pt x="3533" y="1187"/>
                  </a:cubicBezTo>
                  <a:cubicBezTo>
                    <a:pt x="3533" y="1187"/>
                    <a:pt x="3518" y="1165"/>
                    <a:pt x="3536" y="1160"/>
                  </a:cubicBezTo>
                  <a:cubicBezTo>
                    <a:pt x="3555" y="1156"/>
                    <a:pt x="3551" y="1181"/>
                    <a:pt x="3551" y="1181"/>
                  </a:cubicBezTo>
                  <a:cubicBezTo>
                    <a:pt x="3551" y="1181"/>
                    <a:pt x="3560" y="1188"/>
                    <a:pt x="3564" y="1203"/>
                  </a:cubicBezTo>
                  <a:cubicBezTo>
                    <a:pt x="3569" y="1219"/>
                    <a:pt x="3571" y="1229"/>
                    <a:pt x="3571" y="1229"/>
                  </a:cubicBezTo>
                  <a:cubicBezTo>
                    <a:pt x="3585" y="1248"/>
                    <a:pt x="3585" y="1248"/>
                    <a:pt x="3585" y="1248"/>
                  </a:cubicBezTo>
                  <a:cubicBezTo>
                    <a:pt x="3579" y="1259"/>
                    <a:pt x="3579" y="1259"/>
                    <a:pt x="3579" y="1259"/>
                  </a:cubicBezTo>
                  <a:cubicBezTo>
                    <a:pt x="3579" y="1259"/>
                    <a:pt x="3566" y="1265"/>
                    <a:pt x="3568" y="1272"/>
                  </a:cubicBezTo>
                  <a:cubicBezTo>
                    <a:pt x="3569" y="1280"/>
                    <a:pt x="3585" y="1271"/>
                    <a:pt x="3585" y="1271"/>
                  </a:cubicBezTo>
                  <a:cubicBezTo>
                    <a:pt x="3587" y="1282"/>
                    <a:pt x="3587" y="1282"/>
                    <a:pt x="3587" y="1282"/>
                  </a:cubicBezTo>
                  <a:lnTo>
                    <a:pt x="3574" y="1289"/>
                  </a:lnTo>
                  <a:close/>
                  <a:moveTo>
                    <a:pt x="4656" y="1185"/>
                  </a:moveTo>
                  <a:cubicBezTo>
                    <a:pt x="4650" y="1193"/>
                    <a:pt x="4662" y="1221"/>
                    <a:pt x="4684" y="1223"/>
                  </a:cubicBezTo>
                  <a:cubicBezTo>
                    <a:pt x="4702" y="1225"/>
                    <a:pt x="4662" y="1177"/>
                    <a:pt x="4656" y="1185"/>
                  </a:cubicBezTo>
                  <a:close/>
                  <a:moveTo>
                    <a:pt x="1020" y="0"/>
                  </a:moveTo>
                  <a:cubicBezTo>
                    <a:pt x="986" y="0"/>
                    <a:pt x="986" y="0"/>
                    <a:pt x="986" y="0"/>
                  </a:cubicBezTo>
                  <a:cubicBezTo>
                    <a:pt x="986" y="10"/>
                    <a:pt x="986" y="10"/>
                    <a:pt x="986" y="10"/>
                  </a:cubicBezTo>
                  <a:cubicBezTo>
                    <a:pt x="1007" y="11"/>
                    <a:pt x="1007" y="11"/>
                    <a:pt x="1007" y="11"/>
                  </a:cubicBezTo>
                  <a:cubicBezTo>
                    <a:pt x="1021" y="10"/>
                    <a:pt x="1020" y="0"/>
                    <a:pt x="1020" y="0"/>
                  </a:cubicBezTo>
                  <a:close/>
                  <a:moveTo>
                    <a:pt x="1012" y="37"/>
                  </a:moveTo>
                  <a:cubicBezTo>
                    <a:pt x="1026" y="35"/>
                    <a:pt x="1035" y="23"/>
                    <a:pt x="1017" y="23"/>
                  </a:cubicBezTo>
                  <a:cubicBezTo>
                    <a:pt x="999" y="23"/>
                    <a:pt x="1002" y="38"/>
                    <a:pt x="1012" y="37"/>
                  </a:cubicBezTo>
                  <a:close/>
                  <a:moveTo>
                    <a:pt x="943" y="537"/>
                  </a:moveTo>
                  <a:cubicBezTo>
                    <a:pt x="965" y="542"/>
                    <a:pt x="973" y="535"/>
                    <a:pt x="980" y="531"/>
                  </a:cubicBezTo>
                  <a:cubicBezTo>
                    <a:pt x="987" y="527"/>
                    <a:pt x="993" y="519"/>
                    <a:pt x="993" y="519"/>
                  </a:cubicBezTo>
                  <a:cubicBezTo>
                    <a:pt x="1002" y="518"/>
                    <a:pt x="1002" y="518"/>
                    <a:pt x="1002" y="518"/>
                  </a:cubicBezTo>
                  <a:cubicBezTo>
                    <a:pt x="1002" y="518"/>
                    <a:pt x="994" y="507"/>
                    <a:pt x="968" y="501"/>
                  </a:cubicBezTo>
                  <a:cubicBezTo>
                    <a:pt x="942" y="495"/>
                    <a:pt x="927" y="518"/>
                    <a:pt x="927" y="518"/>
                  </a:cubicBezTo>
                  <a:cubicBezTo>
                    <a:pt x="927" y="521"/>
                    <a:pt x="921" y="533"/>
                    <a:pt x="943" y="537"/>
                  </a:cubicBezTo>
                  <a:close/>
                  <a:moveTo>
                    <a:pt x="996" y="48"/>
                  </a:moveTo>
                  <a:cubicBezTo>
                    <a:pt x="1007" y="61"/>
                    <a:pt x="1000" y="62"/>
                    <a:pt x="1023" y="55"/>
                  </a:cubicBezTo>
                  <a:cubicBezTo>
                    <a:pt x="1045" y="48"/>
                    <a:pt x="1020" y="45"/>
                    <a:pt x="1016" y="45"/>
                  </a:cubicBezTo>
                  <a:cubicBezTo>
                    <a:pt x="1012" y="45"/>
                    <a:pt x="996" y="48"/>
                    <a:pt x="996" y="48"/>
                  </a:cubicBezTo>
                  <a:close/>
                  <a:moveTo>
                    <a:pt x="966" y="65"/>
                  </a:moveTo>
                  <a:cubicBezTo>
                    <a:pt x="976" y="65"/>
                    <a:pt x="1009" y="63"/>
                    <a:pt x="1003" y="62"/>
                  </a:cubicBezTo>
                  <a:cubicBezTo>
                    <a:pt x="997" y="61"/>
                    <a:pt x="985" y="52"/>
                    <a:pt x="985" y="52"/>
                  </a:cubicBezTo>
                  <a:cubicBezTo>
                    <a:pt x="954" y="52"/>
                    <a:pt x="954" y="52"/>
                    <a:pt x="954" y="52"/>
                  </a:cubicBezTo>
                  <a:cubicBezTo>
                    <a:pt x="954" y="52"/>
                    <a:pt x="957" y="65"/>
                    <a:pt x="966" y="65"/>
                  </a:cubicBezTo>
                  <a:close/>
                  <a:moveTo>
                    <a:pt x="893" y="23"/>
                  </a:moveTo>
                  <a:cubicBezTo>
                    <a:pt x="876" y="24"/>
                    <a:pt x="885" y="35"/>
                    <a:pt x="885" y="35"/>
                  </a:cubicBezTo>
                  <a:cubicBezTo>
                    <a:pt x="910" y="30"/>
                    <a:pt x="910" y="21"/>
                    <a:pt x="893" y="23"/>
                  </a:cubicBezTo>
                  <a:close/>
                  <a:moveTo>
                    <a:pt x="940" y="48"/>
                  </a:moveTo>
                  <a:cubicBezTo>
                    <a:pt x="924" y="45"/>
                    <a:pt x="924" y="45"/>
                    <a:pt x="924" y="45"/>
                  </a:cubicBezTo>
                  <a:cubicBezTo>
                    <a:pt x="930" y="61"/>
                    <a:pt x="930" y="61"/>
                    <a:pt x="930" y="61"/>
                  </a:cubicBezTo>
                  <a:lnTo>
                    <a:pt x="940" y="48"/>
                  </a:lnTo>
                  <a:close/>
                  <a:moveTo>
                    <a:pt x="972" y="10"/>
                  </a:moveTo>
                  <a:cubicBezTo>
                    <a:pt x="972" y="27"/>
                    <a:pt x="972" y="27"/>
                    <a:pt x="972" y="27"/>
                  </a:cubicBezTo>
                  <a:cubicBezTo>
                    <a:pt x="995" y="20"/>
                    <a:pt x="995" y="20"/>
                    <a:pt x="995" y="20"/>
                  </a:cubicBezTo>
                  <a:lnTo>
                    <a:pt x="972" y="10"/>
                  </a:lnTo>
                  <a:close/>
                  <a:moveTo>
                    <a:pt x="936" y="31"/>
                  </a:moveTo>
                  <a:cubicBezTo>
                    <a:pt x="936" y="31"/>
                    <a:pt x="931" y="25"/>
                    <a:pt x="924" y="25"/>
                  </a:cubicBezTo>
                  <a:cubicBezTo>
                    <a:pt x="917" y="25"/>
                    <a:pt x="919" y="38"/>
                    <a:pt x="919" y="38"/>
                  </a:cubicBezTo>
                  <a:lnTo>
                    <a:pt x="936" y="31"/>
                  </a:lnTo>
                  <a:close/>
                  <a:moveTo>
                    <a:pt x="957" y="31"/>
                  </a:moveTo>
                  <a:cubicBezTo>
                    <a:pt x="938" y="39"/>
                    <a:pt x="938" y="39"/>
                    <a:pt x="938" y="39"/>
                  </a:cubicBezTo>
                  <a:cubicBezTo>
                    <a:pt x="957" y="39"/>
                    <a:pt x="957" y="39"/>
                    <a:pt x="957" y="39"/>
                  </a:cubicBezTo>
                  <a:lnTo>
                    <a:pt x="957" y="31"/>
                  </a:lnTo>
                  <a:close/>
                  <a:moveTo>
                    <a:pt x="979" y="42"/>
                  </a:moveTo>
                  <a:cubicBezTo>
                    <a:pt x="995" y="47"/>
                    <a:pt x="1009" y="30"/>
                    <a:pt x="990" y="28"/>
                  </a:cubicBezTo>
                  <a:cubicBezTo>
                    <a:pt x="972" y="27"/>
                    <a:pt x="964" y="38"/>
                    <a:pt x="979" y="42"/>
                  </a:cubicBezTo>
                  <a:close/>
                  <a:moveTo>
                    <a:pt x="966" y="23"/>
                  </a:moveTo>
                  <a:cubicBezTo>
                    <a:pt x="965" y="7"/>
                    <a:pt x="965" y="7"/>
                    <a:pt x="965" y="7"/>
                  </a:cubicBezTo>
                  <a:cubicBezTo>
                    <a:pt x="938" y="14"/>
                    <a:pt x="938" y="14"/>
                    <a:pt x="938" y="14"/>
                  </a:cubicBezTo>
                  <a:cubicBezTo>
                    <a:pt x="944" y="24"/>
                    <a:pt x="944" y="24"/>
                    <a:pt x="944" y="24"/>
                  </a:cubicBezTo>
                  <a:lnTo>
                    <a:pt x="966" y="2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06CFF3D9-C2C8-4F9C-9BD4-D89053AAD5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35488" y="1954213"/>
              <a:ext cx="257175" cy="371475"/>
            </a:xfrm>
            <a:custGeom>
              <a:avLst/>
              <a:gdLst>
                <a:gd name="T0" fmla="*/ 445 w 459"/>
                <a:gd name="T1" fmla="*/ 95 h 664"/>
                <a:gd name="T2" fmla="*/ 424 w 459"/>
                <a:gd name="T3" fmla="*/ 67 h 664"/>
                <a:gd name="T4" fmla="*/ 391 w 459"/>
                <a:gd name="T5" fmla="*/ 26 h 664"/>
                <a:gd name="T6" fmla="*/ 338 w 459"/>
                <a:gd name="T7" fmla="*/ 9 h 664"/>
                <a:gd name="T8" fmla="*/ 305 w 459"/>
                <a:gd name="T9" fmla="*/ 14 h 664"/>
                <a:gd name="T10" fmla="*/ 284 w 459"/>
                <a:gd name="T11" fmla="*/ 25 h 664"/>
                <a:gd name="T12" fmla="*/ 243 w 459"/>
                <a:gd name="T13" fmla="*/ 25 h 664"/>
                <a:gd name="T14" fmla="*/ 216 w 459"/>
                <a:gd name="T15" fmla="*/ 45 h 664"/>
                <a:gd name="T16" fmla="*/ 165 w 459"/>
                <a:gd name="T17" fmla="*/ 71 h 664"/>
                <a:gd name="T18" fmla="*/ 161 w 459"/>
                <a:gd name="T19" fmla="*/ 99 h 664"/>
                <a:gd name="T20" fmla="*/ 146 w 459"/>
                <a:gd name="T21" fmla="*/ 128 h 664"/>
                <a:gd name="T22" fmla="*/ 118 w 459"/>
                <a:gd name="T23" fmla="*/ 144 h 664"/>
                <a:gd name="T24" fmla="*/ 96 w 459"/>
                <a:gd name="T25" fmla="*/ 194 h 664"/>
                <a:gd name="T26" fmla="*/ 68 w 459"/>
                <a:gd name="T27" fmla="*/ 227 h 664"/>
                <a:gd name="T28" fmla="*/ 28 w 459"/>
                <a:gd name="T29" fmla="*/ 260 h 664"/>
                <a:gd name="T30" fmla="*/ 21 w 459"/>
                <a:gd name="T31" fmla="*/ 290 h 664"/>
                <a:gd name="T32" fmla="*/ 33 w 459"/>
                <a:gd name="T33" fmla="*/ 334 h 664"/>
                <a:gd name="T34" fmla="*/ 50 w 459"/>
                <a:gd name="T35" fmla="*/ 374 h 664"/>
                <a:gd name="T36" fmla="*/ 51 w 459"/>
                <a:gd name="T37" fmla="*/ 409 h 664"/>
                <a:gd name="T38" fmla="*/ 36 w 459"/>
                <a:gd name="T39" fmla="*/ 431 h 664"/>
                <a:gd name="T40" fmla="*/ 15 w 459"/>
                <a:gd name="T41" fmla="*/ 452 h 664"/>
                <a:gd name="T42" fmla="*/ 0 w 459"/>
                <a:gd name="T43" fmla="*/ 469 h 664"/>
                <a:gd name="T44" fmla="*/ 19 w 459"/>
                <a:gd name="T45" fmla="*/ 515 h 664"/>
                <a:gd name="T46" fmla="*/ 49 w 459"/>
                <a:gd name="T47" fmla="*/ 586 h 664"/>
                <a:gd name="T48" fmla="*/ 53 w 459"/>
                <a:gd name="T49" fmla="*/ 607 h 664"/>
                <a:gd name="T50" fmla="*/ 69 w 459"/>
                <a:gd name="T51" fmla="*/ 656 h 664"/>
                <a:gd name="T52" fmla="*/ 120 w 459"/>
                <a:gd name="T53" fmla="*/ 631 h 664"/>
                <a:gd name="T54" fmla="*/ 176 w 459"/>
                <a:gd name="T55" fmla="*/ 618 h 664"/>
                <a:gd name="T56" fmla="*/ 206 w 459"/>
                <a:gd name="T57" fmla="*/ 549 h 664"/>
                <a:gd name="T58" fmla="*/ 196 w 459"/>
                <a:gd name="T59" fmla="*/ 507 h 664"/>
                <a:gd name="T60" fmla="*/ 237 w 459"/>
                <a:gd name="T61" fmla="*/ 489 h 664"/>
                <a:gd name="T62" fmla="*/ 270 w 459"/>
                <a:gd name="T63" fmla="*/ 456 h 664"/>
                <a:gd name="T64" fmla="*/ 271 w 459"/>
                <a:gd name="T65" fmla="*/ 409 h 664"/>
                <a:gd name="T66" fmla="*/ 217 w 459"/>
                <a:gd name="T67" fmla="*/ 350 h 664"/>
                <a:gd name="T68" fmla="*/ 237 w 459"/>
                <a:gd name="T69" fmla="*/ 303 h 664"/>
                <a:gd name="T70" fmla="*/ 271 w 459"/>
                <a:gd name="T71" fmla="*/ 270 h 664"/>
                <a:gd name="T72" fmla="*/ 340 w 459"/>
                <a:gd name="T73" fmla="*/ 249 h 664"/>
                <a:gd name="T74" fmla="*/ 372 w 459"/>
                <a:gd name="T75" fmla="*/ 175 h 664"/>
                <a:gd name="T76" fmla="*/ 396 w 459"/>
                <a:gd name="T77" fmla="*/ 144 h 664"/>
                <a:gd name="T78" fmla="*/ 459 w 459"/>
                <a:gd name="T79" fmla="*/ 157 h 664"/>
                <a:gd name="T80" fmla="*/ 271 w 459"/>
                <a:gd name="T81" fmla="*/ 583 h 664"/>
                <a:gd name="T82" fmla="*/ 290 w 459"/>
                <a:gd name="T83" fmla="*/ 543 h 664"/>
                <a:gd name="T84" fmla="*/ 200 w 459"/>
                <a:gd name="T85" fmla="*/ 597 h 664"/>
                <a:gd name="T86" fmla="*/ 230 w 459"/>
                <a:gd name="T87" fmla="*/ 57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9" h="664">
                  <a:moveTo>
                    <a:pt x="451" y="136"/>
                  </a:moveTo>
                  <a:cubicBezTo>
                    <a:pt x="451" y="136"/>
                    <a:pt x="436" y="126"/>
                    <a:pt x="434" y="118"/>
                  </a:cubicBezTo>
                  <a:cubicBezTo>
                    <a:pt x="432" y="110"/>
                    <a:pt x="445" y="95"/>
                    <a:pt x="445" y="95"/>
                  </a:cubicBezTo>
                  <a:cubicBezTo>
                    <a:pt x="428" y="85"/>
                    <a:pt x="428" y="85"/>
                    <a:pt x="428" y="85"/>
                  </a:cubicBezTo>
                  <a:cubicBezTo>
                    <a:pt x="432" y="72"/>
                    <a:pt x="432" y="72"/>
                    <a:pt x="432" y="72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4" y="67"/>
                    <a:pt x="429" y="53"/>
                    <a:pt x="430" y="48"/>
                  </a:cubicBezTo>
                  <a:cubicBezTo>
                    <a:pt x="431" y="43"/>
                    <a:pt x="413" y="38"/>
                    <a:pt x="413" y="38"/>
                  </a:cubicBezTo>
                  <a:cubicBezTo>
                    <a:pt x="391" y="26"/>
                    <a:pt x="391" y="26"/>
                    <a:pt x="391" y="26"/>
                  </a:cubicBezTo>
                  <a:cubicBezTo>
                    <a:pt x="369" y="25"/>
                    <a:pt x="369" y="25"/>
                    <a:pt x="369" y="25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1" y="17"/>
                    <a:pt x="348" y="13"/>
                    <a:pt x="338" y="9"/>
                  </a:cubicBezTo>
                  <a:cubicBezTo>
                    <a:pt x="332" y="7"/>
                    <a:pt x="327" y="3"/>
                    <a:pt x="324" y="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5" y="14"/>
                    <a:pt x="298" y="11"/>
                    <a:pt x="298" y="16"/>
                  </a:cubicBezTo>
                  <a:cubicBezTo>
                    <a:pt x="298" y="21"/>
                    <a:pt x="311" y="27"/>
                    <a:pt x="303" y="29"/>
                  </a:cubicBezTo>
                  <a:cubicBezTo>
                    <a:pt x="295" y="31"/>
                    <a:pt x="284" y="25"/>
                    <a:pt x="284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62" y="21"/>
                    <a:pt x="262" y="21"/>
                    <a:pt x="262" y="21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12"/>
                    <a:pt x="235" y="18"/>
                  </a:cubicBezTo>
                  <a:cubicBezTo>
                    <a:pt x="227" y="24"/>
                    <a:pt x="237" y="35"/>
                    <a:pt x="234" y="40"/>
                  </a:cubicBezTo>
                  <a:cubicBezTo>
                    <a:pt x="231" y="45"/>
                    <a:pt x="216" y="45"/>
                    <a:pt x="216" y="4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1" y="59"/>
                    <a:pt x="164" y="67"/>
                    <a:pt x="165" y="71"/>
                  </a:cubicBezTo>
                  <a:cubicBezTo>
                    <a:pt x="166" y="75"/>
                    <a:pt x="177" y="83"/>
                    <a:pt x="177" y="83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93"/>
                    <a:pt x="167" y="94"/>
                    <a:pt x="161" y="99"/>
                  </a:cubicBezTo>
                  <a:cubicBezTo>
                    <a:pt x="155" y="104"/>
                    <a:pt x="153" y="111"/>
                    <a:pt x="153" y="111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53" y="126"/>
                    <a:pt x="146" y="128"/>
                  </a:cubicBezTo>
                  <a:cubicBezTo>
                    <a:pt x="139" y="130"/>
                    <a:pt x="130" y="135"/>
                    <a:pt x="130" y="135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111" y="178"/>
                    <a:pt x="111" y="178"/>
                    <a:pt x="111" y="178"/>
                  </a:cubicBezTo>
                  <a:cubicBezTo>
                    <a:pt x="111" y="178"/>
                    <a:pt x="101" y="190"/>
                    <a:pt x="96" y="194"/>
                  </a:cubicBezTo>
                  <a:cubicBezTo>
                    <a:pt x="91" y="198"/>
                    <a:pt x="82" y="204"/>
                    <a:pt x="82" y="204"/>
                  </a:cubicBezTo>
                  <a:cubicBezTo>
                    <a:pt x="82" y="204"/>
                    <a:pt x="103" y="214"/>
                    <a:pt x="99" y="223"/>
                  </a:cubicBezTo>
                  <a:cubicBezTo>
                    <a:pt x="95" y="232"/>
                    <a:pt x="68" y="227"/>
                    <a:pt x="68" y="227"/>
                  </a:cubicBezTo>
                  <a:cubicBezTo>
                    <a:pt x="68" y="227"/>
                    <a:pt x="53" y="239"/>
                    <a:pt x="46" y="244"/>
                  </a:cubicBezTo>
                  <a:cubicBezTo>
                    <a:pt x="39" y="249"/>
                    <a:pt x="33" y="254"/>
                    <a:pt x="33" y="254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2" y="265"/>
                    <a:pt x="22" y="268"/>
                  </a:cubicBezTo>
                  <a:cubicBezTo>
                    <a:pt x="22" y="271"/>
                    <a:pt x="40" y="271"/>
                    <a:pt x="34" y="277"/>
                  </a:cubicBezTo>
                  <a:cubicBezTo>
                    <a:pt x="28" y="283"/>
                    <a:pt x="19" y="285"/>
                    <a:pt x="21" y="290"/>
                  </a:cubicBezTo>
                  <a:cubicBezTo>
                    <a:pt x="23" y="295"/>
                    <a:pt x="29" y="303"/>
                    <a:pt x="29" y="303"/>
                  </a:cubicBezTo>
                  <a:cubicBezTo>
                    <a:pt x="29" y="303"/>
                    <a:pt x="40" y="310"/>
                    <a:pt x="39" y="315"/>
                  </a:cubicBezTo>
                  <a:cubicBezTo>
                    <a:pt x="38" y="320"/>
                    <a:pt x="32" y="327"/>
                    <a:pt x="33" y="334"/>
                  </a:cubicBezTo>
                  <a:cubicBezTo>
                    <a:pt x="34" y="341"/>
                    <a:pt x="42" y="348"/>
                    <a:pt x="42" y="348"/>
                  </a:cubicBezTo>
                  <a:cubicBezTo>
                    <a:pt x="42" y="348"/>
                    <a:pt x="61" y="354"/>
                    <a:pt x="59" y="361"/>
                  </a:cubicBezTo>
                  <a:cubicBezTo>
                    <a:pt x="57" y="368"/>
                    <a:pt x="50" y="374"/>
                    <a:pt x="50" y="374"/>
                  </a:cubicBezTo>
                  <a:cubicBezTo>
                    <a:pt x="35" y="377"/>
                    <a:pt x="35" y="377"/>
                    <a:pt x="35" y="377"/>
                  </a:cubicBezTo>
                  <a:cubicBezTo>
                    <a:pt x="35" y="377"/>
                    <a:pt x="41" y="394"/>
                    <a:pt x="44" y="397"/>
                  </a:cubicBezTo>
                  <a:cubicBezTo>
                    <a:pt x="47" y="400"/>
                    <a:pt x="51" y="409"/>
                    <a:pt x="51" y="409"/>
                  </a:cubicBezTo>
                  <a:cubicBezTo>
                    <a:pt x="44" y="409"/>
                    <a:pt x="44" y="409"/>
                    <a:pt x="44" y="409"/>
                  </a:cubicBezTo>
                  <a:cubicBezTo>
                    <a:pt x="44" y="426"/>
                    <a:pt x="44" y="426"/>
                    <a:pt x="44" y="426"/>
                  </a:cubicBezTo>
                  <a:cubicBezTo>
                    <a:pt x="44" y="426"/>
                    <a:pt x="41" y="431"/>
                    <a:pt x="36" y="431"/>
                  </a:cubicBezTo>
                  <a:cubicBezTo>
                    <a:pt x="31" y="431"/>
                    <a:pt x="17" y="425"/>
                    <a:pt x="19" y="431"/>
                  </a:cubicBezTo>
                  <a:cubicBezTo>
                    <a:pt x="21" y="437"/>
                    <a:pt x="21" y="441"/>
                    <a:pt x="21" y="441"/>
                  </a:cubicBezTo>
                  <a:cubicBezTo>
                    <a:pt x="21" y="441"/>
                    <a:pt x="12" y="444"/>
                    <a:pt x="15" y="452"/>
                  </a:cubicBezTo>
                  <a:cubicBezTo>
                    <a:pt x="18" y="460"/>
                    <a:pt x="24" y="461"/>
                    <a:pt x="22" y="466"/>
                  </a:cubicBezTo>
                  <a:cubicBezTo>
                    <a:pt x="20" y="471"/>
                    <a:pt x="14" y="482"/>
                    <a:pt x="14" y="482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2" y="510"/>
                    <a:pt x="2" y="510"/>
                    <a:pt x="2" y="510"/>
                  </a:cubicBezTo>
                  <a:cubicBezTo>
                    <a:pt x="2" y="510"/>
                    <a:pt x="16" y="499"/>
                    <a:pt x="23" y="511"/>
                  </a:cubicBezTo>
                  <a:cubicBezTo>
                    <a:pt x="30" y="523"/>
                    <a:pt x="19" y="515"/>
                    <a:pt x="19" y="515"/>
                  </a:cubicBezTo>
                  <a:cubicBezTo>
                    <a:pt x="19" y="515"/>
                    <a:pt x="14" y="549"/>
                    <a:pt x="18" y="553"/>
                  </a:cubicBezTo>
                  <a:cubicBezTo>
                    <a:pt x="22" y="557"/>
                    <a:pt x="34" y="562"/>
                    <a:pt x="34" y="562"/>
                  </a:cubicBezTo>
                  <a:cubicBezTo>
                    <a:pt x="34" y="562"/>
                    <a:pt x="43" y="579"/>
                    <a:pt x="49" y="586"/>
                  </a:cubicBezTo>
                  <a:cubicBezTo>
                    <a:pt x="55" y="593"/>
                    <a:pt x="66" y="597"/>
                    <a:pt x="66" y="597"/>
                  </a:cubicBezTo>
                  <a:cubicBezTo>
                    <a:pt x="65" y="605"/>
                    <a:pt x="65" y="605"/>
                    <a:pt x="65" y="605"/>
                  </a:cubicBezTo>
                  <a:cubicBezTo>
                    <a:pt x="53" y="607"/>
                    <a:pt x="53" y="607"/>
                    <a:pt x="53" y="607"/>
                  </a:cubicBezTo>
                  <a:cubicBezTo>
                    <a:pt x="53" y="607"/>
                    <a:pt x="51" y="615"/>
                    <a:pt x="52" y="621"/>
                  </a:cubicBezTo>
                  <a:cubicBezTo>
                    <a:pt x="53" y="627"/>
                    <a:pt x="68" y="640"/>
                    <a:pt x="68" y="640"/>
                  </a:cubicBezTo>
                  <a:cubicBezTo>
                    <a:pt x="68" y="640"/>
                    <a:pt x="64" y="653"/>
                    <a:pt x="69" y="656"/>
                  </a:cubicBezTo>
                  <a:cubicBezTo>
                    <a:pt x="74" y="659"/>
                    <a:pt x="94" y="657"/>
                    <a:pt x="94" y="657"/>
                  </a:cubicBezTo>
                  <a:cubicBezTo>
                    <a:pt x="94" y="657"/>
                    <a:pt x="122" y="664"/>
                    <a:pt x="121" y="655"/>
                  </a:cubicBezTo>
                  <a:cubicBezTo>
                    <a:pt x="120" y="646"/>
                    <a:pt x="120" y="631"/>
                    <a:pt x="120" y="631"/>
                  </a:cubicBezTo>
                  <a:cubicBezTo>
                    <a:pt x="132" y="625"/>
                    <a:pt x="132" y="625"/>
                    <a:pt x="132" y="625"/>
                  </a:cubicBezTo>
                  <a:cubicBezTo>
                    <a:pt x="133" y="615"/>
                    <a:pt x="133" y="615"/>
                    <a:pt x="133" y="615"/>
                  </a:cubicBezTo>
                  <a:cubicBezTo>
                    <a:pt x="176" y="618"/>
                    <a:pt x="176" y="618"/>
                    <a:pt x="176" y="618"/>
                  </a:cubicBezTo>
                  <a:cubicBezTo>
                    <a:pt x="185" y="623"/>
                    <a:pt x="185" y="623"/>
                    <a:pt x="185" y="623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1"/>
                    <a:pt x="208" y="555"/>
                    <a:pt x="206" y="549"/>
                  </a:cubicBezTo>
                  <a:cubicBezTo>
                    <a:pt x="204" y="543"/>
                    <a:pt x="198" y="532"/>
                    <a:pt x="198" y="532"/>
                  </a:cubicBezTo>
                  <a:cubicBezTo>
                    <a:pt x="198" y="532"/>
                    <a:pt x="219" y="529"/>
                    <a:pt x="217" y="518"/>
                  </a:cubicBezTo>
                  <a:cubicBezTo>
                    <a:pt x="215" y="507"/>
                    <a:pt x="196" y="507"/>
                    <a:pt x="196" y="507"/>
                  </a:cubicBezTo>
                  <a:cubicBezTo>
                    <a:pt x="209" y="502"/>
                    <a:pt x="209" y="502"/>
                    <a:pt x="209" y="502"/>
                  </a:cubicBezTo>
                  <a:cubicBezTo>
                    <a:pt x="200" y="498"/>
                    <a:pt x="200" y="498"/>
                    <a:pt x="200" y="498"/>
                  </a:cubicBezTo>
                  <a:cubicBezTo>
                    <a:pt x="200" y="498"/>
                    <a:pt x="234" y="500"/>
                    <a:pt x="237" y="489"/>
                  </a:cubicBezTo>
                  <a:cubicBezTo>
                    <a:pt x="240" y="478"/>
                    <a:pt x="245" y="472"/>
                    <a:pt x="245" y="472"/>
                  </a:cubicBezTo>
                  <a:cubicBezTo>
                    <a:pt x="245" y="472"/>
                    <a:pt x="256" y="490"/>
                    <a:pt x="266" y="478"/>
                  </a:cubicBezTo>
                  <a:cubicBezTo>
                    <a:pt x="276" y="466"/>
                    <a:pt x="270" y="456"/>
                    <a:pt x="270" y="456"/>
                  </a:cubicBezTo>
                  <a:cubicBezTo>
                    <a:pt x="270" y="456"/>
                    <a:pt x="297" y="451"/>
                    <a:pt x="290" y="437"/>
                  </a:cubicBezTo>
                  <a:cubicBezTo>
                    <a:pt x="283" y="423"/>
                    <a:pt x="271" y="420"/>
                    <a:pt x="271" y="420"/>
                  </a:cubicBezTo>
                  <a:cubicBezTo>
                    <a:pt x="271" y="409"/>
                    <a:pt x="271" y="409"/>
                    <a:pt x="271" y="409"/>
                  </a:cubicBezTo>
                  <a:cubicBezTo>
                    <a:pt x="247" y="399"/>
                    <a:pt x="247" y="399"/>
                    <a:pt x="247" y="399"/>
                  </a:cubicBezTo>
                  <a:cubicBezTo>
                    <a:pt x="247" y="399"/>
                    <a:pt x="236" y="406"/>
                    <a:pt x="228" y="399"/>
                  </a:cubicBezTo>
                  <a:cubicBezTo>
                    <a:pt x="220" y="392"/>
                    <a:pt x="217" y="350"/>
                    <a:pt x="217" y="350"/>
                  </a:cubicBezTo>
                  <a:cubicBezTo>
                    <a:pt x="217" y="350"/>
                    <a:pt x="228" y="340"/>
                    <a:pt x="229" y="329"/>
                  </a:cubicBezTo>
                  <a:cubicBezTo>
                    <a:pt x="230" y="318"/>
                    <a:pt x="219" y="308"/>
                    <a:pt x="219" y="308"/>
                  </a:cubicBezTo>
                  <a:cubicBezTo>
                    <a:pt x="219" y="308"/>
                    <a:pt x="233" y="311"/>
                    <a:pt x="237" y="303"/>
                  </a:cubicBezTo>
                  <a:cubicBezTo>
                    <a:pt x="241" y="295"/>
                    <a:pt x="232" y="283"/>
                    <a:pt x="232" y="283"/>
                  </a:cubicBezTo>
                  <a:cubicBezTo>
                    <a:pt x="232" y="283"/>
                    <a:pt x="249" y="292"/>
                    <a:pt x="254" y="287"/>
                  </a:cubicBezTo>
                  <a:cubicBezTo>
                    <a:pt x="259" y="282"/>
                    <a:pt x="271" y="270"/>
                    <a:pt x="271" y="270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299" y="258"/>
                    <a:pt x="330" y="259"/>
                    <a:pt x="340" y="249"/>
                  </a:cubicBezTo>
                  <a:cubicBezTo>
                    <a:pt x="350" y="239"/>
                    <a:pt x="364" y="213"/>
                    <a:pt x="364" y="213"/>
                  </a:cubicBezTo>
                  <a:cubicBezTo>
                    <a:pt x="352" y="198"/>
                    <a:pt x="352" y="198"/>
                    <a:pt x="352" y="198"/>
                  </a:cubicBezTo>
                  <a:cubicBezTo>
                    <a:pt x="372" y="175"/>
                    <a:pt x="372" y="175"/>
                    <a:pt x="372" y="175"/>
                  </a:cubicBezTo>
                  <a:cubicBezTo>
                    <a:pt x="361" y="162"/>
                    <a:pt x="361" y="162"/>
                    <a:pt x="361" y="162"/>
                  </a:cubicBezTo>
                  <a:cubicBezTo>
                    <a:pt x="386" y="156"/>
                    <a:pt x="386" y="156"/>
                    <a:pt x="386" y="156"/>
                  </a:cubicBezTo>
                  <a:cubicBezTo>
                    <a:pt x="396" y="144"/>
                    <a:pt x="396" y="144"/>
                    <a:pt x="396" y="144"/>
                  </a:cubicBezTo>
                  <a:cubicBezTo>
                    <a:pt x="449" y="146"/>
                    <a:pt x="449" y="146"/>
                    <a:pt x="449" y="146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7"/>
                    <a:pt x="459" y="157"/>
                    <a:pt x="459" y="157"/>
                  </a:cubicBezTo>
                  <a:lnTo>
                    <a:pt x="451" y="136"/>
                  </a:lnTo>
                  <a:close/>
                  <a:moveTo>
                    <a:pt x="262" y="549"/>
                  </a:moveTo>
                  <a:cubicBezTo>
                    <a:pt x="259" y="560"/>
                    <a:pt x="271" y="583"/>
                    <a:pt x="271" y="583"/>
                  </a:cubicBezTo>
                  <a:cubicBezTo>
                    <a:pt x="279" y="566"/>
                    <a:pt x="279" y="566"/>
                    <a:pt x="279" y="566"/>
                  </a:cubicBezTo>
                  <a:cubicBezTo>
                    <a:pt x="279" y="566"/>
                    <a:pt x="285" y="569"/>
                    <a:pt x="290" y="560"/>
                  </a:cubicBezTo>
                  <a:cubicBezTo>
                    <a:pt x="296" y="552"/>
                    <a:pt x="290" y="543"/>
                    <a:pt x="290" y="543"/>
                  </a:cubicBezTo>
                  <a:cubicBezTo>
                    <a:pt x="302" y="531"/>
                    <a:pt x="302" y="531"/>
                    <a:pt x="302" y="531"/>
                  </a:cubicBezTo>
                  <a:cubicBezTo>
                    <a:pt x="302" y="531"/>
                    <a:pt x="265" y="538"/>
                    <a:pt x="262" y="549"/>
                  </a:cubicBezTo>
                  <a:close/>
                  <a:moveTo>
                    <a:pt x="200" y="597"/>
                  </a:moveTo>
                  <a:cubicBezTo>
                    <a:pt x="200" y="602"/>
                    <a:pt x="199" y="615"/>
                    <a:pt x="199" y="615"/>
                  </a:cubicBezTo>
                  <a:cubicBezTo>
                    <a:pt x="207" y="615"/>
                    <a:pt x="216" y="584"/>
                    <a:pt x="216" y="584"/>
                  </a:cubicBezTo>
                  <a:cubicBezTo>
                    <a:pt x="230" y="570"/>
                    <a:pt x="230" y="570"/>
                    <a:pt x="230" y="570"/>
                  </a:cubicBezTo>
                  <a:cubicBezTo>
                    <a:pt x="226" y="557"/>
                    <a:pt x="226" y="557"/>
                    <a:pt x="226" y="557"/>
                  </a:cubicBezTo>
                  <a:cubicBezTo>
                    <a:pt x="226" y="557"/>
                    <a:pt x="200" y="591"/>
                    <a:pt x="200" y="5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2725010-0842-4117-B357-69CAFEFDEA0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05313" y="1685925"/>
              <a:ext cx="506412" cy="565150"/>
            </a:xfrm>
            <a:custGeom>
              <a:avLst/>
              <a:gdLst>
                <a:gd name="T0" fmla="*/ 453 w 905"/>
                <a:gd name="T1" fmla="*/ 40 h 1010"/>
                <a:gd name="T2" fmla="*/ 653 w 905"/>
                <a:gd name="T3" fmla="*/ 48 h 1010"/>
                <a:gd name="T4" fmla="*/ 558 w 905"/>
                <a:gd name="T5" fmla="*/ 4 h 1010"/>
                <a:gd name="T6" fmla="*/ 429 w 905"/>
                <a:gd name="T7" fmla="*/ 28 h 1010"/>
                <a:gd name="T8" fmla="*/ 281 w 905"/>
                <a:gd name="T9" fmla="*/ 93 h 1010"/>
                <a:gd name="T10" fmla="*/ 345 w 905"/>
                <a:gd name="T11" fmla="*/ 111 h 1010"/>
                <a:gd name="T12" fmla="*/ 432 w 905"/>
                <a:gd name="T13" fmla="*/ 100 h 1010"/>
                <a:gd name="T14" fmla="*/ 515 w 905"/>
                <a:gd name="T15" fmla="*/ 123 h 1010"/>
                <a:gd name="T16" fmla="*/ 551 w 905"/>
                <a:gd name="T17" fmla="*/ 82 h 1010"/>
                <a:gd name="T18" fmla="*/ 453 w 905"/>
                <a:gd name="T19" fmla="*/ 54 h 1010"/>
                <a:gd name="T20" fmla="*/ 328 w 905"/>
                <a:gd name="T21" fmla="*/ 27 h 1010"/>
                <a:gd name="T22" fmla="*/ 240 w 905"/>
                <a:gd name="T23" fmla="*/ 24 h 1010"/>
                <a:gd name="T24" fmla="*/ 417 w 905"/>
                <a:gd name="T25" fmla="*/ 467 h 1010"/>
                <a:gd name="T26" fmla="*/ 363 w 905"/>
                <a:gd name="T27" fmla="*/ 482 h 1010"/>
                <a:gd name="T28" fmla="*/ 611 w 905"/>
                <a:gd name="T29" fmla="*/ 404 h 1010"/>
                <a:gd name="T30" fmla="*/ 320 w 905"/>
                <a:gd name="T31" fmla="*/ 509 h 1010"/>
                <a:gd name="T32" fmla="*/ 902 w 905"/>
                <a:gd name="T33" fmla="*/ 421 h 1010"/>
                <a:gd name="T34" fmla="*/ 749 w 905"/>
                <a:gd name="T35" fmla="*/ 425 h 1010"/>
                <a:gd name="T36" fmla="*/ 683 w 905"/>
                <a:gd name="T37" fmla="*/ 393 h 1010"/>
                <a:gd name="T38" fmla="*/ 593 w 905"/>
                <a:gd name="T39" fmla="*/ 446 h 1010"/>
                <a:gd name="T40" fmla="*/ 507 w 905"/>
                <a:gd name="T41" fmla="*/ 444 h 1010"/>
                <a:gd name="T42" fmla="*/ 494 w 905"/>
                <a:gd name="T43" fmla="*/ 437 h 1010"/>
                <a:gd name="T44" fmla="*/ 446 w 905"/>
                <a:gd name="T45" fmla="*/ 491 h 1010"/>
                <a:gd name="T46" fmla="*/ 399 w 905"/>
                <a:gd name="T47" fmla="*/ 505 h 1010"/>
                <a:gd name="T48" fmla="*/ 360 w 905"/>
                <a:gd name="T49" fmla="*/ 526 h 1010"/>
                <a:gd name="T50" fmla="*/ 365 w 905"/>
                <a:gd name="T51" fmla="*/ 561 h 1010"/>
                <a:gd name="T52" fmla="*/ 293 w 905"/>
                <a:gd name="T53" fmla="*/ 606 h 1010"/>
                <a:gd name="T54" fmla="*/ 266 w 905"/>
                <a:gd name="T55" fmla="*/ 642 h 1010"/>
                <a:gd name="T56" fmla="*/ 237 w 905"/>
                <a:gd name="T57" fmla="*/ 689 h 1010"/>
                <a:gd name="T58" fmla="*/ 180 w 905"/>
                <a:gd name="T59" fmla="*/ 715 h 1010"/>
                <a:gd name="T60" fmla="*/ 118 w 905"/>
                <a:gd name="T61" fmla="*/ 741 h 1010"/>
                <a:gd name="T62" fmla="*/ 111 w 905"/>
                <a:gd name="T63" fmla="*/ 775 h 1010"/>
                <a:gd name="T64" fmla="*/ 72 w 905"/>
                <a:gd name="T65" fmla="*/ 808 h 1010"/>
                <a:gd name="T66" fmla="*/ 20 w 905"/>
                <a:gd name="T67" fmla="*/ 804 h 1010"/>
                <a:gd name="T68" fmla="*/ 21 w 905"/>
                <a:gd name="T69" fmla="*/ 834 h 1010"/>
                <a:gd name="T70" fmla="*/ 71 w 905"/>
                <a:gd name="T71" fmla="*/ 854 h 1010"/>
                <a:gd name="T72" fmla="*/ 0 w 905"/>
                <a:gd name="T73" fmla="*/ 858 h 1010"/>
                <a:gd name="T74" fmla="*/ 65 w 905"/>
                <a:gd name="T75" fmla="*/ 884 h 1010"/>
                <a:gd name="T76" fmla="*/ 14 w 905"/>
                <a:gd name="T77" fmla="*/ 926 h 1010"/>
                <a:gd name="T78" fmla="*/ 36 w 905"/>
                <a:gd name="T79" fmla="*/ 967 h 1010"/>
                <a:gd name="T80" fmla="*/ 103 w 905"/>
                <a:gd name="T81" fmla="*/ 1004 h 1010"/>
                <a:gd name="T82" fmla="*/ 207 w 905"/>
                <a:gd name="T83" fmla="*/ 942 h 1010"/>
                <a:gd name="T84" fmla="*/ 252 w 905"/>
                <a:gd name="T85" fmla="*/ 911 h 1010"/>
                <a:gd name="T86" fmla="*/ 268 w 905"/>
                <a:gd name="T87" fmla="*/ 857 h 1010"/>
                <a:gd name="T88" fmla="*/ 262 w 905"/>
                <a:gd name="T89" fmla="*/ 783 h 1010"/>
                <a:gd name="T90" fmla="*/ 279 w 905"/>
                <a:gd name="T91" fmla="*/ 724 h 1010"/>
                <a:gd name="T92" fmla="*/ 348 w 905"/>
                <a:gd name="T93" fmla="*/ 629 h 1010"/>
                <a:gd name="T94" fmla="*/ 386 w 905"/>
                <a:gd name="T95" fmla="*/ 591 h 1010"/>
                <a:gd name="T96" fmla="*/ 423 w 905"/>
                <a:gd name="T97" fmla="*/ 529 h 1010"/>
                <a:gd name="T98" fmla="*/ 508 w 905"/>
                <a:gd name="T99" fmla="*/ 505 h 1010"/>
                <a:gd name="T100" fmla="*/ 557 w 905"/>
                <a:gd name="T101" fmla="*/ 481 h 1010"/>
                <a:gd name="T102" fmla="*/ 594 w 905"/>
                <a:gd name="T103" fmla="*/ 480 h 1010"/>
                <a:gd name="T104" fmla="*/ 677 w 905"/>
                <a:gd name="T105" fmla="*/ 489 h 1010"/>
                <a:gd name="T106" fmla="*/ 752 w 905"/>
                <a:gd name="T107" fmla="*/ 438 h 1010"/>
                <a:gd name="T108" fmla="*/ 834 w 905"/>
                <a:gd name="T109" fmla="*/ 469 h 1010"/>
                <a:gd name="T110" fmla="*/ 891 w 905"/>
                <a:gd name="T111" fmla="*/ 456 h 1010"/>
                <a:gd name="T112" fmla="*/ 380 w 905"/>
                <a:gd name="T113" fmla="*/ 512 h 1010"/>
                <a:gd name="T114" fmla="*/ 346 w 905"/>
                <a:gd name="T115" fmla="*/ 48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5" h="1010">
                  <a:moveTo>
                    <a:pt x="215" y="87"/>
                  </a:moveTo>
                  <a:cubicBezTo>
                    <a:pt x="229" y="97"/>
                    <a:pt x="250" y="93"/>
                    <a:pt x="250" y="93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191" y="78"/>
                    <a:pt x="201" y="78"/>
                    <a:pt x="215" y="87"/>
                  </a:cubicBezTo>
                  <a:close/>
                  <a:moveTo>
                    <a:pt x="453" y="40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1" y="40"/>
                    <a:pt x="512" y="51"/>
                    <a:pt x="516" y="49"/>
                  </a:cubicBezTo>
                  <a:cubicBezTo>
                    <a:pt x="520" y="48"/>
                    <a:pt x="542" y="44"/>
                    <a:pt x="547" y="44"/>
                  </a:cubicBezTo>
                  <a:cubicBezTo>
                    <a:pt x="553" y="44"/>
                    <a:pt x="599" y="62"/>
                    <a:pt x="599" y="62"/>
                  </a:cubicBezTo>
                  <a:cubicBezTo>
                    <a:pt x="613" y="47"/>
                    <a:pt x="613" y="47"/>
                    <a:pt x="613" y="47"/>
                  </a:cubicBezTo>
                  <a:cubicBezTo>
                    <a:pt x="653" y="48"/>
                    <a:pt x="653" y="48"/>
                    <a:pt x="653" y="48"/>
                  </a:cubicBezTo>
                  <a:cubicBezTo>
                    <a:pt x="656" y="35"/>
                    <a:pt x="656" y="35"/>
                    <a:pt x="656" y="35"/>
                  </a:cubicBezTo>
                  <a:cubicBezTo>
                    <a:pt x="656" y="35"/>
                    <a:pt x="677" y="42"/>
                    <a:pt x="688" y="21"/>
                  </a:cubicBezTo>
                  <a:cubicBezTo>
                    <a:pt x="699" y="0"/>
                    <a:pt x="653" y="17"/>
                    <a:pt x="653" y="17"/>
                  </a:cubicBezTo>
                  <a:cubicBezTo>
                    <a:pt x="653" y="17"/>
                    <a:pt x="650" y="7"/>
                    <a:pt x="626" y="7"/>
                  </a:cubicBezTo>
                  <a:cubicBezTo>
                    <a:pt x="602" y="7"/>
                    <a:pt x="585" y="19"/>
                    <a:pt x="578" y="17"/>
                  </a:cubicBezTo>
                  <a:cubicBezTo>
                    <a:pt x="571" y="16"/>
                    <a:pt x="577" y="4"/>
                    <a:pt x="558" y="4"/>
                  </a:cubicBezTo>
                  <a:cubicBezTo>
                    <a:pt x="540" y="4"/>
                    <a:pt x="535" y="20"/>
                    <a:pt x="535" y="20"/>
                  </a:cubicBezTo>
                  <a:cubicBezTo>
                    <a:pt x="491" y="4"/>
                    <a:pt x="491" y="4"/>
                    <a:pt x="491" y="4"/>
                  </a:cubicBezTo>
                  <a:cubicBezTo>
                    <a:pt x="491" y="4"/>
                    <a:pt x="470" y="11"/>
                    <a:pt x="447" y="16"/>
                  </a:cubicBezTo>
                  <a:cubicBezTo>
                    <a:pt x="425" y="20"/>
                    <a:pt x="440" y="4"/>
                    <a:pt x="440" y="4"/>
                  </a:cubicBezTo>
                  <a:cubicBezTo>
                    <a:pt x="419" y="14"/>
                    <a:pt x="419" y="14"/>
                    <a:pt x="419" y="14"/>
                  </a:cubicBezTo>
                  <a:cubicBezTo>
                    <a:pt x="429" y="28"/>
                    <a:pt x="429" y="28"/>
                    <a:pt x="429" y="28"/>
                  </a:cubicBezTo>
                  <a:lnTo>
                    <a:pt x="453" y="40"/>
                  </a:lnTo>
                  <a:close/>
                  <a:moveTo>
                    <a:pt x="214" y="49"/>
                  </a:moveTo>
                  <a:cubicBezTo>
                    <a:pt x="221" y="54"/>
                    <a:pt x="236" y="51"/>
                    <a:pt x="239" y="55"/>
                  </a:cubicBezTo>
                  <a:cubicBezTo>
                    <a:pt x="242" y="59"/>
                    <a:pt x="223" y="69"/>
                    <a:pt x="223" y="69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0"/>
                    <a:pt x="267" y="90"/>
                    <a:pt x="281" y="93"/>
                  </a:cubicBezTo>
                  <a:cubicBezTo>
                    <a:pt x="295" y="96"/>
                    <a:pt x="305" y="76"/>
                    <a:pt x="305" y="76"/>
                  </a:cubicBezTo>
                  <a:cubicBezTo>
                    <a:pt x="333" y="71"/>
                    <a:pt x="333" y="71"/>
                    <a:pt x="333" y="71"/>
                  </a:cubicBezTo>
                  <a:cubicBezTo>
                    <a:pt x="356" y="85"/>
                    <a:pt x="356" y="85"/>
                    <a:pt x="356" y="85"/>
                  </a:cubicBezTo>
                  <a:cubicBezTo>
                    <a:pt x="356" y="85"/>
                    <a:pt x="337" y="90"/>
                    <a:pt x="319" y="94"/>
                  </a:cubicBezTo>
                  <a:cubicBezTo>
                    <a:pt x="301" y="99"/>
                    <a:pt x="302" y="106"/>
                    <a:pt x="302" y="106"/>
                  </a:cubicBezTo>
                  <a:cubicBezTo>
                    <a:pt x="302" y="106"/>
                    <a:pt x="352" y="110"/>
                    <a:pt x="345" y="111"/>
                  </a:cubicBezTo>
                  <a:cubicBezTo>
                    <a:pt x="337" y="113"/>
                    <a:pt x="307" y="125"/>
                    <a:pt x="307" y="125"/>
                  </a:cubicBezTo>
                  <a:cubicBezTo>
                    <a:pt x="340" y="137"/>
                    <a:pt x="340" y="137"/>
                    <a:pt x="340" y="137"/>
                  </a:cubicBezTo>
                  <a:cubicBezTo>
                    <a:pt x="340" y="137"/>
                    <a:pt x="370" y="152"/>
                    <a:pt x="395" y="148"/>
                  </a:cubicBezTo>
                  <a:cubicBezTo>
                    <a:pt x="421" y="144"/>
                    <a:pt x="402" y="128"/>
                    <a:pt x="402" y="121"/>
                  </a:cubicBezTo>
                  <a:cubicBezTo>
                    <a:pt x="402" y="114"/>
                    <a:pt x="432" y="114"/>
                    <a:pt x="432" y="114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51" y="96"/>
                    <a:pt x="451" y="96"/>
                    <a:pt x="451" y="96"/>
                  </a:cubicBezTo>
                  <a:cubicBezTo>
                    <a:pt x="460" y="75"/>
                    <a:pt x="460" y="75"/>
                    <a:pt x="460" y="75"/>
                  </a:cubicBezTo>
                  <a:cubicBezTo>
                    <a:pt x="473" y="82"/>
                    <a:pt x="473" y="82"/>
                    <a:pt x="473" y="82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89" y="73"/>
                    <a:pt x="498" y="87"/>
                    <a:pt x="518" y="92"/>
                  </a:cubicBezTo>
                  <a:cubicBezTo>
                    <a:pt x="537" y="96"/>
                    <a:pt x="515" y="123"/>
                    <a:pt x="515" y="123"/>
                  </a:cubicBezTo>
                  <a:cubicBezTo>
                    <a:pt x="551" y="121"/>
                    <a:pt x="551" y="121"/>
                    <a:pt x="551" y="121"/>
                  </a:cubicBezTo>
                  <a:cubicBezTo>
                    <a:pt x="551" y="121"/>
                    <a:pt x="570" y="137"/>
                    <a:pt x="571" y="132"/>
                  </a:cubicBezTo>
                  <a:cubicBezTo>
                    <a:pt x="572" y="128"/>
                    <a:pt x="623" y="114"/>
                    <a:pt x="627" y="106"/>
                  </a:cubicBezTo>
                  <a:cubicBezTo>
                    <a:pt x="632" y="97"/>
                    <a:pt x="589" y="99"/>
                    <a:pt x="589" y="99"/>
                  </a:cubicBezTo>
                  <a:cubicBezTo>
                    <a:pt x="587" y="87"/>
                    <a:pt x="587" y="87"/>
                    <a:pt x="587" y="87"/>
                  </a:cubicBezTo>
                  <a:cubicBezTo>
                    <a:pt x="551" y="82"/>
                    <a:pt x="551" y="82"/>
                    <a:pt x="551" y="82"/>
                  </a:cubicBezTo>
                  <a:cubicBezTo>
                    <a:pt x="550" y="71"/>
                    <a:pt x="550" y="71"/>
                    <a:pt x="550" y="71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32" y="61"/>
                    <a:pt x="532" y="61"/>
                    <a:pt x="532" y="61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77" y="54"/>
                    <a:pt x="477" y="54"/>
                    <a:pt x="477" y="54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53" y="54"/>
                    <a:pt x="450" y="41"/>
                    <a:pt x="435" y="37"/>
                  </a:cubicBezTo>
                  <a:cubicBezTo>
                    <a:pt x="419" y="33"/>
                    <a:pt x="412" y="38"/>
                    <a:pt x="412" y="38"/>
                  </a:cubicBezTo>
                  <a:cubicBezTo>
                    <a:pt x="415" y="26"/>
                    <a:pt x="415" y="26"/>
                    <a:pt x="415" y="26"/>
                  </a:cubicBezTo>
                  <a:cubicBezTo>
                    <a:pt x="415" y="26"/>
                    <a:pt x="394" y="20"/>
                    <a:pt x="366" y="21"/>
                  </a:cubicBezTo>
                  <a:cubicBezTo>
                    <a:pt x="337" y="23"/>
                    <a:pt x="374" y="55"/>
                    <a:pt x="374" y="55"/>
                  </a:cubicBezTo>
                  <a:cubicBezTo>
                    <a:pt x="374" y="55"/>
                    <a:pt x="343" y="30"/>
                    <a:pt x="328" y="27"/>
                  </a:cubicBezTo>
                  <a:cubicBezTo>
                    <a:pt x="312" y="24"/>
                    <a:pt x="307" y="44"/>
                    <a:pt x="307" y="44"/>
                  </a:cubicBezTo>
                  <a:cubicBezTo>
                    <a:pt x="307" y="44"/>
                    <a:pt x="284" y="40"/>
                    <a:pt x="278" y="37"/>
                  </a:cubicBezTo>
                  <a:cubicBezTo>
                    <a:pt x="273" y="34"/>
                    <a:pt x="291" y="24"/>
                    <a:pt x="291" y="24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0" y="24"/>
                    <a:pt x="240" y="24"/>
                    <a:pt x="240" y="24"/>
                  </a:cubicBezTo>
                  <a:cubicBezTo>
                    <a:pt x="240" y="24"/>
                    <a:pt x="216" y="31"/>
                    <a:pt x="208" y="38"/>
                  </a:cubicBezTo>
                  <a:cubicBezTo>
                    <a:pt x="208" y="38"/>
                    <a:pt x="207" y="45"/>
                    <a:pt x="214" y="49"/>
                  </a:cubicBezTo>
                  <a:close/>
                  <a:moveTo>
                    <a:pt x="425" y="477"/>
                  </a:moveTo>
                  <a:cubicBezTo>
                    <a:pt x="441" y="474"/>
                    <a:pt x="440" y="464"/>
                    <a:pt x="447" y="464"/>
                  </a:cubicBezTo>
                  <a:cubicBezTo>
                    <a:pt x="453" y="464"/>
                    <a:pt x="447" y="453"/>
                    <a:pt x="447" y="453"/>
                  </a:cubicBezTo>
                  <a:cubicBezTo>
                    <a:pt x="417" y="467"/>
                    <a:pt x="417" y="467"/>
                    <a:pt x="417" y="467"/>
                  </a:cubicBezTo>
                  <a:lnTo>
                    <a:pt x="425" y="477"/>
                  </a:lnTo>
                  <a:close/>
                  <a:moveTo>
                    <a:pt x="513" y="437"/>
                  </a:moveTo>
                  <a:cubicBezTo>
                    <a:pt x="522" y="434"/>
                    <a:pt x="535" y="424"/>
                    <a:pt x="517" y="423"/>
                  </a:cubicBezTo>
                  <a:cubicBezTo>
                    <a:pt x="500" y="422"/>
                    <a:pt x="513" y="437"/>
                    <a:pt x="513" y="437"/>
                  </a:cubicBezTo>
                  <a:close/>
                  <a:moveTo>
                    <a:pt x="392" y="470"/>
                  </a:moveTo>
                  <a:cubicBezTo>
                    <a:pt x="373" y="465"/>
                    <a:pt x="363" y="482"/>
                    <a:pt x="363" y="482"/>
                  </a:cubicBezTo>
                  <a:cubicBezTo>
                    <a:pt x="379" y="486"/>
                    <a:pt x="379" y="486"/>
                    <a:pt x="379" y="486"/>
                  </a:cubicBezTo>
                  <a:cubicBezTo>
                    <a:pt x="385" y="482"/>
                    <a:pt x="411" y="474"/>
                    <a:pt x="392" y="470"/>
                  </a:cubicBezTo>
                  <a:close/>
                  <a:moveTo>
                    <a:pt x="610" y="414"/>
                  </a:moveTo>
                  <a:cubicBezTo>
                    <a:pt x="623" y="417"/>
                    <a:pt x="623" y="417"/>
                    <a:pt x="623" y="417"/>
                  </a:cubicBezTo>
                  <a:cubicBezTo>
                    <a:pt x="631" y="408"/>
                    <a:pt x="631" y="402"/>
                    <a:pt x="631" y="402"/>
                  </a:cubicBezTo>
                  <a:cubicBezTo>
                    <a:pt x="611" y="404"/>
                    <a:pt x="611" y="404"/>
                    <a:pt x="611" y="404"/>
                  </a:cubicBezTo>
                  <a:lnTo>
                    <a:pt x="610" y="414"/>
                  </a:lnTo>
                  <a:close/>
                  <a:moveTo>
                    <a:pt x="320" y="509"/>
                  </a:moveTo>
                  <a:cubicBezTo>
                    <a:pt x="304" y="509"/>
                    <a:pt x="279" y="528"/>
                    <a:pt x="285" y="532"/>
                  </a:cubicBezTo>
                  <a:cubicBezTo>
                    <a:pt x="290" y="535"/>
                    <a:pt x="315" y="520"/>
                    <a:pt x="315" y="520"/>
                  </a:cubicBezTo>
                  <a:cubicBezTo>
                    <a:pt x="338" y="516"/>
                    <a:pt x="338" y="516"/>
                    <a:pt x="338" y="516"/>
                  </a:cubicBezTo>
                  <a:cubicBezTo>
                    <a:pt x="335" y="516"/>
                    <a:pt x="336" y="509"/>
                    <a:pt x="320" y="509"/>
                  </a:cubicBezTo>
                  <a:close/>
                  <a:moveTo>
                    <a:pt x="901" y="448"/>
                  </a:moveTo>
                  <a:cubicBezTo>
                    <a:pt x="884" y="451"/>
                    <a:pt x="884" y="451"/>
                    <a:pt x="884" y="451"/>
                  </a:cubicBezTo>
                  <a:cubicBezTo>
                    <a:pt x="856" y="444"/>
                    <a:pt x="856" y="444"/>
                    <a:pt x="856" y="444"/>
                  </a:cubicBezTo>
                  <a:cubicBezTo>
                    <a:pt x="836" y="433"/>
                    <a:pt x="836" y="433"/>
                    <a:pt x="836" y="433"/>
                  </a:cubicBezTo>
                  <a:cubicBezTo>
                    <a:pt x="836" y="433"/>
                    <a:pt x="862" y="437"/>
                    <a:pt x="873" y="432"/>
                  </a:cubicBezTo>
                  <a:cubicBezTo>
                    <a:pt x="884" y="427"/>
                    <a:pt x="902" y="421"/>
                    <a:pt x="902" y="421"/>
                  </a:cubicBezTo>
                  <a:cubicBezTo>
                    <a:pt x="902" y="421"/>
                    <a:pt x="876" y="406"/>
                    <a:pt x="862" y="406"/>
                  </a:cubicBezTo>
                  <a:cubicBezTo>
                    <a:pt x="848" y="406"/>
                    <a:pt x="827" y="395"/>
                    <a:pt x="827" y="395"/>
                  </a:cubicBezTo>
                  <a:cubicBezTo>
                    <a:pt x="827" y="395"/>
                    <a:pt x="819" y="421"/>
                    <a:pt x="803" y="418"/>
                  </a:cubicBezTo>
                  <a:cubicBezTo>
                    <a:pt x="787" y="415"/>
                    <a:pt x="815" y="397"/>
                    <a:pt x="815" y="397"/>
                  </a:cubicBezTo>
                  <a:cubicBezTo>
                    <a:pt x="771" y="382"/>
                    <a:pt x="771" y="382"/>
                    <a:pt x="771" y="382"/>
                  </a:cubicBezTo>
                  <a:cubicBezTo>
                    <a:pt x="771" y="382"/>
                    <a:pt x="763" y="431"/>
                    <a:pt x="749" y="425"/>
                  </a:cubicBezTo>
                  <a:cubicBezTo>
                    <a:pt x="735" y="419"/>
                    <a:pt x="746" y="393"/>
                    <a:pt x="746" y="393"/>
                  </a:cubicBezTo>
                  <a:cubicBezTo>
                    <a:pt x="746" y="393"/>
                    <a:pt x="708" y="437"/>
                    <a:pt x="698" y="430"/>
                  </a:cubicBezTo>
                  <a:cubicBezTo>
                    <a:pt x="688" y="423"/>
                    <a:pt x="734" y="387"/>
                    <a:pt x="734" y="387"/>
                  </a:cubicBezTo>
                  <a:cubicBezTo>
                    <a:pt x="711" y="385"/>
                    <a:pt x="711" y="385"/>
                    <a:pt x="711" y="385"/>
                  </a:cubicBezTo>
                  <a:cubicBezTo>
                    <a:pt x="699" y="395"/>
                    <a:pt x="699" y="395"/>
                    <a:pt x="699" y="395"/>
                  </a:cubicBezTo>
                  <a:cubicBezTo>
                    <a:pt x="683" y="393"/>
                    <a:pt x="683" y="393"/>
                    <a:pt x="683" y="393"/>
                  </a:cubicBezTo>
                  <a:cubicBezTo>
                    <a:pt x="653" y="411"/>
                    <a:pt x="653" y="411"/>
                    <a:pt x="653" y="411"/>
                  </a:cubicBezTo>
                  <a:cubicBezTo>
                    <a:pt x="637" y="412"/>
                    <a:pt x="637" y="412"/>
                    <a:pt x="637" y="412"/>
                  </a:cubicBezTo>
                  <a:cubicBezTo>
                    <a:pt x="635" y="432"/>
                    <a:pt x="635" y="432"/>
                    <a:pt x="635" y="432"/>
                  </a:cubicBezTo>
                  <a:cubicBezTo>
                    <a:pt x="611" y="423"/>
                    <a:pt x="611" y="423"/>
                    <a:pt x="611" y="423"/>
                  </a:cubicBezTo>
                  <a:cubicBezTo>
                    <a:pt x="585" y="428"/>
                    <a:pt x="585" y="428"/>
                    <a:pt x="585" y="428"/>
                  </a:cubicBezTo>
                  <a:cubicBezTo>
                    <a:pt x="593" y="446"/>
                    <a:pt x="593" y="446"/>
                    <a:pt x="593" y="446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51" y="443"/>
                    <a:pt x="551" y="443"/>
                    <a:pt x="551" y="443"/>
                  </a:cubicBezTo>
                  <a:cubicBezTo>
                    <a:pt x="554" y="459"/>
                    <a:pt x="554" y="459"/>
                    <a:pt x="554" y="459"/>
                  </a:cubicBezTo>
                  <a:cubicBezTo>
                    <a:pt x="524" y="465"/>
                    <a:pt x="524" y="465"/>
                    <a:pt x="524" y="465"/>
                  </a:cubicBezTo>
                  <a:cubicBezTo>
                    <a:pt x="527" y="444"/>
                    <a:pt x="527" y="444"/>
                    <a:pt x="527" y="444"/>
                  </a:cubicBezTo>
                  <a:cubicBezTo>
                    <a:pt x="507" y="444"/>
                    <a:pt x="507" y="444"/>
                    <a:pt x="507" y="444"/>
                  </a:cubicBezTo>
                  <a:cubicBezTo>
                    <a:pt x="513" y="457"/>
                    <a:pt x="513" y="457"/>
                    <a:pt x="513" y="457"/>
                  </a:cubicBezTo>
                  <a:cubicBezTo>
                    <a:pt x="497" y="447"/>
                    <a:pt x="497" y="447"/>
                    <a:pt x="497" y="447"/>
                  </a:cubicBezTo>
                  <a:cubicBezTo>
                    <a:pt x="499" y="467"/>
                    <a:pt x="499" y="467"/>
                    <a:pt x="499" y="467"/>
                  </a:cubicBezTo>
                  <a:cubicBezTo>
                    <a:pt x="482" y="466"/>
                    <a:pt x="482" y="466"/>
                    <a:pt x="482" y="466"/>
                  </a:cubicBezTo>
                  <a:cubicBezTo>
                    <a:pt x="482" y="466"/>
                    <a:pt x="479" y="453"/>
                    <a:pt x="481" y="450"/>
                  </a:cubicBezTo>
                  <a:cubicBezTo>
                    <a:pt x="483" y="447"/>
                    <a:pt x="494" y="437"/>
                    <a:pt x="494" y="437"/>
                  </a:cubicBezTo>
                  <a:cubicBezTo>
                    <a:pt x="471" y="434"/>
                    <a:pt x="471" y="434"/>
                    <a:pt x="471" y="434"/>
                  </a:cubicBezTo>
                  <a:cubicBezTo>
                    <a:pt x="468" y="463"/>
                    <a:pt x="468" y="463"/>
                    <a:pt x="468" y="463"/>
                  </a:cubicBezTo>
                  <a:cubicBezTo>
                    <a:pt x="450" y="472"/>
                    <a:pt x="450" y="472"/>
                    <a:pt x="450" y="472"/>
                  </a:cubicBezTo>
                  <a:cubicBezTo>
                    <a:pt x="460" y="480"/>
                    <a:pt x="460" y="480"/>
                    <a:pt x="460" y="480"/>
                  </a:cubicBezTo>
                  <a:cubicBezTo>
                    <a:pt x="438" y="483"/>
                    <a:pt x="438" y="483"/>
                    <a:pt x="438" y="483"/>
                  </a:cubicBezTo>
                  <a:cubicBezTo>
                    <a:pt x="446" y="491"/>
                    <a:pt x="446" y="491"/>
                    <a:pt x="446" y="491"/>
                  </a:cubicBezTo>
                  <a:cubicBezTo>
                    <a:pt x="418" y="492"/>
                    <a:pt x="418" y="492"/>
                    <a:pt x="418" y="492"/>
                  </a:cubicBezTo>
                  <a:cubicBezTo>
                    <a:pt x="418" y="500"/>
                    <a:pt x="418" y="500"/>
                    <a:pt x="418" y="500"/>
                  </a:cubicBezTo>
                  <a:cubicBezTo>
                    <a:pt x="439" y="505"/>
                    <a:pt x="439" y="505"/>
                    <a:pt x="439" y="505"/>
                  </a:cubicBezTo>
                  <a:cubicBezTo>
                    <a:pt x="432" y="514"/>
                    <a:pt x="432" y="514"/>
                    <a:pt x="432" y="514"/>
                  </a:cubicBezTo>
                  <a:cubicBezTo>
                    <a:pt x="408" y="504"/>
                    <a:pt x="408" y="504"/>
                    <a:pt x="408" y="504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415" y="516"/>
                    <a:pt x="415" y="516"/>
                    <a:pt x="415" y="516"/>
                  </a:cubicBezTo>
                  <a:cubicBezTo>
                    <a:pt x="400" y="527"/>
                    <a:pt x="400" y="527"/>
                    <a:pt x="400" y="527"/>
                  </a:cubicBezTo>
                  <a:cubicBezTo>
                    <a:pt x="392" y="514"/>
                    <a:pt x="392" y="514"/>
                    <a:pt x="392" y="514"/>
                  </a:cubicBezTo>
                  <a:cubicBezTo>
                    <a:pt x="382" y="520"/>
                    <a:pt x="382" y="520"/>
                    <a:pt x="382" y="520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60" y="526"/>
                    <a:pt x="360" y="526"/>
                    <a:pt x="360" y="526"/>
                  </a:cubicBezTo>
                  <a:cubicBezTo>
                    <a:pt x="357" y="535"/>
                    <a:pt x="357" y="535"/>
                    <a:pt x="357" y="535"/>
                  </a:cubicBezTo>
                  <a:cubicBezTo>
                    <a:pt x="374" y="544"/>
                    <a:pt x="374" y="544"/>
                    <a:pt x="374" y="544"/>
                  </a:cubicBezTo>
                  <a:cubicBezTo>
                    <a:pt x="372" y="554"/>
                    <a:pt x="372" y="554"/>
                    <a:pt x="372" y="554"/>
                  </a:cubicBezTo>
                  <a:cubicBezTo>
                    <a:pt x="350" y="546"/>
                    <a:pt x="350" y="546"/>
                    <a:pt x="350" y="546"/>
                  </a:cubicBezTo>
                  <a:cubicBezTo>
                    <a:pt x="347" y="556"/>
                    <a:pt x="347" y="556"/>
                    <a:pt x="347" y="556"/>
                  </a:cubicBezTo>
                  <a:cubicBezTo>
                    <a:pt x="365" y="561"/>
                    <a:pt x="365" y="561"/>
                    <a:pt x="365" y="561"/>
                  </a:cubicBezTo>
                  <a:cubicBezTo>
                    <a:pt x="365" y="561"/>
                    <a:pt x="344" y="562"/>
                    <a:pt x="337" y="563"/>
                  </a:cubicBezTo>
                  <a:cubicBezTo>
                    <a:pt x="330" y="564"/>
                    <a:pt x="334" y="574"/>
                    <a:pt x="334" y="574"/>
                  </a:cubicBezTo>
                  <a:cubicBezTo>
                    <a:pt x="334" y="574"/>
                    <a:pt x="321" y="567"/>
                    <a:pt x="313" y="573"/>
                  </a:cubicBezTo>
                  <a:cubicBezTo>
                    <a:pt x="305" y="579"/>
                    <a:pt x="298" y="584"/>
                    <a:pt x="303" y="587"/>
                  </a:cubicBezTo>
                  <a:cubicBezTo>
                    <a:pt x="308" y="590"/>
                    <a:pt x="297" y="596"/>
                    <a:pt x="297" y="596"/>
                  </a:cubicBezTo>
                  <a:cubicBezTo>
                    <a:pt x="297" y="596"/>
                    <a:pt x="290" y="605"/>
                    <a:pt x="293" y="606"/>
                  </a:cubicBezTo>
                  <a:cubicBezTo>
                    <a:pt x="296" y="607"/>
                    <a:pt x="316" y="608"/>
                    <a:pt x="316" y="608"/>
                  </a:cubicBezTo>
                  <a:cubicBezTo>
                    <a:pt x="309" y="616"/>
                    <a:pt x="309" y="616"/>
                    <a:pt x="309" y="616"/>
                  </a:cubicBezTo>
                  <a:cubicBezTo>
                    <a:pt x="286" y="612"/>
                    <a:pt x="286" y="612"/>
                    <a:pt x="286" y="612"/>
                  </a:cubicBezTo>
                  <a:cubicBezTo>
                    <a:pt x="286" y="612"/>
                    <a:pt x="273" y="614"/>
                    <a:pt x="273" y="622"/>
                  </a:cubicBezTo>
                  <a:cubicBezTo>
                    <a:pt x="273" y="630"/>
                    <a:pt x="283" y="636"/>
                    <a:pt x="279" y="639"/>
                  </a:cubicBezTo>
                  <a:cubicBezTo>
                    <a:pt x="275" y="642"/>
                    <a:pt x="271" y="642"/>
                    <a:pt x="266" y="642"/>
                  </a:cubicBezTo>
                  <a:cubicBezTo>
                    <a:pt x="261" y="642"/>
                    <a:pt x="255" y="643"/>
                    <a:pt x="257" y="650"/>
                  </a:cubicBezTo>
                  <a:cubicBezTo>
                    <a:pt x="259" y="657"/>
                    <a:pt x="267" y="661"/>
                    <a:pt x="267" y="661"/>
                  </a:cubicBezTo>
                  <a:cubicBezTo>
                    <a:pt x="267" y="661"/>
                    <a:pt x="273" y="672"/>
                    <a:pt x="266" y="673"/>
                  </a:cubicBezTo>
                  <a:cubicBezTo>
                    <a:pt x="259" y="674"/>
                    <a:pt x="252" y="673"/>
                    <a:pt x="249" y="673"/>
                  </a:cubicBezTo>
                  <a:cubicBezTo>
                    <a:pt x="246" y="673"/>
                    <a:pt x="243" y="674"/>
                    <a:pt x="240" y="678"/>
                  </a:cubicBezTo>
                  <a:cubicBezTo>
                    <a:pt x="237" y="682"/>
                    <a:pt x="237" y="689"/>
                    <a:pt x="237" y="689"/>
                  </a:cubicBezTo>
                  <a:cubicBezTo>
                    <a:pt x="237" y="689"/>
                    <a:pt x="239" y="696"/>
                    <a:pt x="232" y="696"/>
                  </a:cubicBezTo>
                  <a:cubicBezTo>
                    <a:pt x="225" y="696"/>
                    <a:pt x="222" y="689"/>
                    <a:pt x="216" y="690"/>
                  </a:cubicBezTo>
                  <a:cubicBezTo>
                    <a:pt x="210" y="691"/>
                    <a:pt x="212" y="691"/>
                    <a:pt x="207" y="695"/>
                  </a:cubicBezTo>
                  <a:cubicBezTo>
                    <a:pt x="202" y="699"/>
                    <a:pt x="202" y="700"/>
                    <a:pt x="199" y="704"/>
                  </a:cubicBezTo>
                  <a:cubicBezTo>
                    <a:pt x="196" y="708"/>
                    <a:pt x="187" y="708"/>
                    <a:pt x="187" y="708"/>
                  </a:cubicBezTo>
                  <a:cubicBezTo>
                    <a:pt x="187" y="708"/>
                    <a:pt x="183" y="709"/>
                    <a:pt x="180" y="715"/>
                  </a:cubicBezTo>
                  <a:cubicBezTo>
                    <a:pt x="177" y="721"/>
                    <a:pt x="186" y="725"/>
                    <a:pt x="181" y="728"/>
                  </a:cubicBezTo>
                  <a:cubicBezTo>
                    <a:pt x="176" y="731"/>
                    <a:pt x="175" y="733"/>
                    <a:pt x="170" y="733"/>
                  </a:cubicBezTo>
                  <a:cubicBezTo>
                    <a:pt x="165" y="733"/>
                    <a:pt x="156" y="728"/>
                    <a:pt x="153" y="728"/>
                  </a:cubicBezTo>
                  <a:cubicBezTo>
                    <a:pt x="150" y="728"/>
                    <a:pt x="157" y="720"/>
                    <a:pt x="144" y="727"/>
                  </a:cubicBezTo>
                  <a:cubicBezTo>
                    <a:pt x="131" y="734"/>
                    <a:pt x="130" y="735"/>
                    <a:pt x="126" y="734"/>
                  </a:cubicBezTo>
                  <a:cubicBezTo>
                    <a:pt x="122" y="733"/>
                    <a:pt x="117" y="731"/>
                    <a:pt x="118" y="741"/>
                  </a:cubicBezTo>
                  <a:cubicBezTo>
                    <a:pt x="119" y="751"/>
                    <a:pt x="125" y="750"/>
                    <a:pt x="126" y="753"/>
                  </a:cubicBezTo>
                  <a:cubicBezTo>
                    <a:pt x="127" y="756"/>
                    <a:pt x="130" y="764"/>
                    <a:pt x="122" y="760"/>
                  </a:cubicBezTo>
                  <a:cubicBezTo>
                    <a:pt x="114" y="756"/>
                    <a:pt x="113" y="747"/>
                    <a:pt x="108" y="750"/>
                  </a:cubicBezTo>
                  <a:cubicBezTo>
                    <a:pt x="103" y="753"/>
                    <a:pt x="97" y="760"/>
                    <a:pt x="102" y="763"/>
                  </a:cubicBezTo>
                  <a:cubicBezTo>
                    <a:pt x="107" y="766"/>
                    <a:pt x="122" y="762"/>
                    <a:pt x="119" y="768"/>
                  </a:cubicBezTo>
                  <a:cubicBezTo>
                    <a:pt x="116" y="774"/>
                    <a:pt x="126" y="777"/>
                    <a:pt x="111" y="775"/>
                  </a:cubicBezTo>
                  <a:cubicBezTo>
                    <a:pt x="96" y="773"/>
                    <a:pt x="92" y="773"/>
                    <a:pt x="92" y="773"/>
                  </a:cubicBezTo>
                  <a:cubicBezTo>
                    <a:pt x="92" y="773"/>
                    <a:pt x="94" y="767"/>
                    <a:pt x="88" y="772"/>
                  </a:cubicBezTo>
                  <a:cubicBezTo>
                    <a:pt x="82" y="777"/>
                    <a:pt x="84" y="786"/>
                    <a:pt x="84" y="786"/>
                  </a:cubicBezTo>
                  <a:cubicBezTo>
                    <a:pt x="84" y="786"/>
                    <a:pt x="55" y="773"/>
                    <a:pt x="59" y="781"/>
                  </a:cubicBezTo>
                  <a:cubicBezTo>
                    <a:pt x="63" y="789"/>
                    <a:pt x="85" y="794"/>
                    <a:pt x="85" y="794"/>
                  </a:cubicBezTo>
                  <a:cubicBezTo>
                    <a:pt x="72" y="808"/>
                    <a:pt x="72" y="808"/>
                    <a:pt x="72" y="808"/>
                  </a:cubicBezTo>
                  <a:cubicBezTo>
                    <a:pt x="72" y="808"/>
                    <a:pt x="73" y="798"/>
                    <a:pt x="66" y="797"/>
                  </a:cubicBezTo>
                  <a:cubicBezTo>
                    <a:pt x="59" y="796"/>
                    <a:pt x="53" y="804"/>
                    <a:pt x="53" y="804"/>
                  </a:cubicBezTo>
                  <a:cubicBezTo>
                    <a:pt x="40" y="793"/>
                    <a:pt x="40" y="793"/>
                    <a:pt x="40" y="793"/>
                  </a:cubicBezTo>
                  <a:cubicBezTo>
                    <a:pt x="34" y="802"/>
                    <a:pt x="34" y="802"/>
                    <a:pt x="34" y="802"/>
                  </a:cubicBezTo>
                  <a:cubicBezTo>
                    <a:pt x="43" y="805"/>
                    <a:pt x="43" y="805"/>
                    <a:pt x="43" y="805"/>
                  </a:cubicBezTo>
                  <a:cubicBezTo>
                    <a:pt x="20" y="804"/>
                    <a:pt x="20" y="804"/>
                    <a:pt x="20" y="804"/>
                  </a:cubicBezTo>
                  <a:cubicBezTo>
                    <a:pt x="19" y="813"/>
                    <a:pt x="19" y="813"/>
                    <a:pt x="19" y="813"/>
                  </a:cubicBezTo>
                  <a:cubicBezTo>
                    <a:pt x="52" y="815"/>
                    <a:pt x="52" y="815"/>
                    <a:pt x="52" y="815"/>
                  </a:cubicBezTo>
                  <a:cubicBezTo>
                    <a:pt x="35" y="820"/>
                    <a:pt x="35" y="820"/>
                    <a:pt x="35" y="820"/>
                  </a:cubicBezTo>
                  <a:cubicBezTo>
                    <a:pt x="11" y="814"/>
                    <a:pt x="11" y="814"/>
                    <a:pt x="11" y="814"/>
                  </a:cubicBezTo>
                  <a:cubicBezTo>
                    <a:pt x="11" y="814"/>
                    <a:pt x="3" y="821"/>
                    <a:pt x="3" y="827"/>
                  </a:cubicBezTo>
                  <a:cubicBezTo>
                    <a:pt x="3" y="833"/>
                    <a:pt x="21" y="834"/>
                    <a:pt x="21" y="834"/>
                  </a:cubicBezTo>
                  <a:cubicBezTo>
                    <a:pt x="10" y="839"/>
                    <a:pt x="10" y="839"/>
                    <a:pt x="10" y="839"/>
                  </a:cubicBezTo>
                  <a:cubicBezTo>
                    <a:pt x="10" y="839"/>
                    <a:pt x="1" y="846"/>
                    <a:pt x="10" y="847"/>
                  </a:cubicBezTo>
                  <a:cubicBezTo>
                    <a:pt x="19" y="848"/>
                    <a:pt x="42" y="848"/>
                    <a:pt x="42" y="848"/>
                  </a:cubicBezTo>
                  <a:cubicBezTo>
                    <a:pt x="52" y="854"/>
                    <a:pt x="52" y="854"/>
                    <a:pt x="52" y="854"/>
                  </a:cubicBezTo>
                  <a:cubicBezTo>
                    <a:pt x="63" y="846"/>
                    <a:pt x="63" y="846"/>
                    <a:pt x="63" y="846"/>
                  </a:cubicBezTo>
                  <a:cubicBezTo>
                    <a:pt x="71" y="854"/>
                    <a:pt x="71" y="854"/>
                    <a:pt x="71" y="854"/>
                  </a:cubicBezTo>
                  <a:cubicBezTo>
                    <a:pt x="89" y="845"/>
                    <a:pt x="89" y="845"/>
                    <a:pt x="89" y="845"/>
                  </a:cubicBezTo>
                  <a:cubicBezTo>
                    <a:pt x="89" y="845"/>
                    <a:pt x="86" y="858"/>
                    <a:pt x="80" y="858"/>
                  </a:cubicBezTo>
                  <a:cubicBezTo>
                    <a:pt x="74" y="858"/>
                    <a:pt x="62" y="857"/>
                    <a:pt x="62" y="857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858"/>
                    <a:pt x="28" y="856"/>
                    <a:pt x="25" y="856"/>
                  </a:cubicBezTo>
                  <a:cubicBezTo>
                    <a:pt x="22" y="856"/>
                    <a:pt x="0" y="858"/>
                    <a:pt x="0" y="858"/>
                  </a:cubicBezTo>
                  <a:cubicBezTo>
                    <a:pt x="0" y="858"/>
                    <a:pt x="2" y="870"/>
                    <a:pt x="7" y="872"/>
                  </a:cubicBezTo>
                  <a:cubicBezTo>
                    <a:pt x="12" y="874"/>
                    <a:pt x="20" y="874"/>
                    <a:pt x="20" y="874"/>
                  </a:cubicBezTo>
                  <a:cubicBezTo>
                    <a:pt x="20" y="874"/>
                    <a:pt x="7" y="884"/>
                    <a:pt x="13" y="891"/>
                  </a:cubicBezTo>
                  <a:cubicBezTo>
                    <a:pt x="19" y="898"/>
                    <a:pt x="29" y="899"/>
                    <a:pt x="29" y="899"/>
                  </a:cubicBezTo>
                  <a:cubicBezTo>
                    <a:pt x="47" y="888"/>
                    <a:pt x="47" y="888"/>
                    <a:pt x="47" y="888"/>
                  </a:cubicBezTo>
                  <a:cubicBezTo>
                    <a:pt x="65" y="884"/>
                    <a:pt x="65" y="884"/>
                    <a:pt x="65" y="884"/>
                  </a:cubicBezTo>
                  <a:cubicBezTo>
                    <a:pt x="59" y="898"/>
                    <a:pt x="59" y="898"/>
                    <a:pt x="59" y="898"/>
                  </a:cubicBezTo>
                  <a:cubicBezTo>
                    <a:pt x="49" y="895"/>
                    <a:pt x="49" y="895"/>
                    <a:pt x="49" y="895"/>
                  </a:cubicBezTo>
                  <a:cubicBezTo>
                    <a:pt x="43" y="907"/>
                    <a:pt x="43" y="907"/>
                    <a:pt x="43" y="907"/>
                  </a:cubicBezTo>
                  <a:cubicBezTo>
                    <a:pt x="43" y="907"/>
                    <a:pt x="13" y="901"/>
                    <a:pt x="17" y="908"/>
                  </a:cubicBezTo>
                  <a:cubicBezTo>
                    <a:pt x="21" y="915"/>
                    <a:pt x="30" y="918"/>
                    <a:pt x="30" y="918"/>
                  </a:cubicBezTo>
                  <a:cubicBezTo>
                    <a:pt x="14" y="926"/>
                    <a:pt x="14" y="926"/>
                    <a:pt x="14" y="926"/>
                  </a:cubicBezTo>
                  <a:cubicBezTo>
                    <a:pt x="2" y="926"/>
                    <a:pt x="2" y="926"/>
                    <a:pt x="2" y="926"/>
                  </a:cubicBezTo>
                  <a:cubicBezTo>
                    <a:pt x="2" y="926"/>
                    <a:pt x="4" y="938"/>
                    <a:pt x="7" y="938"/>
                  </a:cubicBezTo>
                  <a:cubicBezTo>
                    <a:pt x="10" y="938"/>
                    <a:pt x="42" y="939"/>
                    <a:pt x="42" y="939"/>
                  </a:cubicBezTo>
                  <a:cubicBezTo>
                    <a:pt x="33" y="953"/>
                    <a:pt x="33" y="953"/>
                    <a:pt x="33" y="953"/>
                  </a:cubicBezTo>
                  <a:cubicBezTo>
                    <a:pt x="41" y="955"/>
                    <a:pt x="41" y="955"/>
                    <a:pt x="41" y="955"/>
                  </a:cubicBezTo>
                  <a:cubicBezTo>
                    <a:pt x="36" y="967"/>
                    <a:pt x="36" y="967"/>
                    <a:pt x="36" y="967"/>
                  </a:cubicBezTo>
                  <a:cubicBezTo>
                    <a:pt x="36" y="967"/>
                    <a:pt x="10" y="954"/>
                    <a:pt x="11" y="962"/>
                  </a:cubicBezTo>
                  <a:cubicBezTo>
                    <a:pt x="12" y="970"/>
                    <a:pt x="23" y="981"/>
                    <a:pt x="23" y="981"/>
                  </a:cubicBezTo>
                  <a:cubicBezTo>
                    <a:pt x="55" y="995"/>
                    <a:pt x="55" y="995"/>
                    <a:pt x="55" y="995"/>
                  </a:cubicBezTo>
                  <a:cubicBezTo>
                    <a:pt x="55" y="995"/>
                    <a:pt x="48" y="1000"/>
                    <a:pt x="55" y="1003"/>
                  </a:cubicBezTo>
                  <a:cubicBezTo>
                    <a:pt x="62" y="1006"/>
                    <a:pt x="83" y="1001"/>
                    <a:pt x="83" y="1001"/>
                  </a:cubicBezTo>
                  <a:cubicBezTo>
                    <a:pt x="83" y="1001"/>
                    <a:pt x="86" y="1010"/>
                    <a:pt x="103" y="1004"/>
                  </a:cubicBezTo>
                  <a:cubicBezTo>
                    <a:pt x="120" y="998"/>
                    <a:pt x="148" y="973"/>
                    <a:pt x="148" y="973"/>
                  </a:cubicBezTo>
                  <a:cubicBezTo>
                    <a:pt x="172" y="954"/>
                    <a:pt x="172" y="954"/>
                    <a:pt x="172" y="954"/>
                  </a:cubicBezTo>
                  <a:cubicBezTo>
                    <a:pt x="172" y="954"/>
                    <a:pt x="183" y="959"/>
                    <a:pt x="193" y="950"/>
                  </a:cubicBezTo>
                  <a:cubicBezTo>
                    <a:pt x="203" y="941"/>
                    <a:pt x="193" y="922"/>
                    <a:pt x="193" y="922"/>
                  </a:cubicBezTo>
                  <a:cubicBezTo>
                    <a:pt x="205" y="920"/>
                    <a:pt x="205" y="920"/>
                    <a:pt x="205" y="920"/>
                  </a:cubicBezTo>
                  <a:cubicBezTo>
                    <a:pt x="205" y="920"/>
                    <a:pt x="192" y="937"/>
                    <a:pt x="207" y="942"/>
                  </a:cubicBezTo>
                  <a:cubicBezTo>
                    <a:pt x="222" y="947"/>
                    <a:pt x="233" y="949"/>
                    <a:pt x="233" y="949"/>
                  </a:cubicBezTo>
                  <a:cubicBezTo>
                    <a:pt x="247" y="962"/>
                    <a:pt x="247" y="962"/>
                    <a:pt x="247" y="962"/>
                  </a:cubicBezTo>
                  <a:cubicBezTo>
                    <a:pt x="247" y="962"/>
                    <a:pt x="253" y="951"/>
                    <a:pt x="255" y="946"/>
                  </a:cubicBezTo>
                  <a:cubicBezTo>
                    <a:pt x="257" y="941"/>
                    <a:pt x="251" y="940"/>
                    <a:pt x="248" y="932"/>
                  </a:cubicBezTo>
                  <a:cubicBezTo>
                    <a:pt x="245" y="924"/>
                    <a:pt x="254" y="921"/>
                    <a:pt x="254" y="921"/>
                  </a:cubicBezTo>
                  <a:cubicBezTo>
                    <a:pt x="254" y="921"/>
                    <a:pt x="254" y="917"/>
                    <a:pt x="252" y="911"/>
                  </a:cubicBezTo>
                  <a:cubicBezTo>
                    <a:pt x="250" y="905"/>
                    <a:pt x="264" y="911"/>
                    <a:pt x="269" y="911"/>
                  </a:cubicBezTo>
                  <a:cubicBezTo>
                    <a:pt x="274" y="911"/>
                    <a:pt x="277" y="906"/>
                    <a:pt x="277" y="906"/>
                  </a:cubicBezTo>
                  <a:cubicBezTo>
                    <a:pt x="277" y="889"/>
                    <a:pt x="277" y="889"/>
                    <a:pt x="277" y="889"/>
                  </a:cubicBezTo>
                  <a:cubicBezTo>
                    <a:pt x="284" y="889"/>
                    <a:pt x="284" y="889"/>
                    <a:pt x="284" y="889"/>
                  </a:cubicBezTo>
                  <a:cubicBezTo>
                    <a:pt x="284" y="889"/>
                    <a:pt x="280" y="880"/>
                    <a:pt x="277" y="877"/>
                  </a:cubicBezTo>
                  <a:cubicBezTo>
                    <a:pt x="274" y="874"/>
                    <a:pt x="268" y="857"/>
                    <a:pt x="268" y="857"/>
                  </a:cubicBezTo>
                  <a:cubicBezTo>
                    <a:pt x="283" y="854"/>
                    <a:pt x="283" y="854"/>
                    <a:pt x="283" y="854"/>
                  </a:cubicBezTo>
                  <a:cubicBezTo>
                    <a:pt x="283" y="854"/>
                    <a:pt x="290" y="848"/>
                    <a:pt x="292" y="841"/>
                  </a:cubicBezTo>
                  <a:cubicBezTo>
                    <a:pt x="294" y="834"/>
                    <a:pt x="275" y="828"/>
                    <a:pt x="275" y="828"/>
                  </a:cubicBezTo>
                  <a:cubicBezTo>
                    <a:pt x="275" y="828"/>
                    <a:pt x="267" y="821"/>
                    <a:pt x="266" y="814"/>
                  </a:cubicBezTo>
                  <a:cubicBezTo>
                    <a:pt x="265" y="807"/>
                    <a:pt x="271" y="800"/>
                    <a:pt x="272" y="795"/>
                  </a:cubicBezTo>
                  <a:cubicBezTo>
                    <a:pt x="273" y="790"/>
                    <a:pt x="262" y="783"/>
                    <a:pt x="262" y="783"/>
                  </a:cubicBezTo>
                  <a:cubicBezTo>
                    <a:pt x="262" y="783"/>
                    <a:pt x="256" y="775"/>
                    <a:pt x="254" y="770"/>
                  </a:cubicBezTo>
                  <a:cubicBezTo>
                    <a:pt x="252" y="765"/>
                    <a:pt x="261" y="763"/>
                    <a:pt x="267" y="757"/>
                  </a:cubicBezTo>
                  <a:cubicBezTo>
                    <a:pt x="273" y="751"/>
                    <a:pt x="255" y="751"/>
                    <a:pt x="255" y="748"/>
                  </a:cubicBezTo>
                  <a:cubicBezTo>
                    <a:pt x="255" y="745"/>
                    <a:pt x="261" y="740"/>
                    <a:pt x="261" y="740"/>
                  </a:cubicBezTo>
                  <a:cubicBezTo>
                    <a:pt x="266" y="734"/>
                    <a:pt x="266" y="734"/>
                    <a:pt x="266" y="734"/>
                  </a:cubicBezTo>
                  <a:cubicBezTo>
                    <a:pt x="266" y="734"/>
                    <a:pt x="272" y="729"/>
                    <a:pt x="279" y="724"/>
                  </a:cubicBezTo>
                  <a:cubicBezTo>
                    <a:pt x="286" y="719"/>
                    <a:pt x="301" y="707"/>
                    <a:pt x="301" y="707"/>
                  </a:cubicBezTo>
                  <a:cubicBezTo>
                    <a:pt x="301" y="707"/>
                    <a:pt x="328" y="712"/>
                    <a:pt x="332" y="703"/>
                  </a:cubicBezTo>
                  <a:cubicBezTo>
                    <a:pt x="336" y="694"/>
                    <a:pt x="315" y="684"/>
                    <a:pt x="315" y="684"/>
                  </a:cubicBezTo>
                  <a:cubicBezTo>
                    <a:pt x="315" y="684"/>
                    <a:pt x="324" y="678"/>
                    <a:pt x="329" y="674"/>
                  </a:cubicBezTo>
                  <a:cubicBezTo>
                    <a:pt x="334" y="670"/>
                    <a:pt x="344" y="658"/>
                    <a:pt x="344" y="658"/>
                  </a:cubicBezTo>
                  <a:cubicBezTo>
                    <a:pt x="348" y="629"/>
                    <a:pt x="348" y="629"/>
                    <a:pt x="348" y="629"/>
                  </a:cubicBezTo>
                  <a:cubicBezTo>
                    <a:pt x="351" y="624"/>
                    <a:pt x="351" y="624"/>
                    <a:pt x="351" y="624"/>
                  </a:cubicBezTo>
                  <a:cubicBezTo>
                    <a:pt x="349" y="608"/>
                    <a:pt x="349" y="608"/>
                    <a:pt x="349" y="608"/>
                  </a:cubicBezTo>
                  <a:cubicBezTo>
                    <a:pt x="363" y="615"/>
                    <a:pt x="363" y="615"/>
                    <a:pt x="363" y="615"/>
                  </a:cubicBezTo>
                  <a:cubicBezTo>
                    <a:pt x="363" y="615"/>
                    <a:pt x="372" y="610"/>
                    <a:pt x="379" y="608"/>
                  </a:cubicBezTo>
                  <a:cubicBezTo>
                    <a:pt x="386" y="606"/>
                    <a:pt x="372" y="592"/>
                    <a:pt x="372" y="592"/>
                  </a:cubicBezTo>
                  <a:cubicBezTo>
                    <a:pt x="386" y="591"/>
                    <a:pt x="386" y="591"/>
                    <a:pt x="386" y="591"/>
                  </a:cubicBezTo>
                  <a:cubicBezTo>
                    <a:pt x="386" y="591"/>
                    <a:pt x="388" y="584"/>
                    <a:pt x="394" y="579"/>
                  </a:cubicBezTo>
                  <a:cubicBezTo>
                    <a:pt x="400" y="574"/>
                    <a:pt x="405" y="573"/>
                    <a:pt x="405" y="573"/>
                  </a:cubicBezTo>
                  <a:cubicBezTo>
                    <a:pt x="410" y="563"/>
                    <a:pt x="410" y="563"/>
                    <a:pt x="410" y="563"/>
                  </a:cubicBezTo>
                  <a:cubicBezTo>
                    <a:pt x="410" y="563"/>
                    <a:pt x="399" y="555"/>
                    <a:pt x="398" y="551"/>
                  </a:cubicBezTo>
                  <a:cubicBezTo>
                    <a:pt x="397" y="547"/>
                    <a:pt x="414" y="539"/>
                    <a:pt x="414" y="539"/>
                  </a:cubicBezTo>
                  <a:cubicBezTo>
                    <a:pt x="423" y="529"/>
                    <a:pt x="423" y="529"/>
                    <a:pt x="423" y="529"/>
                  </a:cubicBezTo>
                  <a:cubicBezTo>
                    <a:pt x="449" y="525"/>
                    <a:pt x="449" y="525"/>
                    <a:pt x="449" y="525"/>
                  </a:cubicBezTo>
                  <a:cubicBezTo>
                    <a:pt x="449" y="525"/>
                    <a:pt x="464" y="525"/>
                    <a:pt x="467" y="520"/>
                  </a:cubicBezTo>
                  <a:cubicBezTo>
                    <a:pt x="470" y="515"/>
                    <a:pt x="460" y="504"/>
                    <a:pt x="468" y="498"/>
                  </a:cubicBezTo>
                  <a:cubicBezTo>
                    <a:pt x="476" y="492"/>
                    <a:pt x="476" y="505"/>
                    <a:pt x="476" y="505"/>
                  </a:cubicBezTo>
                  <a:cubicBezTo>
                    <a:pt x="495" y="501"/>
                    <a:pt x="495" y="501"/>
                    <a:pt x="495" y="501"/>
                  </a:cubicBezTo>
                  <a:cubicBezTo>
                    <a:pt x="508" y="505"/>
                    <a:pt x="508" y="505"/>
                    <a:pt x="508" y="505"/>
                  </a:cubicBezTo>
                  <a:cubicBezTo>
                    <a:pt x="517" y="505"/>
                    <a:pt x="517" y="505"/>
                    <a:pt x="517" y="505"/>
                  </a:cubicBezTo>
                  <a:cubicBezTo>
                    <a:pt x="517" y="505"/>
                    <a:pt x="528" y="511"/>
                    <a:pt x="536" y="509"/>
                  </a:cubicBezTo>
                  <a:cubicBezTo>
                    <a:pt x="544" y="507"/>
                    <a:pt x="531" y="501"/>
                    <a:pt x="531" y="496"/>
                  </a:cubicBezTo>
                  <a:cubicBezTo>
                    <a:pt x="531" y="491"/>
                    <a:pt x="538" y="494"/>
                    <a:pt x="538" y="494"/>
                  </a:cubicBezTo>
                  <a:cubicBezTo>
                    <a:pt x="537" y="480"/>
                    <a:pt x="537" y="480"/>
                    <a:pt x="537" y="480"/>
                  </a:cubicBezTo>
                  <a:cubicBezTo>
                    <a:pt x="557" y="481"/>
                    <a:pt x="557" y="481"/>
                    <a:pt x="557" y="481"/>
                  </a:cubicBezTo>
                  <a:cubicBezTo>
                    <a:pt x="555" y="479"/>
                    <a:pt x="554" y="478"/>
                    <a:pt x="554" y="478"/>
                  </a:cubicBezTo>
                  <a:cubicBezTo>
                    <a:pt x="556" y="473"/>
                    <a:pt x="556" y="473"/>
                    <a:pt x="556" y="473"/>
                  </a:cubicBezTo>
                  <a:cubicBezTo>
                    <a:pt x="568" y="478"/>
                    <a:pt x="568" y="478"/>
                    <a:pt x="568" y="478"/>
                  </a:cubicBezTo>
                  <a:cubicBezTo>
                    <a:pt x="570" y="469"/>
                    <a:pt x="570" y="469"/>
                    <a:pt x="570" y="469"/>
                  </a:cubicBezTo>
                  <a:cubicBezTo>
                    <a:pt x="570" y="469"/>
                    <a:pt x="577" y="466"/>
                    <a:pt x="581" y="466"/>
                  </a:cubicBezTo>
                  <a:cubicBezTo>
                    <a:pt x="585" y="466"/>
                    <a:pt x="594" y="480"/>
                    <a:pt x="594" y="480"/>
                  </a:cubicBezTo>
                  <a:cubicBezTo>
                    <a:pt x="603" y="481"/>
                    <a:pt x="603" y="481"/>
                    <a:pt x="603" y="481"/>
                  </a:cubicBezTo>
                  <a:cubicBezTo>
                    <a:pt x="603" y="481"/>
                    <a:pt x="604" y="491"/>
                    <a:pt x="618" y="492"/>
                  </a:cubicBezTo>
                  <a:cubicBezTo>
                    <a:pt x="632" y="493"/>
                    <a:pt x="632" y="494"/>
                    <a:pt x="632" y="494"/>
                  </a:cubicBezTo>
                  <a:cubicBezTo>
                    <a:pt x="632" y="494"/>
                    <a:pt x="632" y="494"/>
                    <a:pt x="642" y="497"/>
                  </a:cubicBezTo>
                  <a:cubicBezTo>
                    <a:pt x="652" y="500"/>
                    <a:pt x="661" y="492"/>
                    <a:pt x="661" y="492"/>
                  </a:cubicBezTo>
                  <a:cubicBezTo>
                    <a:pt x="661" y="492"/>
                    <a:pt x="672" y="488"/>
                    <a:pt x="677" y="489"/>
                  </a:cubicBezTo>
                  <a:cubicBezTo>
                    <a:pt x="682" y="490"/>
                    <a:pt x="694" y="498"/>
                    <a:pt x="702" y="498"/>
                  </a:cubicBezTo>
                  <a:cubicBezTo>
                    <a:pt x="710" y="498"/>
                    <a:pt x="704" y="488"/>
                    <a:pt x="711" y="483"/>
                  </a:cubicBezTo>
                  <a:cubicBezTo>
                    <a:pt x="718" y="478"/>
                    <a:pt x="727" y="483"/>
                    <a:pt x="727" y="483"/>
                  </a:cubicBezTo>
                  <a:cubicBezTo>
                    <a:pt x="727" y="483"/>
                    <a:pt x="728" y="467"/>
                    <a:pt x="727" y="463"/>
                  </a:cubicBezTo>
                  <a:cubicBezTo>
                    <a:pt x="726" y="459"/>
                    <a:pt x="730" y="446"/>
                    <a:pt x="730" y="446"/>
                  </a:cubicBezTo>
                  <a:cubicBezTo>
                    <a:pt x="730" y="446"/>
                    <a:pt x="747" y="437"/>
                    <a:pt x="752" y="438"/>
                  </a:cubicBezTo>
                  <a:cubicBezTo>
                    <a:pt x="757" y="439"/>
                    <a:pt x="768" y="440"/>
                    <a:pt x="768" y="440"/>
                  </a:cubicBezTo>
                  <a:cubicBezTo>
                    <a:pt x="768" y="440"/>
                    <a:pt x="779" y="433"/>
                    <a:pt x="794" y="434"/>
                  </a:cubicBezTo>
                  <a:cubicBezTo>
                    <a:pt x="809" y="435"/>
                    <a:pt x="802" y="441"/>
                    <a:pt x="802" y="441"/>
                  </a:cubicBezTo>
                  <a:cubicBezTo>
                    <a:pt x="825" y="446"/>
                    <a:pt x="825" y="446"/>
                    <a:pt x="825" y="446"/>
                  </a:cubicBezTo>
                  <a:cubicBezTo>
                    <a:pt x="825" y="446"/>
                    <a:pt x="839" y="447"/>
                    <a:pt x="843" y="464"/>
                  </a:cubicBezTo>
                  <a:cubicBezTo>
                    <a:pt x="847" y="481"/>
                    <a:pt x="834" y="469"/>
                    <a:pt x="834" y="469"/>
                  </a:cubicBezTo>
                  <a:cubicBezTo>
                    <a:pt x="832" y="477"/>
                    <a:pt x="832" y="477"/>
                    <a:pt x="832" y="477"/>
                  </a:cubicBezTo>
                  <a:cubicBezTo>
                    <a:pt x="836" y="479"/>
                    <a:pt x="840" y="480"/>
                    <a:pt x="845" y="480"/>
                  </a:cubicBezTo>
                  <a:cubicBezTo>
                    <a:pt x="854" y="479"/>
                    <a:pt x="855" y="465"/>
                    <a:pt x="855" y="465"/>
                  </a:cubicBezTo>
                  <a:cubicBezTo>
                    <a:pt x="870" y="464"/>
                    <a:pt x="870" y="464"/>
                    <a:pt x="870" y="464"/>
                  </a:cubicBezTo>
                  <a:cubicBezTo>
                    <a:pt x="874" y="456"/>
                    <a:pt x="874" y="456"/>
                    <a:pt x="874" y="456"/>
                  </a:cubicBezTo>
                  <a:cubicBezTo>
                    <a:pt x="874" y="456"/>
                    <a:pt x="873" y="459"/>
                    <a:pt x="891" y="456"/>
                  </a:cubicBezTo>
                  <a:cubicBezTo>
                    <a:pt x="899" y="455"/>
                    <a:pt x="903" y="451"/>
                    <a:pt x="905" y="448"/>
                  </a:cubicBezTo>
                  <a:lnTo>
                    <a:pt x="901" y="448"/>
                  </a:lnTo>
                  <a:close/>
                  <a:moveTo>
                    <a:pt x="372" y="489"/>
                  </a:moveTo>
                  <a:cubicBezTo>
                    <a:pt x="357" y="498"/>
                    <a:pt x="357" y="498"/>
                    <a:pt x="357" y="498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80" y="512"/>
                    <a:pt x="380" y="512"/>
                    <a:pt x="380" y="512"/>
                  </a:cubicBezTo>
                  <a:cubicBezTo>
                    <a:pt x="376" y="499"/>
                    <a:pt x="376" y="499"/>
                    <a:pt x="376" y="499"/>
                  </a:cubicBezTo>
                  <a:lnTo>
                    <a:pt x="372" y="489"/>
                  </a:lnTo>
                  <a:close/>
                  <a:moveTo>
                    <a:pt x="346" y="483"/>
                  </a:moveTo>
                  <a:cubicBezTo>
                    <a:pt x="335" y="487"/>
                    <a:pt x="339" y="504"/>
                    <a:pt x="339" y="504"/>
                  </a:cubicBezTo>
                  <a:cubicBezTo>
                    <a:pt x="351" y="516"/>
                    <a:pt x="351" y="516"/>
                    <a:pt x="351" y="516"/>
                  </a:cubicBezTo>
                  <a:cubicBezTo>
                    <a:pt x="351" y="516"/>
                    <a:pt x="357" y="479"/>
                    <a:pt x="346" y="483"/>
                  </a:cubicBezTo>
                  <a:close/>
                  <a:moveTo>
                    <a:pt x="403" y="498"/>
                  </a:moveTo>
                  <a:cubicBezTo>
                    <a:pt x="412" y="493"/>
                    <a:pt x="427" y="490"/>
                    <a:pt x="408" y="486"/>
                  </a:cubicBezTo>
                  <a:cubicBezTo>
                    <a:pt x="389" y="483"/>
                    <a:pt x="380" y="494"/>
                    <a:pt x="380" y="494"/>
                  </a:cubicBezTo>
                  <a:cubicBezTo>
                    <a:pt x="386" y="501"/>
                    <a:pt x="386" y="501"/>
                    <a:pt x="386" y="501"/>
                  </a:cubicBezTo>
                  <a:lnTo>
                    <a:pt x="403" y="49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E0D81AE-419C-4702-80AA-A30CD857A32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4163" y="3405188"/>
              <a:ext cx="273050" cy="184150"/>
            </a:xfrm>
            <a:custGeom>
              <a:avLst/>
              <a:gdLst>
                <a:gd name="T0" fmla="*/ 311 w 487"/>
                <a:gd name="T1" fmla="*/ 13 h 330"/>
                <a:gd name="T2" fmla="*/ 247 w 487"/>
                <a:gd name="T3" fmla="*/ 45 h 330"/>
                <a:gd name="T4" fmla="*/ 222 w 487"/>
                <a:gd name="T5" fmla="*/ 82 h 330"/>
                <a:gd name="T6" fmla="*/ 222 w 487"/>
                <a:gd name="T7" fmla="*/ 94 h 330"/>
                <a:gd name="T8" fmla="*/ 210 w 487"/>
                <a:gd name="T9" fmla="*/ 106 h 330"/>
                <a:gd name="T10" fmla="*/ 187 w 487"/>
                <a:gd name="T11" fmla="*/ 89 h 330"/>
                <a:gd name="T12" fmla="*/ 143 w 487"/>
                <a:gd name="T13" fmla="*/ 89 h 330"/>
                <a:gd name="T14" fmla="*/ 116 w 487"/>
                <a:gd name="T15" fmla="*/ 81 h 330"/>
                <a:gd name="T16" fmla="*/ 76 w 487"/>
                <a:gd name="T17" fmla="*/ 82 h 330"/>
                <a:gd name="T18" fmla="*/ 64 w 487"/>
                <a:gd name="T19" fmla="*/ 88 h 330"/>
                <a:gd name="T20" fmla="*/ 46 w 487"/>
                <a:gd name="T21" fmla="*/ 89 h 330"/>
                <a:gd name="T22" fmla="*/ 31 w 487"/>
                <a:gd name="T23" fmla="*/ 80 h 330"/>
                <a:gd name="T24" fmla="*/ 22 w 487"/>
                <a:gd name="T25" fmla="*/ 114 h 330"/>
                <a:gd name="T26" fmla="*/ 21 w 487"/>
                <a:gd name="T27" fmla="*/ 127 h 330"/>
                <a:gd name="T28" fmla="*/ 8 w 487"/>
                <a:gd name="T29" fmla="*/ 141 h 330"/>
                <a:gd name="T30" fmla="*/ 2 w 487"/>
                <a:gd name="T31" fmla="*/ 164 h 330"/>
                <a:gd name="T32" fmla="*/ 24 w 487"/>
                <a:gd name="T33" fmla="*/ 193 h 330"/>
                <a:gd name="T34" fmla="*/ 15 w 487"/>
                <a:gd name="T35" fmla="*/ 270 h 330"/>
                <a:gd name="T36" fmla="*/ 36 w 487"/>
                <a:gd name="T37" fmla="*/ 292 h 330"/>
                <a:gd name="T38" fmla="*/ 60 w 487"/>
                <a:gd name="T39" fmla="*/ 325 h 330"/>
                <a:gd name="T40" fmla="*/ 106 w 487"/>
                <a:gd name="T41" fmla="*/ 321 h 330"/>
                <a:gd name="T42" fmla="*/ 133 w 487"/>
                <a:gd name="T43" fmla="*/ 287 h 330"/>
                <a:gd name="T44" fmla="*/ 182 w 487"/>
                <a:gd name="T45" fmla="*/ 290 h 330"/>
                <a:gd name="T46" fmla="*/ 243 w 487"/>
                <a:gd name="T47" fmla="*/ 282 h 330"/>
                <a:gd name="T48" fmla="*/ 292 w 487"/>
                <a:gd name="T49" fmla="*/ 243 h 330"/>
                <a:gd name="T50" fmla="*/ 334 w 487"/>
                <a:gd name="T51" fmla="*/ 213 h 330"/>
                <a:gd name="T52" fmla="*/ 397 w 487"/>
                <a:gd name="T53" fmla="*/ 181 h 330"/>
                <a:gd name="T54" fmla="*/ 446 w 487"/>
                <a:gd name="T55" fmla="*/ 180 h 330"/>
                <a:gd name="T56" fmla="*/ 479 w 487"/>
                <a:gd name="T57" fmla="*/ 125 h 330"/>
                <a:gd name="T58" fmla="*/ 487 w 487"/>
                <a:gd name="T59" fmla="*/ 120 h 330"/>
                <a:gd name="T60" fmla="*/ 433 w 487"/>
                <a:gd name="T61" fmla="*/ 0 h 330"/>
                <a:gd name="T62" fmla="*/ 311 w 487"/>
                <a:gd name="T63" fmla="*/ 1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7" h="330">
                  <a:moveTo>
                    <a:pt x="311" y="13"/>
                  </a:moveTo>
                  <a:cubicBezTo>
                    <a:pt x="299" y="13"/>
                    <a:pt x="257" y="32"/>
                    <a:pt x="247" y="45"/>
                  </a:cubicBezTo>
                  <a:cubicBezTo>
                    <a:pt x="237" y="58"/>
                    <a:pt x="222" y="82"/>
                    <a:pt x="222" y="82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2" y="94"/>
                    <a:pt x="215" y="106"/>
                    <a:pt x="210" y="106"/>
                  </a:cubicBezTo>
                  <a:cubicBezTo>
                    <a:pt x="205" y="106"/>
                    <a:pt x="191" y="91"/>
                    <a:pt x="187" y="89"/>
                  </a:cubicBezTo>
                  <a:cubicBezTo>
                    <a:pt x="183" y="87"/>
                    <a:pt x="143" y="89"/>
                    <a:pt x="143" y="89"/>
                  </a:cubicBezTo>
                  <a:cubicBezTo>
                    <a:pt x="143" y="89"/>
                    <a:pt x="132" y="81"/>
                    <a:pt x="116" y="81"/>
                  </a:cubicBezTo>
                  <a:cubicBezTo>
                    <a:pt x="100" y="81"/>
                    <a:pt x="81" y="82"/>
                    <a:pt x="76" y="82"/>
                  </a:cubicBezTo>
                  <a:cubicBezTo>
                    <a:pt x="71" y="82"/>
                    <a:pt x="64" y="88"/>
                    <a:pt x="64" y="88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89"/>
                    <a:pt x="41" y="75"/>
                    <a:pt x="31" y="80"/>
                  </a:cubicBezTo>
                  <a:cubicBezTo>
                    <a:pt x="21" y="85"/>
                    <a:pt x="22" y="114"/>
                    <a:pt x="22" y="114"/>
                  </a:cubicBezTo>
                  <a:cubicBezTo>
                    <a:pt x="22" y="114"/>
                    <a:pt x="28" y="116"/>
                    <a:pt x="21" y="127"/>
                  </a:cubicBezTo>
                  <a:cubicBezTo>
                    <a:pt x="17" y="134"/>
                    <a:pt x="12" y="138"/>
                    <a:pt x="8" y="141"/>
                  </a:cubicBezTo>
                  <a:cubicBezTo>
                    <a:pt x="6" y="150"/>
                    <a:pt x="3" y="159"/>
                    <a:pt x="2" y="164"/>
                  </a:cubicBezTo>
                  <a:cubicBezTo>
                    <a:pt x="0" y="174"/>
                    <a:pt x="24" y="193"/>
                    <a:pt x="24" y="193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36" y="292"/>
                    <a:pt x="36" y="292"/>
                    <a:pt x="36" y="292"/>
                  </a:cubicBezTo>
                  <a:cubicBezTo>
                    <a:pt x="36" y="292"/>
                    <a:pt x="41" y="321"/>
                    <a:pt x="60" y="325"/>
                  </a:cubicBezTo>
                  <a:cubicBezTo>
                    <a:pt x="79" y="330"/>
                    <a:pt x="94" y="329"/>
                    <a:pt x="106" y="321"/>
                  </a:cubicBezTo>
                  <a:cubicBezTo>
                    <a:pt x="118" y="313"/>
                    <a:pt x="122" y="287"/>
                    <a:pt x="133" y="287"/>
                  </a:cubicBezTo>
                  <a:cubicBezTo>
                    <a:pt x="145" y="286"/>
                    <a:pt x="160" y="293"/>
                    <a:pt x="182" y="290"/>
                  </a:cubicBezTo>
                  <a:cubicBezTo>
                    <a:pt x="204" y="287"/>
                    <a:pt x="230" y="282"/>
                    <a:pt x="243" y="282"/>
                  </a:cubicBezTo>
                  <a:cubicBezTo>
                    <a:pt x="256" y="283"/>
                    <a:pt x="277" y="249"/>
                    <a:pt x="292" y="243"/>
                  </a:cubicBezTo>
                  <a:cubicBezTo>
                    <a:pt x="308" y="238"/>
                    <a:pt x="316" y="218"/>
                    <a:pt x="334" y="213"/>
                  </a:cubicBezTo>
                  <a:cubicBezTo>
                    <a:pt x="352" y="207"/>
                    <a:pt x="397" y="181"/>
                    <a:pt x="397" y="181"/>
                  </a:cubicBezTo>
                  <a:cubicBezTo>
                    <a:pt x="446" y="180"/>
                    <a:pt x="446" y="180"/>
                    <a:pt x="446" y="180"/>
                  </a:cubicBezTo>
                  <a:cubicBezTo>
                    <a:pt x="446" y="180"/>
                    <a:pt x="466" y="135"/>
                    <a:pt x="479" y="125"/>
                  </a:cubicBezTo>
                  <a:cubicBezTo>
                    <a:pt x="480" y="123"/>
                    <a:pt x="483" y="122"/>
                    <a:pt x="487" y="12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33" y="0"/>
                    <a:pt x="323" y="13"/>
                    <a:pt x="311" y="1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7A394529-35F4-45FD-B115-AEA9411A8EB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6275" y="3906838"/>
              <a:ext cx="57150" cy="39688"/>
            </a:xfrm>
            <a:custGeom>
              <a:avLst/>
              <a:gdLst>
                <a:gd name="T0" fmla="*/ 97 w 103"/>
                <a:gd name="T1" fmla="*/ 29 h 71"/>
                <a:gd name="T2" fmla="*/ 100 w 103"/>
                <a:gd name="T3" fmla="*/ 6 h 71"/>
                <a:gd name="T4" fmla="*/ 36 w 103"/>
                <a:gd name="T5" fmla="*/ 6 h 71"/>
                <a:gd name="T6" fmla="*/ 30 w 103"/>
                <a:gd name="T7" fmla="*/ 0 h 71"/>
                <a:gd name="T8" fmla="*/ 24 w 103"/>
                <a:gd name="T9" fmla="*/ 3 h 71"/>
                <a:gd name="T10" fmla="*/ 23 w 103"/>
                <a:gd name="T11" fmla="*/ 29 h 71"/>
                <a:gd name="T12" fmla="*/ 4 w 103"/>
                <a:gd name="T13" fmla="*/ 57 h 71"/>
                <a:gd name="T14" fmla="*/ 21 w 103"/>
                <a:gd name="T15" fmla="*/ 67 h 71"/>
                <a:gd name="T16" fmla="*/ 29 w 103"/>
                <a:gd name="T17" fmla="*/ 65 h 71"/>
                <a:gd name="T18" fmla="*/ 31 w 103"/>
                <a:gd name="T19" fmla="*/ 71 h 71"/>
                <a:gd name="T20" fmla="*/ 98 w 103"/>
                <a:gd name="T21" fmla="*/ 69 h 71"/>
                <a:gd name="T22" fmla="*/ 103 w 103"/>
                <a:gd name="T23" fmla="*/ 33 h 71"/>
                <a:gd name="T24" fmla="*/ 97 w 103"/>
                <a:gd name="T25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1">
                  <a:moveTo>
                    <a:pt x="97" y="29"/>
                  </a:moveTo>
                  <a:cubicBezTo>
                    <a:pt x="100" y="6"/>
                    <a:pt x="100" y="6"/>
                    <a:pt x="10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8" y="21"/>
                    <a:pt x="23" y="29"/>
                  </a:cubicBezTo>
                  <a:cubicBezTo>
                    <a:pt x="18" y="37"/>
                    <a:pt x="0" y="50"/>
                    <a:pt x="4" y="57"/>
                  </a:cubicBezTo>
                  <a:cubicBezTo>
                    <a:pt x="7" y="63"/>
                    <a:pt x="17" y="66"/>
                    <a:pt x="21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93" y="70"/>
                    <a:pt x="98" y="69"/>
                  </a:cubicBezTo>
                  <a:cubicBezTo>
                    <a:pt x="103" y="68"/>
                    <a:pt x="103" y="33"/>
                    <a:pt x="103" y="33"/>
                  </a:cubicBezTo>
                  <a:lnTo>
                    <a:pt x="97" y="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1C9AF633-3747-4CCD-B6BE-5CD54FE6252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040188" y="2660650"/>
              <a:ext cx="331787" cy="231775"/>
            </a:xfrm>
            <a:custGeom>
              <a:avLst/>
              <a:gdLst>
                <a:gd name="T0" fmla="*/ 527 w 591"/>
                <a:gd name="T1" fmla="*/ 205 h 413"/>
                <a:gd name="T2" fmla="*/ 511 w 591"/>
                <a:gd name="T3" fmla="*/ 226 h 413"/>
                <a:gd name="T4" fmla="*/ 531 w 591"/>
                <a:gd name="T5" fmla="*/ 237 h 413"/>
                <a:gd name="T6" fmla="*/ 536 w 591"/>
                <a:gd name="T7" fmla="*/ 212 h 413"/>
                <a:gd name="T8" fmla="*/ 461 w 591"/>
                <a:gd name="T9" fmla="*/ 249 h 413"/>
                <a:gd name="T10" fmla="*/ 560 w 591"/>
                <a:gd name="T11" fmla="*/ 198 h 413"/>
                <a:gd name="T12" fmla="*/ 560 w 591"/>
                <a:gd name="T13" fmla="*/ 198 h 413"/>
                <a:gd name="T14" fmla="*/ 534 w 591"/>
                <a:gd name="T15" fmla="*/ 86 h 413"/>
                <a:gd name="T16" fmla="*/ 527 w 591"/>
                <a:gd name="T17" fmla="*/ 67 h 413"/>
                <a:gd name="T18" fmla="*/ 514 w 591"/>
                <a:gd name="T19" fmla="*/ 77 h 413"/>
                <a:gd name="T20" fmla="*/ 496 w 591"/>
                <a:gd name="T21" fmla="*/ 70 h 413"/>
                <a:gd name="T22" fmla="*/ 479 w 591"/>
                <a:gd name="T23" fmla="*/ 68 h 413"/>
                <a:gd name="T24" fmla="*/ 459 w 591"/>
                <a:gd name="T25" fmla="*/ 56 h 413"/>
                <a:gd name="T26" fmla="*/ 437 w 591"/>
                <a:gd name="T27" fmla="*/ 48 h 413"/>
                <a:gd name="T28" fmla="*/ 417 w 591"/>
                <a:gd name="T29" fmla="*/ 63 h 413"/>
                <a:gd name="T30" fmla="*/ 395 w 591"/>
                <a:gd name="T31" fmla="*/ 54 h 413"/>
                <a:gd name="T32" fmla="*/ 376 w 591"/>
                <a:gd name="T33" fmla="*/ 51 h 413"/>
                <a:gd name="T34" fmla="*/ 342 w 591"/>
                <a:gd name="T35" fmla="*/ 38 h 413"/>
                <a:gd name="T36" fmla="*/ 327 w 591"/>
                <a:gd name="T37" fmla="*/ 29 h 413"/>
                <a:gd name="T38" fmla="*/ 320 w 591"/>
                <a:gd name="T39" fmla="*/ 23 h 413"/>
                <a:gd name="T40" fmla="*/ 234 w 591"/>
                <a:gd name="T41" fmla="*/ 22 h 413"/>
                <a:gd name="T42" fmla="*/ 156 w 591"/>
                <a:gd name="T43" fmla="*/ 7 h 413"/>
                <a:gd name="T44" fmla="*/ 91 w 591"/>
                <a:gd name="T45" fmla="*/ 8 h 413"/>
                <a:gd name="T46" fmla="*/ 49 w 591"/>
                <a:gd name="T47" fmla="*/ 18 h 413"/>
                <a:gd name="T48" fmla="*/ 21 w 591"/>
                <a:gd name="T49" fmla="*/ 67 h 413"/>
                <a:gd name="T50" fmla="*/ 15 w 591"/>
                <a:gd name="T51" fmla="*/ 101 h 413"/>
                <a:gd name="T52" fmla="*/ 50 w 591"/>
                <a:gd name="T53" fmla="*/ 94 h 413"/>
                <a:gd name="T54" fmla="*/ 61 w 591"/>
                <a:gd name="T55" fmla="*/ 99 h 413"/>
                <a:gd name="T56" fmla="*/ 85 w 591"/>
                <a:gd name="T57" fmla="*/ 96 h 413"/>
                <a:gd name="T58" fmla="*/ 115 w 591"/>
                <a:gd name="T59" fmla="*/ 108 h 413"/>
                <a:gd name="T60" fmla="*/ 94 w 591"/>
                <a:gd name="T61" fmla="*/ 144 h 413"/>
                <a:gd name="T62" fmla="*/ 96 w 591"/>
                <a:gd name="T63" fmla="*/ 181 h 413"/>
                <a:gd name="T64" fmla="*/ 94 w 591"/>
                <a:gd name="T65" fmla="*/ 205 h 413"/>
                <a:gd name="T66" fmla="*/ 61 w 591"/>
                <a:gd name="T67" fmla="*/ 217 h 413"/>
                <a:gd name="T68" fmla="*/ 77 w 591"/>
                <a:gd name="T69" fmla="*/ 240 h 413"/>
                <a:gd name="T70" fmla="*/ 66 w 591"/>
                <a:gd name="T71" fmla="*/ 276 h 413"/>
                <a:gd name="T72" fmla="*/ 84 w 591"/>
                <a:gd name="T73" fmla="*/ 301 h 413"/>
                <a:gd name="T74" fmla="*/ 60 w 591"/>
                <a:gd name="T75" fmla="*/ 325 h 413"/>
                <a:gd name="T76" fmla="*/ 61 w 591"/>
                <a:gd name="T77" fmla="*/ 351 h 413"/>
                <a:gd name="T78" fmla="*/ 81 w 591"/>
                <a:gd name="T79" fmla="*/ 350 h 413"/>
                <a:gd name="T80" fmla="*/ 109 w 591"/>
                <a:gd name="T81" fmla="*/ 365 h 413"/>
                <a:gd name="T82" fmla="*/ 110 w 591"/>
                <a:gd name="T83" fmla="*/ 383 h 413"/>
                <a:gd name="T84" fmla="*/ 136 w 591"/>
                <a:gd name="T85" fmla="*/ 413 h 413"/>
                <a:gd name="T86" fmla="*/ 177 w 591"/>
                <a:gd name="T87" fmla="*/ 389 h 413"/>
                <a:gd name="T88" fmla="*/ 235 w 591"/>
                <a:gd name="T89" fmla="*/ 377 h 413"/>
                <a:gd name="T90" fmla="*/ 265 w 591"/>
                <a:gd name="T91" fmla="*/ 378 h 413"/>
                <a:gd name="T92" fmla="*/ 297 w 591"/>
                <a:gd name="T93" fmla="*/ 374 h 413"/>
                <a:gd name="T94" fmla="*/ 331 w 591"/>
                <a:gd name="T95" fmla="*/ 329 h 413"/>
                <a:gd name="T96" fmla="*/ 356 w 591"/>
                <a:gd name="T97" fmla="*/ 315 h 413"/>
                <a:gd name="T98" fmla="*/ 401 w 591"/>
                <a:gd name="T99" fmla="*/ 270 h 413"/>
                <a:gd name="T100" fmla="*/ 385 w 591"/>
                <a:gd name="T101" fmla="*/ 215 h 413"/>
                <a:gd name="T102" fmla="*/ 424 w 591"/>
                <a:gd name="T103" fmla="*/ 172 h 413"/>
                <a:gd name="T104" fmla="*/ 438 w 591"/>
                <a:gd name="T105" fmla="*/ 146 h 413"/>
                <a:gd name="T106" fmla="*/ 514 w 591"/>
                <a:gd name="T107" fmla="*/ 1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1" h="413">
                  <a:moveTo>
                    <a:pt x="536" y="212"/>
                  </a:moveTo>
                  <a:cubicBezTo>
                    <a:pt x="536" y="212"/>
                    <a:pt x="533" y="205"/>
                    <a:pt x="527" y="205"/>
                  </a:cubicBezTo>
                  <a:cubicBezTo>
                    <a:pt x="521" y="205"/>
                    <a:pt x="498" y="218"/>
                    <a:pt x="501" y="223"/>
                  </a:cubicBezTo>
                  <a:cubicBezTo>
                    <a:pt x="504" y="228"/>
                    <a:pt x="511" y="226"/>
                    <a:pt x="511" y="226"/>
                  </a:cubicBezTo>
                  <a:cubicBezTo>
                    <a:pt x="511" y="226"/>
                    <a:pt x="515" y="235"/>
                    <a:pt x="519" y="236"/>
                  </a:cubicBezTo>
                  <a:cubicBezTo>
                    <a:pt x="523" y="237"/>
                    <a:pt x="531" y="237"/>
                    <a:pt x="531" y="237"/>
                  </a:cubicBezTo>
                  <a:cubicBezTo>
                    <a:pt x="537" y="235"/>
                    <a:pt x="547" y="225"/>
                    <a:pt x="546" y="218"/>
                  </a:cubicBezTo>
                  <a:cubicBezTo>
                    <a:pt x="545" y="211"/>
                    <a:pt x="536" y="212"/>
                    <a:pt x="536" y="212"/>
                  </a:cubicBezTo>
                  <a:close/>
                  <a:moveTo>
                    <a:pt x="447" y="261"/>
                  </a:moveTo>
                  <a:cubicBezTo>
                    <a:pt x="456" y="270"/>
                    <a:pt x="466" y="259"/>
                    <a:pt x="461" y="249"/>
                  </a:cubicBezTo>
                  <a:cubicBezTo>
                    <a:pt x="456" y="239"/>
                    <a:pt x="447" y="261"/>
                    <a:pt x="447" y="261"/>
                  </a:cubicBezTo>
                  <a:close/>
                  <a:moveTo>
                    <a:pt x="560" y="198"/>
                  </a:moveTo>
                  <a:cubicBezTo>
                    <a:pt x="560" y="198"/>
                    <a:pt x="573" y="218"/>
                    <a:pt x="582" y="213"/>
                  </a:cubicBezTo>
                  <a:cubicBezTo>
                    <a:pt x="591" y="208"/>
                    <a:pt x="570" y="191"/>
                    <a:pt x="560" y="198"/>
                  </a:cubicBezTo>
                  <a:close/>
                  <a:moveTo>
                    <a:pt x="535" y="101"/>
                  </a:moveTo>
                  <a:cubicBezTo>
                    <a:pt x="536" y="98"/>
                    <a:pt x="534" y="86"/>
                    <a:pt x="534" y="86"/>
                  </a:cubicBezTo>
                  <a:cubicBezTo>
                    <a:pt x="542" y="81"/>
                    <a:pt x="542" y="81"/>
                    <a:pt x="542" y="81"/>
                  </a:cubicBezTo>
                  <a:cubicBezTo>
                    <a:pt x="542" y="81"/>
                    <a:pt x="530" y="75"/>
                    <a:pt x="527" y="67"/>
                  </a:cubicBezTo>
                  <a:cubicBezTo>
                    <a:pt x="521" y="67"/>
                    <a:pt x="521" y="67"/>
                    <a:pt x="521" y="67"/>
                  </a:cubicBezTo>
                  <a:cubicBezTo>
                    <a:pt x="521" y="67"/>
                    <a:pt x="521" y="77"/>
                    <a:pt x="514" y="77"/>
                  </a:cubicBezTo>
                  <a:cubicBezTo>
                    <a:pt x="507" y="77"/>
                    <a:pt x="506" y="77"/>
                    <a:pt x="506" y="77"/>
                  </a:cubicBezTo>
                  <a:cubicBezTo>
                    <a:pt x="506" y="77"/>
                    <a:pt x="499" y="69"/>
                    <a:pt x="496" y="70"/>
                  </a:cubicBezTo>
                  <a:cubicBezTo>
                    <a:pt x="493" y="71"/>
                    <a:pt x="486" y="73"/>
                    <a:pt x="486" y="73"/>
                  </a:cubicBezTo>
                  <a:cubicBezTo>
                    <a:pt x="486" y="73"/>
                    <a:pt x="483" y="67"/>
                    <a:pt x="479" y="68"/>
                  </a:cubicBezTo>
                  <a:cubicBezTo>
                    <a:pt x="475" y="69"/>
                    <a:pt x="466" y="71"/>
                    <a:pt x="466" y="71"/>
                  </a:cubicBezTo>
                  <a:cubicBezTo>
                    <a:pt x="459" y="56"/>
                    <a:pt x="459" y="56"/>
                    <a:pt x="459" y="56"/>
                  </a:cubicBezTo>
                  <a:cubicBezTo>
                    <a:pt x="450" y="55"/>
                    <a:pt x="450" y="55"/>
                    <a:pt x="450" y="55"/>
                  </a:cubicBezTo>
                  <a:cubicBezTo>
                    <a:pt x="450" y="55"/>
                    <a:pt x="450" y="48"/>
                    <a:pt x="437" y="48"/>
                  </a:cubicBezTo>
                  <a:cubicBezTo>
                    <a:pt x="424" y="48"/>
                    <a:pt x="430" y="60"/>
                    <a:pt x="430" y="60"/>
                  </a:cubicBezTo>
                  <a:cubicBezTo>
                    <a:pt x="417" y="63"/>
                    <a:pt x="417" y="63"/>
                    <a:pt x="417" y="63"/>
                  </a:cubicBezTo>
                  <a:cubicBezTo>
                    <a:pt x="415" y="55"/>
                    <a:pt x="415" y="55"/>
                    <a:pt x="415" y="55"/>
                  </a:cubicBezTo>
                  <a:cubicBezTo>
                    <a:pt x="395" y="54"/>
                    <a:pt x="395" y="54"/>
                    <a:pt x="395" y="54"/>
                  </a:cubicBezTo>
                  <a:cubicBezTo>
                    <a:pt x="395" y="54"/>
                    <a:pt x="394" y="51"/>
                    <a:pt x="390" y="49"/>
                  </a:cubicBezTo>
                  <a:cubicBezTo>
                    <a:pt x="386" y="47"/>
                    <a:pt x="376" y="51"/>
                    <a:pt x="376" y="51"/>
                  </a:cubicBezTo>
                  <a:cubicBezTo>
                    <a:pt x="376" y="51"/>
                    <a:pt x="370" y="42"/>
                    <a:pt x="363" y="41"/>
                  </a:cubicBezTo>
                  <a:cubicBezTo>
                    <a:pt x="356" y="40"/>
                    <a:pt x="342" y="38"/>
                    <a:pt x="342" y="38"/>
                  </a:cubicBezTo>
                  <a:cubicBezTo>
                    <a:pt x="342" y="38"/>
                    <a:pt x="348" y="35"/>
                    <a:pt x="342" y="28"/>
                  </a:cubicBezTo>
                  <a:cubicBezTo>
                    <a:pt x="336" y="21"/>
                    <a:pt x="327" y="29"/>
                    <a:pt x="327" y="29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4" y="23"/>
                    <a:pt x="322" y="23"/>
                    <a:pt x="320" y="23"/>
                  </a:cubicBezTo>
                  <a:cubicBezTo>
                    <a:pt x="301" y="23"/>
                    <a:pt x="254" y="14"/>
                    <a:pt x="254" y="14"/>
                  </a:cubicBezTo>
                  <a:cubicBezTo>
                    <a:pt x="234" y="22"/>
                    <a:pt x="234" y="22"/>
                    <a:pt x="234" y="22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6" y="18"/>
                    <a:pt x="171" y="4"/>
                    <a:pt x="156" y="7"/>
                  </a:cubicBezTo>
                  <a:cubicBezTo>
                    <a:pt x="141" y="10"/>
                    <a:pt x="120" y="11"/>
                    <a:pt x="115" y="11"/>
                  </a:cubicBezTo>
                  <a:cubicBezTo>
                    <a:pt x="110" y="11"/>
                    <a:pt x="91" y="8"/>
                    <a:pt x="91" y="8"/>
                  </a:cubicBezTo>
                  <a:cubicBezTo>
                    <a:pt x="91" y="8"/>
                    <a:pt x="81" y="0"/>
                    <a:pt x="75" y="0"/>
                  </a:cubicBezTo>
                  <a:cubicBezTo>
                    <a:pt x="69" y="0"/>
                    <a:pt x="49" y="18"/>
                    <a:pt x="49" y="18"/>
                  </a:cubicBezTo>
                  <a:cubicBezTo>
                    <a:pt x="49" y="18"/>
                    <a:pt x="4" y="25"/>
                    <a:pt x="2" y="38"/>
                  </a:cubicBezTo>
                  <a:cubicBezTo>
                    <a:pt x="0" y="51"/>
                    <a:pt x="21" y="67"/>
                    <a:pt x="21" y="67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4" y="94"/>
                    <a:pt x="15" y="101"/>
                  </a:cubicBezTo>
                  <a:cubicBezTo>
                    <a:pt x="20" y="95"/>
                    <a:pt x="27" y="88"/>
                    <a:pt x="36" y="88"/>
                  </a:cubicBezTo>
                  <a:cubicBezTo>
                    <a:pt x="50" y="88"/>
                    <a:pt x="55" y="89"/>
                    <a:pt x="50" y="94"/>
                  </a:cubicBezTo>
                  <a:cubicBezTo>
                    <a:pt x="45" y="99"/>
                    <a:pt x="38" y="103"/>
                    <a:pt x="44" y="103"/>
                  </a:cubicBezTo>
                  <a:cubicBezTo>
                    <a:pt x="50" y="103"/>
                    <a:pt x="54" y="99"/>
                    <a:pt x="61" y="99"/>
                  </a:cubicBezTo>
                  <a:cubicBezTo>
                    <a:pt x="68" y="99"/>
                    <a:pt x="70" y="108"/>
                    <a:pt x="78" y="104"/>
                  </a:cubicBezTo>
                  <a:cubicBezTo>
                    <a:pt x="86" y="100"/>
                    <a:pt x="76" y="96"/>
                    <a:pt x="85" y="96"/>
                  </a:cubicBezTo>
                  <a:cubicBezTo>
                    <a:pt x="94" y="96"/>
                    <a:pt x="110" y="93"/>
                    <a:pt x="114" y="95"/>
                  </a:cubicBezTo>
                  <a:cubicBezTo>
                    <a:pt x="118" y="97"/>
                    <a:pt x="115" y="108"/>
                    <a:pt x="115" y="108"/>
                  </a:cubicBezTo>
                  <a:cubicBezTo>
                    <a:pt x="115" y="108"/>
                    <a:pt x="129" y="109"/>
                    <a:pt x="128" y="117"/>
                  </a:cubicBezTo>
                  <a:cubicBezTo>
                    <a:pt x="127" y="125"/>
                    <a:pt x="95" y="140"/>
                    <a:pt x="94" y="144"/>
                  </a:cubicBezTo>
                  <a:cubicBezTo>
                    <a:pt x="93" y="148"/>
                    <a:pt x="102" y="153"/>
                    <a:pt x="102" y="153"/>
                  </a:cubicBezTo>
                  <a:cubicBezTo>
                    <a:pt x="102" y="153"/>
                    <a:pt x="97" y="178"/>
                    <a:pt x="96" y="181"/>
                  </a:cubicBezTo>
                  <a:cubicBezTo>
                    <a:pt x="95" y="184"/>
                    <a:pt x="90" y="188"/>
                    <a:pt x="90" y="188"/>
                  </a:cubicBezTo>
                  <a:cubicBezTo>
                    <a:pt x="90" y="188"/>
                    <a:pt x="94" y="202"/>
                    <a:pt x="94" y="205"/>
                  </a:cubicBezTo>
                  <a:cubicBezTo>
                    <a:pt x="94" y="208"/>
                    <a:pt x="86" y="215"/>
                    <a:pt x="82" y="216"/>
                  </a:cubicBezTo>
                  <a:cubicBezTo>
                    <a:pt x="78" y="217"/>
                    <a:pt x="61" y="217"/>
                    <a:pt x="61" y="217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7" y="240"/>
                    <a:pt x="77" y="240"/>
                    <a:pt x="77" y="240"/>
                  </a:cubicBezTo>
                  <a:cubicBezTo>
                    <a:pt x="77" y="240"/>
                    <a:pt x="90" y="242"/>
                    <a:pt x="88" y="250"/>
                  </a:cubicBezTo>
                  <a:cubicBezTo>
                    <a:pt x="86" y="258"/>
                    <a:pt x="62" y="272"/>
                    <a:pt x="66" y="276"/>
                  </a:cubicBezTo>
                  <a:cubicBezTo>
                    <a:pt x="70" y="280"/>
                    <a:pt x="75" y="294"/>
                    <a:pt x="75" y="294"/>
                  </a:cubicBezTo>
                  <a:cubicBezTo>
                    <a:pt x="75" y="294"/>
                    <a:pt x="88" y="295"/>
                    <a:pt x="84" y="301"/>
                  </a:cubicBezTo>
                  <a:cubicBezTo>
                    <a:pt x="80" y="307"/>
                    <a:pt x="70" y="308"/>
                    <a:pt x="70" y="308"/>
                  </a:cubicBezTo>
                  <a:cubicBezTo>
                    <a:pt x="70" y="308"/>
                    <a:pt x="62" y="318"/>
                    <a:pt x="60" y="325"/>
                  </a:cubicBezTo>
                  <a:cubicBezTo>
                    <a:pt x="58" y="332"/>
                    <a:pt x="59" y="340"/>
                    <a:pt x="59" y="340"/>
                  </a:cubicBezTo>
                  <a:cubicBezTo>
                    <a:pt x="61" y="351"/>
                    <a:pt x="61" y="351"/>
                    <a:pt x="61" y="351"/>
                  </a:cubicBezTo>
                  <a:cubicBezTo>
                    <a:pt x="62" y="351"/>
                    <a:pt x="62" y="351"/>
                    <a:pt x="62" y="351"/>
                  </a:cubicBezTo>
                  <a:cubicBezTo>
                    <a:pt x="81" y="350"/>
                    <a:pt x="81" y="350"/>
                    <a:pt x="81" y="350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9" y="365"/>
                    <a:pt x="109" y="365"/>
                    <a:pt x="109" y="365"/>
                  </a:cubicBezTo>
                  <a:cubicBezTo>
                    <a:pt x="103" y="382"/>
                    <a:pt x="103" y="382"/>
                    <a:pt x="103" y="382"/>
                  </a:cubicBezTo>
                  <a:cubicBezTo>
                    <a:pt x="110" y="383"/>
                    <a:pt x="110" y="383"/>
                    <a:pt x="110" y="383"/>
                  </a:cubicBezTo>
                  <a:cubicBezTo>
                    <a:pt x="110" y="383"/>
                    <a:pt x="110" y="403"/>
                    <a:pt x="117" y="406"/>
                  </a:cubicBezTo>
                  <a:cubicBezTo>
                    <a:pt x="124" y="409"/>
                    <a:pt x="136" y="413"/>
                    <a:pt x="136" y="413"/>
                  </a:cubicBezTo>
                  <a:cubicBezTo>
                    <a:pt x="136" y="413"/>
                    <a:pt x="153" y="401"/>
                    <a:pt x="156" y="395"/>
                  </a:cubicBezTo>
                  <a:cubicBezTo>
                    <a:pt x="159" y="389"/>
                    <a:pt x="177" y="389"/>
                    <a:pt x="177" y="389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7"/>
                    <a:pt x="229" y="379"/>
                    <a:pt x="235" y="377"/>
                  </a:cubicBezTo>
                  <a:cubicBezTo>
                    <a:pt x="241" y="375"/>
                    <a:pt x="251" y="371"/>
                    <a:pt x="251" y="371"/>
                  </a:cubicBezTo>
                  <a:cubicBezTo>
                    <a:pt x="251" y="371"/>
                    <a:pt x="259" y="379"/>
                    <a:pt x="265" y="378"/>
                  </a:cubicBezTo>
                  <a:cubicBezTo>
                    <a:pt x="271" y="377"/>
                    <a:pt x="287" y="370"/>
                    <a:pt x="287" y="370"/>
                  </a:cubicBezTo>
                  <a:cubicBezTo>
                    <a:pt x="287" y="370"/>
                    <a:pt x="286" y="382"/>
                    <a:pt x="297" y="374"/>
                  </a:cubicBezTo>
                  <a:cubicBezTo>
                    <a:pt x="308" y="366"/>
                    <a:pt x="310" y="347"/>
                    <a:pt x="310" y="347"/>
                  </a:cubicBezTo>
                  <a:cubicBezTo>
                    <a:pt x="331" y="329"/>
                    <a:pt x="331" y="329"/>
                    <a:pt x="331" y="329"/>
                  </a:cubicBezTo>
                  <a:cubicBezTo>
                    <a:pt x="354" y="328"/>
                    <a:pt x="354" y="328"/>
                    <a:pt x="354" y="328"/>
                  </a:cubicBezTo>
                  <a:cubicBezTo>
                    <a:pt x="356" y="315"/>
                    <a:pt x="356" y="315"/>
                    <a:pt x="356" y="315"/>
                  </a:cubicBezTo>
                  <a:cubicBezTo>
                    <a:pt x="356" y="315"/>
                    <a:pt x="367" y="286"/>
                    <a:pt x="370" y="284"/>
                  </a:cubicBezTo>
                  <a:cubicBezTo>
                    <a:pt x="373" y="282"/>
                    <a:pt x="400" y="279"/>
                    <a:pt x="401" y="270"/>
                  </a:cubicBezTo>
                  <a:cubicBezTo>
                    <a:pt x="402" y="261"/>
                    <a:pt x="379" y="249"/>
                    <a:pt x="379" y="249"/>
                  </a:cubicBezTo>
                  <a:cubicBezTo>
                    <a:pt x="379" y="249"/>
                    <a:pt x="377" y="226"/>
                    <a:pt x="385" y="215"/>
                  </a:cubicBezTo>
                  <a:cubicBezTo>
                    <a:pt x="393" y="204"/>
                    <a:pt x="404" y="191"/>
                    <a:pt x="404" y="191"/>
                  </a:cubicBezTo>
                  <a:cubicBezTo>
                    <a:pt x="404" y="191"/>
                    <a:pt x="421" y="173"/>
                    <a:pt x="424" y="172"/>
                  </a:cubicBezTo>
                  <a:cubicBezTo>
                    <a:pt x="427" y="171"/>
                    <a:pt x="439" y="163"/>
                    <a:pt x="436" y="161"/>
                  </a:cubicBezTo>
                  <a:cubicBezTo>
                    <a:pt x="433" y="159"/>
                    <a:pt x="428" y="151"/>
                    <a:pt x="438" y="146"/>
                  </a:cubicBezTo>
                  <a:cubicBezTo>
                    <a:pt x="448" y="141"/>
                    <a:pt x="472" y="136"/>
                    <a:pt x="485" y="131"/>
                  </a:cubicBezTo>
                  <a:cubicBezTo>
                    <a:pt x="498" y="126"/>
                    <a:pt x="514" y="113"/>
                    <a:pt x="514" y="113"/>
                  </a:cubicBezTo>
                  <a:cubicBezTo>
                    <a:pt x="514" y="113"/>
                    <a:pt x="534" y="104"/>
                    <a:pt x="535" y="10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821AB769-0F87-4993-84E7-93132A9EA2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25900" y="2709863"/>
              <a:ext cx="87312" cy="155575"/>
            </a:xfrm>
            <a:custGeom>
              <a:avLst/>
              <a:gdLst>
                <a:gd name="T0" fmla="*/ 141 w 155"/>
                <a:gd name="T1" fmla="*/ 20 h 277"/>
                <a:gd name="T2" fmla="*/ 140 w 155"/>
                <a:gd name="T3" fmla="*/ 7 h 277"/>
                <a:gd name="T4" fmla="*/ 111 w 155"/>
                <a:gd name="T5" fmla="*/ 8 h 277"/>
                <a:gd name="T6" fmla="*/ 104 w 155"/>
                <a:gd name="T7" fmla="*/ 16 h 277"/>
                <a:gd name="T8" fmla="*/ 87 w 155"/>
                <a:gd name="T9" fmla="*/ 11 h 277"/>
                <a:gd name="T10" fmla="*/ 70 w 155"/>
                <a:gd name="T11" fmla="*/ 15 h 277"/>
                <a:gd name="T12" fmla="*/ 76 w 155"/>
                <a:gd name="T13" fmla="*/ 6 h 277"/>
                <a:gd name="T14" fmla="*/ 62 w 155"/>
                <a:gd name="T15" fmla="*/ 0 h 277"/>
                <a:gd name="T16" fmla="*/ 41 w 155"/>
                <a:gd name="T17" fmla="*/ 13 h 277"/>
                <a:gd name="T18" fmla="*/ 46 w 155"/>
                <a:gd name="T19" fmla="*/ 53 h 277"/>
                <a:gd name="T20" fmla="*/ 23 w 155"/>
                <a:gd name="T21" fmla="*/ 114 h 277"/>
                <a:gd name="T22" fmla="*/ 9 w 155"/>
                <a:gd name="T23" fmla="*/ 146 h 277"/>
                <a:gd name="T24" fmla="*/ 6 w 155"/>
                <a:gd name="T25" fmla="*/ 180 h 277"/>
                <a:gd name="T26" fmla="*/ 23 w 155"/>
                <a:gd name="T27" fmla="*/ 191 h 277"/>
                <a:gd name="T28" fmla="*/ 30 w 155"/>
                <a:gd name="T29" fmla="*/ 228 h 277"/>
                <a:gd name="T30" fmla="*/ 20 w 155"/>
                <a:gd name="T31" fmla="*/ 271 h 277"/>
                <a:gd name="T32" fmla="*/ 52 w 155"/>
                <a:gd name="T33" fmla="*/ 268 h 277"/>
                <a:gd name="T34" fmla="*/ 62 w 155"/>
                <a:gd name="T35" fmla="*/ 276 h 277"/>
                <a:gd name="T36" fmla="*/ 87 w 155"/>
                <a:gd name="T37" fmla="*/ 263 h 277"/>
                <a:gd name="T38" fmla="*/ 85 w 155"/>
                <a:gd name="T39" fmla="*/ 252 h 277"/>
                <a:gd name="T40" fmla="*/ 86 w 155"/>
                <a:gd name="T41" fmla="*/ 237 h 277"/>
                <a:gd name="T42" fmla="*/ 96 w 155"/>
                <a:gd name="T43" fmla="*/ 220 h 277"/>
                <a:gd name="T44" fmla="*/ 110 w 155"/>
                <a:gd name="T45" fmla="*/ 213 h 277"/>
                <a:gd name="T46" fmla="*/ 101 w 155"/>
                <a:gd name="T47" fmla="*/ 206 h 277"/>
                <a:gd name="T48" fmla="*/ 92 w 155"/>
                <a:gd name="T49" fmla="*/ 188 h 277"/>
                <a:gd name="T50" fmla="*/ 114 w 155"/>
                <a:gd name="T51" fmla="*/ 162 h 277"/>
                <a:gd name="T52" fmla="*/ 103 w 155"/>
                <a:gd name="T53" fmla="*/ 152 h 277"/>
                <a:gd name="T54" fmla="*/ 103 w 155"/>
                <a:gd name="T55" fmla="*/ 143 h 277"/>
                <a:gd name="T56" fmla="*/ 87 w 155"/>
                <a:gd name="T57" fmla="*/ 129 h 277"/>
                <a:gd name="T58" fmla="*/ 108 w 155"/>
                <a:gd name="T59" fmla="*/ 128 h 277"/>
                <a:gd name="T60" fmla="*/ 120 w 155"/>
                <a:gd name="T61" fmla="*/ 117 h 277"/>
                <a:gd name="T62" fmla="*/ 116 w 155"/>
                <a:gd name="T63" fmla="*/ 100 h 277"/>
                <a:gd name="T64" fmla="*/ 122 w 155"/>
                <a:gd name="T65" fmla="*/ 93 h 277"/>
                <a:gd name="T66" fmla="*/ 128 w 155"/>
                <a:gd name="T67" fmla="*/ 65 h 277"/>
                <a:gd name="T68" fmla="*/ 120 w 155"/>
                <a:gd name="T69" fmla="*/ 56 h 277"/>
                <a:gd name="T70" fmla="*/ 154 w 155"/>
                <a:gd name="T71" fmla="*/ 29 h 277"/>
                <a:gd name="T72" fmla="*/ 141 w 155"/>
                <a:gd name="T73" fmla="*/ 2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277">
                  <a:moveTo>
                    <a:pt x="141" y="20"/>
                  </a:moveTo>
                  <a:cubicBezTo>
                    <a:pt x="141" y="20"/>
                    <a:pt x="144" y="9"/>
                    <a:pt x="140" y="7"/>
                  </a:cubicBezTo>
                  <a:cubicBezTo>
                    <a:pt x="136" y="5"/>
                    <a:pt x="120" y="8"/>
                    <a:pt x="111" y="8"/>
                  </a:cubicBezTo>
                  <a:cubicBezTo>
                    <a:pt x="102" y="8"/>
                    <a:pt x="112" y="12"/>
                    <a:pt x="104" y="16"/>
                  </a:cubicBezTo>
                  <a:cubicBezTo>
                    <a:pt x="96" y="20"/>
                    <a:pt x="94" y="11"/>
                    <a:pt x="87" y="11"/>
                  </a:cubicBezTo>
                  <a:cubicBezTo>
                    <a:pt x="80" y="11"/>
                    <a:pt x="76" y="15"/>
                    <a:pt x="70" y="15"/>
                  </a:cubicBezTo>
                  <a:cubicBezTo>
                    <a:pt x="64" y="15"/>
                    <a:pt x="71" y="11"/>
                    <a:pt x="76" y="6"/>
                  </a:cubicBezTo>
                  <a:cubicBezTo>
                    <a:pt x="81" y="1"/>
                    <a:pt x="76" y="0"/>
                    <a:pt x="62" y="0"/>
                  </a:cubicBezTo>
                  <a:cubicBezTo>
                    <a:pt x="53" y="0"/>
                    <a:pt x="46" y="7"/>
                    <a:pt x="41" y="13"/>
                  </a:cubicBezTo>
                  <a:cubicBezTo>
                    <a:pt x="44" y="23"/>
                    <a:pt x="47" y="40"/>
                    <a:pt x="46" y="53"/>
                  </a:cubicBezTo>
                  <a:cubicBezTo>
                    <a:pt x="45" y="74"/>
                    <a:pt x="23" y="114"/>
                    <a:pt x="23" y="114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0" y="173"/>
                    <a:pt x="6" y="180"/>
                  </a:cubicBezTo>
                  <a:cubicBezTo>
                    <a:pt x="12" y="187"/>
                    <a:pt x="23" y="191"/>
                    <a:pt x="23" y="191"/>
                  </a:cubicBezTo>
                  <a:cubicBezTo>
                    <a:pt x="30" y="228"/>
                    <a:pt x="30" y="228"/>
                    <a:pt x="30" y="228"/>
                  </a:cubicBezTo>
                  <a:cubicBezTo>
                    <a:pt x="30" y="228"/>
                    <a:pt x="14" y="270"/>
                    <a:pt x="20" y="271"/>
                  </a:cubicBezTo>
                  <a:cubicBezTo>
                    <a:pt x="26" y="272"/>
                    <a:pt x="52" y="268"/>
                    <a:pt x="52" y="268"/>
                  </a:cubicBezTo>
                  <a:cubicBezTo>
                    <a:pt x="52" y="268"/>
                    <a:pt x="56" y="277"/>
                    <a:pt x="62" y="276"/>
                  </a:cubicBezTo>
                  <a:cubicBezTo>
                    <a:pt x="67" y="275"/>
                    <a:pt x="84" y="265"/>
                    <a:pt x="87" y="263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5" y="252"/>
                    <a:pt x="84" y="244"/>
                    <a:pt x="86" y="237"/>
                  </a:cubicBezTo>
                  <a:cubicBezTo>
                    <a:pt x="88" y="230"/>
                    <a:pt x="96" y="220"/>
                    <a:pt x="96" y="220"/>
                  </a:cubicBezTo>
                  <a:cubicBezTo>
                    <a:pt x="96" y="220"/>
                    <a:pt x="106" y="219"/>
                    <a:pt x="110" y="213"/>
                  </a:cubicBezTo>
                  <a:cubicBezTo>
                    <a:pt x="114" y="207"/>
                    <a:pt x="101" y="206"/>
                    <a:pt x="101" y="206"/>
                  </a:cubicBezTo>
                  <a:cubicBezTo>
                    <a:pt x="101" y="206"/>
                    <a:pt x="96" y="192"/>
                    <a:pt x="92" y="188"/>
                  </a:cubicBezTo>
                  <a:cubicBezTo>
                    <a:pt x="88" y="184"/>
                    <a:pt x="112" y="170"/>
                    <a:pt x="114" y="162"/>
                  </a:cubicBezTo>
                  <a:cubicBezTo>
                    <a:pt x="116" y="154"/>
                    <a:pt x="103" y="152"/>
                    <a:pt x="103" y="15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87" y="129"/>
                    <a:pt x="104" y="129"/>
                    <a:pt x="108" y="128"/>
                  </a:cubicBezTo>
                  <a:cubicBezTo>
                    <a:pt x="112" y="127"/>
                    <a:pt x="120" y="120"/>
                    <a:pt x="120" y="117"/>
                  </a:cubicBezTo>
                  <a:cubicBezTo>
                    <a:pt x="120" y="114"/>
                    <a:pt x="116" y="100"/>
                    <a:pt x="116" y="100"/>
                  </a:cubicBezTo>
                  <a:cubicBezTo>
                    <a:pt x="116" y="100"/>
                    <a:pt x="121" y="96"/>
                    <a:pt x="122" y="93"/>
                  </a:cubicBezTo>
                  <a:cubicBezTo>
                    <a:pt x="123" y="90"/>
                    <a:pt x="128" y="65"/>
                    <a:pt x="128" y="65"/>
                  </a:cubicBezTo>
                  <a:cubicBezTo>
                    <a:pt x="128" y="65"/>
                    <a:pt x="119" y="60"/>
                    <a:pt x="120" y="56"/>
                  </a:cubicBezTo>
                  <a:cubicBezTo>
                    <a:pt x="121" y="52"/>
                    <a:pt x="153" y="37"/>
                    <a:pt x="154" y="29"/>
                  </a:cubicBezTo>
                  <a:cubicBezTo>
                    <a:pt x="155" y="21"/>
                    <a:pt x="141" y="20"/>
                    <a:pt x="141" y="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D0FCF1F3-D067-4DF5-B42A-8C3F943E1FC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81238" y="3816350"/>
              <a:ext cx="1039812" cy="1174750"/>
            </a:xfrm>
            <a:custGeom>
              <a:avLst/>
              <a:gdLst>
                <a:gd name="T0" fmla="*/ 1096 w 1858"/>
                <a:gd name="T1" fmla="*/ 350 h 2099"/>
                <a:gd name="T2" fmla="*/ 1201 w 1858"/>
                <a:gd name="T3" fmla="*/ 299 h 2099"/>
                <a:gd name="T4" fmla="*/ 1144 w 1858"/>
                <a:gd name="T5" fmla="*/ 291 h 2099"/>
                <a:gd name="T6" fmla="*/ 1124 w 1858"/>
                <a:gd name="T7" fmla="*/ 270 h 2099"/>
                <a:gd name="T8" fmla="*/ 1087 w 1858"/>
                <a:gd name="T9" fmla="*/ 283 h 2099"/>
                <a:gd name="T10" fmla="*/ 1837 w 1858"/>
                <a:gd name="T11" fmla="*/ 583 h 2099"/>
                <a:gd name="T12" fmla="*/ 1713 w 1858"/>
                <a:gd name="T13" fmla="*/ 532 h 2099"/>
                <a:gd name="T14" fmla="*/ 1445 w 1858"/>
                <a:gd name="T15" fmla="*/ 412 h 2099"/>
                <a:gd name="T16" fmla="*/ 1377 w 1858"/>
                <a:gd name="T17" fmla="*/ 411 h 2099"/>
                <a:gd name="T18" fmla="*/ 1258 w 1858"/>
                <a:gd name="T19" fmla="*/ 316 h 2099"/>
                <a:gd name="T20" fmla="*/ 1154 w 1858"/>
                <a:gd name="T21" fmla="*/ 423 h 2099"/>
                <a:gd name="T22" fmla="*/ 1062 w 1858"/>
                <a:gd name="T23" fmla="*/ 356 h 2099"/>
                <a:gd name="T24" fmla="*/ 1095 w 1858"/>
                <a:gd name="T25" fmla="*/ 270 h 2099"/>
                <a:gd name="T26" fmla="*/ 1063 w 1858"/>
                <a:gd name="T27" fmla="*/ 52 h 2099"/>
                <a:gd name="T28" fmla="*/ 971 w 1858"/>
                <a:gd name="T29" fmla="*/ 160 h 2099"/>
                <a:gd name="T30" fmla="*/ 888 w 1858"/>
                <a:gd name="T31" fmla="*/ 145 h 2099"/>
                <a:gd name="T32" fmla="*/ 807 w 1858"/>
                <a:gd name="T33" fmla="*/ 183 h 2099"/>
                <a:gd name="T34" fmla="*/ 702 w 1858"/>
                <a:gd name="T35" fmla="*/ 221 h 2099"/>
                <a:gd name="T36" fmla="*/ 664 w 1858"/>
                <a:gd name="T37" fmla="*/ 91 h 2099"/>
                <a:gd name="T38" fmla="*/ 641 w 1858"/>
                <a:gd name="T39" fmla="*/ 7 h 2099"/>
                <a:gd name="T40" fmla="*/ 559 w 1858"/>
                <a:gd name="T41" fmla="*/ 64 h 2099"/>
                <a:gd name="T42" fmla="*/ 460 w 1858"/>
                <a:gd name="T43" fmla="*/ 60 h 2099"/>
                <a:gd name="T44" fmla="*/ 493 w 1858"/>
                <a:gd name="T45" fmla="*/ 154 h 2099"/>
                <a:gd name="T46" fmla="*/ 393 w 1858"/>
                <a:gd name="T47" fmla="*/ 251 h 2099"/>
                <a:gd name="T48" fmla="*/ 306 w 1858"/>
                <a:gd name="T49" fmla="*/ 180 h 2099"/>
                <a:gd name="T50" fmla="*/ 191 w 1858"/>
                <a:gd name="T51" fmla="*/ 223 h 2099"/>
                <a:gd name="T52" fmla="*/ 197 w 1858"/>
                <a:gd name="T53" fmla="*/ 313 h 2099"/>
                <a:gd name="T54" fmla="*/ 183 w 1858"/>
                <a:gd name="T55" fmla="*/ 518 h 2099"/>
                <a:gd name="T56" fmla="*/ 66 w 1858"/>
                <a:gd name="T57" fmla="*/ 547 h 2099"/>
                <a:gd name="T58" fmla="*/ 9 w 1858"/>
                <a:gd name="T59" fmla="*/ 674 h 2099"/>
                <a:gd name="T60" fmla="*/ 43 w 1858"/>
                <a:gd name="T61" fmla="*/ 791 h 2099"/>
                <a:gd name="T62" fmla="*/ 170 w 1858"/>
                <a:gd name="T63" fmla="*/ 874 h 2099"/>
                <a:gd name="T64" fmla="*/ 288 w 1858"/>
                <a:gd name="T65" fmla="*/ 859 h 2099"/>
                <a:gd name="T66" fmla="*/ 405 w 1858"/>
                <a:gd name="T67" fmla="*/ 814 h 2099"/>
                <a:gd name="T68" fmla="*/ 442 w 1858"/>
                <a:gd name="T69" fmla="*/ 932 h 2099"/>
                <a:gd name="T70" fmla="*/ 552 w 1858"/>
                <a:gd name="T71" fmla="*/ 986 h 2099"/>
                <a:gd name="T72" fmla="*/ 675 w 1858"/>
                <a:gd name="T73" fmla="*/ 1092 h 2099"/>
                <a:gd name="T74" fmla="*/ 816 w 1858"/>
                <a:gd name="T75" fmla="*/ 1262 h 2099"/>
                <a:gd name="T76" fmla="*/ 810 w 1858"/>
                <a:gd name="T77" fmla="*/ 1406 h 2099"/>
                <a:gd name="T78" fmla="*/ 987 w 1858"/>
                <a:gd name="T79" fmla="*/ 1564 h 2099"/>
                <a:gd name="T80" fmla="*/ 1043 w 1858"/>
                <a:gd name="T81" fmla="*/ 1690 h 2099"/>
                <a:gd name="T82" fmla="*/ 969 w 1858"/>
                <a:gd name="T83" fmla="*/ 1810 h 2099"/>
                <a:gd name="T84" fmla="*/ 915 w 1858"/>
                <a:gd name="T85" fmla="*/ 1912 h 2099"/>
                <a:gd name="T86" fmla="*/ 1049 w 1858"/>
                <a:gd name="T87" fmla="*/ 1978 h 2099"/>
                <a:gd name="T88" fmla="*/ 1118 w 1858"/>
                <a:gd name="T89" fmla="*/ 2099 h 2099"/>
                <a:gd name="T90" fmla="*/ 1165 w 1858"/>
                <a:gd name="T91" fmla="*/ 1984 h 2099"/>
                <a:gd name="T92" fmla="*/ 1208 w 1858"/>
                <a:gd name="T93" fmla="*/ 1956 h 2099"/>
                <a:gd name="T94" fmla="*/ 1200 w 1858"/>
                <a:gd name="T95" fmla="*/ 1987 h 2099"/>
                <a:gd name="T96" fmla="*/ 1294 w 1858"/>
                <a:gd name="T97" fmla="*/ 1764 h 2099"/>
                <a:gd name="T98" fmla="*/ 1279 w 1858"/>
                <a:gd name="T99" fmla="*/ 1678 h 2099"/>
                <a:gd name="T100" fmla="*/ 1311 w 1858"/>
                <a:gd name="T101" fmla="*/ 1617 h 2099"/>
                <a:gd name="T102" fmla="*/ 1412 w 1858"/>
                <a:gd name="T103" fmla="*/ 1561 h 2099"/>
                <a:gd name="T104" fmla="*/ 1459 w 1858"/>
                <a:gd name="T105" fmla="*/ 1519 h 2099"/>
                <a:gd name="T106" fmla="*/ 1571 w 1858"/>
                <a:gd name="T107" fmla="*/ 1506 h 2099"/>
                <a:gd name="T108" fmla="*/ 1629 w 1858"/>
                <a:gd name="T109" fmla="*/ 1372 h 2099"/>
                <a:gd name="T110" fmla="*/ 1671 w 1858"/>
                <a:gd name="T111" fmla="*/ 1213 h 2099"/>
                <a:gd name="T112" fmla="*/ 1674 w 1858"/>
                <a:gd name="T113" fmla="*/ 972 h 2099"/>
                <a:gd name="T114" fmla="*/ 1782 w 1858"/>
                <a:gd name="T115" fmla="*/ 855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58" h="2099">
                  <a:moveTo>
                    <a:pt x="1146" y="299"/>
                  </a:moveTo>
                  <a:cubicBezTo>
                    <a:pt x="1140" y="298"/>
                    <a:pt x="1112" y="291"/>
                    <a:pt x="1102" y="293"/>
                  </a:cubicBezTo>
                  <a:cubicBezTo>
                    <a:pt x="1092" y="295"/>
                    <a:pt x="1103" y="318"/>
                    <a:pt x="1103" y="318"/>
                  </a:cubicBezTo>
                  <a:cubicBezTo>
                    <a:pt x="1092" y="320"/>
                    <a:pt x="1092" y="320"/>
                    <a:pt x="1092" y="320"/>
                  </a:cubicBezTo>
                  <a:cubicBezTo>
                    <a:pt x="1092" y="336"/>
                    <a:pt x="1092" y="336"/>
                    <a:pt x="1092" y="336"/>
                  </a:cubicBezTo>
                  <a:cubicBezTo>
                    <a:pt x="1106" y="342"/>
                    <a:pt x="1106" y="342"/>
                    <a:pt x="1106" y="342"/>
                  </a:cubicBezTo>
                  <a:cubicBezTo>
                    <a:pt x="1096" y="350"/>
                    <a:pt x="1096" y="350"/>
                    <a:pt x="1096" y="350"/>
                  </a:cubicBezTo>
                  <a:cubicBezTo>
                    <a:pt x="1096" y="350"/>
                    <a:pt x="1099" y="366"/>
                    <a:pt x="1105" y="376"/>
                  </a:cubicBezTo>
                  <a:cubicBezTo>
                    <a:pt x="1112" y="386"/>
                    <a:pt x="1132" y="380"/>
                    <a:pt x="1139" y="380"/>
                  </a:cubicBezTo>
                  <a:cubicBezTo>
                    <a:pt x="1145" y="380"/>
                    <a:pt x="1144" y="372"/>
                    <a:pt x="1144" y="372"/>
                  </a:cubicBezTo>
                  <a:cubicBezTo>
                    <a:pt x="1144" y="372"/>
                    <a:pt x="1157" y="368"/>
                    <a:pt x="1168" y="368"/>
                  </a:cubicBezTo>
                  <a:cubicBezTo>
                    <a:pt x="1179" y="368"/>
                    <a:pt x="1186" y="355"/>
                    <a:pt x="1186" y="355"/>
                  </a:cubicBezTo>
                  <a:cubicBezTo>
                    <a:pt x="1195" y="326"/>
                    <a:pt x="1195" y="326"/>
                    <a:pt x="1195" y="326"/>
                  </a:cubicBezTo>
                  <a:cubicBezTo>
                    <a:pt x="1195" y="326"/>
                    <a:pt x="1202" y="312"/>
                    <a:pt x="1201" y="299"/>
                  </a:cubicBezTo>
                  <a:cubicBezTo>
                    <a:pt x="1200" y="286"/>
                    <a:pt x="1180" y="291"/>
                    <a:pt x="1169" y="291"/>
                  </a:cubicBezTo>
                  <a:cubicBezTo>
                    <a:pt x="1169" y="291"/>
                    <a:pt x="1153" y="300"/>
                    <a:pt x="1146" y="299"/>
                  </a:cubicBezTo>
                  <a:close/>
                  <a:moveTo>
                    <a:pt x="1144" y="291"/>
                  </a:moveTo>
                  <a:cubicBezTo>
                    <a:pt x="1159" y="286"/>
                    <a:pt x="1159" y="286"/>
                    <a:pt x="1159" y="286"/>
                  </a:cubicBezTo>
                  <a:cubicBezTo>
                    <a:pt x="1147" y="275"/>
                    <a:pt x="1147" y="275"/>
                    <a:pt x="1147" y="275"/>
                  </a:cubicBezTo>
                  <a:cubicBezTo>
                    <a:pt x="1132" y="292"/>
                    <a:pt x="1132" y="292"/>
                    <a:pt x="1132" y="292"/>
                  </a:cubicBezTo>
                  <a:lnTo>
                    <a:pt x="1144" y="291"/>
                  </a:lnTo>
                  <a:close/>
                  <a:moveTo>
                    <a:pt x="1124" y="270"/>
                  </a:moveTo>
                  <a:cubicBezTo>
                    <a:pt x="1110" y="271"/>
                    <a:pt x="1110" y="271"/>
                    <a:pt x="1110" y="271"/>
                  </a:cubicBezTo>
                  <a:cubicBezTo>
                    <a:pt x="1109" y="282"/>
                    <a:pt x="1109" y="282"/>
                    <a:pt x="1109" y="282"/>
                  </a:cubicBezTo>
                  <a:cubicBezTo>
                    <a:pt x="1131" y="283"/>
                    <a:pt x="1131" y="283"/>
                    <a:pt x="1131" y="283"/>
                  </a:cubicBezTo>
                  <a:cubicBezTo>
                    <a:pt x="1143" y="266"/>
                    <a:pt x="1143" y="266"/>
                    <a:pt x="1143" y="266"/>
                  </a:cubicBezTo>
                  <a:cubicBezTo>
                    <a:pt x="1134" y="255"/>
                    <a:pt x="1134" y="255"/>
                    <a:pt x="1134" y="255"/>
                  </a:cubicBezTo>
                  <a:lnTo>
                    <a:pt x="1124" y="270"/>
                  </a:lnTo>
                  <a:close/>
                  <a:moveTo>
                    <a:pt x="1050" y="326"/>
                  </a:moveTo>
                  <a:cubicBezTo>
                    <a:pt x="1047" y="340"/>
                    <a:pt x="1047" y="340"/>
                    <a:pt x="1047" y="340"/>
                  </a:cubicBezTo>
                  <a:cubicBezTo>
                    <a:pt x="1037" y="363"/>
                    <a:pt x="1037" y="363"/>
                    <a:pt x="1037" y="363"/>
                  </a:cubicBezTo>
                  <a:cubicBezTo>
                    <a:pt x="1057" y="351"/>
                    <a:pt x="1057" y="351"/>
                    <a:pt x="1057" y="351"/>
                  </a:cubicBezTo>
                  <a:cubicBezTo>
                    <a:pt x="1057" y="351"/>
                    <a:pt x="1079" y="321"/>
                    <a:pt x="1071" y="316"/>
                  </a:cubicBezTo>
                  <a:cubicBezTo>
                    <a:pt x="1062" y="310"/>
                    <a:pt x="1050" y="326"/>
                    <a:pt x="1050" y="326"/>
                  </a:cubicBezTo>
                  <a:close/>
                  <a:moveTo>
                    <a:pt x="1087" y="283"/>
                  </a:moveTo>
                  <a:cubicBezTo>
                    <a:pt x="1074" y="299"/>
                    <a:pt x="1074" y="299"/>
                    <a:pt x="1074" y="299"/>
                  </a:cubicBezTo>
                  <a:cubicBezTo>
                    <a:pt x="1085" y="304"/>
                    <a:pt x="1085" y="304"/>
                    <a:pt x="1085" y="304"/>
                  </a:cubicBezTo>
                  <a:cubicBezTo>
                    <a:pt x="1096" y="287"/>
                    <a:pt x="1096" y="287"/>
                    <a:pt x="1096" y="287"/>
                  </a:cubicBezTo>
                  <a:lnTo>
                    <a:pt x="1087" y="283"/>
                  </a:lnTo>
                  <a:close/>
                  <a:moveTo>
                    <a:pt x="1855" y="667"/>
                  </a:moveTo>
                  <a:cubicBezTo>
                    <a:pt x="1855" y="650"/>
                    <a:pt x="1839" y="626"/>
                    <a:pt x="1838" y="615"/>
                  </a:cubicBezTo>
                  <a:cubicBezTo>
                    <a:pt x="1837" y="604"/>
                    <a:pt x="1837" y="592"/>
                    <a:pt x="1837" y="583"/>
                  </a:cubicBezTo>
                  <a:cubicBezTo>
                    <a:pt x="1837" y="574"/>
                    <a:pt x="1819" y="558"/>
                    <a:pt x="1819" y="558"/>
                  </a:cubicBezTo>
                  <a:cubicBezTo>
                    <a:pt x="1798" y="554"/>
                    <a:pt x="1798" y="554"/>
                    <a:pt x="1798" y="554"/>
                  </a:cubicBezTo>
                  <a:cubicBezTo>
                    <a:pt x="1764" y="559"/>
                    <a:pt x="1764" y="559"/>
                    <a:pt x="1764" y="559"/>
                  </a:cubicBezTo>
                  <a:cubicBezTo>
                    <a:pt x="1753" y="549"/>
                    <a:pt x="1753" y="549"/>
                    <a:pt x="1753" y="549"/>
                  </a:cubicBezTo>
                  <a:cubicBezTo>
                    <a:pt x="1740" y="548"/>
                    <a:pt x="1740" y="548"/>
                    <a:pt x="1740" y="548"/>
                  </a:cubicBezTo>
                  <a:cubicBezTo>
                    <a:pt x="1728" y="533"/>
                    <a:pt x="1728" y="533"/>
                    <a:pt x="1728" y="533"/>
                  </a:cubicBezTo>
                  <a:cubicBezTo>
                    <a:pt x="1713" y="532"/>
                    <a:pt x="1713" y="532"/>
                    <a:pt x="1713" y="532"/>
                  </a:cubicBezTo>
                  <a:cubicBezTo>
                    <a:pt x="1713" y="532"/>
                    <a:pt x="1695" y="512"/>
                    <a:pt x="1678" y="491"/>
                  </a:cubicBezTo>
                  <a:cubicBezTo>
                    <a:pt x="1661" y="470"/>
                    <a:pt x="1612" y="439"/>
                    <a:pt x="1596" y="438"/>
                  </a:cubicBezTo>
                  <a:cubicBezTo>
                    <a:pt x="1580" y="437"/>
                    <a:pt x="1547" y="439"/>
                    <a:pt x="1547" y="439"/>
                  </a:cubicBezTo>
                  <a:cubicBezTo>
                    <a:pt x="1547" y="449"/>
                    <a:pt x="1547" y="449"/>
                    <a:pt x="1547" y="449"/>
                  </a:cubicBezTo>
                  <a:cubicBezTo>
                    <a:pt x="1547" y="449"/>
                    <a:pt x="1532" y="439"/>
                    <a:pt x="1525" y="436"/>
                  </a:cubicBezTo>
                  <a:cubicBezTo>
                    <a:pt x="1518" y="433"/>
                    <a:pt x="1492" y="432"/>
                    <a:pt x="1492" y="432"/>
                  </a:cubicBezTo>
                  <a:cubicBezTo>
                    <a:pt x="1492" y="432"/>
                    <a:pt x="1464" y="415"/>
                    <a:pt x="1445" y="412"/>
                  </a:cubicBezTo>
                  <a:cubicBezTo>
                    <a:pt x="1426" y="409"/>
                    <a:pt x="1406" y="442"/>
                    <a:pt x="1406" y="442"/>
                  </a:cubicBezTo>
                  <a:cubicBezTo>
                    <a:pt x="1395" y="429"/>
                    <a:pt x="1395" y="429"/>
                    <a:pt x="1395" y="429"/>
                  </a:cubicBezTo>
                  <a:cubicBezTo>
                    <a:pt x="1395" y="451"/>
                    <a:pt x="1395" y="451"/>
                    <a:pt x="1395" y="451"/>
                  </a:cubicBezTo>
                  <a:cubicBezTo>
                    <a:pt x="1375" y="466"/>
                    <a:pt x="1375" y="466"/>
                    <a:pt x="1375" y="466"/>
                  </a:cubicBezTo>
                  <a:cubicBezTo>
                    <a:pt x="1386" y="422"/>
                    <a:pt x="1386" y="422"/>
                    <a:pt x="1386" y="422"/>
                  </a:cubicBezTo>
                  <a:cubicBezTo>
                    <a:pt x="1386" y="422"/>
                    <a:pt x="1404" y="412"/>
                    <a:pt x="1397" y="402"/>
                  </a:cubicBezTo>
                  <a:cubicBezTo>
                    <a:pt x="1390" y="392"/>
                    <a:pt x="1377" y="411"/>
                    <a:pt x="1377" y="411"/>
                  </a:cubicBezTo>
                  <a:cubicBezTo>
                    <a:pt x="1386" y="389"/>
                    <a:pt x="1386" y="389"/>
                    <a:pt x="1386" y="389"/>
                  </a:cubicBezTo>
                  <a:cubicBezTo>
                    <a:pt x="1386" y="389"/>
                    <a:pt x="1377" y="388"/>
                    <a:pt x="1378" y="381"/>
                  </a:cubicBezTo>
                  <a:cubicBezTo>
                    <a:pt x="1379" y="374"/>
                    <a:pt x="1358" y="365"/>
                    <a:pt x="1358" y="365"/>
                  </a:cubicBezTo>
                  <a:cubicBezTo>
                    <a:pt x="1350" y="377"/>
                    <a:pt x="1350" y="377"/>
                    <a:pt x="1350" y="377"/>
                  </a:cubicBezTo>
                  <a:cubicBezTo>
                    <a:pt x="1350" y="377"/>
                    <a:pt x="1337" y="360"/>
                    <a:pt x="1327" y="350"/>
                  </a:cubicBezTo>
                  <a:cubicBezTo>
                    <a:pt x="1317" y="340"/>
                    <a:pt x="1290" y="342"/>
                    <a:pt x="1286" y="338"/>
                  </a:cubicBezTo>
                  <a:cubicBezTo>
                    <a:pt x="1282" y="334"/>
                    <a:pt x="1258" y="316"/>
                    <a:pt x="1258" y="316"/>
                  </a:cubicBezTo>
                  <a:cubicBezTo>
                    <a:pt x="1252" y="324"/>
                    <a:pt x="1252" y="324"/>
                    <a:pt x="1252" y="324"/>
                  </a:cubicBezTo>
                  <a:cubicBezTo>
                    <a:pt x="1252" y="324"/>
                    <a:pt x="1231" y="323"/>
                    <a:pt x="1221" y="322"/>
                  </a:cubicBezTo>
                  <a:cubicBezTo>
                    <a:pt x="1211" y="321"/>
                    <a:pt x="1203" y="356"/>
                    <a:pt x="1203" y="356"/>
                  </a:cubicBezTo>
                  <a:cubicBezTo>
                    <a:pt x="1210" y="368"/>
                    <a:pt x="1210" y="368"/>
                    <a:pt x="1210" y="368"/>
                  </a:cubicBezTo>
                  <a:cubicBezTo>
                    <a:pt x="1210" y="368"/>
                    <a:pt x="1196" y="369"/>
                    <a:pt x="1188" y="369"/>
                  </a:cubicBezTo>
                  <a:cubicBezTo>
                    <a:pt x="1180" y="369"/>
                    <a:pt x="1168" y="391"/>
                    <a:pt x="1168" y="391"/>
                  </a:cubicBezTo>
                  <a:cubicBezTo>
                    <a:pt x="1168" y="391"/>
                    <a:pt x="1161" y="424"/>
                    <a:pt x="1154" y="423"/>
                  </a:cubicBezTo>
                  <a:cubicBezTo>
                    <a:pt x="1147" y="422"/>
                    <a:pt x="1163" y="397"/>
                    <a:pt x="1160" y="386"/>
                  </a:cubicBezTo>
                  <a:cubicBezTo>
                    <a:pt x="1157" y="375"/>
                    <a:pt x="1137" y="396"/>
                    <a:pt x="1137" y="396"/>
                  </a:cubicBezTo>
                  <a:cubicBezTo>
                    <a:pt x="1130" y="390"/>
                    <a:pt x="1130" y="390"/>
                    <a:pt x="1130" y="390"/>
                  </a:cubicBezTo>
                  <a:cubicBezTo>
                    <a:pt x="1130" y="390"/>
                    <a:pt x="1109" y="395"/>
                    <a:pt x="1098" y="388"/>
                  </a:cubicBezTo>
                  <a:cubicBezTo>
                    <a:pt x="1087" y="381"/>
                    <a:pt x="1089" y="371"/>
                    <a:pt x="1089" y="358"/>
                  </a:cubicBezTo>
                  <a:cubicBezTo>
                    <a:pt x="1089" y="345"/>
                    <a:pt x="1084" y="337"/>
                    <a:pt x="1084" y="337"/>
                  </a:cubicBezTo>
                  <a:cubicBezTo>
                    <a:pt x="1077" y="330"/>
                    <a:pt x="1062" y="356"/>
                    <a:pt x="1062" y="356"/>
                  </a:cubicBezTo>
                  <a:cubicBezTo>
                    <a:pt x="1062" y="356"/>
                    <a:pt x="1041" y="371"/>
                    <a:pt x="1029" y="373"/>
                  </a:cubicBezTo>
                  <a:cubicBezTo>
                    <a:pt x="1017" y="375"/>
                    <a:pt x="1003" y="368"/>
                    <a:pt x="1003" y="368"/>
                  </a:cubicBezTo>
                  <a:cubicBezTo>
                    <a:pt x="1029" y="360"/>
                    <a:pt x="1029" y="360"/>
                    <a:pt x="1029" y="360"/>
                  </a:cubicBezTo>
                  <a:cubicBezTo>
                    <a:pt x="1029" y="360"/>
                    <a:pt x="1039" y="348"/>
                    <a:pt x="1042" y="343"/>
                  </a:cubicBezTo>
                  <a:cubicBezTo>
                    <a:pt x="1045" y="338"/>
                    <a:pt x="1044" y="326"/>
                    <a:pt x="1044" y="326"/>
                  </a:cubicBezTo>
                  <a:cubicBezTo>
                    <a:pt x="1044" y="326"/>
                    <a:pt x="1053" y="320"/>
                    <a:pt x="1057" y="308"/>
                  </a:cubicBezTo>
                  <a:cubicBezTo>
                    <a:pt x="1061" y="296"/>
                    <a:pt x="1085" y="277"/>
                    <a:pt x="1095" y="270"/>
                  </a:cubicBezTo>
                  <a:cubicBezTo>
                    <a:pt x="1105" y="263"/>
                    <a:pt x="1107" y="254"/>
                    <a:pt x="1111" y="245"/>
                  </a:cubicBezTo>
                  <a:cubicBezTo>
                    <a:pt x="1115" y="236"/>
                    <a:pt x="1136" y="223"/>
                    <a:pt x="1136" y="223"/>
                  </a:cubicBezTo>
                  <a:cubicBezTo>
                    <a:pt x="1123" y="221"/>
                    <a:pt x="1123" y="221"/>
                    <a:pt x="1123" y="221"/>
                  </a:cubicBezTo>
                  <a:cubicBezTo>
                    <a:pt x="1123" y="221"/>
                    <a:pt x="1135" y="215"/>
                    <a:pt x="1135" y="199"/>
                  </a:cubicBezTo>
                  <a:cubicBezTo>
                    <a:pt x="1135" y="183"/>
                    <a:pt x="1108" y="192"/>
                    <a:pt x="1098" y="181"/>
                  </a:cubicBezTo>
                  <a:cubicBezTo>
                    <a:pt x="1088" y="170"/>
                    <a:pt x="1088" y="147"/>
                    <a:pt x="1084" y="110"/>
                  </a:cubicBezTo>
                  <a:cubicBezTo>
                    <a:pt x="1080" y="73"/>
                    <a:pt x="1072" y="55"/>
                    <a:pt x="1063" y="52"/>
                  </a:cubicBezTo>
                  <a:cubicBezTo>
                    <a:pt x="1054" y="49"/>
                    <a:pt x="1060" y="68"/>
                    <a:pt x="1060" y="72"/>
                  </a:cubicBezTo>
                  <a:cubicBezTo>
                    <a:pt x="1060" y="76"/>
                    <a:pt x="1050" y="71"/>
                    <a:pt x="1048" y="66"/>
                  </a:cubicBezTo>
                  <a:cubicBezTo>
                    <a:pt x="1048" y="66"/>
                    <a:pt x="1043" y="83"/>
                    <a:pt x="1036" y="89"/>
                  </a:cubicBezTo>
                  <a:cubicBezTo>
                    <a:pt x="1029" y="95"/>
                    <a:pt x="1020" y="110"/>
                    <a:pt x="1017" y="120"/>
                  </a:cubicBezTo>
                  <a:cubicBezTo>
                    <a:pt x="1014" y="130"/>
                    <a:pt x="1013" y="149"/>
                    <a:pt x="996" y="163"/>
                  </a:cubicBezTo>
                  <a:cubicBezTo>
                    <a:pt x="996" y="163"/>
                    <a:pt x="981" y="169"/>
                    <a:pt x="975" y="169"/>
                  </a:cubicBezTo>
                  <a:cubicBezTo>
                    <a:pt x="975" y="168"/>
                    <a:pt x="971" y="160"/>
                    <a:pt x="971" y="160"/>
                  </a:cubicBezTo>
                  <a:cubicBezTo>
                    <a:pt x="967" y="165"/>
                    <a:pt x="967" y="165"/>
                    <a:pt x="967" y="165"/>
                  </a:cubicBezTo>
                  <a:cubicBezTo>
                    <a:pt x="957" y="163"/>
                    <a:pt x="957" y="163"/>
                    <a:pt x="957" y="163"/>
                  </a:cubicBezTo>
                  <a:cubicBezTo>
                    <a:pt x="957" y="163"/>
                    <a:pt x="953" y="155"/>
                    <a:pt x="947" y="161"/>
                  </a:cubicBezTo>
                  <a:cubicBezTo>
                    <a:pt x="941" y="167"/>
                    <a:pt x="943" y="173"/>
                    <a:pt x="929" y="172"/>
                  </a:cubicBezTo>
                  <a:cubicBezTo>
                    <a:pt x="915" y="171"/>
                    <a:pt x="913" y="161"/>
                    <a:pt x="913" y="161"/>
                  </a:cubicBezTo>
                  <a:cubicBezTo>
                    <a:pt x="900" y="155"/>
                    <a:pt x="900" y="155"/>
                    <a:pt x="900" y="155"/>
                  </a:cubicBezTo>
                  <a:cubicBezTo>
                    <a:pt x="900" y="155"/>
                    <a:pt x="896" y="144"/>
                    <a:pt x="888" y="145"/>
                  </a:cubicBezTo>
                  <a:cubicBezTo>
                    <a:pt x="880" y="146"/>
                    <a:pt x="871" y="157"/>
                    <a:pt x="871" y="157"/>
                  </a:cubicBezTo>
                  <a:cubicBezTo>
                    <a:pt x="853" y="157"/>
                    <a:pt x="853" y="157"/>
                    <a:pt x="853" y="157"/>
                  </a:cubicBezTo>
                  <a:cubicBezTo>
                    <a:pt x="853" y="157"/>
                    <a:pt x="854" y="148"/>
                    <a:pt x="848" y="149"/>
                  </a:cubicBezTo>
                  <a:cubicBezTo>
                    <a:pt x="842" y="150"/>
                    <a:pt x="838" y="160"/>
                    <a:pt x="841" y="166"/>
                  </a:cubicBezTo>
                  <a:cubicBezTo>
                    <a:pt x="844" y="172"/>
                    <a:pt x="858" y="182"/>
                    <a:pt x="849" y="186"/>
                  </a:cubicBezTo>
                  <a:cubicBezTo>
                    <a:pt x="840" y="190"/>
                    <a:pt x="811" y="174"/>
                    <a:pt x="811" y="174"/>
                  </a:cubicBezTo>
                  <a:cubicBezTo>
                    <a:pt x="811" y="174"/>
                    <a:pt x="815" y="181"/>
                    <a:pt x="807" y="183"/>
                  </a:cubicBezTo>
                  <a:cubicBezTo>
                    <a:pt x="799" y="185"/>
                    <a:pt x="797" y="174"/>
                    <a:pt x="787" y="175"/>
                  </a:cubicBezTo>
                  <a:cubicBezTo>
                    <a:pt x="777" y="176"/>
                    <a:pt x="773" y="192"/>
                    <a:pt x="773" y="192"/>
                  </a:cubicBezTo>
                  <a:cubicBezTo>
                    <a:pt x="752" y="193"/>
                    <a:pt x="752" y="193"/>
                    <a:pt x="752" y="193"/>
                  </a:cubicBezTo>
                  <a:cubicBezTo>
                    <a:pt x="751" y="201"/>
                    <a:pt x="751" y="201"/>
                    <a:pt x="751" y="201"/>
                  </a:cubicBezTo>
                  <a:cubicBezTo>
                    <a:pt x="751" y="201"/>
                    <a:pt x="739" y="198"/>
                    <a:pt x="733" y="202"/>
                  </a:cubicBezTo>
                  <a:cubicBezTo>
                    <a:pt x="727" y="206"/>
                    <a:pt x="732" y="219"/>
                    <a:pt x="722" y="220"/>
                  </a:cubicBezTo>
                  <a:cubicBezTo>
                    <a:pt x="712" y="221"/>
                    <a:pt x="702" y="221"/>
                    <a:pt x="702" y="221"/>
                  </a:cubicBezTo>
                  <a:cubicBezTo>
                    <a:pt x="698" y="210"/>
                    <a:pt x="698" y="210"/>
                    <a:pt x="698" y="210"/>
                  </a:cubicBezTo>
                  <a:cubicBezTo>
                    <a:pt x="689" y="210"/>
                    <a:pt x="689" y="210"/>
                    <a:pt x="689" y="210"/>
                  </a:cubicBezTo>
                  <a:cubicBezTo>
                    <a:pt x="668" y="186"/>
                    <a:pt x="668" y="186"/>
                    <a:pt x="668" y="186"/>
                  </a:cubicBezTo>
                  <a:cubicBezTo>
                    <a:pt x="668" y="186"/>
                    <a:pt x="668" y="174"/>
                    <a:pt x="668" y="166"/>
                  </a:cubicBezTo>
                  <a:cubicBezTo>
                    <a:pt x="668" y="158"/>
                    <a:pt x="651" y="155"/>
                    <a:pt x="651" y="145"/>
                  </a:cubicBezTo>
                  <a:cubicBezTo>
                    <a:pt x="651" y="135"/>
                    <a:pt x="659" y="119"/>
                    <a:pt x="659" y="119"/>
                  </a:cubicBezTo>
                  <a:cubicBezTo>
                    <a:pt x="664" y="91"/>
                    <a:pt x="664" y="91"/>
                    <a:pt x="664" y="91"/>
                  </a:cubicBezTo>
                  <a:cubicBezTo>
                    <a:pt x="664" y="91"/>
                    <a:pt x="677" y="79"/>
                    <a:pt x="678" y="73"/>
                  </a:cubicBezTo>
                  <a:cubicBezTo>
                    <a:pt x="679" y="67"/>
                    <a:pt x="670" y="63"/>
                    <a:pt x="670" y="63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71" y="44"/>
                    <a:pt x="649" y="50"/>
                    <a:pt x="649" y="41"/>
                  </a:cubicBezTo>
                  <a:cubicBezTo>
                    <a:pt x="649" y="41"/>
                    <a:pt x="661" y="29"/>
                    <a:pt x="658" y="15"/>
                  </a:cubicBezTo>
                  <a:cubicBezTo>
                    <a:pt x="655" y="1"/>
                    <a:pt x="646" y="0"/>
                    <a:pt x="646" y="0"/>
                  </a:cubicBezTo>
                  <a:cubicBezTo>
                    <a:pt x="641" y="7"/>
                    <a:pt x="641" y="7"/>
                    <a:pt x="641" y="7"/>
                  </a:cubicBezTo>
                  <a:cubicBezTo>
                    <a:pt x="625" y="5"/>
                    <a:pt x="625" y="5"/>
                    <a:pt x="625" y="5"/>
                  </a:cubicBezTo>
                  <a:cubicBezTo>
                    <a:pt x="625" y="5"/>
                    <a:pt x="631" y="19"/>
                    <a:pt x="627" y="26"/>
                  </a:cubicBezTo>
                  <a:cubicBezTo>
                    <a:pt x="623" y="33"/>
                    <a:pt x="612" y="31"/>
                    <a:pt x="612" y="31"/>
                  </a:cubicBezTo>
                  <a:cubicBezTo>
                    <a:pt x="614" y="41"/>
                    <a:pt x="614" y="41"/>
                    <a:pt x="614" y="41"/>
                  </a:cubicBezTo>
                  <a:cubicBezTo>
                    <a:pt x="596" y="40"/>
                    <a:pt x="596" y="40"/>
                    <a:pt x="596" y="40"/>
                  </a:cubicBezTo>
                  <a:cubicBezTo>
                    <a:pt x="596" y="40"/>
                    <a:pt x="584" y="45"/>
                    <a:pt x="582" y="51"/>
                  </a:cubicBezTo>
                  <a:cubicBezTo>
                    <a:pt x="580" y="57"/>
                    <a:pt x="566" y="64"/>
                    <a:pt x="559" y="64"/>
                  </a:cubicBezTo>
                  <a:cubicBezTo>
                    <a:pt x="552" y="64"/>
                    <a:pt x="546" y="56"/>
                    <a:pt x="538" y="59"/>
                  </a:cubicBezTo>
                  <a:cubicBezTo>
                    <a:pt x="530" y="62"/>
                    <a:pt x="533" y="96"/>
                    <a:pt x="524" y="96"/>
                  </a:cubicBezTo>
                  <a:cubicBezTo>
                    <a:pt x="515" y="96"/>
                    <a:pt x="504" y="77"/>
                    <a:pt x="500" y="73"/>
                  </a:cubicBezTo>
                  <a:cubicBezTo>
                    <a:pt x="496" y="69"/>
                    <a:pt x="491" y="77"/>
                    <a:pt x="491" y="77"/>
                  </a:cubicBezTo>
                  <a:cubicBezTo>
                    <a:pt x="481" y="71"/>
                    <a:pt x="481" y="71"/>
                    <a:pt x="481" y="71"/>
                  </a:cubicBezTo>
                  <a:cubicBezTo>
                    <a:pt x="481" y="71"/>
                    <a:pt x="469" y="79"/>
                    <a:pt x="467" y="76"/>
                  </a:cubicBezTo>
                  <a:cubicBezTo>
                    <a:pt x="465" y="73"/>
                    <a:pt x="471" y="64"/>
                    <a:pt x="460" y="60"/>
                  </a:cubicBezTo>
                  <a:cubicBezTo>
                    <a:pt x="449" y="56"/>
                    <a:pt x="440" y="64"/>
                    <a:pt x="437" y="61"/>
                  </a:cubicBezTo>
                  <a:cubicBezTo>
                    <a:pt x="434" y="58"/>
                    <a:pt x="431" y="52"/>
                    <a:pt x="431" y="52"/>
                  </a:cubicBezTo>
                  <a:cubicBezTo>
                    <a:pt x="431" y="52"/>
                    <a:pt x="421" y="71"/>
                    <a:pt x="443" y="82"/>
                  </a:cubicBezTo>
                  <a:cubicBezTo>
                    <a:pt x="465" y="93"/>
                    <a:pt x="450" y="117"/>
                    <a:pt x="450" y="117"/>
                  </a:cubicBezTo>
                  <a:cubicBezTo>
                    <a:pt x="450" y="117"/>
                    <a:pt x="463" y="128"/>
                    <a:pt x="463" y="135"/>
                  </a:cubicBezTo>
                  <a:cubicBezTo>
                    <a:pt x="463" y="142"/>
                    <a:pt x="463" y="151"/>
                    <a:pt x="463" y="151"/>
                  </a:cubicBezTo>
                  <a:cubicBezTo>
                    <a:pt x="493" y="154"/>
                    <a:pt x="493" y="154"/>
                    <a:pt x="493" y="154"/>
                  </a:cubicBezTo>
                  <a:cubicBezTo>
                    <a:pt x="493" y="154"/>
                    <a:pt x="500" y="168"/>
                    <a:pt x="488" y="174"/>
                  </a:cubicBezTo>
                  <a:cubicBezTo>
                    <a:pt x="476" y="180"/>
                    <a:pt x="463" y="177"/>
                    <a:pt x="463" y="177"/>
                  </a:cubicBezTo>
                  <a:cubicBezTo>
                    <a:pt x="463" y="177"/>
                    <a:pt x="464" y="202"/>
                    <a:pt x="451" y="206"/>
                  </a:cubicBezTo>
                  <a:cubicBezTo>
                    <a:pt x="438" y="210"/>
                    <a:pt x="433" y="214"/>
                    <a:pt x="433" y="214"/>
                  </a:cubicBezTo>
                  <a:cubicBezTo>
                    <a:pt x="431" y="220"/>
                    <a:pt x="431" y="220"/>
                    <a:pt x="431" y="220"/>
                  </a:cubicBezTo>
                  <a:cubicBezTo>
                    <a:pt x="431" y="220"/>
                    <a:pt x="419" y="218"/>
                    <a:pt x="413" y="222"/>
                  </a:cubicBezTo>
                  <a:cubicBezTo>
                    <a:pt x="407" y="226"/>
                    <a:pt x="401" y="251"/>
                    <a:pt x="393" y="251"/>
                  </a:cubicBezTo>
                  <a:cubicBezTo>
                    <a:pt x="385" y="251"/>
                    <a:pt x="396" y="234"/>
                    <a:pt x="387" y="232"/>
                  </a:cubicBezTo>
                  <a:cubicBezTo>
                    <a:pt x="378" y="230"/>
                    <a:pt x="367" y="252"/>
                    <a:pt x="357" y="246"/>
                  </a:cubicBezTo>
                  <a:cubicBezTo>
                    <a:pt x="357" y="246"/>
                    <a:pt x="345" y="244"/>
                    <a:pt x="341" y="239"/>
                  </a:cubicBezTo>
                  <a:cubicBezTo>
                    <a:pt x="337" y="234"/>
                    <a:pt x="330" y="221"/>
                    <a:pt x="330" y="221"/>
                  </a:cubicBezTo>
                  <a:cubicBezTo>
                    <a:pt x="313" y="221"/>
                    <a:pt x="313" y="221"/>
                    <a:pt x="313" y="221"/>
                  </a:cubicBezTo>
                  <a:cubicBezTo>
                    <a:pt x="313" y="221"/>
                    <a:pt x="313" y="193"/>
                    <a:pt x="311" y="187"/>
                  </a:cubicBezTo>
                  <a:cubicBezTo>
                    <a:pt x="309" y="181"/>
                    <a:pt x="306" y="180"/>
                    <a:pt x="306" y="180"/>
                  </a:cubicBezTo>
                  <a:cubicBezTo>
                    <a:pt x="306" y="180"/>
                    <a:pt x="311" y="173"/>
                    <a:pt x="304" y="170"/>
                  </a:cubicBezTo>
                  <a:cubicBezTo>
                    <a:pt x="297" y="167"/>
                    <a:pt x="288" y="190"/>
                    <a:pt x="282" y="191"/>
                  </a:cubicBezTo>
                  <a:cubicBezTo>
                    <a:pt x="276" y="192"/>
                    <a:pt x="271" y="176"/>
                    <a:pt x="265" y="176"/>
                  </a:cubicBezTo>
                  <a:cubicBezTo>
                    <a:pt x="259" y="176"/>
                    <a:pt x="259" y="193"/>
                    <a:pt x="259" y="193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5" y="197"/>
                    <a:pt x="201" y="184"/>
                    <a:pt x="192" y="189"/>
                  </a:cubicBezTo>
                  <a:cubicBezTo>
                    <a:pt x="183" y="194"/>
                    <a:pt x="191" y="223"/>
                    <a:pt x="191" y="223"/>
                  </a:cubicBezTo>
                  <a:cubicBezTo>
                    <a:pt x="207" y="230"/>
                    <a:pt x="207" y="230"/>
                    <a:pt x="207" y="230"/>
                  </a:cubicBezTo>
                  <a:cubicBezTo>
                    <a:pt x="214" y="228"/>
                    <a:pt x="214" y="228"/>
                    <a:pt x="214" y="228"/>
                  </a:cubicBezTo>
                  <a:cubicBezTo>
                    <a:pt x="214" y="228"/>
                    <a:pt x="233" y="248"/>
                    <a:pt x="220" y="250"/>
                  </a:cubicBezTo>
                  <a:cubicBezTo>
                    <a:pt x="207" y="252"/>
                    <a:pt x="198" y="248"/>
                    <a:pt x="198" y="248"/>
                  </a:cubicBezTo>
                  <a:cubicBezTo>
                    <a:pt x="176" y="253"/>
                    <a:pt x="176" y="253"/>
                    <a:pt x="176" y="253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4" y="295"/>
                    <a:pt x="195" y="304"/>
                    <a:pt x="197" y="313"/>
                  </a:cubicBezTo>
                  <a:cubicBezTo>
                    <a:pt x="199" y="322"/>
                    <a:pt x="200" y="334"/>
                    <a:pt x="200" y="334"/>
                  </a:cubicBezTo>
                  <a:cubicBezTo>
                    <a:pt x="200" y="334"/>
                    <a:pt x="214" y="349"/>
                    <a:pt x="213" y="356"/>
                  </a:cubicBezTo>
                  <a:cubicBezTo>
                    <a:pt x="212" y="363"/>
                    <a:pt x="202" y="374"/>
                    <a:pt x="202" y="374"/>
                  </a:cubicBezTo>
                  <a:cubicBezTo>
                    <a:pt x="204" y="408"/>
                    <a:pt x="204" y="408"/>
                    <a:pt x="204" y="408"/>
                  </a:cubicBezTo>
                  <a:cubicBezTo>
                    <a:pt x="193" y="438"/>
                    <a:pt x="193" y="438"/>
                    <a:pt x="193" y="438"/>
                  </a:cubicBezTo>
                  <a:cubicBezTo>
                    <a:pt x="191" y="488"/>
                    <a:pt x="191" y="488"/>
                    <a:pt x="191" y="488"/>
                  </a:cubicBezTo>
                  <a:cubicBezTo>
                    <a:pt x="191" y="488"/>
                    <a:pt x="188" y="515"/>
                    <a:pt x="183" y="518"/>
                  </a:cubicBezTo>
                  <a:cubicBezTo>
                    <a:pt x="178" y="521"/>
                    <a:pt x="171" y="518"/>
                    <a:pt x="171" y="518"/>
                  </a:cubicBezTo>
                  <a:cubicBezTo>
                    <a:pt x="171" y="518"/>
                    <a:pt x="167" y="505"/>
                    <a:pt x="157" y="506"/>
                  </a:cubicBezTo>
                  <a:cubicBezTo>
                    <a:pt x="147" y="507"/>
                    <a:pt x="136" y="522"/>
                    <a:pt x="136" y="522"/>
                  </a:cubicBezTo>
                  <a:cubicBezTo>
                    <a:pt x="117" y="519"/>
                    <a:pt x="117" y="519"/>
                    <a:pt x="117" y="519"/>
                  </a:cubicBezTo>
                  <a:cubicBezTo>
                    <a:pt x="115" y="526"/>
                    <a:pt x="115" y="526"/>
                    <a:pt x="115" y="526"/>
                  </a:cubicBezTo>
                  <a:cubicBezTo>
                    <a:pt x="94" y="526"/>
                    <a:pt x="94" y="526"/>
                    <a:pt x="94" y="526"/>
                  </a:cubicBezTo>
                  <a:cubicBezTo>
                    <a:pt x="94" y="526"/>
                    <a:pt x="68" y="543"/>
                    <a:pt x="66" y="547"/>
                  </a:cubicBezTo>
                  <a:cubicBezTo>
                    <a:pt x="64" y="551"/>
                    <a:pt x="63" y="559"/>
                    <a:pt x="63" y="559"/>
                  </a:cubicBezTo>
                  <a:cubicBezTo>
                    <a:pt x="47" y="559"/>
                    <a:pt x="47" y="559"/>
                    <a:pt x="47" y="559"/>
                  </a:cubicBezTo>
                  <a:cubicBezTo>
                    <a:pt x="46" y="597"/>
                    <a:pt x="46" y="597"/>
                    <a:pt x="46" y="597"/>
                  </a:cubicBezTo>
                  <a:cubicBezTo>
                    <a:pt x="46" y="597"/>
                    <a:pt x="31" y="606"/>
                    <a:pt x="33" y="613"/>
                  </a:cubicBezTo>
                  <a:cubicBezTo>
                    <a:pt x="35" y="620"/>
                    <a:pt x="45" y="645"/>
                    <a:pt x="39" y="636"/>
                  </a:cubicBezTo>
                  <a:cubicBezTo>
                    <a:pt x="33" y="627"/>
                    <a:pt x="20" y="644"/>
                    <a:pt x="12" y="652"/>
                  </a:cubicBezTo>
                  <a:cubicBezTo>
                    <a:pt x="4" y="660"/>
                    <a:pt x="9" y="674"/>
                    <a:pt x="9" y="674"/>
                  </a:cubicBezTo>
                  <a:cubicBezTo>
                    <a:pt x="15" y="678"/>
                    <a:pt x="15" y="678"/>
                    <a:pt x="15" y="678"/>
                  </a:cubicBezTo>
                  <a:cubicBezTo>
                    <a:pt x="15" y="678"/>
                    <a:pt x="0" y="686"/>
                    <a:pt x="0" y="691"/>
                  </a:cubicBezTo>
                  <a:cubicBezTo>
                    <a:pt x="0" y="696"/>
                    <a:pt x="15" y="702"/>
                    <a:pt x="15" y="702"/>
                  </a:cubicBezTo>
                  <a:cubicBezTo>
                    <a:pt x="17" y="720"/>
                    <a:pt x="17" y="720"/>
                    <a:pt x="17" y="720"/>
                  </a:cubicBezTo>
                  <a:cubicBezTo>
                    <a:pt x="17" y="720"/>
                    <a:pt x="30" y="741"/>
                    <a:pt x="35" y="747"/>
                  </a:cubicBezTo>
                  <a:cubicBezTo>
                    <a:pt x="40" y="753"/>
                    <a:pt x="62" y="768"/>
                    <a:pt x="60" y="773"/>
                  </a:cubicBezTo>
                  <a:cubicBezTo>
                    <a:pt x="58" y="778"/>
                    <a:pt x="43" y="791"/>
                    <a:pt x="43" y="791"/>
                  </a:cubicBezTo>
                  <a:cubicBezTo>
                    <a:pt x="43" y="791"/>
                    <a:pt x="79" y="790"/>
                    <a:pt x="82" y="797"/>
                  </a:cubicBezTo>
                  <a:cubicBezTo>
                    <a:pt x="85" y="804"/>
                    <a:pt x="93" y="823"/>
                    <a:pt x="93" y="823"/>
                  </a:cubicBezTo>
                  <a:cubicBezTo>
                    <a:pt x="135" y="819"/>
                    <a:pt x="135" y="819"/>
                    <a:pt x="135" y="819"/>
                  </a:cubicBezTo>
                  <a:cubicBezTo>
                    <a:pt x="169" y="789"/>
                    <a:pt x="169" y="789"/>
                    <a:pt x="169" y="789"/>
                  </a:cubicBezTo>
                  <a:cubicBezTo>
                    <a:pt x="169" y="789"/>
                    <a:pt x="174" y="812"/>
                    <a:pt x="172" y="816"/>
                  </a:cubicBezTo>
                  <a:cubicBezTo>
                    <a:pt x="170" y="820"/>
                    <a:pt x="165" y="834"/>
                    <a:pt x="167" y="844"/>
                  </a:cubicBezTo>
                  <a:cubicBezTo>
                    <a:pt x="169" y="854"/>
                    <a:pt x="170" y="874"/>
                    <a:pt x="170" y="874"/>
                  </a:cubicBezTo>
                  <a:cubicBezTo>
                    <a:pt x="177" y="873"/>
                    <a:pt x="177" y="873"/>
                    <a:pt x="177" y="873"/>
                  </a:cubicBezTo>
                  <a:cubicBezTo>
                    <a:pt x="177" y="873"/>
                    <a:pt x="177" y="881"/>
                    <a:pt x="185" y="881"/>
                  </a:cubicBezTo>
                  <a:cubicBezTo>
                    <a:pt x="193" y="881"/>
                    <a:pt x="189" y="872"/>
                    <a:pt x="200" y="872"/>
                  </a:cubicBezTo>
                  <a:cubicBezTo>
                    <a:pt x="211" y="872"/>
                    <a:pt x="246" y="875"/>
                    <a:pt x="246" y="875"/>
                  </a:cubicBezTo>
                  <a:cubicBezTo>
                    <a:pt x="246" y="875"/>
                    <a:pt x="249" y="886"/>
                    <a:pt x="262" y="883"/>
                  </a:cubicBezTo>
                  <a:cubicBezTo>
                    <a:pt x="275" y="880"/>
                    <a:pt x="283" y="871"/>
                    <a:pt x="283" y="871"/>
                  </a:cubicBezTo>
                  <a:cubicBezTo>
                    <a:pt x="288" y="859"/>
                    <a:pt x="288" y="859"/>
                    <a:pt x="288" y="859"/>
                  </a:cubicBezTo>
                  <a:cubicBezTo>
                    <a:pt x="312" y="858"/>
                    <a:pt x="312" y="858"/>
                    <a:pt x="312" y="858"/>
                  </a:cubicBezTo>
                  <a:cubicBezTo>
                    <a:pt x="316" y="840"/>
                    <a:pt x="316" y="840"/>
                    <a:pt x="316" y="840"/>
                  </a:cubicBezTo>
                  <a:cubicBezTo>
                    <a:pt x="340" y="841"/>
                    <a:pt x="340" y="841"/>
                    <a:pt x="340" y="841"/>
                  </a:cubicBezTo>
                  <a:cubicBezTo>
                    <a:pt x="340" y="841"/>
                    <a:pt x="350" y="815"/>
                    <a:pt x="363" y="815"/>
                  </a:cubicBezTo>
                  <a:cubicBezTo>
                    <a:pt x="376" y="815"/>
                    <a:pt x="386" y="816"/>
                    <a:pt x="386" y="816"/>
                  </a:cubicBezTo>
                  <a:cubicBezTo>
                    <a:pt x="395" y="808"/>
                    <a:pt x="395" y="808"/>
                    <a:pt x="395" y="808"/>
                  </a:cubicBezTo>
                  <a:cubicBezTo>
                    <a:pt x="395" y="808"/>
                    <a:pt x="404" y="818"/>
                    <a:pt x="405" y="814"/>
                  </a:cubicBezTo>
                  <a:cubicBezTo>
                    <a:pt x="406" y="810"/>
                    <a:pt x="419" y="802"/>
                    <a:pt x="423" y="806"/>
                  </a:cubicBezTo>
                  <a:cubicBezTo>
                    <a:pt x="427" y="810"/>
                    <a:pt x="419" y="837"/>
                    <a:pt x="419" y="837"/>
                  </a:cubicBezTo>
                  <a:cubicBezTo>
                    <a:pt x="419" y="837"/>
                    <a:pt x="411" y="850"/>
                    <a:pt x="412" y="854"/>
                  </a:cubicBezTo>
                  <a:cubicBezTo>
                    <a:pt x="413" y="858"/>
                    <a:pt x="422" y="866"/>
                    <a:pt x="422" y="875"/>
                  </a:cubicBezTo>
                  <a:cubicBezTo>
                    <a:pt x="422" y="884"/>
                    <a:pt x="415" y="890"/>
                    <a:pt x="422" y="899"/>
                  </a:cubicBezTo>
                  <a:cubicBezTo>
                    <a:pt x="429" y="908"/>
                    <a:pt x="436" y="912"/>
                    <a:pt x="436" y="912"/>
                  </a:cubicBezTo>
                  <a:cubicBezTo>
                    <a:pt x="442" y="932"/>
                    <a:pt x="442" y="932"/>
                    <a:pt x="442" y="932"/>
                  </a:cubicBezTo>
                  <a:cubicBezTo>
                    <a:pt x="442" y="932"/>
                    <a:pt x="458" y="930"/>
                    <a:pt x="461" y="935"/>
                  </a:cubicBezTo>
                  <a:cubicBezTo>
                    <a:pt x="464" y="940"/>
                    <a:pt x="460" y="951"/>
                    <a:pt x="470" y="955"/>
                  </a:cubicBezTo>
                  <a:cubicBezTo>
                    <a:pt x="480" y="959"/>
                    <a:pt x="484" y="959"/>
                    <a:pt x="488" y="960"/>
                  </a:cubicBezTo>
                  <a:cubicBezTo>
                    <a:pt x="492" y="961"/>
                    <a:pt x="502" y="954"/>
                    <a:pt x="502" y="954"/>
                  </a:cubicBezTo>
                  <a:cubicBezTo>
                    <a:pt x="502" y="954"/>
                    <a:pt x="508" y="968"/>
                    <a:pt x="516" y="968"/>
                  </a:cubicBezTo>
                  <a:cubicBezTo>
                    <a:pt x="524" y="968"/>
                    <a:pt x="531" y="961"/>
                    <a:pt x="532" y="965"/>
                  </a:cubicBezTo>
                  <a:cubicBezTo>
                    <a:pt x="533" y="969"/>
                    <a:pt x="541" y="981"/>
                    <a:pt x="552" y="986"/>
                  </a:cubicBezTo>
                  <a:cubicBezTo>
                    <a:pt x="563" y="991"/>
                    <a:pt x="579" y="992"/>
                    <a:pt x="579" y="992"/>
                  </a:cubicBezTo>
                  <a:cubicBezTo>
                    <a:pt x="579" y="992"/>
                    <a:pt x="588" y="1012"/>
                    <a:pt x="598" y="1013"/>
                  </a:cubicBezTo>
                  <a:cubicBezTo>
                    <a:pt x="608" y="1014"/>
                    <a:pt x="619" y="1009"/>
                    <a:pt x="630" y="1011"/>
                  </a:cubicBezTo>
                  <a:cubicBezTo>
                    <a:pt x="641" y="1013"/>
                    <a:pt x="661" y="1022"/>
                    <a:pt x="662" y="1032"/>
                  </a:cubicBezTo>
                  <a:cubicBezTo>
                    <a:pt x="663" y="1042"/>
                    <a:pt x="658" y="1045"/>
                    <a:pt x="662" y="1052"/>
                  </a:cubicBezTo>
                  <a:cubicBezTo>
                    <a:pt x="666" y="1059"/>
                    <a:pt x="673" y="1071"/>
                    <a:pt x="673" y="1071"/>
                  </a:cubicBezTo>
                  <a:cubicBezTo>
                    <a:pt x="675" y="1092"/>
                    <a:pt x="675" y="1092"/>
                    <a:pt x="675" y="1092"/>
                  </a:cubicBezTo>
                  <a:cubicBezTo>
                    <a:pt x="675" y="1092"/>
                    <a:pt x="660" y="1090"/>
                    <a:pt x="662" y="1096"/>
                  </a:cubicBezTo>
                  <a:cubicBezTo>
                    <a:pt x="664" y="1102"/>
                    <a:pt x="680" y="1116"/>
                    <a:pt x="680" y="1116"/>
                  </a:cubicBezTo>
                  <a:cubicBezTo>
                    <a:pt x="680" y="1116"/>
                    <a:pt x="670" y="1147"/>
                    <a:pt x="683" y="1156"/>
                  </a:cubicBezTo>
                  <a:cubicBezTo>
                    <a:pt x="696" y="1165"/>
                    <a:pt x="773" y="1163"/>
                    <a:pt x="773" y="1163"/>
                  </a:cubicBezTo>
                  <a:cubicBezTo>
                    <a:pt x="773" y="1163"/>
                    <a:pt x="762" y="1197"/>
                    <a:pt x="769" y="1206"/>
                  </a:cubicBezTo>
                  <a:cubicBezTo>
                    <a:pt x="776" y="1215"/>
                    <a:pt x="785" y="1216"/>
                    <a:pt x="796" y="1223"/>
                  </a:cubicBezTo>
                  <a:cubicBezTo>
                    <a:pt x="807" y="1230"/>
                    <a:pt x="816" y="1248"/>
                    <a:pt x="816" y="1262"/>
                  </a:cubicBezTo>
                  <a:cubicBezTo>
                    <a:pt x="816" y="1276"/>
                    <a:pt x="811" y="1302"/>
                    <a:pt x="811" y="1302"/>
                  </a:cubicBezTo>
                  <a:cubicBezTo>
                    <a:pt x="815" y="1310"/>
                    <a:pt x="815" y="1310"/>
                    <a:pt x="815" y="1310"/>
                  </a:cubicBezTo>
                  <a:cubicBezTo>
                    <a:pt x="815" y="1310"/>
                    <a:pt x="798" y="1337"/>
                    <a:pt x="800" y="1342"/>
                  </a:cubicBezTo>
                  <a:cubicBezTo>
                    <a:pt x="802" y="1347"/>
                    <a:pt x="814" y="1357"/>
                    <a:pt x="814" y="1357"/>
                  </a:cubicBezTo>
                  <a:cubicBezTo>
                    <a:pt x="814" y="1357"/>
                    <a:pt x="799" y="1365"/>
                    <a:pt x="799" y="1371"/>
                  </a:cubicBezTo>
                  <a:cubicBezTo>
                    <a:pt x="799" y="1377"/>
                    <a:pt x="808" y="1379"/>
                    <a:pt x="810" y="1386"/>
                  </a:cubicBezTo>
                  <a:cubicBezTo>
                    <a:pt x="812" y="1393"/>
                    <a:pt x="806" y="1402"/>
                    <a:pt x="810" y="1406"/>
                  </a:cubicBezTo>
                  <a:cubicBezTo>
                    <a:pt x="814" y="1410"/>
                    <a:pt x="819" y="1405"/>
                    <a:pt x="819" y="1414"/>
                  </a:cubicBezTo>
                  <a:cubicBezTo>
                    <a:pt x="819" y="1423"/>
                    <a:pt x="804" y="1459"/>
                    <a:pt x="820" y="1468"/>
                  </a:cubicBezTo>
                  <a:cubicBezTo>
                    <a:pt x="836" y="1477"/>
                    <a:pt x="880" y="1484"/>
                    <a:pt x="895" y="1481"/>
                  </a:cubicBezTo>
                  <a:cubicBezTo>
                    <a:pt x="910" y="1478"/>
                    <a:pt x="928" y="1478"/>
                    <a:pt x="932" y="1486"/>
                  </a:cubicBezTo>
                  <a:cubicBezTo>
                    <a:pt x="936" y="1494"/>
                    <a:pt x="932" y="1511"/>
                    <a:pt x="937" y="1531"/>
                  </a:cubicBezTo>
                  <a:cubicBezTo>
                    <a:pt x="942" y="1551"/>
                    <a:pt x="946" y="1572"/>
                    <a:pt x="957" y="1574"/>
                  </a:cubicBezTo>
                  <a:cubicBezTo>
                    <a:pt x="968" y="1576"/>
                    <a:pt x="972" y="1560"/>
                    <a:pt x="987" y="1564"/>
                  </a:cubicBezTo>
                  <a:cubicBezTo>
                    <a:pt x="1002" y="1568"/>
                    <a:pt x="1006" y="1576"/>
                    <a:pt x="1004" y="1596"/>
                  </a:cubicBezTo>
                  <a:cubicBezTo>
                    <a:pt x="1002" y="1616"/>
                    <a:pt x="1000" y="1626"/>
                    <a:pt x="998" y="1631"/>
                  </a:cubicBezTo>
                  <a:cubicBezTo>
                    <a:pt x="996" y="1636"/>
                    <a:pt x="995" y="1651"/>
                    <a:pt x="995" y="1651"/>
                  </a:cubicBezTo>
                  <a:cubicBezTo>
                    <a:pt x="998" y="1664"/>
                    <a:pt x="998" y="1664"/>
                    <a:pt x="998" y="1664"/>
                  </a:cubicBezTo>
                  <a:cubicBezTo>
                    <a:pt x="998" y="1664"/>
                    <a:pt x="1014" y="1653"/>
                    <a:pt x="1021" y="1657"/>
                  </a:cubicBezTo>
                  <a:cubicBezTo>
                    <a:pt x="1028" y="1661"/>
                    <a:pt x="1032" y="1682"/>
                    <a:pt x="1032" y="1682"/>
                  </a:cubicBezTo>
                  <a:cubicBezTo>
                    <a:pt x="1032" y="1682"/>
                    <a:pt x="1043" y="1681"/>
                    <a:pt x="1043" y="1690"/>
                  </a:cubicBezTo>
                  <a:cubicBezTo>
                    <a:pt x="1043" y="1699"/>
                    <a:pt x="1051" y="1737"/>
                    <a:pt x="1045" y="1743"/>
                  </a:cubicBezTo>
                  <a:cubicBezTo>
                    <a:pt x="1039" y="1749"/>
                    <a:pt x="1022" y="1751"/>
                    <a:pt x="1011" y="1756"/>
                  </a:cubicBezTo>
                  <a:cubicBezTo>
                    <a:pt x="1000" y="1761"/>
                    <a:pt x="1000" y="1779"/>
                    <a:pt x="1000" y="1779"/>
                  </a:cubicBezTo>
                  <a:cubicBezTo>
                    <a:pt x="979" y="1781"/>
                    <a:pt x="979" y="1781"/>
                    <a:pt x="979" y="1781"/>
                  </a:cubicBezTo>
                  <a:cubicBezTo>
                    <a:pt x="978" y="1792"/>
                    <a:pt x="978" y="1792"/>
                    <a:pt x="978" y="1792"/>
                  </a:cubicBezTo>
                  <a:cubicBezTo>
                    <a:pt x="972" y="1794"/>
                    <a:pt x="972" y="1794"/>
                    <a:pt x="972" y="1794"/>
                  </a:cubicBezTo>
                  <a:cubicBezTo>
                    <a:pt x="969" y="1810"/>
                    <a:pt x="969" y="1810"/>
                    <a:pt x="969" y="1810"/>
                  </a:cubicBezTo>
                  <a:cubicBezTo>
                    <a:pt x="953" y="1814"/>
                    <a:pt x="953" y="1814"/>
                    <a:pt x="953" y="1814"/>
                  </a:cubicBezTo>
                  <a:cubicBezTo>
                    <a:pt x="953" y="1814"/>
                    <a:pt x="950" y="1837"/>
                    <a:pt x="945" y="1842"/>
                  </a:cubicBezTo>
                  <a:cubicBezTo>
                    <a:pt x="940" y="1847"/>
                    <a:pt x="931" y="1852"/>
                    <a:pt x="931" y="1855"/>
                  </a:cubicBezTo>
                  <a:cubicBezTo>
                    <a:pt x="931" y="1858"/>
                    <a:pt x="928" y="1873"/>
                    <a:pt x="923" y="1878"/>
                  </a:cubicBezTo>
                  <a:cubicBezTo>
                    <a:pt x="918" y="1883"/>
                    <a:pt x="903" y="1882"/>
                    <a:pt x="903" y="1888"/>
                  </a:cubicBezTo>
                  <a:cubicBezTo>
                    <a:pt x="903" y="1894"/>
                    <a:pt x="899" y="1911"/>
                    <a:pt x="899" y="1911"/>
                  </a:cubicBezTo>
                  <a:cubicBezTo>
                    <a:pt x="915" y="1912"/>
                    <a:pt x="915" y="1912"/>
                    <a:pt x="915" y="1912"/>
                  </a:cubicBezTo>
                  <a:cubicBezTo>
                    <a:pt x="915" y="1912"/>
                    <a:pt x="921" y="1902"/>
                    <a:pt x="933" y="1904"/>
                  </a:cubicBezTo>
                  <a:cubicBezTo>
                    <a:pt x="945" y="1906"/>
                    <a:pt x="970" y="1933"/>
                    <a:pt x="970" y="1933"/>
                  </a:cubicBezTo>
                  <a:cubicBezTo>
                    <a:pt x="970" y="1933"/>
                    <a:pt x="980" y="1956"/>
                    <a:pt x="986" y="1956"/>
                  </a:cubicBezTo>
                  <a:cubicBezTo>
                    <a:pt x="992" y="1956"/>
                    <a:pt x="991" y="1942"/>
                    <a:pt x="1001" y="1945"/>
                  </a:cubicBezTo>
                  <a:cubicBezTo>
                    <a:pt x="1011" y="1948"/>
                    <a:pt x="1020" y="1964"/>
                    <a:pt x="1025" y="1967"/>
                  </a:cubicBezTo>
                  <a:cubicBezTo>
                    <a:pt x="1030" y="1970"/>
                    <a:pt x="1037" y="1969"/>
                    <a:pt x="1037" y="1969"/>
                  </a:cubicBezTo>
                  <a:cubicBezTo>
                    <a:pt x="1037" y="1969"/>
                    <a:pt x="1045" y="1976"/>
                    <a:pt x="1049" y="1978"/>
                  </a:cubicBezTo>
                  <a:cubicBezTo>
                    <a:pt x="1053" y="1980"/>
                    <a:pt x="1055" y="1993"/>
                    <a:pt x="1067" y="1997"/>
                  </a:cubicBezTo>
                  <a:cubicBezTo>
                    <a:pt x="1079" y="2001"/>
                    <a:pt x="1086" y="2000"/>
                    <a:pt x="1086" y="2000"/>
                  </a:cubicBezTo>
                  <a:cubicBezTo>
                    <a:pt x="1086" y="2000"/>
                    <a:pt x="1096" y="2024"/>
                    <a:pt x="1104" y="2029"/>
                  </a:cubicBezTo>
                  <a:cubicBezTo>
                    <a:pt x="1112" y="2034"/>
                    <a:pt x="1131" y="2033"/>
                    <a:pt x="1126" y="2042"/>
                  </a:cubicBezTo>
                  <a:cubicBezTo>
                    <a:pt x="1121" y="2051"/>
                    <a:pt x="1111" y="2064"/>
                    <a:pt x="1112" y="2071"/>
                  </a:cubicBezTo>
                  <a:cubicBezTo>
                    <a:pt x="1113" y="2078"/>
                    <a:pt x="1119" y="2078"/>
                    <a:pt x="1119" y="2078"/>
                  </a:cubicBezTo>
                  <a:cubicBezTo>
                    <a:pt x="1118" y="2099"/>
                    <a:pt x="1118" y="2099"/>
                    <a:pt x="1118" y="2099"/>
                  </a:cubicBezTo>
                  <a:cubicBezTo>
                    <a:pt x="1128" y="2098"/>
                    <a:pt x="1128" y="2098"/>
                    <a:pt x="1128" y="2098"/>
                  </a:cubicBezTo>
                  <a:cubicBezTo>
                    <a:pt x="1128" y="2096"/>
                    <a:pt x="1128" y="2096"/>
                    <a:pt x="1128" y="2096"/>
                  </a:cubicBezTo>
                  <a:cubicBezTo>
                    <a:pt x="1128" y="2096"/>
                    <a:pt x="1151" y="2070"/>
                    <a:pt x="1156" y="2061"/>
                  </a:cubicBezTo>
                  <a:cubicBezTo>
                    <a:pt x="1161" y="2052"/>
                    <a:pt x="1153" y="2031"/>
                    <a:pt x="1153" y="2031"/>
                  </a:cubicBezTo>
                  <a:cubicBezTo>
                    <a:pt x="1165" y="2013"/>
                    <a:pt x="1165" y="2013"/>
                    <a:pt x="1165" y="2013"/>
                  </a:cubicBezTo>
                  <a:cubicBezTo>
                    <a:pt x="1165" y="2013"/>
                    <a:pt x="1155" y="2005"/>
                    <a:pt x="1155" y="1995"/>
                  </a:cubicBezTo>
                  <a:cubicBezTo>
                    <a:pt x="1155" y="1985"/>
                    <a:pt x="1165" y="1984"/>
                    <a:pt x="1165" y="1984"/>
                  </a:cubicBezTo>
                  <a:cubicBezTo>
                    <a:pt x="1167" y="1968"/>
                    <a:pt x="1167" y="1968"/>
                    <a:pt x="1167" y="1968"/>
                  </a:cubicBezTo>
                  <a:cubicBezTo>
                    <a:pt x="1167" y="1968"/>
                    <a:pt x="1179" y="1966"/>
                    <a:pt x="1183" y="1962"/>
                  </a:cubicBezTo>
                  <a:cubicBezTo>
                    <a:pt x="1187" y="1958"/>
                    <a:pt x="1186" y="1944"/>
                    <a:pt x="1186" y="1936"/>
                  </a:cubicBezTo>
                  <a:cubicBezTo>
                    <a:pt x="1186" y="1928"/>
                    <a:pt x="1204" y="1911"/>
                    <a:pt x="1213" y="1909"/>
                  </a:cubicBezTo>
                  <a:cubicBezTo>
                    <a:pt x="1222" y="1907"/>
                    <a:pt x="1219" y="1931"/>
                    <a:pt x="1219" y="1931"/>
                  </a:cubicBezTo>
                  <a:cubicBezTo>
                    <a:pt x="1219" y="1931"/>
                    <a:pt x="1213" y="1941"/>
                    <a:pt x="1210" y="1943"/>
                  </a:cubicBezTo>
                  <a:cubicBezTo>
                    <a:pt x="1207" y="1945"/>
                    <a:pt x="1208" y="1956"/>
                    <a:pt x="1208" y="1956"/>
                  </a:cubicBezTo>
                  <a:cubicBezTo>
                    <a:pt x="1201" y="1960"/>
                    <a:pt x="1201" y="1960"/>
                    <a:pt x="1201" y="1960"/>
                  </a:cubicBezTo>
                  <a:cubicBezTo>
                    <a:pt x="1201" y="1969"/>
                    <a:pt x="1201" y="1969"/>
                    <a:pt x="1201" y="1969"/>
                  </a:cubicBezTo>
                  <a:cubicBezTo>
                    <a:pt x="1184" y="1987"/>
                    <a:pt x="1184" y="1987"/>
                    <a:pt x="1184" y="1987"/>
                  </a:cubicBezTo>
                  <a:cubicBezTo>
                    <a:pt x="1163" y="2002"/>
                    <a:pt x="1163" y="2002"/>
                    <a:pt x="1163" y="2002"/>
                  </a:cubicBezTo>
                  <a:cubicBezTo>
                    <a:pt x="1163" y="2002"/>
                    <a:pt x="1170" y="2008"/>
                    <a:pt x="1177" y="2006"/>
                  </a:cubicBezTo>
                  <a:cubicBezTo>
                    <a:pt x="1182" y="2005"/>
                    <a:pt x="1182" y="1993"/>
                    <a:pt x="1187" y="1990"/>
                  </a:cubicBezTo>
                  <a:cubicBezTo>
                    <a:pt x="1191" y="1986"/>
                    <a:pt x="1198" y="1989"/>
                    <a:pt x="1200" y="1987"/>
                  </a:cubicBezTo>
                  <a:cubicBezTo>
                    <a:pt x="1206" y="1978"/>
                    <a:pt x="1228" y="1944"/>
                    <a:pt x="1233" y="1920"/>
                  </a:cubicBezTo>
                  <a:cubicBezTo>
                    <a:pt x="1238" y="1896"/>
                    <a:pt x="1248" y="1874"/>
                    <a:pt x="1252" y="1860"/>
                  </a:cubicBezTo>
                  <a:cubicBezTo>
                    <a:pt x="1256" y="1846"/>
                    <a:pt x="1284" y="1829"/>
                    <a:pt x="1286" y="1825"/>
                  </a:cubicBezTo>
                  <a:cubicBezTo>
                    <a:pt x="1288" y="1821"/>
                    <a:pt x="1281" y="1811"/>
                    <a:pt x="1281" y="1811"/>
                  </a:cubicBezTo>
                  <a:cubicBezTo>
                    <a:pt x="1294" y="1802"/>
                    <a:pt x="1294" y="1802"/>
                    <a:pt x="1294" y="1802"/>
                  </a:cubicBezTo>
                  <a:cubicBezTo>
                    <a:pt x="1290" y="1778"/>
                    <a:pt x="1290" y="1778"/>
                    <a:pt x="1290" y="1778"/>
                  </a:cubicBezTo>
                  <a:cubicBezTo>
                    <a:pt x="1294" y="1764"/>
                    <a:pt x="1294" y="1764"/>
                    <a:pt x="1294" y="1764"/>
                  </a:cubicBezTo>
                  <a:cubicBezTo>
                    <a:pt x="1285" y="1759"/>
                    <a:pt x="1285" y="1759"/>
                    <a:pt x="1285" y="1759"/>
                  </a:cubicBezTo>
                  <a:cubicBezTo>
                    <a:pt x="1285" y="1759"/>
                    <a:pt x="1292" y="1750"/>
                    <a:pt x="1292" y="1742"/>
                  </a:cubicBezTo>
                  <a:cubicBezTo>
                    <a:pt x="1292" y="1734"/>
                    <a:pt x="1277" y="1728"/>
                    <a:pt x="1277" y="1728"/>
                  </a:cubicBezTo>
                  <a:cubicBezTo>
                    <a:pt x="1276" y="1705"/>
                    <a:pt x="1276" y="1705"/>
                    <a:pt x="1276" y="1705"/>
                  </a:cubicBezTo>
                  <a:cubicBezTo>
                    <a:pt x="1266" y="1694"/>
                    <a:pt x="1266" y="1694"/>
                    <a:pt x="1266" y="1694"/>
                  </a:cubicBezTo>
                  <a:cubicBezTo>
                    <a:pt x="1280" y="1695"/>
                    <a:pt x="1280" y="1695"/>
                    <a:pt x="1280" y="1695"/>
                  </a:cubicBezTo>
                  <a:cubicBezTo>
                    <a:pt x="1279" y="1678"/>
                    <a:pt x="1279" y="1678"/>
                    <a:pt x="1279" y="1678"/>
                  </a:cubicBezTo>
                  <a:cubicBezTo>
                    <a:pt x="1270" y="1673"/>
                    <a:pt x="1270" y="1673"/>
                    <a:pt x="1270" y="1673"/>
                  </a:cubicBezTo>
                  <a:cubicBezTo>
                    <a:pt x="1270" y="1673"/>
                    <a:pt x="1282" y="1670"/>
                    <a:pt x="1282" y="1665"/>
                  </a:cubicBezTo>
                  <a:cubicBezTo>
                    <a:pt x="1282" y="1660"/>
                    <a:pt x="1266" y="1650"/>
                    <a:pt x="1266" y="1650"/>
                  </a:cubicBezTo>
                  <a:cubicBezTo>
                    <a:pt x="1282" y="1639"/>
                    <a:pt x="1282" y="1639"/>
                    <a:pt x="1282" y="1639"/>
                  </a:cubicBezTo>
                  <a:cubicBezTo>
                    <a:pt x="1282" y="1639"/>
                    <a:pt x="1295" y="1653"/>
                    <a:pt x="1301" y="1652"/>
                  </a:cubicBezTo>
                  <a:cubicBezTo>
                    <a:pt x="1307" y="1651"/>
                    <a:pt x="1303" y="1639"/>
                    <a:pt x="1303" y="1639"/>
                  </a:cubicBezTo>
                  <a:cubicBezTo>
                    <a:pt x="1303" y="1639"/>
                    <a:pt x="1303" y="1627"/>
                    <a:pt x="1311" y="1617"/>
                  </a:cubicBezTo>
                  <a:cubicBezTo>
                    <a:pt x="1319" y="1607"/>
                    <a:pt x="1331" y="1610"/>
                    <a:pt x="1337" y="1605"/>
                  </a:cubicBezTo>
                  <a:cubicBezTo>
                    <a:pt x="1343" y="1600"/>
                    <a:pt x="1340" y="1596"/>
                    <a:pt x="1343" y="1589"/>
                  </a:cubicBezTo>
                  <a:cubicBezTo>
                    <a:pt x="1346" y="1582"/>
                    <a:pt x="1364" y="1579"/>
                    <a:pt x="1364" y="1579"/>
                  </a:cubicBezTo>
                  <a:cubicBezTo>
                    <a:pt x="1366" y="1571"/>
                    <a:pt x="1366" y="1571"/>
                    <a:pt x="1366" y="1571"/>
                  </a:cubicBezTo>
                  <a:cubicBezTo>
                    <a:pt x="1366" y="1571"/>
                    <a:pt x="1372" y="1574"/>
                    <a:pt x="1377" y="1573"/>
                  </a:cubicBezTo>
                  <a:cubicBezTo>
                    <a:pt x="1382" y="1572"/>
                    <a:pt x="1381" y="1560"/>
                    <a:pt x="1387" y="1559"/>
                  </a:cubicBezTo>
                  <a:cubicBezTo>
                    <a:pt x="1393" y="1558"/>
                    <a:pt x="1412" y="1561"/>
                    <a:pt x="1412" y="1561"/>
                  </a:cubicBezTo>
                  <a:cubicBezTo>
                    <a:pt x="1416" y="1571"/>
                    <a:pt x="1416" y="1571"/>
                    <a:pt x="1416" y="1571"/>
                  </a:cubicBezTo>
                  <a:cubicBezTo>
                    <a:pt x="1427" y="1569"/>
                    <a:pt x="1427" y="1569"/>
                    <a:pt x="1427" y="1569"/>
                  </a:cubicBezTo>
                  <a:cubicBezTo>
                    <a:pt x="1414" y="1554"/>
                    <a:pt x="1414" y="1554"/>
                    <a:pt x="1414" y="1554"/>
                  </a:cubicBezTo>
                  <a:cubicBezTo>
                    <a:pt x="1414" y="1554"/>
                    <a:pt x="1423" y="1550"/>
                    <a:pt x="1427" y="1545"/>
                  </a:cubicBezTo>
                  <a:cubicBezTo>
                    <a:pt x="1431" y="1540"/>
                    <a:pt x="1453" y="1539"/>
                    <a:pt x="1453" y="1539"/>
                  </a:cubicBezTo>
                  <a:cubicBezTo>
                    <a:pt x="1442" y="1529"/>
                    <a:pt x="1442" y="1529"/>
                    <a:pt x="1442" y="1529"/>
                  </a:cubicBezTo>
                  <a:cubicBezTo>
                    <a:pt x="1442" y="1529"/>
                    <a:pt x="1454" y="1519"/>
                    <a:pt x="1459" y="1519"/>
                  </a:cubicBezTo>
                  <a:cubicBezTo>
                    <a:pt x="1464" y="1519"/>
                    <a:pt x="1460" y="1535"/>
                    <a:pt x="1463" y="1535"/>
                  </a:cubicBezTo>
                  <a:cubicBezTo>
                    <a:pt x="1466" y="1535"/>
                    <a:pt x="1472" y="1518"/>
                    <a:pt x="1472" y="1518"/>
                  </a:cubicBezTo>
                  <a:cubicBezTo>
                    <a:pt x="1497" y="1523"/>
                    <a:pt x="1497" y="1523"/>
                    <a:pt x="1497" y="1523"/>
                  </a:cubicBezTo>
                  <a:cubicBezTo>
                    <a:pt x="1497" y="1523"/>
                    <a:pt x="1502" y="1503"/>
                    <a:pt x="1513" y="1502"/>
                  </a:cubicBezTo>
                  <a:cubicBezTo>
                    <a:pt x="1524" y="1501"/>
                    <a:pt x="1521" y="1523"/>
                    <a:pt x="1521" y="1523"/>
                  </a:cubicBezTo>
                  <a:cubicBezTo>
                    <a:pt x="1566" y="1518"/>
                    <a:pt x="1566" y="1518"/>
                    <a:pt x="1566" y="1518"/>
                  </a:cubicBezTo>
                  <a:cubicBezTo>
                    <a:pt x="1571" y="1506"/>
                    <a:pt x="1571" y="1506"/>
                    <a:pt x="1571" y="1506"/>
                  </a:cubicBezTo>
                  <a:cubicBezTo>
                    <a:pt x="1565" y="1499"/>
                    <a:pt x="1565" y="1499"/>
                    <a:pt x="1565" y="1499"/>
                  </a:cubicBezTo>
                  <a:cubicBezTo>
                    <a:pt x="1565" y="1499"/>
                    <a:pt x="1571" y="1491"/>
                    <a:pt x="1577" y="1482"/>
                  </a:cubicBezTo>
                  <a:cubicBezTo>
                    <a:pt x="1583" y="1473"/>
                    <a:pt x="1613" y="1468"/>
                    <a:pt x="1613" y="1468"/>
                  </a:cubicBezTo>
                  <a:cubicBezTo>
                    <a:pt x="1613" y="1468"/>
                    <a:pt x="1610" y="1455"/>
                    <a:pt x="1610" y="1452"/>
                  </a:cubicBezTo>
                  <a:cubicBezTo>
                    <a:pt x="1610" y="1449"/>
                    <a:pt x="1611" y="1408"/>
                    <a:pt x="1611" y="1408"/>
                  </a:cubicBezTo>
                  <a:cubicBezTo>
                    <a:pt x="1629" y="1388"/>
                    <a:pt x="1629" y="1388"/>
                    <a:pt x="1629" y="1388"/>
                  </a:cubicBezTo>
                  <a:cubicBezTo>
                    <a:pt x="1629" y="1372"/>
                    <a:pt x="1629" y="1372"/>
                    <a:pt x="1629" y="1372"/>
                  </a:cubicBezTo>
                  <a:cubicBezTo>
                    <a:pt x="1642" y="1369"/>
                    <a:pt x="1642" y="1369"/>
                    <a:pt x="1642" y="1369"/>
                  </a:cubicBezTo>
                  <a:cubicBezTo>
                    <a:pt x="1642" y="1347"/>
                    <a:pt x="1642" y="1347"/>
                    <a:pt x="1642" y="1347"/>
                  </a:cubicBezTo>
                  <a:cubicBezTo>
                    <a:pt x="1642" y="1347"/>
                    <a:pt x="1651" y="1342"/>
                    <a:pt x="1655" y="1342"/>
                  </a:cubicBezTo>
                  <a:cubicBezTo>
                    <a:pt x="1659" y="1342"/>
                    <a:pt x="1659" y="1317"/>
                    <a:pt x="1659" y="1317"/>
                  </a:cubicBezTo>
                  <a:cubicBezTo>
                    <a:pt x="1659" y="1317"/>
                    <a:pt x="1653" y="1288"/>
                    <a:pt x="1651" y="1273"/>
                  </a:cubicBezTo>
                  <a:cubicBezTo>
                    <a:pt x="1649" y="1258"/>
                    <a:pt x="1667" y="1246"/>
                    <a:pt x="1674" y="1240"/>
                  </a:cubicBezTo>
                  <a:cubicBezTo>
                    <a:pt x="1681" y="1234"/>
                    <a:pt x="1671" y="1213"/>
                    <a:pt x="1671" y="1213"/>
                  </a:cubicBezTo>
                  <a:cubicBezTo>
                    <a:pt x="1675" y="1175"/>
                    <a:pt x="1675" y="1175"/>
                    <a:pt x="1675" y="1175"/>
                  </a:cubicBezTo>
                  <a:cubicBezTo>
                    <a:pt x="1675" y="1175"/>
                    <a:pt x="1683" y="1145"/>
                    <a:pt x="1682" y="1134"/>
                  </a:cubicBezTo>
                  <a:cubicBezTo>
                    <a:pt x="1681" y="1123"/>
                    <a:pt x="1669" y="1065"/>
                    <a:pt x="1669" y="1065"/>
                  </a:cubicBezTo>
                  <a:cubicBezTo>
                    <a:pt x="1674" y="1041"/>
                    <a:pt x="1674" y="1041"/>
                    <a:pt x="1674" y="1041"/>
                  </a:cubicBezTo>
                  <a:cubicBezTo>
                    <a:pt x="1674" y="1041"/>
                    <a:pt x="1665" y="1010"/>
                    <a:pt x="1668" y="1002"/>
                  </a:cubicBezTo>
                  <a:cubicBezTo>
                    <a:pt x="1671" y="994"/>
                    <a:pt x="1682" y="984"/>
                    <a:pt x="1682" y="984"/>
                  </a:cubicBezTo>
                  <a:cubicBezTo>
                    <a:pt x="1674" y="972"/>
                    <a:pt x="1674" y="972"/>
                    <a:pt x="1674" y="972"/>
                  </a:cubicBezTo>
                  <a:cubicBezTo>
                    <a:pt x="1674" y="972"/>
                    <a:pt x="1681" y="962"/>
                    <a:pt x="1685" y="962"/>
                  </a:cubicBezTo>
                  <a:cubicBezTo>
                    <a:pt x="1689" y="962"/>
                    <a:pt x="1698" y="981"/>
                    <a:pt x="1698" y="981"/>
                  </a:cubicBezTo>
                  <a:cubicBezTo>
                    <a:pt x="1698" y="981"/>
                    <a:pt x="1720" y="961"/>
                    <a:pt x="1727" y="951"/>
                  </a:cubicBezTo>
                  <a:cubicBezTo>
                    <a:pt x="1734" y="941"/>
                    <a:pt x="1739" y="897"/>
                    <a:pt x="1739" y="897"/>
                  </a:cubicBezTo>
                  <a:cubicBezTo>
                    <a:pt x="1739" y="897"/>
                    <a:pt x="1745" y="893"/>
                    <a:pt x="1751" y="889"/>
                  </a:cubicBezTo>
                  <a:cubicBezTo>
                    <a:pt x="1757" y="885"/>
                    <a:pt x="1762" y="863"/>
                    <a:pt x="1762" y="863"/>
                  </a:cubicBezTo>
                  <a:cubicBezTo>
                    <a:pt x="1762" y="863"/>
                    <a:pt x="1775" y="856"/>
                    <a:pt x="1782" y="855"/>
                  </a:cubicBezTo>
                  <a:cubicBezTo>
                    <a:pt x="1789" y="854"/>
                    <a:pt x="1789" y="834"/>
                    <a:pt x="1789" y="834"/>
                  </a:cubicBezTo>
                  <a:cubicBezTo>
                    <a:pt x="1789" y="834"/>
                    <a:pt x="1803" y="829"/>
                    <a:pt x="1816" y="811"/>
                  </a:cubicBezTo>
                  <a:cubicBezTo>
                    <a:pt x="1829" y="793"/>
                    <a:pt x="1844" y="746"/>
                    <a:pt x="1844" y="746"/>
                  </a:cubicBezTo>
                  <a:cubicBezTo>
                    <a:pt x="1844" y="746"/>
                    <a:pt x="1856" y="733"/>
                    <a:pt x="1857" y="727"/>
                  </a:cubicBezTo>
                  <a:cubicBezTo>
                    <a:pt x="1858" y="721"/>
                    <a:pt x="1852" y="705"/>
                    <a:pt x="1852" y="705"/>
                  </a:cubicBezTo>
                  <a:cubicBezTo>
                    <a:pt x="1852" y="705"/>
                    <a:pt x="1855" y="684"/>
                    <a:pt x="1855" y="66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4" name="Freeform 142">
              <a:extLst>
                <a:ext uri="{FF2B5EF4-FFF2-40B4-BE49-F238E27FC236}">
                  <a16:creationId xmlns:a16="http://schemas.microsoft.com/office/drawing/2014/main" id="{EF6F15E9-2E0F-40C8-8043-A08B34FCF2D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01888" y="4503738"/>
              <a:ext cx="431800" cy="1131887"/>
            </a:xfrm>
            <a:custGeom>
              <a:avLst/>
              <a:gdLst>
                <a:gd name="T0" fmla="*/ 550 w 771"/>
                <a:gd name="T1" fmla="*/ 1864 h 2022"/>
                <a:gd name="T2" fmla="*/ 572 w 771"/>
                <a:gd name="T3" fmla="*/ 1906 h 2022"/>
                <a:gd name="T4" fmla="*/ 567 w 771"/>
                <a:gd name="T5" fmla="*/ 1954 h 2022"/>
                <a:gd name="T6" fmla="*/ 690 w 771"/>
                <a:gd name="T7" fmla="*/ 1981 h 2022"/>
                <a:gd name="T8" fmla="*/ 658 w 771"/>
                <a:gd name="T9" fmla="*/ 1993 h 2022"/>
                <a:gd name="T10" fmla="*/ 617 w 771"/>
                <a:gd name="T11" fmla="*/ 1988 h 2022"/>
                <a:gd name="T12" fmla="*/ 663 w 771"/>
                <a:gd name="T13" fmla="*/ 2010 h 2022"/>
                <a:gd name="T14" fmla="*/ 500 w 771"/>
                <a:gd name="T15" fmla="*/ 1974 h 2022"/>
                <a:gd name="T16" fmla="*/ 526 w 771"/>
                <a:gd name="T17" fmla="*/ 1935 h 2022"/>
                <a:gd name="T18" fmla="*/ 471 w 771"/>
                <a:gd name="T19" fmla="*/ 1945 h 2022"/>
                <a:gd name="T20" fmla="*/ 397 w 771"/>
                <a:gd name="T21" fmla="*/ 1867 h 2022"/>
                <a:gd name="T22" fmla="*/ 345 w 771"/>
                <a:gd name="T23" fmla="*/ 1873 h 2022"/>
                <a:gd name="T24" fmla="*/ 355 w 771"/>
                <a:gd name="T25" fmla="*/ 1822 h 2022"/>
                <a:gd name="T26" fmla="*/ 326 w 771"/>
                <a:gd name="T27" fmla="*/ 1841 h 2022"/>
                <a:gd name="T28" fmla="*/ 342 w 771"/>
                <a:gd name="T29" fmla="*/ 1820 h 2022"/>
                <a:gd name="T30" fmla="*/ 287 w 771"/>
                <a:gd name="T31" fmla="*/ 1789 h 2022"/>
                <a:gd name="T32" fmla="*/ 267 w 771"/>
                <a:gd name="T33" fmla="*/ 1739 h 2022"/>
                <a:gd name="T34" fmla="*/ 257 w 771"/>
                <a:gd name="T35" fmla="*/ 1697 h 2022"/>
                <a:gd name="T36" fmla="*/ 208 w 771"/>
                <a:gd name="T37" fmla="*/ 1688 h 2022"/>
                <a:gd name="T38" fmla="*/ 144 w 771"/>
                <a:gd name="T39" fmla="*/ 1339 h 2022"/>
                <a:gd name="T40" fmla="*/ 163 w 771"/>
                <a:gd name="T41" fmla="*/ 1391 h 2022"/>
                <a:gd name="T42" fmla="*/ 186 w 771"/>
                <a:gd name="T43" fmla="*/ 1483 h 2022"/>
                <a:gd name="T44" fmla="*/ 212 w 771"/>
                <a:gd name="T45" fmla="*/ 1463 h 2022"/>
                <a:gd name="T46" fmla="*/ 143 w 771"/>
                <a:gd name="T47" fmla="*/ 1440 h 2022"/>
                <a:gd name="T48" fmla="*/ 498 w 771"/>
                <a:gd name="T49" fmla="*/ 1874 h 2022"/>
                <a:gd name="T50" fmla="*/ 449 w 771"/>
                <a:gd name="T51" fmla="*/ 1842 h 2022"/>
                <a:gd name="T52" fmla="*/ 338 w 771"/>
                <a:gd name="T53" fmla="*/ 1747 h 2022"/>
                <a:gd name="T54" fmla="*/ 317 w 771"/>
                <a:gd name="T55" fmla="*/ 1650 h 2022"/>
                <a:gd name="T56" fmla="*/ 304 w 771"/>
                <a:gd name="T57" fmla="*/ 1533 h 2022"/>
                <a:gd name="T58" fmla="*/ 272 w 771"/>
                <a:gd name="T59" fmla="*/ 1443 h 2022"/>
                <a:gd name="T60" fmla="*/ 215 w 771"/>
                <a:gd name="T61" fmla="*/ 1320 h 2022"/>
                <a:gd name="T62" fmla="*/ 187 w 771"/>
                <a:gd name="T63" fmla="*/ 1196 h 2022"/>
                <a:gd name="T64" fmla="*/ 165 w 771"/>
                <a:gd name="T65" fmla="*/ 1085 h 2022"/>
                <a:gd name="T66" fmla="*/ 166 w 771"/>
                <a:gd name="T67" fmla="*/ 954 h 2022"/>
                <a:gd name="T68" fmla="*/ 142 w 771"/>
                <a:gd name="T69" fmla="*/ 815 h 2022"/>
                <a:gd name="T70" fmla="*/ 109 w 771"/>
                <a:gd name="T71" fmla="*/ 685 h 2022"/>
                <a:gd name="T72" fmla="*/ 162 w 771"/>
                <a:gd name="T73" fmla="*/ 498 h 2022"/>
                <a:gd name="T74" fmla="*/ 184 w 771"/>
                <a:gd name="T75" fmla="*/ 293 h 2022"/>
                <a:gd name="T76" fmla="*/ 97 w 771"/>
                <a:gd name="T77" fmla="*/ 161 h 2022"/>
                <a:gd name="T78" fmla="*/ 45 w 771"/>
                <a:gd name="T79" fmla="*/ 22 h 2022"/>
                <a:gd name="T80" fmla="*/ 24 w 771"/>
                <a:gd name="T81" fmla="*/ 182 h 2022"/>
                <a:gd name="T82" fmla="*/ 47 w 771"/>
                <a:gd name="T83" fmla="*/ 417 h 2022"/>
                <a:gd name="T84" fmla="*/ 34 w 771"/>
                <a:gd name="T85" fmla="*/ 559 h 2022"/>
                <a:gd name="T86" fmla="*/ 47 w 771"/>
                <a:gd name="T87" fmla="*/ 720 h 2022"/>
                <a:gd name="T88" fmla="*/ 82 w 771"/>
                <a:gd name="T89" fmla="*/ 947 h 2022"/>
                <a:gd name="T90" fmla="*/ 72 w 771"/>
                <a:gd name="T91" fmla="*/ 1102 h 2022"/>
                <a:gd name="T92" fmla="*/ 129 w 771"/>
                <a:gd name="T93" fmla="*/ 1299 h 2022"/>
                <a:gd name="T94" fmla="*/ 193 w 771"/>
                <a:gd name="T95" fmla="*/ 1313 h 2022"/>
                <a:gd name="T96" fmla="*/ 212 w 771"/>
                <a:gd name="T97" fmla="*/ 1403 h 2022"/>
                <a:gd name="T98" fmla="*/ 252 w 771"/>
                <a:gd name="T99" fmla="*/ 1497 h 2022"/>
                <a:gd name="T100" fmla="*/ 214 w 771"/>
                <a:gd name="T101" fmla="*/ 1535 h 2022"/>
                <a:gd name="T102" fmla="*/ 176 w 771"/>
                <a:gd name="T103" fmla="*/ 1528 h 2022"/>
                <a:gd name="T104" fmla="*/ 214 w 771"/>
                <a:gd name="T105" fmla="*/ 1567 h 2022"/>
                <a:gd name="T106" fmla="*/ 257 w 771"/>
                <a:gd name="T107" fmla="*/ 1604 h 2022"/>
                <a:gd name="T108" fmla="*/ 265 w 771"/>
                <a:gd name="T109" fmla="*/ 1686 h 2022"/>
                <a:gd name="T110" fmla="*/ 298 w 771"/>
                <a:gd name="T111" fmla="*/ 1731 h 2022"/>
                <a:gd name="T112" fmla="*/ 331 w 771"/>
                <a:gd name="T113" fmla="*/ 1762 h 2022"/>
                <a:gd name="T114" fmla="*/ 407 w 771"/>
                <a:gd name="T115" fmla="*/ 1821 h 2022"/>
                <a:gd name="T116" fmla="*/ 434 w 771"/>
                <a:gd name="T117" fmla="*/ 1876 h 2022"/>
                <a:gd name="T118" fmla="*/ 459 w 771"/>
                <a:gd name="T119" fmla="*/ 1893 h 2022"/>
                <a:gd name="T120" fmla="*/ 428 w 771"/>
                <a:gd name="T121" fmla="*/ 1927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1" h="2022">
                  <a:moveTo>
                    <a:pt x="677" y="1942"/>
                  </a:moveTo>
                  <a:cubicBezTo>
                    <a:pt x="625" y="1916"/>
                    <a:pt x="625" y="1903"/>
                    <a:pt x="625" y="1903"/>
                  </a:cubicBezTo>
                  <a:cubicBezTo>
                    <a:pt x="602" y="1903"/>
                    <a:pt x="602" y="1903"/>
                    <a:pt x="602" y="1903"/>
                  </a:cubicBezTo>
                  <a:cubicBezTo>
                    <a:pt x="606" y="1892"/>
                    <a:pt x="606" y="1892"/>
                    <a:pt x="606" y="1892"/>
                  </a:cubicBezTo>
                  <a:cubicBezTo>
                    <a:pt x="580" y="1866"/>
                    <a:pt x="580" y="1866"/>
                    <a:pt x="580" y="1866"/>
                  </a:cubicBezTo>
                  <a:cubicBezTo>
                    <a:pt x="559" y="1872"/>
                    <a:pt x="559" y="1872"/>
                    <a:pt x="559" y="1872"/>
                  </a:cubicBezTo>
                  <a:cubicBezTo>
                    <a:pt x="550" y="1864"/>
                    <a:pt x="550" y="1864"/>
                    <a:pt x="550" y="1864"/>
                  </a:cubicBezTo>
                  <a:cubicBezTo>
                    <a:pt x="543" y="1876"/>
                    <a:pt x="543" y="1876"/>
                    <a:pt x="543" y="1876"/>
                  </a:cubicBezTo>
                  <a:cubicBezTo>
                    <a:pt x="530" y="1879"/>
                    <a:pt x="530" y="1879"/>
                    <a:pt x="530" y="1879"/>
                  </a:cubicBezTo>
                  <a:cubicBezTo>
                    <a:pt x="531" y="1890"/>
                    <a:pt x="531" y="1890"/>
                    <a:pt x="531" y="1890"/>
                  </a:cubicBezTo>
                  <a:cubicBezTo>
                    <a:pt x="520" y="1892"/>
                    <a:pt x="520" y="1892"/>
                    <a:pt x="520" y="1892"/>
                  </a:cubicBezTo>
                  <a:cubicBezTo>
                    <a:pt x="521" y="1910"/>
                    <a:pt x="521" y="1910"/>
                    <a:pt x="521" y="1910"/>
                  </a:cubicBezTo>
                  <a:cubicBezTo>
                    <a:pt x="534" y="1923"/>
                    <a:pt x="557" y="1900"/>
                    <a:pt x="557" y="1900"/>
                  </a:cubicBezTo>
                  <a:cubicBezTo>
                    <a:pt x="572" y="1906"/>
                    <a:pt x="572" y="1906"/>
                    <a:pt x="572" y="1906"/>
                  </a:cubicBezTo>
                  <a:cubicBezTo>
                    <a:pt x="572" y="1919"/>
                    <a:pt x="572" y="1919"/>
                    <a:pt x="572" y="1919"/>
                  </a:cubicBezTo>
                  <a:cubicBezTo>
                    <a:pt x="572" y="1919"/>
                    <a:pt x="541" y="1934"/>
                    <a:pt x="552" y="1938"/>
                  </a:cubicBezTo>
                  <a:cubicBezTo>
                    <a:pt x="562" y="1942"/>
                    <a:pt x="615" y="1960"/>
                    <a:pt x="615" y="1960"/>
                  </a:cubicBezTo>
                  <a:cubicBezTo>
                    <a:pt x="605" y="1974"/>
                    <a:pt x="605" y="1974"/>
                    <a:pt x="605" y="1974"/>
                  </a:cubicBezTo>
                  <a:cubicBezTo>
                    <a:pt x="605" y="1974"/>
                    <a:pt x="602" y="1961"/>
                    <a:pt x="592" y="1961"/>
                  </a:cubicBezTo>
                  <a:cubicBezTo>
                    <a:pt x="582" y="1961"/>
                    <a:pt x="579" y="1968"/>
                    <a:pt x="579" y="1968"/>
                  </a:cubicBezTo>
                  <a:cubicBezTo>
                    <a:pt x="567" y="1954"/>
                    <a:pt x="567" y="1954"/>
                    <a:pt x="567" y="1954"/>
                  </a:cubicBezTo>
                  <a:cubicBezTo>
                    <a:pt x="556" y="1958"/>
                    <a:pt x="556" y="1958"/>
                    <a:pt x="556" y="1958"/>
                  </a:cubicBezTo>
                  <a:cubicBezTo>
                    <a:pt x="565" y="1965"/>
                    <a:pt x="565" y="1965"/>
                    <a:pt x="565" y="1965"/>
                  </a:cubicBezTo>
                  <a:cubicBezTo>
                    <a:pt x="544" y="1962"/>
                    <a:pt x="544" y="1962"/>
                    <a:pt x="544" y="1962"/>
                  </a:cubicBezTo>
                  <a:cubicBezTo>
                    <a:pt x="544" y="1962"/>
                    <a:pt x="550" y="1978"/>
                    <a:pt x="566" y="1978"/>
                  </a:cubicBezTo>
                  <a:cubicBezTo>
                    <a:pt x="582" y="1978"/>
                    <a:pt x="595" y="1978"/>
                    <a:pt x="595" y="1978"/>
                  </a:cubicBezTo>
                  <a:cubicBezTo>
                    <a:pt x="595" y="1978"/>
                    <a:pt x="611" y="1984"/>
                    <a:pt x="621" y="1983"/>
                  </a:cubicBezTo>
                  <a:cubicBezTo>
                    <a:pt x="631" y="1981"/>
                    <a:pt x="676" y="1981"/>
                    <a:pt x="690" y="1981"/>
                  </a:cubicBezTo>
                  <a:cubicBezTo>
                    <a:pt x="705" y="1981"/>
                    <a:pt x="725" y="1994"/>
                    <a:pt x="725" y="1994"/>
                  </a:cubicBezTo>
                  <a:cubicBezTo>
                    <a:pt x="746" y="1983"/>
                    <a:pt x="746" y="1983"/>
                    <a:pt x="746" y="1983"/>
                  </a:cubicBezTo>
                  <a:cubicBezTo>
                    <a:pt x="758" y="1987"/>
                    <a:pt x="758" y="1987"/>
                    <a:pt x="758" y="1987"/>
                  </a:cubicBezTo>
                  <a:cubicBezTo>
                    <a:pt x="770" y="1986"/>
                    <a:pt x="770" y="1986"/>
                    <a:pt x="770" y="1986"/>
                  </a:cubicBezTo>
                  <a:cubicBezTo>
                    <a:pt x="771" y="1970"/>
                    <a:pt x="771" y="1970"/>
                    <a:pt x="771" y="1970"/>
                  </a:cubicBezTo>
                  <a:cubicBezTo>
                    <a:pt x="771" y="1970"/>
                    <a:pt x="729" y="1968"/>
                    <a:pt x="677" y="1942"/>
                  </a:cubicBezTo>
                  <a:close/>
                  <a:moveTo>
                    <a:pt x="658" y="1993"/>
                  </a:moveTo>
                  <a:cubicBezTo>
                    <a:pt x="676" y="2003"/>
                    <a:pt x="676" y="2003"/>
                    <a:pt x="676" y="2003"/>
                  </a:cubicBezTo>
                  <a:cubicBezTo>
                    <a:pt x="712" y="2006"/>
                    <a:pt x="712" y="2006"/>
                    <a:pt x="712" y="2006"/>
                  </a:cubicBezTo>
                  <a:cubicBezTo>
                    <a:pt x="693" y="1988"/>
                    <a:pt x="693" y="1988"/>
                    <a:pt x="693" y="1988"/>
                  </a:cubicBezTo>
                  <a:lnTo>
                    <a:pt x="658" y="1993"/>
                  </a:lnTo>
                  <a:close/>
                  <a:moveTo>
                    <a:pt x="638" y="1997"/>
                  </a:moveTo>
                  <a:cubicBezTo>
                    <a:pt x="644" y="1991"/>
                    <a:pt x="644" y="1991"/>
                    <a:pt x="644" y="1991"/>
                  </a:cubicBezTo>
                  <a:cubicBezTo>
                    <a:pt x="617" y="1988"/>
                    <a:pt x="617" y="1988"/>
                    <a:pt x="617" y="1988"/>
                  </a:cubicBezTo>
                  <a:cubicBezTo>
                    <a:pt x="593" y="1988"/>
                    <a:pt x="593" y="1988"/>
                    <a:pt x="593" y="1988"/>
                  </a:cubicBezTo>
                  <a:cubicBezTo>
                    <a:pt x="602" y="2012"/>
                    <a:pt x="602" y="2012"/>
                    <a:pt x="602" y="2012"/>
                  </a:cubicBezTo>
                  <a:cubicBezTo>
                    <a:pt x="625" y="2014"/>
                    <a:pt x="625" y="2014"/>
                    <a:pt x="625" y="2014"/>
                  </a:cubicBezTo>
                  <a:cubicBezTo>
                    <a:pt x="619" y="2004"/>
                    <a:pt x="619" y="2004"/>
                    <a:pt x="619" y="2004"/>
                  </a:cubicBezTo>
                  <a:cubicBezTo>
                    <a:pt x="625" y="2000"/>
                    <a:pt x="625" y="2000"/>
                    <a:pt x="625" y="2000"/>
                  </a:cubicBezTo>
                  <a:cubicBezTo>
                    <a:pt x="632" y="2010"/>
                    <a:pt x="632" y="2010"/>
                    <a:pt x="632" y="2010"/>
                  </a:cubicBezTo>
                  <a:cubicBezTo>
                    <a:pt x="663" y="2010"/>
                    <a:pt x="663" y="2010"/>
                    <a:pt x="663" y="2010"/>
                  </a:cubicBezTo>
                  <a:cubicBezTo>
                    <a:pt x="673" y="2022"/>
                    <a:pt x="673" y="2022"/>
                    <a:pt x="673" y="2022"/>
                  </a:cubicBezTo>
                  <a:cubicBezTo>
                    <a:pt x="686" y="2022"/>
                    <a:pt x="686" y="2022"/>
                    <a:pt x="686" y="2022"/>
                  </a:cubicBezTo>
                  <a:cubicBezTo>
                    <a:pt x="666" y="2001"/>
                    <a:pt x="666" y="2001"/>
                    <a:pt x="666" y="2001"/>
                  </a:cubicBezTo>
                  <a:lnTo>
                    <a:pt x="638" y="1997"/>
                  </a:lnTo>
                  <a:close/>
                  <a:moveTo>
                    <a:pt x="537" y="1967"/>
                  </a:moveTo>
                  <a:cubicBezTo>
                    <a:pt x="495" y="1962"/>
                    <a:pt x="495" y="1962"/>
                    <a:pt x="495" y="1962"/>
                  </a:cubicBezTo>
                  <a:cubicBezTo>
                    <a:pt x="500" y="1974"/>
                    <a:pt x="500" y="1974"/>
                    <a:pt x="500" y="1974"/>
                  </a:cubicBezTo>
                  <a:cubicBezTo>
                    <a:pt x="527" y="1973"/>
                    <a:pt x="527" y="1973"/>
                    <a:pt x="527" y="1973"/>
                  </a:cubicBezTo>
                  <a:cubicBezTo>
                    <a:pt x="537" y="1987"/>
                    <a:pt x="537" y="1987"/>
                    <a:pt x="537" y="1987"/>
                  </a:cubicBezTo>
                  <a:cubicBezTo>
                    <a:pt x="575" y="2003"/>
                    <a:pt x="575" y="2003"/>
                    <a:pt x="575" y="2003"/>
                  </a:cubicBezTo>
                  <a:cubicBezTo>
                    <a:pt x="552" y="1983"/>
                    <a:pt x="552" y="1983"/>
                    <a:pt x="552" y="1983"/>
                  </a:cubicBezTo>
                  <a:lnTo>
                    <a:pt x="537" y="1967"/>
                  </a:lnTo>
                  <a:close/>
                  <a:moveTo>
                    <a:pt x="534" y="1924"/>
                  </a:moveTo>
                  <a:cubicBezTo>
                    <a:pt x="526" y="1935"/>
                    <a:pt x="526" y="1935"/>
                    <a:pt x="526" y="1935"/>
                  </a:cubicBezTo>
                  <a:cubicBezTo>
                    <a:pt x="530" y="1955"/>
                    <a:pt x="530" y="1955"/>
                    <a:pt x="530" y="1955"/>
                  </a:cubicBezTo>
                  <a:cubicBezTo>
                    <a:pt x="546" y="1949"/>
                    <a:pt x="546" y="1949"/>
                    <a:pt x="546" y="1949"/>
                  </a:cubicBezTo>
                  <a:lnTo>
                    <a:pt x="534" y="1924"/>
                  </a:lnTo>
                  <a:close/>
                  <a:moveTo>
                    <a:pt x="515" y="1954"/>
                  </a:moveTo>
                  <a:cubicBezTo>
                    <a:pt x="513" y="1942"/>
                    <a:pt x="513" y="1942"/>
                    <a:pt x="513" y="1942"/>
                  </a:cubicBezTo>
                  <a:cubicBezTo>
                    <a:pt x="479" y="1934"/>
                    <a:pt x="479" y="1934"/>
                    <a:pt x="479" y="1934"/>
                  </a:cubicBezTo>
                  <a:cubicBezTo>
                    <a:pt x="471" y="1945"/>
                    <a:pt x="471" y="1945"/>
                    <a:pt x="471" y="1945"/>
                  </a:cubicBezTo>
                  <a:cubicBezTo>
                    <a:pt x="472" y="1958"/>
                    <a:pt x="472" y="1958"/>
                    <a:pt x="472" y="1958"/>
                  </a:cubicBezTo>
                  <a:cubicBezTo>
                    <a:pt x="495" y="1949"/>
                    <a:pt x="495" y="1949"/>
                    <a:pt x="495" y="1949"/>
                  </a:cubicBezTo>
                  <a:lnTo>
                    <a:pt x="515" y="1954"/>
                  </a:lnTo>
                  <a:close/>
                  <a:moveTo>
                    <a:pt x="407" y="1848"/>
                  </a:moveTo>
                  <a:cubicBezTo>
                    <a:pt x="407" y="1848"/>
                    <a:pt x="381" y="1835"/>
                    <a:pt x="378" y="1847"/>
                  </a:cubicBezTo>
                  <a:cubicBezTo>
                    <a:pt x="375" y="1859"/>
                    <a:pt x="371" y="1874"/>
                    <a:pt x="375" y="1874"/>
                  </a:cubicBezTo>
                  <a:cubicBezTo>
                    <a:pt x="380" y="1874"/>
                    <a:pt x="397" y="1867"/>
                    <a:pt x="397" y="1867"/>
                  </a:cubicBezTo>
                  <a:cubicBezTo>
                    <a:pt x="399" y="1883"/>
                    <a:pt x="399" y="1883"/>
                    <a:pt x="399" y="1883"/>
                  </a:cubicBezTo>
                  <a:cubicBezTo>
                    <a:pt x="420" y="1873"/>
                    <a:pt x="420" y="1873"/>
                    <a:pt x="420" y="1873"/>
                  </a:cubicBezTo>
                  <a:cubicBezTo>
                    <a:pt x="409" y="1863"/>
                    <a:pt x="409" y="1863"/>
                    <a:pt x="409" y="1863"/>
                  </a:cubicBezTo>
                  <a:cubicBezTo>
                    <a:pt x="413" y="1851"/>
                    <a:pt x="413" y="1851"/>
                    <a:pt x="413" y="1851"/>
                  </a:cubicBezTo>
                  <a:lnTo>
                    <a:pt x="407" y="1848"/>
                  </a:lnTo>
                  <a:close/>
                  <a:moveTo>
                    <a:pt x="368" y="1886"/>
                  </a:moveTo>
                  <a:cubicBezTo>
                    <a:pt x="345" y="1873"/>
                    <a:pt x="345" y="1873"/>
                    <a:pt x="345" y="1873"/>
                  </a:cubicBezTo>
                  <a:cubicBezTo>
                    <a:pt x="362" y="1892"/>
                    <a:pt x="362" y="1892"/>
                    <a:pt x="362" y="1892"/>
                  </a:cubicBezTo>
                  <a:cubicBezTo>
                    <a:pt x="393" y="1896"/>
                    <a:pt x="393" y="1896"/>
                    <a:pt x="393" y="1896"/>
                  </a:cubicBezTo>
                  <a:cubicBezTo>
                    <a:pt x="404" y="1903"/>
                    <a:pt x="404" y="1903"/>
                    <a:pt x="404" y="1903"/>
                  </a:cubicBezTo>
                  <a:cubicBezTo>
                    <a:pt x="393" y="1889"/>
                    <a:pt x="393" y="1889"/>
                    <a:pt x="393" y="1889"/>
                  </a:cubicBezTo>
                  <a:lnTo>
                    <a:pt x="368" y="1886"/>
                  </a:lnTo>
                  <a:close/>
                  <a:moveTo>
                    <a:pt x="368" y="1835"/>
                  </a:moveTo>
                  <a:cubicBezTo>
                    <a:pt x="355" y="1822"/>
                    <a:pt x="355" y="1822"/>
                    <a:pt x="355" y="1822"/>
                  </a:cubicBezTo>
                  <a:cubicBezTo>
                    <a:pt x="351" y="1844"/>
                    <a:pt x="351" y="1844"/>
                    <a:pt x="351" y="1844"/>
                  </a:cubicBezTo>
                  <a:cubicBezTo>
                    <a:pt x="336" y="1848"/>
                    <a:pt x="336" y="1848"/>
                    <a:pt x="336" y="1848"/>
                  </a:cubicBezTo>
                  <a:cubicBezTo>
                    <a:pt x="365" y="1860"/>
                    <a:pt x="365" y="1860"/>
                    <a:pt x="365" y="1860"/>
                  </a:cubicBezTo>
                  <a:lnTo>
                    <a:pt x="368" y="1835"/>
                  </a:lnTo>
                  <a:close/>
                  <a:moveTo>
                    <a:pt x="296" y="1827"/>
                  </a:moveTo>
                  <a:cubicBezTo>
                    <a:pt x="319" y="1848"/>
                    <a:pt x="319" y="1848"/>
                    <a:pt x="319" y="1848"/>
                  </a:cubicBezTo>
                  <a:cubicBezTo>
                    <a:pt x="326" y="1841"/>
                    <a:pt x="326" y="1841"/>
                    <a:pt x="326" y="1841"/>
                  </a:cubicBezTo>
                  <a:cubicBezTo>
                    <a:pt x="306" y="1818"/>
                    <a:pt x="306" y="1818"/>
                    <a:pt x="306" y="1818"/>
                  </a:cubicBezTo>
                  <a:lnTo>
                    <a:pt x="296" y="1827"/>
                  </a:lnTo>
                  <a:close/>
                  <a:moveTo>
                    <a:pt x="342" y="1820"/>
                  </a:moveTo>
                  <a:cubicBezTo>
                    <a:pt x="335" y="1814"/>
                    <a:pt x="335" y="1814"/>
                    <a:pt x="335" y="1814"/>
                  </a:cubicBezTo>
                  <a:cubicBezTo>
                    <a:pt x="329" y="1824"/>
                    <a:pt x="329" y="1824"/>
                    <a:pt x="329" y="1824"/>
                  </a:cubicBezTo>
                  <a:cubicBezTo>
                    <a:pt x="336" y="1833"/>
                    <a:pt x="336" y="1833"/>
                    <a:pt x="336" y="1833"/>
                  </a:cubicBezTo>
                  <a:lnTo>
                    <a:pt x="342" y="1820"/>
                  </a:lnTo>
                  <a:close/>
                  <a:moveTo>
                    <a:pt x="303" y="1805"/>
                  </a:moveTo>
                  <a:cubicBezTo>
                    <a:pt x="306" y="1788"/>
                    <a:pt x="306" y="1788"/>
                    <a:pt x="306" y="1788"/>
                  </a:cubicBezTo>
                  <a:cubicBezTo>
                    <a:pt x="303" y="1763"/>
                    <a:pt x="303" y="1763"/>
                    <a:pt x="303" y="1763"/>
                  </a:cubicBezTo>
                  <a:cubicBezTo>
                    <a:pt x="292" y="1759"/>
                    <a:pt x="292" y="1759"/>
                    <a:pt x="292" y="1759"/>
                  </a:cubicBezTo>
                  <a:cubicBezTo>
                    <a:pt x="292" y="1770"/>
                    <a:pt x="292" y="1770"/>
                    <a:pt x="292" y="1770"/>
                  </a:cubicBezTo>
                  <a:cubicBezTo>
                    <a:pt x="270" y="1766"/>
                    <a:pt x="270" y="1766"/>
                    <a:pt x="270" y="1766"/>
                  </a:cubicBezTo>
                  <a:cubicBezTo>
                    <a:pt x="287" y="1789"/>
                    <a:pt x="287" y="1789"/>
                    <a:pt x="287" y="1789"/>
                  </a:cubicBezTo>
                  <a:cubicBezTo>
                    <a:pt x="283" y="1818"/>
                    <a:pt x="283" y="1818"/>
                    <a:pt x="283" y="1818"/>
                  </a:cubicBezTo>
                  <a:lnTo>
                    <a:pt x="303" y="1805"/>
                  </a:lnTo>
                  <a:close/>
                  <a:moveTo>
                    <a:pt x="243" y="1752"/>
                  </a:moveTo>
                  <a:cubicBezTo>
                    <a:pt x="254" y="1753"/>
                    <a:pt x="254" y="1753"/>
                    <a:pt x="254" y="1753"/>
                  </a:cubicBezTo>
                  <a:cubicBezTo>
                    <a:pt x="261" y="1775"/>
                    <a:pt x="261" y="1775"/>
                    <a:pt x="261" y="1775"/>
                  </a:cubicBezTo>
                  <a:cubicBezTo>
                    <a:pt x="266" y="1755"/>
                    <a:pt x="266" y="1755"/>
                    <a:pt x="266" y="1755"/>
                  </a:cubicBezTo>
                  <a:cubicBezTo>
                    <a:pt x="267" y="1739"/>
                    <a:pt x="267" y="1739"/>
                    <a:pt x="267" y="1739"/>
                  </a:cubicBezTo>
                  <a:cubicBezTo>
                    <a:pt x="250" y="1734"/>
                    <a:pt x="250" y="1734"/>
                    <a:pt x="250" y="1734"/>
                  </a:cubicBezTo>
                  <a:lnTo>
                    <a:pt x="243" y="1752"/>
                  </a:lnTo>
                  <a:close/>
                  <a:moveTo>
                    <a:pt x="248" y="1727"/>
                  </a:moveTo>
                  <a:cubicBezTo>
                    <a:pt x="253" y="1726"/>
                    <a:pt x="256" y="1717"/>
                    <a:pt x="256" y="1717"/>
                  </a:cubicBezTo>
                  <a:cubicBezTo>
                    <a:pt x="276" y="1734"/>
                    <a:pt x="276" y="1734"/>
                    <a:pt x="276" y="1734"/>
                  </a:cubicBezTo>
                  <a:cubicBezTo>
                    <a:pt x="277" y="1718"/>
                    <a:pt x="277" y="1718"/>
                    <a:pt x="277" y="1718"/>
                  </a:cubicBezTo>
                  <a:cubicBezTo>
                    <a:pt x="257" y="1697"/>
                    <a:pt x="257" y="1697"/>
                    <a:pt x="257" y="1697"/>
                  </a:cubicBezTo>
                  <a:cubicBezTo>
                    <a:pt x="257" y="1697"/>
                    <a:pt x="241" y="1674"/>
                    <a:pt x="241" y="1662"/>
                  </a:cubicBezTo>
                  <a:cubicBezTo>
                    <a:pt x="241" y="1651"/>
                    <a:pt x="230" y="1639"/>
                    <a:pt x="219" y="1633"/>
                  </a:cubicBezTo>
                  <a:cubicBezTo>
                    <a:pt x="209" y="1628"/>
                    <a:pt x="209" y="1639"/>
                    <a:pt x="209" y="1639"/>
                  </a:cubicBezTo>
                  <a:cubicBezTo>
                    <a:pt x="195" y="1635"/>
                    <a:pt x="195" y="1635"/>
                    <a:pt x="195" y="1635"/>
                  </a:cubicBezTo>
                  <a:cubicBezTo>
                    <a:pt x="195" y="1635"/>
                    <a:pt x="180" y="1662"/>
                    <a:pt x="191" y="1662"/>
                  </a:cubicBezTo>
                  <a:cubicBezTo>
                    <a:pt x="201" y="1662"/>
                    <a:pt x="221" y="1662"/>
                    <a:pt x="221" y="1662"/>
                  </a:cubicBezTo>
                  <a:cubicBezTo>
                    <a:pt x="208" y="1688"/>
                    <a:pt x="208" y="1688"/>
                    <a:pt x="208" y="1688"/>
                  </a:cubicBezTo>
                  <a:cubicBezTo>
                    <a:pt x="217" y="1688"/>
                    <a:pt x="217" y="1688"/>
                    <a:pt x="217" y="1688"/>
                  </a:cubicBezTo>
                  <a:cubicBezTo>
                    <a:pt x="231" y="1675"/>
                    <a:pt x="231" y="1675"/>
                    <a:pt x="231" y="1675"/>
                  </a:cubicBezTo>
                  <a:cubicBezTo>
                    <a:pt x="230" y="1691"/>
                    <a:pt x="230" y="1691"/>
                    <a:pt x="230" y="1691"/>
                  </a:cubicBezTo>
                  <a:cubicBezTo>
                    <a:pt x="230" y="1691"/>
                    <a:pt x="244" y="1729"/>
                    <a:pt x="248" y="1727"/>
                  </a:cubicBezTo>
                  <a:close/>
                  <a:moveTo>
                    <a:pt x="163" y="1391"/>
                  </a:moveTo>
                  <a:cubicBezTo>
                    <a:pt x="165" y="1359"/>
                    <a:pt x="165" y="1359"/>
                    <a:pt x="165" y="1359"/>
                  </a:cubicBezTo>
                  <a:cubicBezTo>
                    <a:pt x="144" y="1339"/>
                    <a:pt x="144" y="1339"/>
                    <a:pt x="144" y="1339"/>
                  </a:cubicBezTo>
                  <a:cubicBezTo>
                    <a:pt x="154" y="1329"/>
                    <a:pt x="154" y="1329"/>
                    <a:pt x="154" y="1329"/>
                  </a:cubicBezTo>
                  <a:cubicBezTo>
                    <a:pt x="140" y="1313"/>
                    <a:pt x="140" y="1313"/>
                    <a:pt x="140" y="1313"/>
                  </a:cubicBezTo>
                  <a:cubicBezTo>
                    <a:pt x="117" y="1304"/>
                    <a:pt x="117" y="1304"/>
                    <a:pt x="117" y="1304"/>
                  </a:cubicBezTo>
                  <a:cubicBezTo>
                    <a:pt x="117" y="1304"/>
                    <a:pt x="114" y="1340"/>
                    <a:pt x="123" y="1343"/>
                  </a:cubicBezTo>
                  <a:cubicBezTo>
                    <a:pt x="131" y="1346"/>
                    <a:pt x="137" y="1366"/>
                    <a:pt x="137" y="1366"/>
                  </a:cubicBezTo>
                  <a:cubicBezTo>
                    <a:pt x="133" y="1379"/>
                    <a:pt x="133" y="1379"/>
                    <a:pt x="133" y="1379"/>
                  </a:cubicBezTo>
                  <a:lnTo>
                    <a:pt x="163" y="1391"/>
                  </a:lnTo>
                  <a:close/>
                  <a:moveTo>
                    <a:pt x="163" y="1453"/>
                  </a:moveTo>
                  <a:cubicBezTo>
                    <a:pt x="170" y="1461"/>
                    <a:pt x="170" y="1461"/>
                    <a:pt x="170" y="1461"/>
                  </a:cubicBezTo>
                  <a:cubicBezTo>
                    <a:pt x="188" y="1461"/>
                    <a:pt x="188" y="1461"/>
                    <a:pt x="188" y="1461"/>
                  </a:cubicBezTo>
                  <a:cubicBezTo>
                    <a:pt x="195" y="1448"/>
                    <a:pt x="195" y="1448"/>
                    <a:pt x="195" y="1448"/>
                  </a:cubicBezTo>
                  <a:cubicBezTo>
                    <a:pt x="176" y="1453"/>
                    <a:pt x="176" y="1453"/>
                    <a:pt x="176" y="1453"/>
                  </a:cubicBezTo>
                  <a:lnTo>
                    <a:pt x="163" y="1453"/>
                  </a:lnTo>
                  <a:close/>
                  <a:moveTo>
                    <a:pt x="186" y="1483"/>
                  </a:moveTo>
                  <a:cubicBezTo>
                    <a:pt x="188" y="1495"/>
                    <a:pt x="188" y="1495"/>
                    <a:pt x="188" y="1495"/>
                  </a:cubicBezTo>
                  <a:cubicBezTo>
                    <a:pt x="204" y="1505"/>
                    <a:pt x="204" y="1505"/>
                    <a:pt x="204" y="1505"/>
                  </a:cubicBezTo>
                  <a:cubicBezTo>
                    <a:pt x="204" y="1489"/>
                    <a:pt x="204" y="1489"/>
                    <a:pt x="204" y="1489"/>
                  </a:cubicBezTo>
                  <a:cubicBezTo>
                    <a:pt x="195" y="1473"/>
                    <a:pt x="195" y="1473"/>
                    <a:pt x="195" y="1473"/>
                  </a:cubicBezTo>
                  <a:cubicBezTo>
                    <a:pt x="173" y="1474"/>
                    <a:pt x="173" y="1474"/>
                    <a:pt x="173" y="1474"/>
                  </a:cubicBezTo>
                  <a:lnTo>
                    <a:pt x="186" y="1483"/>
                  </a:lnTo>
                  <a:close/>
                  <a:moveTo>
                    <a:pt x="212" y="1463"/>
                  </a:moveTo>
                  <a:cubicBezTo>
                    <a:pt x="212" y="1463"/>
                    <a:pt x="244" y="1444"/>
                    <a:pt x="222" y="1440"/>
                  </a:cubicBezTo>
                  <a:cubicBezTo>
                    <a:pt x="201" y="1435"/>
                    <a:pt x="199" y="1463"/>
                    <a:pt x="212" y="1463"/>
                  </a:cubicBezTo>
                  <a:close/>
                  <a:moveTo>
                    <a:pt x="166" y="1409"/>
                  </a:moveTo>
                  <a:cubicBezTo>
                    <a:pt x="152" y="1420"/>
                    <a:pt x="159" y="1430"/>
                    <a:pt x="169" y="1427"/>
                  </a:cubicBezTo>
                  <a:cubicBezTo>
                    <a:pt x="181" y="1423"/>
                    <a:pt x="180" y="1399"/>
                    <a:pt x="166" y="1409"/>
                  </a:cubicBezTo>
                  <a:close/>
                  <a:moveTo>
                    <a:pt x="156" y="1437"/>
                  </a:moveTo>
                  <a:cubicBezTo>
                    <a:pt x="143" y="1440"/>
                    <a:pt x="143" y="1440"/>
                    <a:pt x="143" y="1440"/>
                  </a:cubicBezTo>
                  <a:cubicBezTo>
                    <a:pt x="150" y="1453"/>
                    <a:pt x="150" y="1453"/>
                    <a:pt x="150" y="1453"/>
                  </a:cubicBezTo>
                  <a:lnTo>
                    <a:pt x="156" y="1437"/>
                  </a:lnTo>
                  <a:close/>
                  <a:moveTo>
                    <a:pt x="476" y="1919"/>
                  </a:moveTo>
                  <a:cubicBezTo>
                    <a:pt x="485" y="1915"/>
                    <a:pt x="484" y="1925"/>
                    <a:pt x="484" y="1925"/>
                  </a:cubicBezTo>
                  <a:cubicBezTo>
                    <a:pt x="484" y="1925"/>
                    <a:pt x="499" y="1928"/>
                    <a:pt x="514" y="1925"/>
                  </a:cubicBezTo>
                  <a:cubicBezTo>
                    <a:pt x="528" y="1921"/>
                    <a:pt x="498" y="1899"/>
                    <a:pt x="498" y="1899"/>
                  </a:cubicBezTo>
                  <a:cubicBezTo>
                    <a:pt x="498" y="1874"/>
                    <a:pt x="498" y="1874"/>
                    <a:pt x="498" y="1874"/>
                  </a:cubicBezTo>
                  <a:cubicBezTo>
                    <a:pt x="523" y="1872"/>
                    <a:pt x="523" y="1872"/>
                    <a:pt x="523" y="1872"/>
                  </a:cubicBezTo>
                  <a:cubicBezTo>
                    <a:pt x="521" y="1860"/>
                    <a:pt x="521" y="1860"/>
                    <a:pt x="521" y="1860"/>
                  </a:cubicBezTo>
                  <a:cubicBezTo>
                    <a:pt x="537" y="1862"/>
                    <a:pt x="537" y="1862"/>
                    <a:pt x="537" y="1862"/>
                  </a:cubicBezTo>
                  <a:cubicBezTo>
                    <a:pt x="542" y="1850"/>
                    <a:pt x="542" y="1850"/>
                    <a:pt x="542" y="1850"/>
                  </a:cubicBezTo>
                  <a:cubicBezTo>
                    <a:pt x="527" y="1838"/>
                    <a:pt x="527" y="1838"/>
                    <a:pt x="527" y="1838"/>
                  </a:cubicBezTo>
                  <a:cubicBezTo>
                    <a:pt x="527" y="1838"/>
                    <a:pt x="507" y="1839"/>
                    <a:pt x="491" y="1837"/>
                  </a:cubicBezTo>
                  <a:cubicBezTo>
                    <a:pt x="475" y="1835"/>
                    <a:pt x="449" y="1842"/>
                    <a:pt x="449" y="1842"/>
                  </a:cubicBezTo>
                  <a:cubicBezTo>
                    <a:pt x="437" y="1830"/>
                    <a:pt x="437" y="1830"/>
                    <a:pt x="437" y="1830"/>
                  </a:cubicBezTo>
                  <a:cubicBezTo>
                    <a:pt x="413" y="1819"/>
                    <a:pt x="413" y="1819"/>
                    <a:pt x="413" y="1819"/>
                  </a:cubicBezTo>
                  <a:cubicBezTo>
                    <a:pt x="406" y="1808"/>
                    <a:pt x="406" y="1808"/>
                    <a:pt x="406" y="1808"/>
                  </a:cubicBezTo>
                  <a:cubicBezTo>
                    <a:pt x="392" y="1792"/>
                    <a:pt x="392" y="1792"/>
                    <a:pt x="392" y="1792"/>
                  </a:cubicBezTo>
                  <a:cubicBezTo>
                    <a:pt x="392" y="1792"/>
                    <a:pt x="398" y="1780"/>
                    <a:pt x="383" y="1767"/>
                  </a:cubicBezTo>
                  <a:cubicBezTo>
                    <a:pt x="368" y="1754"/>
                    <a:pt x="362" y="1772"/>
                    <a:pt x="352" y="1772"/>
                  </a:cubicBezTo>
                  <a:cubicBezTo>
                    <a:pt x="342" y="1772"/>
                    <a:pt x="338" y="1747"/>
                    <a:pt x="338" y="1747"/>
                  </a:cubicBezTo>
                  <a:cubicBezTo>
                    <a:pt x="318" y="1743"/>
                    <a:pt x="318" y="1743"/>
                    <a:pt x="318" y="1743"/>
                  </a:cubicBezTo>
                  <a:cubicBezTo>
                    <a:pt x="318" y="1743"/>
                    <a:pt x="320" y="1723"/>
                    <a:pt x="315" y="1718"/>
                  </a:cubicBezTo>
                  <a:cubicBezTo>
                    <a:pt x="310" y="1713"/>
                    <a:pt x="308" y="1697"/>
                    <a:pt x="308" y="1697"/>
                  </a:cubicBezTo>
                  <a:cubicBezTo>
                    <a:pt x="315" y="1693"/>
                    <a:pt x="315" y="1693"/>
                    <a:pt x="315" y="1693"/>
                  </a:cubicBezTo>
                  <a:cubicBezTo>
                    <a:pt x="316" y="1680"/>
                    <a:pt x="316" y="1680"/>
                    <a:pt x="316" y="1680"/>
                  </a:cubicBezTo>
                  <a:cubicBezTo>
                    <a:pt x="316" y="1680"/>
                    <a:pt x="331" y="1675"/>
                    <a:pt x="334" y="1670"/>
                  </a:cubicBezTo>
                  <a:cubicBezTo>
                    <a:pt x="337" y="1665"/>
                    <a:pt x="317" y="1650"/>
                    <a:pt x="317" y="1650"/>
                  </a:cubicBezTo>
                  <a:cubicBezTo>
                    <a:pt x="317" y="1650"/>
                    <a:pt x="333" y="1641"/>
                    <a:pt x="332" y="1638"/>
                  </a:cubicBezTo>
                  <a:cubicBezTo>
                    <a:pt x="331" y="1635"/>
                    <a:pt x="312" y="1624"/>
                    <a:pt x="312" y="1624"/>
                  </a:cubicBezTo>
                  <a:cubicBezTo>
                    <a:pt x="315" y="1594"/>
                    <a:pt x="315" y="1594"/>
                    <a:pt x="315" y="1594"/>
                  </a:cubicBezTo>
                  <a:cubicBezTo>
                    <a:pt x="326" y="1590"/>
                    <a:pt x="326" y="1590"/>
                    <a:pt x="326" y="1590"/>
                  </a:cubicBezTo>
                  <a:cubicBezTo>
                    <a:pt x="316" y="1573"/>
                    <a:pt x="316" y="1573"/>
                    <a:pt x="316" y="1573"/>
                  </a:cubicBezTo>
                  <a:cubicBezTo>
                    <a:pt x="319" y="1551"/>
                    <a:pt x="319" y="1551"/>
                    <a:pt x="319" y="1551"/>
                  </a:cubicBezTo>
                  <a:cubicBezTo>
                    <a:pt x="304" y="1533"/>
                    <a:pt x="304" y="1533"/>
                    <a:pt x="304" y="1533"/>
                  </a:cubicBezTo>
                  <a:cubicBezTo>
                    <a:pt x="307" y="1518"/>
                    <a:pt x="307" y="1518"/>
                    <a:pt x="307" y="1518"/>
                  </a:cubicBezTo>
                  <a:cubicBezTo>
                    <a:pt x="291" y="1506"/>
                    <a:pt x="291" y="1506"/>
                    <a:pt x="291" y="1506"/>
                  </a:cubicBezTo>
                  <a:cubicBezTo>
                    <a:pt x="291" y="1506"/>
                    <a:pt x="304" y="1495"/>
                    <a:pt x="307" y="1487"/>
                  </a:cubicBezTo>
                  <a:cubicBezTo>
                    <a:pt x="310" y="1479"/>
                    <a:pt x="287" y="1470"/>
                    <a:pt x="287" y="1470"/>
                  </a:cubicBezTo>
                  <a:cubicBezTo>
                    <a:pt x="287" y="1470"/>
                    <a:pt x="264" y="1463"/>
                    <a:pt x="263" y="1460"/>
                  </a:cubicBezTo>
                  <a:cubicBezTo>
                    <a:pt x="262" y="1457"/>
                    <a:pt x="294" y="1460"/>
                    <a:pt x="296" y="1449"/>
                  </a:cubicBezTo>
                  <a:cubicBezTo>
                    <a:pt x="298" y="1438"/>
                    <a:pt x="279" y="1443"/>
                    <a:pt x="272" y="1443"/>
                  </a:cubicBezTo>
                  <a:cubicBezTo>
                    <a:pt x="265" y="1443"/>
                    <a:pt x="260" y="1433"/>
                    <a:pt x="260" y="1433"/>
                  </a:cubicBezTo>
                  <a:cubicBezTo>
                    <a:pt x="260" y="1433"/>
                    <a:pt x="259" y="1416"/>
                    <a:pt x="258" y="1405"/>
                  </a:cubicBezTo>
                  <a:cubicBezTo>
                    <a:pt x="257" y="1394"/>
                    <a:pt x="241" y="1393"/>
                    <a:pt x="241" y="1393"/>
                  </a:cubicBezTo>
                  <a:cubicBezTo>
                    <a:pt x="245" y="1375"/>
                    <a:pt x="245" y="1375"/>
                    <a:pt x="245" y="1375"/>
                  </a:cubicBezTo>
                  <a:cubicBezTo>
                    <a:pt x="235" y="1370"/>
                    <a:pt x="235" y="1370"/>
                    <a:pt x="235" y="1370"/>
                  </a:cubicBezTo>
                  <a:cubicBezTo>
                    <a:pt x="235" y="1370"/>
                    <a:pt x="226" y="1366"/>
                    <a:pt x="223" y="1358"/>
                  </a:cubicBezTo>
                  <a:cubicBezTo>
                    <a:pt x="220" y="1350"/>
                    <a:pt x="215" y="1320"/>
                    <a:pt x="215" y="1320"/>
                  </a:cubicBezTo>
                  <a:cubicBezTo>
                    <a:pt x="215" y="1320"/>
                    <a:pt x="226" y="1311"/>
                    <a:pt x="231" y="1312"/>
                  </a:cubicBezTo>
                  <a:cubicBezTo>
                    <a:pt x="236" y="1313"/>
                    <a:pt x="207" y="1292"/>
                    <a:pt x="204" y="1286"/>
                  </a:cubicBezTo>
                  <a:cubicBezTo>
                    <a:pt x="201" y="1280"/>
                    <a:pt x="201" y="1261"/>
                    <a:pt x="201" y="1261"/>
                  </a:cubicBezTo>
                  <a:cubicBezTo>
                    <a:pt x="201" y="1261"/>
                    <a:pt x="194" y="1250"/>
                    <a:pt x="193" y="1244"/>
                  </a:cubicBezTo>
                  <a:cubicBezTo>
                    <a:pt x="192" y="1238"/>
                    <a:pt x="197" y="1220"/>
                    <a:pt x="197" y="1220"/>
                  </a:cubicBezTo>
                  <a:cubicBezTo>
                    <a:pt x="183" y="1212"/>
                    <a:pt x="183" y="1212"/>
                    <a:pt x="183" y="1212"/>
                  </a:cubicBezTo>
                  <a:cubicBezTo>
                    <a:pt x="183" y="1212"/>
                    <a:pt x="188" y="1204"/>
                    <a:pt x="187" y="1196"/>
                  </a:cubicBezTo>
                  <a:cubicBezTo>
                    <a:pt x="186" y="1188"/>
                    <a:pt x="176" y="1183"/>
                    <a:pt x="176" y="1183"/>
                  </a:cubicBezTo>
                  <a:cubicBezTo>
                    <a:pt x="189" y="1174"/>
                    <a:pt x="189" y="1174"/>
                    <a:pt x="189" y="1174"/>
                  </a:cubicBezTo>
                  <a:cubicBezTo>
                    <a:pt x="181" y="1146"/>
                    <a:pt x="181" y="1146"/>
                    <a:pt x="181" y="1146"/>
                  </a:cubicBezTo>
                  <a:cubicBezTo>
                    <a:pt x="181" y="1146"/>
                    <a:pt x="195" y="1141"/>
                    <a:pt x="200" y="1132"/>
                  </a:cubicBezTo>
                  <a:cubicBezTo>
                    <a:pt x="205" y="1123"/>
                    <a:pt x="186" y="1114"/>
                    <a:pt x="186" y="1114"/>
                  </a:cubicBezTo>
                  <a:cubicBezTo>
                    <a:pt x="185" y="1102"/>
                    <a:pt x="185" y="1102"/>
                    <a:pt x="185" y="1102"/>
                  </a:cubicBezTo>
                  <a:cubicBezTo>
                    <a:pt x="165" y="1085"/>
                    <a:pt x="165" y="1085"/>
                    <a:pt x="165" y="1085"/>
                  </a:cubicBezTo>
                  <a:cubicBezTo>
                    <a:pt x="165" y="1085"/>
                    <a:pt x="165" y="1064"/>
                    <a:pt x="165" y="1057"/>
                  </a:cubicBezTo>
                  <a:cubicBezTo>
                    <a:pt x="165" y="1050"/>
                    <a:pt x="153" y="1017"/>
                    <a:pt x="153" y="1017"/>
                  </a:cubicBezTo>
                  <a:cubicBezTo>
                    <a:pt x="170" y="1016"/>
                    <a:pt x="170" y="1016"/>
                    <a:pt x="170" y="1016"/>
                  </a:cubicBezTo>
                  <a:cubicBezTo>
                    <a:pt x="172" y="1004"/>
                    <a:pt x="172" y="1004"/>
                    <a:pt x="172" y="1004"/>
                  </a:cubicBezTo>
                  <a:cubicBezTo>
                    <a:pt x="172" y="1004"/>
                    <a:pt x="176" y="993"/>
                    <a:pt x="175" y="983"/>
                  </a:cubicBezTo>
                  <a:cubicBezTo>
                    <a:pt x="174" y="973"/>
                    <a:pt x="157" y="955"/>
                    <a:pt x="157" y="955"/>
                  </a:cubicBezTo>
                  <a:cubicBezTo>
                    <a:pt x="166" y="954"/>
                    <a:pt x="166" y="954"/>
                    <a:pt x="166" y="954"/>
                  </a:cubicBezTo>
                  <a:cubicBezTo>
                    <a:pt x="166" y="954"/>
                    <a:pt x="167" y="915"/>
                    <a:pt x="167" y="911"/>
                  </a:cubicBezTo>
                  <a:cubicBezTo>
                    <a:pt x="167" y="907"/>
                    <a:pt x="176" y="900"/>
                    <a:pt x="179" y="894"/>
                  </a:cubicBezTo>
                  <a:cubicBezTo>
                    <a:pt x="182" y="888"/>
                    <a:pt x="167" y="869"/>
                    <a:pt x="167" y="869"/>
                  </a:cubicBezTo>
                  <a:cubicBezTo>
                    <a:pt x="165" y="844"/>
                    <a:pt x="165" y="844"/>
                    <a:pt x="165" y="844"/>
                  </a:cubicBezTo>
                  <a:cubicBezTo>
                    <a:pt x="165" y="844"/>
                    <a:pt x="161" y="846"/>
                    <a:pt x="149" y="843"/>
                  </a:cubicBezTo>
                  <a:cubicBezTo>
                    <a:pt x="137" y="840"/>
                    <a:pt x="145" y="821"/>
                    <a:pt x="145" y="821"/>
                  </a:cubicBezTo>
                  <a:cubicBezTo>
                    <a:pt x="142" y="815"/>
                    <a:pt x="142" y="815"/>
                    <a:pt x="142" y="815"/>
                  </a:cubicBezTo>
                  <a:cubicBezTo>
                    <a:pt x="134" y="794"/>
                    <a:pt x="134" y="794"/>
                    <a:pt x="134" y="794"/>
                  </a:cubicBezTo>
                  <a:cubicBezTo>
                    <a:pt x="121" y="784"/>
                    <a:pt x="121" y="784"/>
                    <a:pt x="121" y="784"/>
                  </a:cubicBezTo>
                  <a:cubicBezTo>
                    <a:pt x="121" y="784"/>
                    <a:pt x="123" y="775"/>
                    <a:pt x="125" y="771"/>
                  </a:cubicBezTo>
                  <a:cubicBezTo>
                    <a:pt x="127" y="767"/>
                    <a:pt x="104" y="752"/>
                    <a:pt x="104" y="752"/>
                  </a:cubicBezTo>
                  <a:cubicBezTo>
                    <a:pt x="104" y="752"/>
                    <a:pt x="102" y="735"/>
                    <a:pt x="102" y="730"/>
                  </a:cubicBezTo>
                  <a:cubicBezTo>
                    <a:pt x="102" y="725"/>
                    <a:pt x="112" y="724"/>
                    <a:pt x="112" y="724"/>
                  </a:cubicBezTo>
                  <a:cubicBezTo>
                    <a:pt x="109" y="685"/>
                    <a:pt x="109" y="685"/>
                    <a:pt x="109" y="685"/>
                  </a:cubicBezTo>
                  <a:cubicBezTo>
                    <a:pt x="109" y="685"/>
                    <a:pt x="118" y="690"/>
                    <a:pt x="123" y="685"/>
                  </a:cubicBezTo>
                  <a:cubicBezTo>
                    <a:pt x="128" y="680"/>
                    <a:pt x="105" y="635"/>
                    <a:pt x="104" y="631"/>
                  </a:cubicBezTo>
                  <a:cubicBezTo>
                    <a:pt x="103" y="627"/>
                    <a:pt x="112" y="619"/>
                    <a:pt x="114" y="615"/>
                  </a:cubicBezTo>
                  <a:cubicBezTo>
                    <a:pt x="116" y="611"/>
                    <a:pt x="111" y="586"/>
                    <a:pt x="111" y="576"/>
                  </a:cubicBezTo>
                  <a:cubicBezTo>
                    <a:pt x="111" y="566"/>
                    <a:pt x="129" y="558"/>
                    <a:pt x="130" y="553"/>
                  </a:cubicBezTo>
                  <a:cubicBezTo>
                    <a:pt x="131" y="548"/>
                    <a:pt x="137" y="510"/>
                    <a:pt x="137" y="510"/>
                  </a:cubicBezTo>
                  <a:cubicBezTo>
                    <a:pt x="137" y="510"/>
                    <a:pt x="159" y="509"/>
                    <a:pt x="162" y="498"/>
                  </a:cubicBezTo>
                  <a:cubicBezTo>
                    <a:pt x="165" y="487"/>
                    <a:pt x="134" y="476"/>
                    <a:pt x="134" y="476"/>
                  </a:cubicBezTo>
                  <a:cubicBezTo>
                    <a:pt x="134" y="476"/>
                    <a:pt x="151" y="464"/>
                    <a:pt x="152" y="454"/>
                  </a:cubicBezTo>
                  <a:cubicBezTo>
                    <a:pt x="153" y="444"/>
                    <a:pt x="134" y="436"/>
                    <a:pt x="129" y="429"/>
                  </a:cubicBezTo>
                  <a:cubicBezTo>
                    <a:pt x="124" y="422"/>
                    <a:pt x="134" y="413"/>
                    <a:pt x="143" y="404"/>
                  </a:cubicBezTo>
                  <a:cubicBezTo>
                    <a:pt x="152" y="395"/>
                    <a:pt x="125" y="401"/>
                    <a:pt x="124" y="387"/>
                  </a:cubicBezTo>
                  <a:cubicBezTo>
                    <a:pt x="123" y="373"/>
                    <a:pt x="178" y="349"/>
                    <a:pt x="178" y="349"/>
                  </a:cubicBezTo>
                  <a:cubicBezTo>
                    <a:pt x="184" y="293"/>
                    <a:pt x="184" y="293"/>
                    <a:pt x="184" y="293"/>
                  </a:cubicBezTo>
                  <a:cubicBezTo>
                    <a:pt x="177" y="282"/>
                    <a:pt x="177" y="282"/>
                    <a:pt x="177" y="282"/>
                  </a:cubicBezTo>
                  <a:cubicBezTo>
                    <a:pt x="170" y="284"/>
                    <a:pt x="161" y="285"/>
                    <a:pt x="153" y="284"/>
                  </a:cubicBezTo>
                  <a:cubicBezTo>
                    <a:pt x="141" y="283"/>
                    <a:pt x="142" y="257"/>
                    <a:pt x="142" y="257"/>
                  </a:cubicBezTo>
                  <a:cubicBezTo>
                    <a:pt x="129" y="241"/>
                    <a:pt x="129" y="241"/>
                    <a:pt x="129" y="241"/>
                  </a:cubicBezTo>
                  <a:cubicBezTo>
                    <a:pt x="129" y="241"/>
                    <a:pt x="131" y="211"/>
                    <a:pt x="129" y="200"/>
                  </a:cubicBezTo>
                  <a:cubicBezTo>
                    <a:pt x="126" y="189"/>
                    <a:pt x="97" y="178"/>
                    <a:pt x="97" y="178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7" y="161"/>
                    <a:pt x="92" y="158"/>
                    <a:pt x="88" y="148"/>
                  </a:cubicBezTo>
                  <a:cubicBezTo>
                    <a:pt x="84" y="139"/>
                    <a:pt x="99" y="127"/>
                    <a:pt x="99" y="127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6"/>
                    <a:pt x="96" y="110"/>
                    <a:pt x="100" y="98"/>
                  </a:cubicBezTo>
                  <a:cubicBezTo>
                    <a:pt x="104" y="86"/>
                    <a:pt x="68" y="74"/>
                    <a:pt x="68" y="7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35" y="21"/>
                    <a:pt x="23" y="30"/>
                  </a:cubicBezTo>
                  <a:cubicBezTo>
                    <a:pt x="16" y="36"/>
                    <a:pt x="7" y="42"/>
                    <a:pt x="1" y="4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13" y="99"/>
                    <a:pt x="19" y="119"/>
                  </a:cubicBezTo>
                  <a:cubicBezTo>
                    <a:pt x="25" y="139"/>
                    <a:pt x="24" y="169"/>
                    <a:pt x="24" y="182"/>
                  </a:cubicBezTo>
                  <a:cubicBezTo>
                    <a:pt x="24" y="195"/>
                    <a:pt x="32" y="206"/>
                    <a:pt x="33" y="229"/>
                  </a:cubicBezTo>
                  <a:cubicBezTo>
                    <a:pt x="34" y="253"/>
                    <a:pt x="34" y="290"/>
                    <a:pt x="34" y="290"/>
                  </a:cubicBezTo>
                  <a:cubicBezTo>
                    <a:pt x="20" y="298"/>
                    <a:pt x="20" y="298"/>
                    <a:pt x="20" y="298"/>
                  </a:cubicBezTo>
                  <a:cubicBezTo>
                    <a:pt x="23" y="318"/>
                    <a:pt x="23" y="318"/>
                    <a:pt x="23" y="318"/>
                  </a:cubicBezTo>
                  <a:cubicBezTo>
                    <a:pt x="38" y="327"/>
                    <a:pt x="38" y="327"/>
                    <a:pt x="38" y="327"/>
                  </a:cubicBezTo>
                  <a:cubicBezTo>
                    <a:pt x="32" y="389"/>
                    <a:pt x="32" y="389"/>
                    <a:pt x="32" y="389"/>
                  </a:cubicBezTo>
                  <a:cubicBezTo>
                    <a:pt x="47" y="417"/>
                    <a:pt x="47" y="417"/>
                    <a:pt x="47" y="417"/>
                  </a:cubicBezTo>
                  <a:cubicBezTo>
                    <a:pt x="36" y="430"/>
                    <a:pt x="36" y="430"/>
                    <a:pt x="36" y="430"/>
                  </a:cubicBezTo>
                  <a:cubicBezTo>
                    <a:pt x="42" y="472"/>
                    <a:pt x="42" y="472"/>
                    <a:pt x="42" y="472"/>
                  </a:cubicBezTo>
                  <a:cubicBezTo>
                    <a:pt x="42" y="472"/>
                    <a:pt x="49" y="475"/>
                    <a:pt x="51" y="492"/>
                  </a:cubicBezTo>
                  <a:cubicBezTo>
                    <a:pt x="53" y="508"/>
                    <a:pt x="42" y="509"/>
                    <a:pt x="42" y="509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47" y="540"/>
                    <a:pt x="47" y="540"/>
                    <a:pt x="47" y="540"/>
                  </a:cubicBezTo>
                  <a:cubicBezTo>
                    <a:pt x="47" y="540"/>
                    <a:pt x="40" y="545"/>
                    <a:pt x="34" y="559"/>
                  </a:cubicBezTo>
                  <a:cubicBezTo>
                    <a:pt x="28" y="573"/>
                    <a:pt x="40" y="571"/>
                    <a:pt x="40" y="571"/>
                  </a:cubicBezTo>
                  <a:cubicBezTo>
                    <a:pt x="40" y="571"/>
                    <a:pt x="44" y="580"/>
                    <a:pt x="44" y="591"/>
                  </a:cubicBezTo>
                  <a:cubicBezTo>
                    <a:pt x="44" y="602"/>
                    <a:pt x="33" y="599"/>
                    <a:pt x="33" y="619"/>
                  </a:cubicBezTo>
                  <a:cubicBezTo>
                    <a:pt x="33" y="640"/>
                    <a:pt x="49" y="638"/>
                    <a:pt x="52" y="648"/>
                  </a:cubicBezTo>
                  <a:cubicBezTo>
                    <a:pt x="56" y="657"/>
                    <a:pt x="52" y="681"/>
                    <a:pt x="52" y="681"/>
                  </a:cubicBezTo>
                  <a:cubicBezTo>
                    <a:pt x="52" y="681"/>
                    <a:pt x="45" y="679"/>
                    <a:pt x="40" y="681"/>
                  </a:cubicBezTo>
                  <a:cubicBezTo>
                    <a:pt x="36" y="683"/>
                    <a:pt x="40" y="700"/>
                    <a:pt x="47" y="720"/>
                  </a:cubicBezTo>
                  <a:cubicBezTo>
                    <a:pt x="55" y="740"/>
                    <a:pt x="66" y="770"/>
                    <a:pt x="66" y="770"/>
                  </a:cubicBezTo>
                  <a:cubicBezTo>
                    <a:pt x="66" y="770"/>
                    <a:pt x="69" y="784"/>
                    <a:pt x="76" y="790"/>
                  </a:cubicBezTo>
                  <a:cubicBezTo>
                    <a:pt x="83" y="796"/>
                    <a:pt x="79" y="826"/>
                    <a:pt x="79" y="826"/>
                  </a:cubicBezTo>
                  <a:cubicBezTo>
                    <a:pt x="76" y="845"/>
                    <a:pt x="76" y="845"/>
                    <a:pt x="76" y="845"/>
                  </a:cubicBezTo>
                  <a:cubicBezTo>
                    <a:pt x="92" y="862"/>
                    <a:pt x="92" y="862"/>
                    <a:pt x="92" y="862"/>
                  </a:cubicBezTo>
                  <a:cubicBezTo>
                    <a:pt x="92" y="862"/>
                    <a:pt x="82" y="889"/>
                    <a:pt x="82" y="903"/>
                  </a:cubicBezTo>
                  <a:cubicBezTo>
                    <a:pt x="82" y="917"/>
                    <a:pt x="82" y="947"/>
                    <a:pt x="82" y="947"/>
                  </a:cubicBezTo>
                  <a:cubicBezTo>
                    <a:pt x="66" y="972"/>
                    <a:pt x="66" y="972"/>
                    <a:pt x="66" y="972"/>
                  </a:cubicBezTo>
                  <a:cubicBezTo>
                    <a:pt x="76" y="979"/>
                    <a:pt x="76" y="979"/>
                    <a:pt x="76" y="979"/>
                  </a:cubicBezTo>
                  <a:cubicBezTo>
                    <a:pt x="76" y="979"/>
                    <a:pt x="72" y="995"/>
                    <a:pt x="72" y="1004"/>
                  </a:cubicBezTo>
                  <a:cubicBezTo>
                    <a:pt x="72" y="1012"/>
                    <a:pt x="66" y="1056"/>
                    <a:pt x="66" y="1056"/>
                  </a:cubicBezTo>
                  <a:cubicBezTo>
                    <a:pt x="56" y="1058"/>
                    <a:pt x="56" y="1058"/>
                    <a:pt x="56" y="1058"/>
                  </a:cubicBezTo>
                  <a:cubicBezTo>
                    <a:pt x="56" y="1072"/>
                    <a:pt x="56" y="1072"/>
                    <a:pt x="56" y="1072"/>
                  </a:cubicBezTo>
                  <a:cubicBezTo>
                    <a:pt x="72" y="1102"/>
                    <a:pt x="72" y="1102"/>
                    <a:pt x="72" y="1102"/>
                  </a:cubicBezTo>
                  <a:cubicBezTo>
                    <a:pt x="72" y="1102"/>
                    <a:pt x="72" y="1121"/>
                    <a:pt x="72" y="1131"/>
                  </a:cubicBezTo>
                  <a:cubicBezTo>
                    <a:pt x="72" y="1142"/>
                    <a:pt x="95" y="1149"/>
                    <a:pt x="101" y="1165"/>
                  </a:cubicBezTo>
                  <a:cubicBezTo>
                    <a:pt x="107" y="1180"/>
                    <a:pt x="98" y="1218"/>
                    <a:pt x="98" y="1218"/>
                  </a:cubicBezTo>
                  <a:cubicBezTo>
                    <a:pt x="107" y="1225"/>
                    <a:pt x="107" y="1225"/>
                    <a:pt x="107" y="1225"/>
                  </a:cubicBezTo>
                  <a:cubicBezTo>
                    <a:pt x="107" y="1225"/>
                    <a:pt x="107" y="1254"/>
                    <a:pt x="107" y="1266"/>
                  </a:cubicBezTo>
                  <a:cubicBezTo>
                    <a:pt x="107" y="1278"/>
                    <a:pt x="134" y="1286"/>
                    <a:pt x="134" y="1286"/>
                  </a:cubicBezTo>
                  <a:cubicBezTo>
                    <a:pt x="129" y="1299"/>
                    <a:pt x="129" y="1299"/>
                    <a:pt x="129" y="1299"/>
                  </a:cubicBezTo>
                  <a:cubicBezTo>
                    <a:pt x="156" y="1299"/>
                    <a:pt x="156" y="1299"/>
                    <a:pt x="156" y="1299"/>
                  </a:cubicBezTo>
                  <a:cubicBezTo>
                    <a:pt x="156" y="1279"/>
                    <a:pt x="156" y="1279"/>
                    <a:pt x="156" y="1279"/>
                  </a:cubicBezTo>
                  <a:cubicBezTo>
                    <a:pt x="156" y="1279"/>
                    <a:pt x="169" y="1289"/>
                    <a:pt x="177" y="1290"/>
                  </a:cubicBezTo>
                  <a:cubicBezTo>
                    <a:pt x="186" y="1291"/>
                    <a:pt x="186" y="1277"/>
                    <a:pt x="186" y="1277"/>
                  </a:cubicBezTo>
                  <a:cubicBezTo>
                    <a:pt x="192" y="1290"/>
                    <a:pt x="192" y="1290"/>
                    <a:pt x="192" y="1290"/>
                  </a:cubicBezTo>
                  <a:cubicBezTo>
                    <a:pt x="192" y="1290"/>
                    <a:pt x="175" y="1300"/>
                    <a:pt x="173" y="1311"/>
                  </a:cubicBezTo>
                  <a:cubicBezTo>
                    <a:pt x="170" y="1322"/>
                    <a:pt x="186" y="1310"/>
                    <a:pt x="193" y="1313"/>
                  </a:cubicBezTo>
                  <a:cubicBezTo>
                    <a:pt x="200" y="1317"/>
                    <a:pt x="198" y="1330"/>
                    <a:pt x="198" y="1330"/>
                  </a:cubicBezTo>
                  <a:cubicBezTo>
                    <a:pt x="179" y="1328"/>
                    <a:pt x="179" y="1328"/>
                    <a:pt x="179" y="1328"/>
                  </a:cubicBezTo>
                  <a:cubicBezTo>
                    <a:pt x="190" y="1341"/>
                    <a:pt x="190" y="1341"/>
                    <a:pt x="190" y="1341"/>
                  </a:cubicBezTo>
                  <a:cubicBezTo>
                    <a:pt x="183" y="1349"/>
                    <a:pt x="183" y="1349"/>
                    <a:pt x="183" y="1349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5" y="1367"/>
                    <a:pt x="188" y="1375"/>
                    <a:pt x="181" y="1384"/>
                  </a:cubicBezTo>
                  <a:cubicBezTo>
                    <a:pt x="174" y="1394"/>
                    <a:pt x="212" y="1403"/>
                    <a:pt x="212" y="1403"/>
                  </a:cubicBezTo>
                  <a:cubicBezTo>
                    <a:pt x="212" y="1403"/>
                    <a:pt x="205" y="1409"/>
                    <a:pt x="200" y="1413"/>
                  </a:cubicBezTo>
                  <a:cubicBezTo>
                    <a:pt x="195" y="1416"/>
                    <a:pt x="202" y="1427"/>
                    <a:pt x="212" y="1432"/>
                  </a:cubicBezTo>
                  <a:cubicBezTo>
                    <a:pt x="221" y="1436"/>
                    <a:pt x="234" y="1433"/>
                    <a:pt x="234" y="1433"/>
                  </a:cubicBezTo>
                  <a:cubicBezTo>
                    <a:pt x="239" y="1457"/>
                    <a:pt x="239" y="1457"/>
                    <a:pt x="239" y="1457"/>
                  </a:cubicBezTo>
                  <a:cubicBezTo>
                    <a:pt x="239" y="1457"/>
                    <a:pt x="219" y="1470"/>
                    <a:pt x="214" y="1477"/>
                  </a:cubicBezTo>
                  <a:cubicBezTo>
                    <a:pt x="209" y="1484"/>
                    <a:pt x="228" y="1485"/>
                    <a:pt x="228" y="1485"/>
                  </a:cubicBezTo>
                  <a:cubicBezTo>
                    <a:pt x="228" y="1485"/>
                    <a:pt x="252" y="1490"/>
                    <a:pt x="252" y="1497"/>
                  </a:cubicBezTo>
                  <a:cubicBezTo>
                    <a:pt x="252" y="1504"/>
                    <a:pt x="237" y="1498"/>
                    <a:pt x="227" y="1493"/>
                  </a:cubicBezTo>
                  <a:cubicBezTo>
                    <a:pt x="218" y="1488"/>
                    <a:pt x="216" y="1503"/>
                    <a:pt x="216" y="1503"/>
                  </a:cubicBezTo>
                  <a:cubicBezTo>
                    <a:pt x="235" y="1507"/>
                    <a:pt x="235" y="1507"/>
                    <a:pt x="235" y="1507"/>
                  </a:cubicBezTo>
                  <a:cubicBezTo>
                    <a:pt x="221" y="1514"/>
                    <a:pt x="221" y="1514"/>
                    <a:pt x="221" y="1514"/>
                  </a:cubicBezTo>
                  <a:cubicBezTo>
                    <a:pt x="222" y="1531"/>
                    <a:pt x="222" y="1531"/>
                    <a:pt x="222" y="1531"/>
                  </a:cubicBezTo>
                  <a:cubicBezTo>
                    <a:pt x="222" y="1531"/>
                    <a:pt x="238" y="1523"/>
                    <a:pt x="231" y="1544"/>
                  </a:cubicBezTo>
                  <a:cubicBezTo>
                    <a:pt x="224" y="1565"/>
                    <a:pt x="214" y="1535"/>
                    <a:pt x="214" y="1535"/>
                  </a:cubicBezTo>
                  <a:cubicBezTo>
                    <a:pt x="190" y="1536"/>
                    <a:pt x="190" y="1536"/>
                    <a:pt x="190" y="1536"/>
                  </a:cubicBezTo>
                  <a:cubicBezTo>
                    <a:pt x="206" y="1529"/>
                    <a:pt x="206" y="1529"/>
                    <a:pt x="206" y="1529"/>
                  </a:cubicBezTo>
                  <a:cubicBezTo>
                    <a:pt x="206" y="1529"/>
                    <a:pt x="189" y="1511"/>
                    <a:pt x="186" y="1512"/>
                  </a:cubicBezTo>
                  <a:cubicBezTo>
                    <a:pt x="182" y="1513"/>
                    <a:pt x="185" y="1522"/>
                    <a:pt x="185" y="1522"/>
                  </a:cubicBezTo>
                  <a:cubicBezTo>
                    <a:pt x="179" y="1516"/>
                    <a:pt x="179" y="1516"/>
                    <a:pt x="179" y="1516"/>
                  </a:cubicBezTo>
                  <a:cubicBezTo>
                    <a:pt x="154" y="1523"/>
                    <a:pt x="154" y="1523"/>
                    <a:pt x="154" y="1523"/>
                  </a:cubicBezTo>
                  <a:cubicBezTo>
                    <a:pt x="176" y="1528"/>
                    <a:pt x="176" y="1528"/>
                    <a:pt x="176" y="1528"/>
                  </a:cubicBezTo>
                  <a:cubicBezTo>
                    <a:pt x="176" y="1528"/>
                    <a:pt x="172" y="1531"/>
                    <a:pt x="168" y="1537"/>
                  </a:cubicBezTo>
                  <a:cubicBezTo>
                    <a:pt x="164" y="1543"/>
                    <a:pt x="148" y="1549"/>
                    <a:pt x="147" y="1558"/>
                  </a:cubicBezTo>
                  <a:cubicBezTo>
                    <a:pt x="146" y="1568"/>
                    <a:pt x="166" y="1572"/>
                    <a:pt x="169" y="1570"/>
                  </a:cubicBezTo>
                  <a:cubicBezTo>
                    <a:pt x="173" y="1568"/>
                    <a:pt x="161" y="1559"/>
                    <a:pt x="161" y="1559"/>
                  </a:cubicBezTo>
                  <a:cubicBezTo>
                    <a:pt x="176" y="1556"/>
                    <a:pt x="176" y="1556"/>
                    <a:pt x="176" y="1556"/>
                  </a:cubicBezTo>
                  <a:cubicBezTo>
                    <a:pt x="176" y="1556"/>
                    <a:pt x="183" y="1561"/>
                    <a:pt x="187" y="1565"/>
                  </a:cubicBezTo>
                  <a:cubicBezTo>
                    <a:pt x="190" y="1570"/>
                    <a:pt x="214" y="1567"/>
                    <a:pt x="214" y="1567"/>
                  </a:cubicBezTo>
                  <a:cubicBezTo>
                    <a:pt x="214" y="1567"/>
                    <a:pt x="229" y="1574"/>
                    <a:pt x="235" y="1582"/>
                  </a:cubicBezTo>
                  <a:cubicBezTo>
                    <a:pt x="241" y="1590"/>
                    <a:pt x="222" y="1598"/>
                    <a:pt x="222" y="1598"/>
                  </a:cubicBezTo>
                  <a:cubicBezTo>
                    <a:pt x="228" y="1608"/>
                    <a:pt x="228" y="1608"/>
                    <a:pt x="228" y="1608"/>
                  </a:cubicBezTo>
                  <a:cubicBezTo>
                    <a:pt x="240" y="1604"/>
                    <a:pt x="240" y="1604"/>
                    <a:pt x="240" y="1604"/>
                  </a:cubicBezTo>
                  <a:cubicBezTo>
                    <a:pt x="240" y="1615"/>
                    <a:pt x="240" y="1615"/>
                    <a:pt x="240" y="1615"/>
                  </a:cubicBezTo>
                  <a:cubicBezTo>
                    <a:pt x="252" y="1620"/>
                    <a:pt x="252" y="1620"/>
                    <a:pt x="252" y="1620"/>
                  </a:cubicBezTo>
                  <a:cubicBezTo>
                    <a:pt x="257" y="1604"/>
                    <a:pt x="257" y="1604"/>
                    <a:pt x="257" y="1604"/>
                  </a:cubicBezTo>
                  <a:cubicBezTo>
                    <a:pt x="266" y="1620"/>
                    <a:pt x="266" y="1620"/>
                    <a:pt x="266" y="1620"/>
                  </a:cubicBezTo>
                  <a:cubicBezTo>
                    <a:pt x="266" y="1620"/>
                    <a:pt x="285" y="1620"/>
                    <a:pt x="283" y="1634"/>
                  </a:cubicBezTo>
                  <a:cubicBezTo>
                    <a:pt x="280" y="1648"/>
                    <a:pt x="258" y="1632"/>
                    <a:pt x="250" y="1630"/>
                  </a:cubicBezTo>
                  <a:cubicBezTo>
                    <a:pt x="241" y="1629"/>
                    <a:pt x="248" y="1643"/>
                    <a:pt x="248" y="1643"/>
                  </a:cubicBezTo>
                  <a:cubicBezTo>
                    <a:pt x="248" y="1643"/>
                    <a:pt x="269" y="1650"/>
                    <a:pt x="270" y="1665"/>
                  </a:cubicBezTo>
                  <a:cubicBezTo>
                    <a:pt x="271" y="1679"/>
                    <a:pt x="256" y="1674"/>
                    <a:pt x="256" y="1674"/>
                  </a:cubicBezTo>
                  <a:cubicBezTo>
                    <a:pt x="265" y="1686"/>
                    <a:pt x="265" y="1686"/>
                    <a:pt x="265" y="1686"/>
                  </a:cubicBezTo>
                  <a:cubicBezTo>
                    <a:pt x="274" y="1710"/>
                    <a:pt x="274" y="1710"/>
                    <a:pt x="274" y="1710"/>
                  </a:cubicBezTo>
                  <a:cubicBezTo>
                    <a:pt x="283" y="1681"/>
                    <a:pt x="283" y="1681"/>
                    <a:pt x="283" y="1681"/>
                  </a:cubicBezTo>
                  <a:cubicBezTo>
                    <a:pt x="283" y="1701"/>
                    <a:pt x="283" y="1701"/>
                    <a:pt x="283" y="1701"/>
                  </a:cubicBezTo>
                  <a:cubicBezTo>
                    <a:pt x="296" y="1717"/>
                    <a:pt x="296" y="1717"/>
                    <a:pt x="296" y="1717"/>
                  </a:cubicBezTo>
                  <a:cubicBezTo>
                    <a:pt x="280" y="1717"/>
                    <a:pt x="280" y="1717"/>
                    <a:pt x="280" y="1717"/>
                  </a:cubicBezTo>
                  <a:cubicBezTo>
                    <a:pt x="283" y="1730"/>
                    <a:pt x="283" y="1730"/>
                    <a:pt x="283" y="1730"/>
                  </a:cubicBezTo>
                  <a:cubicBezTo>
                    <a:pt x="298" y="1731"/>
                    <a:pt x="298" y="1731"/>
                    <a:pt x="298" y="1731"/>
                  </a:cubicBezTo>
                  <a:cubicBezTo>
                    <a:pt x="289" y="1739"/>
                    <a:pt x="289" y="1739"/>
                    <a:pt x="289" y="1739"/>
                  </a:cubicBezTo>
                  <a:cubicBezTo>
                    <a:pt x="309" y="1745"/>
                    <a:pt x="309" y="1745"/>
                    <a:pt x="309" y="1745"/>
                  </a:cubicBezTo>
                  <a:cubicBezTo>
                    <a:pt x="296" y="1753"/>
                    <a:pt x="296" y="1753"/>
                    <a:pt x="296" y="1753"/>
                  </a:cubicBezTo>
                  <a:cubicBezTo>
                    <a:pt x="315" y="1760"/>
                    <a:pt x="315" y="1760"/>
                    <a:pt x="315" y="1760"/>
                  </a:cubicBezTo>
                  <a:cubicBezTo>
                    <a:pt x="310" y="1770"/>
                    <a:pt x="310" y="1770"/>
                    <a:pt x="310" y="1770"/>
                  </a:cubicBezTo>
                  <a:cubicBezTo>
                    <a:pt x="322" y="1773"/>
                    <a:pt x="322" y="1773"/>
                    <a:pt x="322" y="1773"/>
                  </a:cubicBezTo>
                  <a:cubicBezTo>
                    <a:pt x="322" y="1773"/>
                    <a:pt x="324" y="1750"/>
                    <a:pt x="331" y="1762"/>
                  </a:cubicBezTo>
                  <a:cubicBezTo>
                    <a:pt x="338" y="1773"/>
                    <a:pt x="329" y="1779"/>
                    <a:pt x="323" y="1783"/>
                  </a:cubicBezTo>
                  <a:cubicBezTo>
                    <a:pt x="317" y="1786"/>
                    <a:pt x="323" y="1794"/>
                    <a:pt x="323" y="1794"/>
                  </a:cubicBezTo>
                  <a:cubicBezTo>
                    <a:pt x="343" y="1795"/>
                    <a:pt x="343" y="1795"/>
                    <a:pt x="343" y="1795"/>
                  </a:cubicBezTo>
                  <a:cubicBezTo>
                    <a:pt x="343" y="1795"/>
                    <a:pt x="344" y="1805"/>
                    <a:pt x="350" y="1810"/>
                  </a:cubicBezTo>
                  <a:cubicBezTo>
                    <a:pt x="356" y="1815"/>
                    <a:pt x="373" y="1824"/>
                    <a:pt x="373" y="1824"/>
                  </a:cubicBezTo>
                  <a:cubicBezTo>
                    <a:pt x="370" y="1802"/>
                    <a:pt x="370" y="1802"/>
                    <a:pt x="370" y="1802"/>
                  </a:cubicBezTo>
                  <a:cubicBezTo>
                    <a:pt x="370" y="1802"/>
                    <a:pt x="391" y="1810"/>
                    <a:pt x="407" y="1821"/>
                  </a:cubicBezTo>
                  <a:cubicBezTo>
                    <a:pt x="422" y="1831"/>
                    <a:pt x="409" y="1841"/>
                    <a:pt x="409" y="1841"/>
                  </a:cubicBezTo>
                  <a:cubicBezTo>
                    <a:pt x="420" y="1848"/>
                    <a:pt x="420" y="1848"/>
                    <a:pt x="420" y="1848"/>
                  </a:cubicBezTo>
                  <a:cubicBezTo>
                    <a:pt x="419" y="1861"/>
                    <a:pt x="419" y="1861"/>
                    <a:pt x="419" y="1861"/>
                  </a:cubicBezTo>
                  <a:cubicBezTo>
                    <a:pt x="458" y="1861"/>
                    <a:pt x="458" y="1861"/>
                    <a:pt x="458" y="1861"/>
                  </a:cubicBezTo>
                  <a:cubicBezTo>
                    <a:pt x="462" y="1868"/>
                    <a:pt x="462" y="1868"/>
                    <a:pt x="462" y="1868"/>
                  </a:cubicBezTo>
                  <a:cubicBezTo>
                    <a:pt x="442" y="1868"/>
                    <a:pt x="442" y="1868"/>
                    <a:pt x="442" y="1868"/>
                  </a:cubicBezTo>
                  <a:cubicBezTo>
                    <a:pt x="434" y="1876"/>
                    <a:pt x="434" y="1876"/>
                    <a:pt x="434" y="1876"/>
                  </a:cubicBezTo>
                  <a:cubicBezTo>
                    <a:pt x="421" y="1877"/>
                    <a:pt x="421" y="1877"/>
                    <a:pt x="421" y="1877"/>
                  </a:cubicBezTo>
                  <a:cubicBezTo>
                    <a:pt x="410" y="1889"/>
                    <a:pt x="410" y="1889"/>
                    <a:pt x="410" y="1889"/>
                  </a:cubicBezTo>
                  <a:cubicBezTo>
                    <a:pt x="430" y="1892"/>
                    <a:pt x="430" y="1892"/>
                    <a:pt x="430" y="1892"/>
                  </a:cubicBezTo>
                  <a:cubicBezTo>
                    <a:pt x="426" y="1902"/>
                    <a:pt x="426" y="1902"/>
                    <a:pt x="426" y="1902"/>
                  </a:cubicBezTo>
                  <a:cubicBezTo>
                    <a:pt x="442" y="1900"/>
                    <a:pt x="442" y="1900"/>
                    <a:pt x="442" y="1900"/>
                  </a:cubicBezTo>
                  <a:cubicBezTo>
                    <a:pt x="444" y="1887"/>
                    <a:pt x="444" y="1887"/>
                    <a:pt x="444" y="1887"/>
                  </a:cubicBezTo>
                  <a:cubicBezTo>
                    <a:pt x="459" y="1893"/>
                    <a:pt x="459" y="1893"/>
                    <a:pt x="459" y="1893"/>
                  </a:cubicBezTo>
                  <a:cubicBezTo>
                    <a:pt x="459" y="1893"/>
                    <a:pt x="477" y="1868"/>
                    <a:pt x="486" y="1875"/>
                  </a:cubicBezTo>
                  <a:cubicBezTo>
                    <a:pt x="496" y="1882"/>
                    <a:pt x="467" y="1907"/>
                    <a:pt x="467" y="1907"/>
                  </a:cubicBezTo>
                  <a:cubicBezTo>
                    <a:pt x="467" y="1907"/>
                    <a:pt x="464" y="1900"/>
                    <a:pt x="455" y="1901"/>
                  </a:cubicBezTo>
                  <a:cubicBezTo>
                    <a:pt x="447" y="1902"/>
                    <a:pt x="452" y="1913"/>
                    <a:pt x="452" y="1913"/>
                  </a:cubicBezTo>
                  <a:cubicBezTo>
                    <a:pt x="440" y="1913"/>
                    <a:pt x="440" y="1913"/>
                    <a:pt x="440" y="1913"/>
                  </a:cubicBezTo>
                  <a:cubicBezTo>
                    <a:pt x="431" y="1910"/>
                    <a:pt x="419" y="1921"/>
                    <a:pt x="419" y="1921"/>
                  </a:cubicBezTo>
                  <a:cubicBezTo>
                    <a:pt x="428" y="1927"/>
                    <a:pt x="428" y="1927"/>
                    <a:pt x="428" y="1927"/>
                  </a:cubicBezTo>
                  <a:cubicBezTo>
                    <a:pt x="430" y="1945"/>
                    <a:pt x="430" y="1945"/>
                    <a:pt x="430" y="1945"/>
                  </a:cubicBezTo>
                  <a:cubicBezTo>
                    <a:pt x="450" y="1935"/>
                    <a:pt x="450" y="1935"/>
                    <a:pt x="450" y="1935"/>
                  </a:cubicBezTo>
                  <a:cubicBezTo>
                    <a:pt x="450" y="1935"/>
                    <a:pt x="455" y="1946"/>
                    <a:pt x="461" y="1945"/>
                  </a:cubicBezTo>
                  <a:cubicBezTo>
                    <a:pt x="466" y="1944"/>
                    <a:pt x="467" y="1924"/>
                    <a:pt x="476" y="19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5" name="Freeform 143">
              <a:extLst>
                <a:ext uri="{FF2B5EF4-FFF2-40B4-BE49-F238E27FC236}">
                  <a16:creationId xmlns:a16="http://schemas.microsoft.com/office/drawing/2014/main" id="{39A6648D-A2B3-4677-8C1D-2B8DAD9E96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360613" y="3378200"/>
              <a:ext cx="96837" cy="61913"/>
            </a:xfrm>
            <a:custGeom>
              <a:avLst/>
              <a:gdLst>
                <a:gd name="T0" fmla="*/ 165 w 172"/>
                <a:gd name="T1" fmla="*/ 68 h 111"/>
                <a:gd name="T2" fmla="*/ 128 w 172"/>
                <a:gd name="T3" fmla="*/ 43 h 111"/>
                <a:gd name="T4" fmla="*/ 97 w 172"/>
                <a:gd name="T5" fmla="*/ 32 h 111"/>
                <a:gd name="T6" fmla="*/ 75 w 172"/>
                <a:gd name="T7" fmla="*/ 5 h 111"/>
                <a:gd name="T8" fmla="*/ 29 w 172"/>
                <a:gd name="T9" fmla="*/ 0 h 111"/>
                <a:gd name="T10" fmla="*/ 15 w 172"/>
                <a:gd name="T11" fmla="*/ 4 h 111"/>
                <a:gd name="T12" fmla="*/ 21 w 172"/>
                <a:gd name="T13" fmla="*/ 26 h 111"/>
                <a:gd name="T14" fmla="*/ 14 w 172"/>
                <a:gd name="T15" fmla="*/ 48 h 111"/>
                <a:gd name="T16" fmla="*/ 3 w 172"/>
                <a:gd name="T17" fmla="*/ 73 h 111"/>
                <a:gd name="T18" fmla="*/ 10 w 172"/>
                <a:gd name="T19" fmla="*/ 97 h 111"/>
                <a:gd name="T20" fmla="*/ 0 w 172"/>
                <a:gd name="T21" fmla="*/ 84 h 111"/>
                <a:gd name="T22" fmla="*/ 23 w 172"/>
                <a:gd name="T23" fmla="*/ 111 h 111"/>
                <a:gd name="T24" fmla="*/ 56 w 172"/>
                <a:gd name="T25" fmla="*/ 87 h 111"/>
                <a:gd name="T26" fmla="*/ 118 w 172"/>
                <a:gd name="T27" fmla="*/ 89 h 111"/>
                <a:gd name="T28" fmla="*/ 161 w 172"/>
                <a:gd name="T29" fmla="*/ 89 h 111"/>
                <a:gd name="T30" fmla="*/ 165 w 172"/>
                <a:gd name="T3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" h="111">
                  <a:moveTo>
                    <a:pt x="165" y="68"/>
                  </a:moveTo>
                  <a:cubicBezTo>
                    <a:pt x="165" y="68"/>
                    <a:pt x="143" y="49"/>
                    <a:pt x="128" y="43"/>
                  </a:cubicBezTo>
                  <a:cubicBezTo>
                    <a:pt x="114" y="38"/>
                    <a:pt x="108" y="36"/>
                    <a:pt x="97" y="32"/>
                  </a:cubicBezTo>
                  <a:cubicBezTo>
                    <a:pt x="87" y="28"/>
                    <a:pt x="81" y="9"/>
                    <a:pt x="75" y="5"/>
                  </a:cubicBezTo>
                  <a:cubicBezTo>
                    <a:pt x="69" y="2"/>
                    <a:pt x="46" y="0"/>
                    <a:pt x="29" y="0"/>
                  </a:cubicBezTo>
                  <a:cubicBezTo>
                    <a:pt x="22" y="0"/>
                    <a:pt x="18" y="2"/>
                    <a:pt x="15" y="4"/>
                  </a:cubicBezTo>
                  <a:cubicBezTo>
                    <a:pt x="17" y="10"/>
                    <a:pt x="21" y="20"/>
                    <a:pt x="21" y="26"/>
                  </a:cubicBezTo>
                  <a:cubicBezTo>
                    <a:pt x="20" y="36"/>
                    <a:pt x="16" y="39"/>
                    <a:pt x="14" y="48"/>
                  </a:cubicBezTo>
                  <a:cubicBezTo>
                    <a:pt x="11" y="57"/>
                    <a:pt x="3" y="73"/>
                    <a:pt x="3" y="73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7"/>
                    <a:pt x="85" y="87"/>
                    <a:pt x="118" y="89"/>
                  </a:cubicBezTo>
                  <a:cubicBezTo>
                    <a:pt x="131" y="90"/>
                    <a:pt x="153" y="93"/>
                    <a:pt x="161" y="89"/>
                  </a:cubicBezTo>
                  <a:cubicBezTo>
                    <a:pt x="172" y="83"/>
                    <a:pt x="165" y="68"/>
                    <a:pt x="165" y="6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D685DD06-9AE1-4AB3-9BDB-4528AA01B5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98700" y="3376613"/>
              <a:ext cx="74612" cy="60325"/>
            </a:xfrm>
            <a:custGeom>
              <a:avLst/>
              <a:gdLst>
                <a:gd name="T0" fmla="*/ 114 w 132"/>
                <a:gd name="T1" fmla="*/ 74 h 106"/>
                <a:gd name="T2" fmla="*/ 125 w 132"/>
                <a:gd name="T3" fmla="*/ 49 h 106"/>
                <a:gd name="T4" fmla="*/ 132 w 132"/>
                <a:gd name="T5" fmla="*/ 27 h 106"/>
                <a:gd name="T6" fmla="*/ 126 w 132"/>
                <a:gd name="T7" fmla="*/ 5 h 106"/>
                <a:gd name="T8" fmla="*/ 120 w 132"/>
                <a:gd name="T9" fmla="*/ 12 h 106"/>
                <a:gd name="T10" fmla="*/ 70 w 132"/>
                <a:gd name="T11" fmla="*/ 0 h 106"/>
                <a:gd name="T12" fmla="*/ 43 w 132"/>
                <a:gd name="T13" fmla="*/ 10 h 106"/>
                <a:gd name="T14" fmla="*/ 68 w 132"/>
                <a:gd name="T15" fmla="*/ 17 h 106"/>
                <a:gd name="T16" fmla="*/ 87 w 132"/>
                <a:gd name="T17" fmla="*/ 31 h 106"/>
                <a:gd name="T18" fmla="*/ 74 w 132"/>
                <a:gd name="T19" fmla="*/ 49 h 106"/>
                <a:gd name="T20" fmla="*/ 72 w 132"/>
                <a:gd name="T21" fmla="*/ 70 h 106"/>
                <a:gd name="T22" fmla="*/ 31 w 132"/>
                <a:gd name="T23" fmla="*/ 64 h 106"/>
                <a:gd name="T24" fmla="*/ 0 w 132"/>
                <a:gd name="T25" fmla="*/ 72 h 106"/>
                <a:gd name="T26" fmla="*/ 26 w 132"/>
                <a:gd name="T27" fmla="*/ 102 h 106"/>
                <a:gd name="T28" fmla="*/ 43 w 132"/>
                <a:gd name="T29" fmla="*/ 87 h 106"/>
                <a:gd name="T30" fmla="*/ 74 w 132"/>
                <a:gd name="T31" fmla="*/ 89 h 106"/>
                <a:gd name="T32" fmla="*/ 111 w 132"/>
                <a:gd name="T33" fmla="*/ 85 h 106"/>
                <a:gd name="T34" fmla="*/ 121 w 132"/>
                <a:gd name="T35" fmla="*/ 98 h 106"/>
                <a:gd name="T36" fmla="*/ 114 w 132"/>
                <a:gd name="T37" fmla="*/ 7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06">
                  <a:moveTo>
                    <a:pt x="114" y="74"/>
                  </a:moveTo>
                  <a:cubicBezTo>
                    <a:pt x="114" y="74"/>
                    <a:pt x="122" y="58"/>
                    <a:pt x="125" y="49"/>
                  </a:cubicBezTo>
                  <a:cubicBezTo>
                    <a:pt x="127" y="40"/>
                    <a:pt x="131" y="37"/>
                    <a:pt x="132" y="27"/>
                  </a:cubicBezTo>
                  <a:cubicBezTo>
                    <a:pt x="132" y="21"/>
                    <a:pt x="128" y="11"/>
                    <a:pt x="126" y="5"/>
                  </a:cubicBezTo>
                  <a:cubicBezTo>
                    <a:pt x="121" y="8"/>
                    <a:pt x="120" y="12"/>
                    <a:pt x="120" y="12"/>
                  </a:cubicBezTo>
                  <a:cubicBezTo>
                    <a:pt x="120" y="12"/>
                    <a:pt x="85" y="0"/>
                    <a:pt x="70" y="0"/>
                  </a:cubicBezTo>
                  <a:cubicBezTo>
                    <a:pt x="56" y="0"/>
                    <a:pt x="49" y="2"/>
                    <a:pt x="43" y="10"/>
                  </a:cubicBezTo>
                  <a:cubicBezTo>
                    <a:pt x="37" y="17"/>
                    <a:pt x="62" y="17"/>
                    <a:pt x="68" y="17"/>
                  </a:cubicBezTo>
                  <a:cubicBezTo>
                    <a:pt x="74" y="17"/>
                    <a:pt x="87" y="31"/>
                    <a:pt x="87" y="31"/>
                  </a:cubicBezTo>
                  <a:cubicBezTo>
                    <a:pt x="87" y="31"/>
                    <a:pt x="72" y="34"/>
                    <a:pt x="74" y="49"/>
                  </a:cubicBezTo>
                  <a:cubicBezTo>
                    <a:pt x="76" y="65"/>
                    <a:pt x="84" y="70"/>
                    <a:pt x="72" y="70"/>
                  </a:cubicBezTo>
                  <a:cubicBezTo>
                    <a:pt x="59" y="70"/>
                    <a:pt x="39" y="63"/>
                    <a:pt x="31" y="64"/>
                  </a:cubicBezTo>
                  <a:cubicBezTo>
                    <a:pt x="22" y="66"/>
                    <a:pt x="6" y="62"/>
                    <a:pt x="0" y="72"/>
                  </a:cubicBezTo>
                  <a:cubicBezTo>
                    <a:pt x="0" y="72"/>
                    <a:pt x="18" y="98"/>
                    <a:pt x="26" y="102"/>
                  </a:cubicBezTo>
                  <a:cubicBezTo>
                    <a:pt x="35" y="106"/>
                    <a:pt x="43" y="87"/>
                    <a:pt x="43" y="87"/>
                  </a:cubicBezTo>
                  <a:cubicBezTo>
                    <a:pt x="43" y="87"/>
                    <a:pt x="57" y="89"/>
                    <a:pt x="74" y="89"/>
                  </a:cubicBezTo>
                  <a:cubicBezTo>
                    <a:pt x="90" y="89"/>
                    <a:pt x="111" y="85"/>
                    <a:pt x="111" y="85"/>
                  </a:cubicBezTo>
                  <a:cubicBezTo>
                    <a:pt x="121" y="98"/>
                    <a:pt x="121" y="98"/>
                    <a:pt x="121" y="98"/>
                  </a:cubicBezTo>
                  <a:lnTo>
                    <a:pt x="114" y="7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8BF0BD5C-113D-48AA-ADE5-1DAB6A63EAC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89238" y="2444750"/>
              <a:ext cx="1706562" cy="1468438"/>
            </a:xfrm>
            <a:custGeom>
              <a:avLst/>
              <a:gdLst>
                <a:gd name="T0" fmla="*/ 3045 w 3050"/>
                <a:gd name="T1" fmla="*/ 429 h 2623"/>
                <a:gd name="T2" fmla="*/ 3017 w 3050"/>
                <a:gd name="T3" fmla="*/ 487 h 2623"/>
                <a:gd name="T4" fmla="*/ 3043 w 3050"/>
                <a:gd name="T5" fmla="*/ 495 h 2623"/>
                <a:gd name="T6" fmla="*/ 3048 w 3050"/>
                <a:gd name="T7" fmla="*/ 446 h 2623"/>
                <a:gd name="T8" fmla="*/ 2944 w 3050"/>
                <a:gd name="T9" fmla="*/ 106 h 2623"/>
                <a:gd name="T10" fmla="*/ 2924 w 3050"/>
                <a:gd name="T11" fmla="*/ 87 h 2623"/>
                <a:gd name="T12" fmla="*/ 2899 w 3050"/>
                <a:gd name="T13" fmla="*/ 85 h 2623"/>
                <a:gd name="T14" fmla="*/ 2877 w 3050"/>
                <a:gd name="T15" fmla="*/ 77 h 2623"/>
                <a:gd name="T16" fmla="*/ 2843 w 3050"/>
                <a:gd name="T17" fmla="*/ 61 h 2623"/>
                <a:gd name="T18" fmla="*/ 2800 w 3050"/>
                <a:gd name="T19" fmla="*/ 37 h 2623"/>
                <a:gd name="T20" fmla="*/ 2771 w 3050"/>
                <a:gd name="T21" fmla="*/ 12 h 2623"/>
                <a:gd name="T22" fmla="*/ 2715 w 3050"/>
                <a:gd name="T23" fmla="*/ 12 h 2623"/>
                <a:gd name="T24" fmla="*/ 2686 w 3050"/>
                <a:gd name="T25" fmla="*/ 60 h 2623"/>
                <a:gd name="T26" fmla="*/ 2635 w 3050"/>
                <a:gd name="T27" fmla="*/ 97 h 2623"/>
                <a:gd name="T28" fmla="*/ 2580 w 3050"/>
                <a:gd name="T29" fmla="*/ 75 h 2623"/>
                <a:gd name="T30" fmla="*/ 2550 w 3050"/>
                <a:gd name="T31" fmla="*/ 125 h 2623"/>
                <a:gd name="T32" fmla="*/ 2495 w 3050"/>
                <a:gd name="T33" fmla="*/ 124 h 2623"/>
                <a:gd name="T34" fmla="*/ 2450 w 3050"/>
                <a:gd name="T35" fmla="*/ 161 h 2623"/>
                <a:gd name="T36" fmla="*/ 2514 w 3050"/>
                <a:gd name="T37" fmla="*/ 184 h 2623"/>
                <a:gd name="T38" fmla="*/ 2572 w 3050"/>
                <a:gd name="T39" fmla="*/ 199 h 2623"/>
                <a:gd name="T40" fmla="*/ 2597 w 3050"/>
                <a:gd name="T41" fmla="*/ 248 h 2623"/>
                <a:gd name="T42" fmla="*/ 2617 w 3050"/>
                <a:gd name="T43" fmla="*/ 320 h 2623"/>
                <a:gd name="T44" fmla="*/ 2576 w 3050"/>
                <a:gd name="T45" fmla="*/ 391 h 2623"/>
                <a:gd name="T46" fmla="*/ 2578 w 3050"/>
                <a:gd name="T47" fmla="*/ 414 h 2623"/>
                <a:gd name="T48" fmla="*/ 2612 w 3050"/>
                <a:gd name="T49" fmla="*/ 437 h 2623"/>
                <a:gd name="T50" fmla="*/ 2651 w 3050"/>
                <a:gd name="T51" fmla="*/ 441 h 2623"/>
                <a:gd name="T52" fmla="*/ 2673 w 3050"/>
                <a:gd name="T53" fmla="*/ 434 h 2623"/>
                <a:gd name="T54" fmla="*/ 2697 w 3050"/>
                <a:gd name="T55" fmla="*/ 446 h 2623"/>
                <a:gd name="T56" fmla="*/ 2717 w 3050"/>
                <a:gd name="T57" fmla="*/ 454 h 2623"/>
                <a:gd name="T58" fmla="*/ 2742 w 3050"/>
                <a:gd name="T59" fmla="*/ 463 h 2623"/>
                <a:gd name="T60" fmla="*/ 2763 w 3050"/>
                <a:gd name="T61" fmla="*/ 453 h 2623"/>
                <a:gd name="T62" fmla="*/ 2822 w 3050"/>
                <a:gd name="T63" fmla="*/ 397 h 2623"/>
                <a:gd name="T64" fmla="*/ 2882 w 3050"/>
                <a:gd name="T65" fmla="*/ 421 h 2623"/>
                <a:gd name="T66" fmla="*/ 2957 w 3050"/>
                <a:gd name="T67" fmla="*/ 388 h 2623"/>
                <a:gd name="T68" fmla="*/ 2950 w 3050"/>
                <a:gd name="T69" fmla="*/ 367 h 2623"/>
                <a:gd name="T70" fmla="*/ 2940 w 3050"/>
                <a:gd name="T71" fmla="*/ 335 h 2623"/>
                <a:gd name="T72" fmla="*/ 2922 w 3050"/>
                <a:gd name="T73" fmla="*/ 314 h 2623"/>
                <a:gd name="T74" fmla="*/ 2939 w 3050"/>
                <a:gd name="T75" fmla="*/ 289 h 2623"/>
                <a:gd name="T76" fmla="*/ 2934 w 3050"/>
                <a:gd name="T77" fmla="*/ 263 h 2623"/>
                <a:gd name="T78" fmla="*/ 2902 w 3050"/>
                <a:gd name="T79" fmla="*/ 259 h 2623"/>
                <a:gd name="T80" fmla="*/ 2918 w 3050"/>
                <a:gd name="T81" fmla="*/ 226 h 2623"/>
                <a:gd name="T82" fmla="*/ 2943 w 3050"/>
                <a:gd name="T83" fmla="*/ 198 h 2623"/>
                <a:gd name="T84" fmla="*/ 2966 w 3050"/>
                <a:gd name="T85" fmla="*/ 186 h 2623"/>
                <a:gd name="T86" fmla="*/ 2976 w 3050"/>
                <a:gd name="T87" fmla="*/ 128 h 2623"/>
                <a:gd name="T88" fmla="*/ 2982 w 3050"/>
                <a:gd name="T89" fmla="*/ 106 h 2623"/>
                <a:gd name="T90" fmla="*/ 90 w 3050"/>
                <a:gd name="T91" fmla="*/ 2439 h 2623"/>
                <a:gd name="T92" fmla="*/ 32 w 3050"/>
                <a:gd name="T93" fmla="*/ 2444 h 2623"/>
                <a:gd name="T94" fmla="*/ 32 w 3050"/>
                <a:gd name="T95" fmla="*/ 2544 h 2623"/>
                <a:gd name="T96" fmla="*/ 11 w 3050"/>
                <a:gd name="T97" fmla="*/ 2594 h 2623"/>
                <a:gd name="T98" fmla="*/ 38 w 3050"/>
                <a:gd name="T99" fmla="*/ 2611 h 2623"/>
                <a:gd name="T100" fmla="*/ 62 w 3050"/>
                <a:gd name="T101" fmla="*/ 2610 h 2623"/>
                <a:gd name="T102" fmla="*/ 108 w 3050"/>
                <a:gd name="T103" fmla="*/ 2570 h 2623"/>
                <a:gd name="T104" fmla="*/ 125 w 3050"/>
                <a:gd name="T105" fmla="*/ 2479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50" h="2623">
                  <a:moveTo>
                    <a:pt x="3048" y="446"/>
                  </a:moveTo>
                  <a:cubicBezTo>
                    <a:pt x="3043" y="444"/>
                    <a:pt x="3043" y="444"/>
                    <a:pt x="3043" y="444"/>
                  </a:cubicBezTo>
                  <a:cubicBezTo>
                    <a:pt x="3043" y="444"/>
                    <a:pt x="3049" y="436"/>
                    <a:pt x="3045" y="429"/>
                  </a:cubicBezTo>
                  <a:cubicBezTo>
                    <a:pt x="3041" y="422"/>
                    <a:pt x="3033" y="440"/>
                    <a:pt x="3033" y="440"/>
                  </a:cubicBezTo>
                  <a:cubicBezTo>
                    <a:pt x="3033" y="440"/>
                    <a:pt x="3004" y="453"/>
                    <a:pt x="3007" y="467"/>
                  </a:cubicBezTo>
                  <a:cubicBezTo>
                    <a:pt x="3010" y="481"/>
                    <a:pt x="3017" y="487"/>
                    <a:pt x="3017" y="487"/>
                  </a:cubicBezTo>
                  <a:cubicBezTo>
                    <a:pt x="3017" y="487"/>
                    <a:pt x="3008" y="498"/>
                    <a:pt x="3016" y="505"/>
                  </a:cubicBezTo>
                  <a:cubicBezTo>
                    <a:pt x="3024" y="512"/>
                    <a:pt x="3033" y="513"/>
                    <a:pt x="3033" y="513"/>
                  </a:cubicBezTo>
                  <a:cubicBezTo>
                    <a:pt x="3033" y="513"/>
                    <a:pt x="3043" y="506"/>
                    <a:pt x="3043" y="495"/>
                  </a:cubicBezTo>
                  <a:cubicBezTo>
                    <a:pt x="3043" y="484"/>
                    <a:pt x="3042" y="481"/>
                    <a:pt x="3042" y="481"/>
                  </a:cubicBezTo>
                  <a:cubicBezTo>
                    <a:pt x="3050" y="477"/>
                    <a:pt x="3050" y="477"/>
                    <a:pt x="3050" y="477"/>
                  </a:cubicBezTo>
                  <a:lnTo>
                    <a:pt x="3048" y="446"/>
                  </a:lnTo>
                  <a:close/>
                  <a:moveTo>
                    <a:pt x="2964" y="107"/>
                  </a:moveTo>
                  <a:cubicBezTo>
                    <a:pt x="2964" y="103"/>
                    <a:pt x="2964" y="103"/>
                    <a:pt x="2964" y="103"/>
                  </a:cubicBezTo>
                  <a:cubicBezTo>
                    <a:pt x="2964" y="103"/>
                    <a:pt x="2950" y="107"/>
                    <a:pt x="2944" y="106"/>
                  </a:cubicBezTo>
                  <a:cubicBezTo>
                    <a:pt x="2938" y="105"/>
                    <a:pt x="2940" y="100"/>
                    <a:pt x="2940" y="100"/>
                  </a:cubicBezTo>
                  <a:cubicBezTo>
                    <a:pt x="2923" y="100"/>
                    <a:pt x="2923" y="100"/>
                    <a:pt x="2923" y="100"/>
                  </a:cubicBezTo>
                  <a:cubicBezTo>
                    <a:pt x="2923" y="100"/>
                    <a:pt x="2927" y="90"/>
                    <a:pt x="2924" y="87"/>
                  </a:cubicBezTo>
                  <a:cubicBezTo>
                    <a:pt x="2921" y="84"/>
                    <a:pt x="2919" y="80"/>
                    <a:pt x="2919" y="80"/>
                  </a:cubicBezTo>
                  <a:cubicBezTo>
                    <a:pt x="2908" y="78"/>
                    <a:pt x="2908" y="78"/>
                    <a:pt x="2908" y="78"/>
                  </a:cubicBezTo>
                  <a:cubicBezTo>
                    <a:pt x="2899" y="85"/>
                    <a:pt x="2899" y="85"/>
                    <a:pt x="2899" y="85"/>
                  </a:cubicBezTo>
                  <a:cubicBezTo>
                    <a:pt x="2894" y="81"/>
                    <a:pt x="2894" y="81"/>
                    <a:pt x="2894" y="81"/>
                  </a:cubicBezTo>
                  <a:cubicBezTo>
                    <a:pt x="2880" y="81"/>
                    <a:pt x="2880" y="81"/>
                    <a:pt x="2880" y="81"/>
                  </a:cubicBezTo>
                  <a:cubicBezTo>
                    <a:pt x="2880" y="81"/>
                    <a:pt x="2879" y="80"/>
                    <a:pt x="2877" y="77"/>
                  </a:cubicBezTo>
                  <a:cubicBezTo>
                    <a:pt x="2875" y="74"/>
                    <a:pt x="2853" y="70"/>
                    <a:pt x="2853" y="70"/>
                  </a:cubicBezTo>
                  <a:cubicBezTo>
                    <a:pt x="2853" y="54"/>
                    <a:pt x="2853" y="54"/>
                    <a:pt x="2853" y="54"/>
                  </a:cubicBezTo>
                  <a:cubicBezTo>
                    <a:pt x="2843" y="61"/>
                    <a:pt x="2843" y="61"/>
                    <a:pt x="2843" y="61"/>
                  </a:cubicBezTo>
                  <a:cubicBezTo>
                    <a:pt x="2828" y="61"/>
                    <a:pt x="2828" y="61"/>
                    <a:pt x="2828" y="61"/>
                  </a:cubicBezTo>
                  <a:cubicBezTo>
                    <a:pt x="2828" y="61"/>
                    <a:pt x="2828" y="45"/>
                    <a:pt x="2823" y="42"/>
                  </a:cubicBezTo>
                  <a:cubicBezTo>
                    <a:pt x="2818" y="39"/>
                    <a:pt x="2800" y="37"/>
                    <a:pt x="2800" y="37"/>
                  </a:cubicBezTo>
                  <a:cubicBezTo>
                    <a:pt x="2793" y="30"/>
                    <a:pt x="2793" y="30"/>
                    <a:pt x="2793" y="30"/>
                  </a:cubicBezTo>
                  <a:cubicBezTo>
                    <a:pt x="2777" y="26"/>
                    <a:pt x="2777" y="26"/>
                    <a:pt x="2777" y="26"/>
                  </a:cubicBezTo>
                  <a:cubicBezTo>
                    <a:pt x="2771" y="12"/>
                    <a:pt x="2771" y="12"/>
                    <a:pt x="2771" y="12"/>
                  </a:cubicBezTo>
                  <a:cubicBezTo>
                    <a:pt x="2772" y="3"/>
                    <a:pt x="2772" y="3"/>
                    <a:pt x="2772" y="3"/>
                  </a:cubicBezTo>
                  <a:cubicBezTo>
                    <a:pt x="2772" y="3"/>
                    <a:pt x="2756" y="0"/>
                    <a:pt x="2746" y="4"/>
                  </a:cubicBezTo>
                  <a:cubicBezTo>
                    <a:pt x="2736" y="8"/>
                    <a:pt x="2711" y="4"/>
                    <a:pt x="2715" y="12"/>
                  </a:cubicBezTo>
                  <a:cubicBezTo>
                    <a:pt x="2719" y="20"/>
                    <a:pt x="2722" y="27"/>
                    <a:pt x="2722" y="27"/>
                  </a:cubicBezTo>
                  <a:cubicBezTo>
                    <a:pt x="2722" y="27"/>
                    <a:pt x="2730" y="44"/>
                    <a:pt x="2719" y="52"/>
                  </a:cubicBezTo>
                  <a:cubicBezTo>
                    <a:pt x="2708" y="60"/>
                    <a:pt x="2686" y="60"/>
                    <a:pt x="2686" y="60"/>
                  </a:cubicBezTo>
                  <a:cubicBezTo>
                    <a:pt x="2661" y="80"/>
                    <a:pt x="2661" y="80"/>
                    <a:pt x="2661" y="80"/>
                  </a:cubicBezTo>
                  <a:cubicBezTo>
                    <a:pt x="2670" y="86"/>
                    <a:pt x="2670" y="86"/>
                    <a:pt x="2670" y="86"/>
                  </a:cubicBezTo>
                  <a:cubicBezTo>
                    <a:pt x="2670" y="86"/>
                    <a:pt x="2650" y="98"/>
                    <a:pt x="2635" y="97"/>
                  </a:cubicBezTo>
                  <a:cubicBezTo>
                    <a:pt x="2620" y="96"/>
                    <a:pt x="2611" y="91"/>
                    <a:pt x="2611" y="91"/>
                  </a:cubicBezTo>
                  <a:cubicBezTo>
                    <a:pt x="2600" y="76"/>
                    <a:pt x="2600" y="76"/>
                    <a:pt x="2600" y="76"/>
                  </a:cubicBezTo>
                  <a:cubicBezTo>
                    <a:pt x="2600" y="76"/>
                    <a:pt x="2579" y="68"/>
                    <a:pt x="2580" y="75"/>
                  </a:cubicBezTo>
                  <a:cubicBezTo>
                    <a:pt x="2581" y="82"/>
                    <a:pt x="2592" y="96"/>
                    <a:pt x="2592" y="96"/>
                  </a:cubicBezTo>
                  <a:cubicBezTo>
                    <a:pt x="2592" y="96"/>
                    <a:pt x="2605" y="120"/>
                    <a:pt x="2587" y="123"/>
                  </a:cubicBezTo>
                  <a:cubicBezTo>
                    <a:pt x="2569" y="126"/>
                    <a:pt x="2550" y="125"/>
                    <a:pt x="2550" y="125"/>
                  </a:cubicBezTo>
                  <a:cubicBezTo>
                    <a:pt x="2543" y="136"/>
                    <a:pt x="2543" y="136"/>
                    <a:pt x="2543" y="136"/>
                  </a:cubicBezTo>
                  <a:cubicBezTo>
                    <a:pt x="2543" y="136"/>
                    <a:pt x="2527" y="116"/>
                    <a:pt x="2521" y="117"/>
                  </a:cubicBezTo>
                  <a:cubicBezTo>
                    <a:pt x="2515" y="118"/>
                    <a:pt x="2495" y="124"/>
                    <a:pt x="2495" y="124"/>
                  </a:cubicBezTo>
                  <a:cubicBezTo>
                    <a:pt x="2495" y="124"/>
                    <a:pt x="2459" y="129"/>
                    <a:pt x="2456" y="136"/>
                  </a:cubicBezTo>
                  <a:cubicBezTo>
                    <a:pt x="2453" y="143"/>
                    <a:pt x="2475" y="149"/>
                    <a:pt x="2474" y="152"/>
                  </a:cubicBezTo>
                  <a:cubicBezTo>
                    <a:pt x="2473" y="155"/>
                    <a:pt x="2444" y="153"/>
                    <a:pt x="2450" y="161"/>
                  </a:cubicBezTo>
                  <a:cubicBezTo>
                    <a:pt x="2456" y="169"/>
                    <a:pt x="2475" y="170"/>
                    <a:pt x="2475" y="170"/>
                  </a:cubicBezTo>
                  <a:cubicBezTo>
                    <a:pt x="2482" y="166"/>
                    <a:pt x="2482" y="166"/>
                    <a:pt x="2482" y="166"/>
                  </a:cubicBezTo>
                  <a:cubicBezTo>
                    <a:pt x="2514" y="184"/>
                    <a:pt x="2514" y="184"/>
                    <a:pt x="2514" y="184"/>
                  </a:cubicBezTo>
                  <a:cubicBezTo>
                    <a:pt x="2534" y="184"/>
                    <a:pt x="2534" y="184"/>
                    <a:pt x="2534" y="184"/>
                  </a:cubicBezTo>
                  <a:cubicBezTo>
                    <a:pt x="2546" y="196"/>
                    <a:pt x="2546" y="196"/>
                    <a:pt x="2546" y="196"/>
                  </a:cubicBezTo>
                  <a:cubicBezTo>
                    <a:pt x="2572" y="199"/>
                    <a:pt x="2572" y="199"/>
                    <a:pt x="2572" y="199"/>
                  </a:cubicBezTo>
                  <a:cubicBezTo>
                    <a:pt x="2553" y="209"/>
                    <a:pt x="2553" y="209"/>
                    <a:pt x="2553" y="209"/>
                  </a:cubicBezTo>
                  <a:cubicBezTo>
                    <a:pt x="2553" y="209"/>
                    <a:pt x="2572" y="240"/>
                    <a:pt x="2576" y="244"/>
                  </a:cubicBezTo>
                  <a:cubicBezTo>
                    <a:pt x="2580" y="248"/>
                    <a:pt x="2597" y="248"/>
                    <a:pt x="2597" y="248"/>
                  </a:cubicBezTo>
                  <a:cubicBezTo>
                    <a:pt x="2595" y="277"/>
                    <a:pt x="2595" y="277"/>
                    <a:pt x="2595" y="277"/>
                  </a:cubicBezTo>
                  <a:cubicBezTo>
                    <a:pt x="2608" y="297"/>
                    <a:pt x="2608" y="297"/>
                    <a:pt x="2608" y="297"/>
                  </a:cubicBezTo>
                  <a:cubicBezTo>
                    <a:pt x="2617" y="320"/>
                    <a:pt x="2617" y="320"/>
                    <a:pt x="2617" y="320"/>
                  </a:cubicBezTo>
                  <a:cubicBezTo>
                    <a:pt x="2596" y="294"/>
                    <a:pt x="2596" y="294"/>
                    <a:pt x="2596" y="294"/>
                  </a:cubicBezTo>
                  <a:cubicBezTo>
                    <a:pt x="2596" y="294"/>
                    <a:pt x="2594" y="323"/>
                    <a:pt x="2593" y="333"/>
                  </a:cubicBezTo>
                  <a:cubicBezTo>
                    <a:pt x="2592" y="343"/>
                    <a:pt x="2581" y="383"/>
                    <a:pt x="2576" y="391"/>
                  </a:cubicBezTo>
                  <a:cubicBezTo>
                    <a:pt x="2572" y="398"/>
                    <a:pt x="2574" y="407"/>
                    <a:pt x="2562" y="409"/>
                  </a:cubicBezTo>
                  <a:cubicBezTo>
                    <a:pt x="2563" y="415"/>
                    <a:pt x="2563" y="415"/>
                    <a:pt x="2563" y="415"/>
                  </a:cubicBezTo>
                  <a:cubicBezTo>
                    <a:pt x="2563" y="415"/>
                    <a:pt x="2572" y="407"/>
                    <a:pt x="2578" y="414"/>
                  </a:cubicBezTo>
                  <a:cubicBezTo>
                    <a:pt x="2584" y="421"/>
                    <a:pt x="2578" y="424"/>
                    <a:pt x="2578" y="424"/>
                  </a:cubicBezTo>
                  <a:cubicBezTo>
                    <a:pt x="2578" y="424"/>
                    <a:pt x="2592" y="426"/>
                    <a:pt x="2599" y="427"/>
                  </a:cubicBezTo>
                  <a:cubicBezTo>
                    <a:pt x="2606" y="428"/>
                    <a:pt x="2612" y="437"/>
                    <a:pt x="2612" y="437"/>
                  </a:cubicBezTo>
                  <a:cubicBezTo>
                    <a:pt x="2612" y="437"/>
                    <a:pt x="2622" y="433"/>
                    <a:pt x="2626" y="435"/>
                  </a:cubicBezTo>
                  <a:cubicBezTo>
                    <a:pt x="2630" y="437"/>
                    <a:pt x="2631" y="440"/>
                    <a:pt x="2631" y="440"/>
                  </a:cubicBezTo>
                  <a:cubicBezTo>
                    <a:pt x="2651" y="441"/>
                    <a:pt x="2651" y="441"/>
                    <a:pt x="2651" y="441"/>
                  </a:cubicBezTo>
                  <a:cubicBezTo>
                    <a:pt x="2653" y="449"/>
                    <a:pt x="2653" y="449"/>
                    <a:pt x="2653" y="449"/>
                  </a:cubicBezTo>
                  <a:cubicBezTo>
                    <a:pt x="2666" y="446"/>
                    <a:pt x="2666" y="446"/>
                    <a:pt x="2666" y="446"/>
                  </a:cubicBezTo>
                  <a:cubicBezTo>
                    <a:pt x="2666" y="446"/>
                    <a:pt x="2660" y="434"/>
                    <a:pt x="2673" y="434"/>
                  </a:cubicBezTo>
                  <a:cubicBezTo>
                    <a:pt x="2686" y="434"/>
                    <a:pt x="2686" y="441"/>
                    <a:pt x="2686" y="441"/>
                  </a:cubicBezTo>
                  <a:cubicBezTo>
                    <a:pt x="2695" y="442"/>
                    <a:pt x="2695" y="442"/>
                    <a:pt x="2695" y="442"/>
                  </a:cubicBezTo>
                  <a:cubicBezTo>
                    <a:pt x="2697" y="446"/>
                    <a:pt x="2697" y="446"/>
                    <a:pt x="2697" y="446"/>
                  </a:cubicBezTo>
                  <a:cubicBezTo>
                    <a:pt x="2698" y="445"/>
                    <a:pt x="2700" y="445"/>
                    <a:pt x="2702" y="445"/>
                  </a:cubicBezTo>
                  <a:cubicBezTo>
                    <a:pt x="2712" y="444"/>
                    <a:pt x="2716" y="445"/>
                    <a:pt x="2716" y="445"/>
                  </a:cubicBezTo>
                  <a:cubicBezTo>
                    <a:pt x="2717" y="454"/>
                    <a:pt x="2717" y="454"/>
                    <a:pt x="2717" y="454"/>
                  </a:cubicBezTo>
                  <a:cubicBezTo>
                    <a:pt x="2720" y="455"/>
                    <a:pt x="2722" y="459"/>
                    <a:pt x="2722" y="459"/>
                  </a:cubicBezTo>
                  <a:cubicBezTo>
                    <a:pt x="2722" y="459"/>
                    <a:pt x="2729" y="457"/>
                    <a:pt x="2732" y="456"/>
                  </a:cubicBezTo>
                  <a:cubicBezTo>
                    <a:pt x="2735" y="455"/>
                    <a:pt x="2742" y="463"/>
                    <a:pt x="2742" y="463"/>
                  </a:cubicBezTo>
                  <a:cubicBezTo>
                    <a:pt x="2742" y="463"/>
                    <a:pt x="2743" y="463"/>
                    <a:pt x="2750" y="463"/>
                  </a:cubicBezTo>
                  <a:cubicBezTo>
                    <a:pt x="2757" y="463"/>
                    <a:pt x="2757" y="453"/>
                    <a:pt x="2757" y="453"/>
                  </a:cubicBezTo>
                  <a:cubicBezTo>
                    <a:pt x="2763" y="453"/>
                    <a:pt x="2763" y="453"/>
                    <a:pt x="2763" y="453"/>
                  </a:cubicBezTo>
                  <a:cubicBezTo>
                    <a:pt x="2763" y="452"/>
                    <a:pt x="2763" y="451"/>
                    <a:pt x="2763" y="450"/>
                  </a:cubicBezTo>
                  <a:cubicBezTo>
                    <a:pt x="2763" y="440"/>
                    <a:pt x="2778" y="417"/>
                    <a:pt x="2785" y="413"/>
                  </a:cubicBezTo>
                  <a:cubicBezTo>
                    <a:pt x="2792" y="409"/>
                    <a:pt x="2813" y="392"/>
                    <a:pt x="2822" y="397"/>
                  </a:cubicBezTo>
                  <a:cubicBezTo>
                    <a:pt x="2831" y="402"/>
                    <a:pt x="2839" y="407"/>
                    <a:pt x="2839" y="407"/>
                  </a:cubicBezTo>
                  <a:cubicBezTo>
                    <a:pt x="2839" y="407"/>
                    <a:pt x="2862" y="401"/>
                    <a:pt x="2867" y="406"/>
                  </a:cubicBezTo>
                  <a:cubicBezTo>
                    <a:pt x="2872" y="411"/>
                    <a:pt x="2879" y="419"/>
                    <a:pt x="2882" y="421"/>
                  </a:cubicBezTo>
                  <a:cubicBezTo>
                    <a:pt x="2882" y="421"/>
                    <a:pt x="2907" y="431"/>
                    <a:pt x="2920" y="421"/>
                  </a:cubicBezTo>
                  <a:cubicBezTo>
                    <a:pt x="2933" y="411"/>
                    <a:pt x="2937" y="392"/>
                    <a:pt x="2943" y="390"/>
                  </a:cubicBezTo>
                  <a:cubicBezTo>
                    <a:pt x="2945" y="389"/>
                    <a:pt x="2951" y="389"/>
                    <a:pt x="2957" y="388"/>
                  </a:cubicBezTo>
                  <a:cubicBezTo>
                    <a:pt x="2957" y="385"/>
                    <a:pt x="2958" y="383"/>
                    <a:pt x="2960" y="383"/>
                  </a:cubicBezTo>
                  <a:cubicBezTo>
                    <a:pt x="2964" y="383"/>
                    <a:pt x="2970" y="373"/>
                    <a:pt x="2967" y="369"/>
                  </a:cubicBezTo>
                  <a:cubicBezTo>
                    <a:pt x="2964" y="365"/>
                    <a:pt x="2950" y="367"/>
                    <a:pt x="2950" y="367"/>
                  </a:cubicBezTo>
                  <a:cubicBezTo>
                    <a:pt x="2947" y="361"/>
                    <a:pt x="2947" y="361"/>
                    <a:pt x="2947" y="361"/>
                  </a:cubicBezTo>
                  <a:cubicBezTo>
                    <a:pt x="2947" y="361"/>
                    <a:pt x="2933" y="360"/>
                    <a:pt x="2934" y="350"/>
                  </a:cubicBezTo>
                  <a:cubicBezTo>
                    <a:pt x="2935" y="340"/>
                    <a:pt x="2941" y="340"/>
                    <a:pt x="2940" y="335"/>
                  </a:cubicBezTo>
                  <a:cubicBezTo>
                    <a:pt x="2939" y="330"/>
                    <a:pt x="2935" y="327"/>
                    <a:pt x="2935" y="327"/>
                  </a:cubicBezTo>
                  <a:cubicBezTo>
                    <a:pt x="2928" y="327"/>
                    <a:pt x="2928" y="327"/>
                    <a:pt x="2928" y="327"/>
                  </a:cubicBezTo>
                  <a:cubicBezTo>
                    <a:pt x="2922" y="314"/>
                    <a:pt x="2922" y="314"/>
                    <a:pt x="2922" y="314"/>
                  </a:cubicBezTo>
                  <a:cubicBezTo>
                    <a:pt x="2931" y="312"/>
                    <a:pt x="2931" y="312"/>
                    <a:pt x="2931" y="312"/>
                  </a:cubicBezTo>
                  <a:cubicBezTo>
                    <a:pt x="2931" y="312"/>
                    <a:pt x="2950" y="311"/>
                    <a:pt x="2950" y="302"/>
                  </a:cubicBezTo>
                  <a:cubicBezTo>
                    <a:pt x="2950" y="293"/>
                    <a:pt x="2939" y="289"/>
                    <a:pt x="2939" y="289"/>
                  </a:cubicBezTo>
                  <a:cubicBezTo>
                    <a:pt x="2931" y="281"/>
                    <a:pt x="2931" y="281"/>
                    <a:pt x="2931" y="281"/>
                  </a:cubicBezTo>
                  <a:cubicBezTo>
                    <a:pt x="2931" y="281"/>
                    <a:pt x="2941" y="277"/>
                    <a:pt x="2941" y="273"/>
                  </a:cubicBezTo>
                  <a:cubicBezTo>
                    <a:pt x="2941" y="269"/>
                    <a:pt x="2934" y="263"/>
                    <a:pt x="2934" y="263"/>
                  </a:cubicBezTo>
                  <a:cubicBezTo>
                    <a:pt x="2935" y="245"/>
                    <a:pt x="2935" y="245"/>
                    <a:pt x="2935" y="245"/>
                  </a:cubicBezTo>
                  <a:cubicBezTo>
                    <a:pt x="2935" y="245"/>
                    <a:pt x="2927" y="239"/>
                    <a:pt x="2920" y="243"/>
                  </a:cubicBezTo>
                  <a:cubicBezTo>
                    <a:pt x="2913" y="247"/>
                    <a:pt x="2908" y="260"/>
                    <a:pt x="2902" y="259"/>
                  </a:cubicBezTo>
                  <a:cubicBezTo>
                    <a:pt x="2896" y="258"/>
                    <a:pt x="2906" y="250"/>
                    <a:pt x="2906" y="250"/>
                  </a:cubicBezTo>
                  <a:cubicBezTo>
                    <a:pt x="2900" y="242"/>
                    <a:pt x="2900" y="242"/>
                    <a:pt x="2900" y="242"/>
                  </a:cubicBezTo>
                  <a:cubicBezTo>
                    <a:pt x="2900" y="242"/>
                    <a:pt x="2912" y="233"/>
                    <a:pt x="2918" y="226"/>
                  </a:cubicBezTo>
                  <a:cubicBezTo>
                    <a:pt x="2924" y="219"/>
                    <a:pt x="2921" y="213"/>
                    <a:pt x="2921" y="213"/>
                  </a:cubicBezTo>
                  <a:cubicBezTo>
                    <a:pt x="2921" y="213"/>
                    <a:pt x="2927" y="219"/>
                    <a:pt x="2932" y="213"/>
                  </a:cubicBezTo>
                  <a:cubicBezTo>
                    <a:pt x="2937" y="207"/>
                    <a:pt x="2943" y="198"/>
                    <a:pt x="2943" y="198"/>
                  </a:cubicBezTo>
                  <a:cubicBezTo>
                    <a:pt x="2948" y="189"/>
                    <a:pt x="2948" y="189"/>
                    <a:pt x="2948" y="189"/>
                  </a:cubicBezTo>
                  <a:cubicBezTo>
                    <a:pt x="2961" y="196"/>
                    <a:pt x="2961" y="196"/>
                    <a:pt x="2961" y="196"/>
                  </a:cubicBezTo>
                  <a:cubicBezTo>
                    <a:pt x="2966" y="186"/>
                    <a:pt x="2966" y="186"/>
                    <a:pt x="2966" y="186"/>
                  </a:cubicBezTo>
                  <a:cubicBezTo>
                    <a:pt x="2966" y="186"/>
                    <a:pt x="2962" y="177"/>
                    <a:pt x="2964" y="166"/>
                  </a:cubicBezTo>
                  <a:cubicBezTo>
                    <a:pt x="2966" y="155"/>
                    <a:pt x="2976" y="136"/>
                    <a:pt x="2976" y="136"/>
                  </a:cubicBezTo>
                  <a:cubicBezTo>
                    <a:pt x="2976" y="128"/>
                    <a:pt x="2976" y="128"/>
                    <a:pt x="2976" y="128"/>
                  </a:cubicBezTo>
                  <a:cubicBezTo>
                    <a:pt x="2990" y="117"/>
                    <a:pt x="2990" y="117"/>
                    <a:pt x="2990" y="117"/>
                  </a:cubicBezTo>
                  <a:cubicBezTo>
                    <a:pt x="2992" y="111"/>
                    <a:pt x="2992" y="111"/>
                    <a:pt x="2992" y="111"/>
                  </a:cubicBezTo>
                  <a:cubicBezTo>
                    <a:pt x="2982" y="106"/>
                    <a:pt x="2982" y="106"/>
                    <a:pt x="2982" y="106"/>
                  </a:cubicBezTo>
                  <a:lnTo>
                    <a:pt x="2964" y="107"/>
                  </a:lnTo>
                  <a:close/>
                  <a:moveTo>
                    <a:pt x="106" y="2472"/>
                  </a:moveTo>
                  <a:cubicBezTo>
                    <a:pt x="90" y="2439"/>
                    <a:pt x="90" y="2439"/>
                    <a:pt x="90" y="2439"/>
                  </a:cubicBezTo>
                  <a:cubicBezTo>
                    <a:pt x="67" y="2439"/>
                    <a:pt x="67" y="2439"/>
                    <a:pt x="67" y="2439"/>
                  </a:cubicBezTo>
                  <a:cubicBezTo>
                    <a:pt x="67" y="2439"/>
                    <a:pt x="44" y="2431"/>
                    <a:pt x="36" y="2423"/>
                  </a:cubicBezTo>
                  <a:cubicBezTo>
                    <a:pt x="32" y="2430"/>
                    <a:pt x="32" y="2439"/>
                    <a:pt x="32" y="2444"/>
                  </a:cubicBezTo>
                  <a:cubicBezTo>
                    <a:pt x="32" y="2451"/>
                    <a:pt x="21" y="2450"/>
                    <a:pt x="10" y="2467"/>
                  </a:cubicBezTo>
                  <a:cubicBezTo>
                    <a:pt x="0" y="2483"/>
                    <a:pt x="10" y="2504"/>
                    <a:pt x="11" y="2517"/>
                  </a:cubicBezTo>
                  <a:cubicBezTo>
                    <a:pt x="12" y="2529"/>
                    <a:pt x="31" y="2534"/>
                    <a:pt x="32" y="2544"/>
                  </a:cubicBezTo>
                  <a:cubicBezTo>
                    <a:pt x="33" y="2554"/>
                    <a:pt x="21" y="2559"/>
                    <a:pt x="21" y="2559"/>
                  </a:cubicBezTo>
                  <a:cubicBezTo>
                    <a:pt x="23" y="2587"/>
                    <a:pt x="23" y="2587"/>
                    <a:pt x="23" y="2587"/>
                  </a:cubicBezTo>
                  <a:cubicBezTo>
                    <a:pt x="23" y="2587"/>
                    <a:pt x="12" y="2591"/>
                    <a:pt x="11" y="2594"/>
                  </a:cubicBezTo>
                  <a:cubicBezTo>
                    <a:pt x="10" y="2597"/>
                    <a:pt x="4" y="2611"/>
                    <a:pt x="4" y="2611"/>
                  </a:cubicBezTo>
                  <a:cubicBezTo>
                    <a:pt x="4" y="2611"/>
                    <a:pt x="6" y="2621"/>
                    <a:pt x="20" y="2622"/>
                  </a:cubicBezTo>
                  <a:cubicBezTo>
                    <a:pt x="34" y="2623"/>
                    <a:pt x="32" y="2617"/>
                    <a:pt x="38" y="2611"/>
                  </a:cubicBezTo>
                  <a:cubicBezTo>
                    <a:pt x="44" y="2605"/>
                    <a:pt x="48" y="2613"/>
                    <a:pt x="48" y="2613"/>
                  </a:cubicBezTo>
                  <a:cubicBezTo>
                    <a:pt x="58" y="2615"/>
                    <a:pt x="58" y="2615"/>
                    <a:pt x="58" y="2615"/>
                  </a:cubicBezTo>
                  <a:cubicBezTo>
                    <a:pt x="62" y="2610"/>
                    <a:pt x="62" y="2610"/>
                    <a:pt x="62" y="2610"/>
                  </a:cubicBezTo>
                  <a:cubicBezTo>
                    <a:pt x="62" y="2610"/>
                    <a:pt x="66" y="2618"/>
                    <a:pt x="66" y="2619"/>
                  </a:cubicBezTo>
                  <a:cubicBezTo>
                    <a:pt x="72" y="2619"/>
                    <a:pt x="87" y="2613"/>
                    <a:pt x="87" y="2613"/>
                  </a:cubicBezTo>
                  <a:cubicBezTo>
                    <a:pt x="104" y="2599"/>
                    <a:pt x="105" y="2580"/>
                    <a:pt x="108" y="2570"/>
                  </a:cubicBezTo>
                  <a:cubicBezTo>
                    <a:pt x="111" y="2560"/>
                    <a:pt x="120" y="2545"/>
                    <a:pt x="127" y="2539"/>
                  </a:cubicBezTo>
                  <a:cubicBezTo>
                    <a:pt x="134" y="2533"/>
                    <a:pt x="139" y="2516"/>
                    <a:pt x="139" y="2516"/>
                  </a:cubicBezTo>
                  <a:cubicBezTo>
                    <a:pt x="137" y="2511"/>
                    <a:pt x="125" y="2479"/>
                    <a:pt x="125" y="2479"/>
                  </a:cubicBezTo>
                  <a:lnTo>
                    <a:pt x="106" y="247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8" name="Freeform 146">
              <a:extLst>
                <a:ext uri="{FF2B5EF4-FFF2-40B4-BE49-F238E27FC236}">
                  <a16:creationId xmlns:a16="http://schemas.microsoft.com/office/drawing/2014/main" id="{B35C35EC-BDAB-49D1-B9C1-25E85C4151D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670425" y="4641849"/>
              <a:ext cx="425450" cy="382588"/>
            </a:xfrm>
            <a:custGeom>
              <a:avLst/>
              <a:gdLst>
                <a:gd name="T0" fmla="*/ 725 w 759"/>
                <a:gd name="T1" fmla="*/ 254 h 682"/>
                <a:gd name="T2" fmla="*/ 696 w 759"/>
                <a:gd name="T3" fmla="*/ 278 h 682"/>
                <a:gd name="T4" fmla="*/ 673 w 759"/>
                <a:gd name="T5" fmla="*/ 221 h 682"/>
                <a:gd name="T6" fmla="*/ 708 w 759"/>
                <a:gd name="T7" fmla="*/ 206 h 682"/>
                <a:gd name="T8" fmla="*/ 727 w 759"/>
                <a:gd name="T9" fmla="*/ 125 h 682"/>
                <a:gd name="T10" fmla="*/ 696 w 759"/>
                <a:gd name="T11" fmla="*/ 15 h 682"/>
                <a:gd name="T12" fmla="*/ 649 w 759"/>
                <a:gd name="T13" fmla="*/ 8 h 682"/>
                <a:gd name="T14" fmla="*/ 586 w 759"/>
                <a:gd name="T15" fmla="*/ 2 h 682"/>
                <a:gd name="T16" fmla="*/ 549 w 759"/>
                <a:gd name="T17" fmla="*/ 25 h 682"/>
                <a:gd name="T18" fmla="*/ 495 w 759"/>
                <a:gd name="T19" fmla="*/ 77 h 682"/>
                <a:gd name="T20" fmla="*/ 461 w 759"/>
                <a:gd name="T21" fmla="*/ 137 h 682"/>
                <a:gd name="T22" fmla="*/ 436 w 759"/>
                <a:gd name="T23" fmla="*/ 152 h 682"/>
                <a:gd name="T24" fmla="*/ 402 w 759"/>
                <a:gd name="T25" fmla="*/ 192 h 682"/>
                <a:gd name="T26" fmla="*/ 364 w 759"/>
                <a:gd name="T27" fmla="*/ 190 h 682"/>
                <a:gd name="T28" fmla="*/ 337 w 759"/>
                <a:gd name="T29" fmla="*/ 179 h 682"/>
                <a:gd name="T30" fmla="*/ 290 w 759"/>
                <a:gd name="T31" fmla="*/ 212 h 682"/>
                <a:gd name="T32" fmla="*/ 263 w 759"/>
                <a:gd name="T33" fmla="*/ 240 h 682"/>
                <a:gd name="T34" fmla="*/ 244 w 759"/>
                <a:gd name="T35" fmla="*/ 251 h 682"/>
                <a:gd name="T36" fmla="*/ 193 w 759"/>
                <a:gd name="T37" fmla="*/ 231 h 682"/>
                <a:gd name="T38" fmla="*/ 196 w 759"/>
                <a:gd name="T39" fmla="*/ 189 h 682"/>
                <a:gd name="T40" fmla="*/ 166 w 759"/>
                <a:gd name="T41" fmla="*/ 143 h 682"/>
                <a:gd name="T42" fmla="*/ 142 w 759"/>
                <a:gd name="T43" fmla="*/ 343 h 682"/>
                <a:gd name="T44" fmla="*/ 129 w 759"/>
                <a:gd name="T45" fmla="*/ 353 h 682"/>
                <a:gd name="T46" fmla="*/ 114 w 759"/>
                <a:gd name="T47" fmla="*/ 367 h 682"/>
                <a:gd name="T48" fmla="*/ 88 w 759"/>
                <a:gd name="T49" fmla="*/ 369 h 682"/>
                <a:gd name="T50" fmla="*/ 65 w 759"/>
                <a:gd name="T51" fmla="*/ 357 h 682"/>
                <a:gd name="T52" fmla="*/ 41 w 759"/>
                <a:gd name="T53" fmla="*/ 330 h 682"/>
                <a:gd name="T54" fmla="*/ 12 w 759"/>
                <a:gd name="T55" fmla="*/ 340 h 682"/>
                <a:gd name="T56" fmla="*/ 0 w 759"/>
                <a:gd name="T57" fmla="*/ 345 h 682"/>
                <a:gd name="T58" fmla="*/ 31 w 759"/>
                <a:gd name="T59" fmla="*/ 407 h 682"/>
                <a:gd name="T60" fmla="*/ 83 w 759"/>
                <a:gd name="T61" fmla="*/ 523 h 682"/>
                <a:gd name="T62" fmla="*/ 61 w 759"/>
                <a:gd name="T63" fmla="*/ 572 h 682"/>
                <a:gd name="T64" fmla="*/ 81 w 759"/>
                <a:gd name="T65" fmla="*/ 649 h 682"/>
                <a:gd name="T66" fmla="*/ 103 w 759"/>
                <a:gd name="T67" fmla="*/ 650 h 682"/>
                <a:gd name="T68" fmla="*/ 145 w 759"/>
                <a:gd name="T69" fmla="*/ 679 h 682"/>
                <a:gd name="T70" fmla="*/ 233 w 759"/>
                <a:gd name="T71" fmla="*/ 662 h 682"/>
                <a:gd name="T72" fmla="*/ 292 w 759"/>
                <a:gd name="T73" fmla="*/ 646 h 682"/>
                <a:gd name="T74" fmla="*/ 366 w 759"/>
                <a:gd name="T75" fmla="*/ 646 h 682"/>
                <a:gd name="T76" fmla="*/ 406 w 759"/>
                <a:gd name="T77" fmla="*/ 637 h 682"/>
                <a:gd name="T78" fmla="*/ 473 w 759"/>
                <a:gd name="T79" fmla="*/ 617 h 682"/>
                <a:gd name="T80" fmla="*/ 538 w 759"/>
                <a:gd name="T81" fmla="*/ 565 h 682"/>
                <a:gd name="T82" fmla="*/ 615 w 759"/>
                <a:gd name="T83" fmla="*/ 500 h 682"/>
                <a:gd name="T84" fmla="*/ 686 w 759"/>
                <a:gd name="T85" fmla="*/ 379 h 682"/>
                <a:gd name="T86" fmla="*/ 748 w 759"/>
                <a:gd name="T87" fmla="*/ 297 h 682"/>
                <a:gd name="T88" fmla="*/ 746 w 759"/>
                <a:gd name="T89" fmla="*/ 250 h 682"/>
                <a:gd name="T90" fmla="*/ 563 w 759"/>
                <a:gd name="T91" fmla="*/ 428 h 682"/>
                <a:gd name="T92" fmla="*/ 531 w 759"/>
                <a:gd name="T93" fmla="*/ 456 h 682"/>
                <a:gd name="T94" fmla="*/ 498 w 759"/>
                <a:gd name="T95" fmla="*/ 437 h 682"/>
                <a:gd name="T96" fmla="*/ 481 w 759"/>
                <a:gd name="T97" fmla="*/ 401 h 682"/>
                <a:gd name="T98" fmla="*/ 500 w 759"/>
                <a:gd name="T99" fmla="*/ 389 h 682"/>
                <a:gd name="T100" fmla="*/ 519 w 759"/>
                <a:gd name="T101" fmla="*/ 362 h 682"/>
                <a:gd name="T102" fmla="*/ 535 w 759"/>
                <a:gd name="T103" fmla="*/ 351 h 682"/>
                <a:gd name="T104" fmla="*/ 564 w 759"/>
                <a:gd name="T105" fmla="*/ 349 h 682"/>
                <a:gd name="T106" fmla="*/ 591 w 759"/>
                <a:gd name="T107" fmla="*/ 377 h 682"/>
                <a:gd name="T108" fmla="*/ 577 w 759"/>
                <a:gd name="T109" fmla="*/ 406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9" h="682">
                  <a:moveTo>
                    <a:pt x="746" y="250"/>
                  </a:moveTo>
                  <a:cubicBezTo>
                    <a:pt x="738" y="246"/>
                    <a:pt x="725" y="254"/>
                    <a:pt x="725" y="254"/>
                  </a:cubicBezTo>
                  <a:cubicBezTo>
                    <a:pt x="718" y="279"/>
                    <a:pt x="718" y="279"/>
                    <a:pt x="718" y="279"/>
                  </a:cubicBezTo>
                  <a:cubicBezTo>
                    <a:pt x="718" y="279"/>
                    <a:pt x="703" y="278"/>
                    <a:pt x="696" y="278"/>
                  </a:cubicBezTo>
                  <a:cubicBezTo>
                    <a:pt x="689" y="278"/>
                    <a:pt x="666" y="262"/>
                    <a:pt x="664" y="250"/>
                  </a:cubicBezTo>
                  <a:cubicBezTo>
                    <a:pt x="662" y="238"/>
                    <a:pt x="670" y="225"/>
                    <a:pt x="673" y="221"/>
                  </a:cubicBezTo>
                  <a:cubicBezTo>
                    <a:pt x="676" y="217"/>
                    <a:pt x="682" y="192"/>
                    <a:pt x="689" y="192"/>
                  </a:cubicBezTo>
                  <a:cubicBezTo>
                    <a:pt x="696" y="192"/>
                    <a:pt x="708" y="206"/>
                    <a:pt x="708" y="206"/>
                  </a:cubicBezTo>
                  <a:cubicBezTo>
                    <a:pt x="726" y="182"/>
                    <a:pt x="726" y="182"/>
                    <a:pt x="726" y="182"/>
                  </a:cubicBezTo>
                  <a:cubicBezTo>
                    <a:pt x="726" y="182"/>
                    <a:pt x="726" y="134"/>
                    <a:pt x="727" y="125"/>
                  </a:cubicBezTo>
                  <a:cubicBezTo>
                    <a:pt x="728" y="116"/>
                    <a:pt x="707" y="84"/>
                    <a:pt x="705" y="75"/>
                  </a:cubicBezTo>
                  <a:cubicBezTo>
                    <a:pt x="703" y="66"/>
                    <a:pt x="696" y="15"/>
                    <a:pt x="696" y="15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84" y="8"/>
                    <a:pt x="657" y="9"/>
                    <a:pt x="649" y="8"/>
                  </a:cubicBezTo>
                  <a:cubicBezTo>
                    <a:pt x="641" y="7"/>
                    <a:pt x="625" y="0"/>
                    <a:pt x="625" y="0"/>
                  </a:cubicBezTo>
                  <a:cubicBezTo>
                    <a:pt x="586" y="2"/>
                    <a:pt x="586" y="2"/>
                    <a:pt x="586" y="2"/>
                  </a:cubicBezTo>
                  <a:cubicBezTo>
                    <a:pt x="578" y="18"/>
                    <a:pt x="578" y="18"/>
                    <a:pt x="578" y="18"/>
                  </a:cubicBezTo>
                  <a:cubicBezTo>
                    <a:pt x="578" y="18"/>
                    <a:pt x="554" y="19"/>
                    <a:pt x="549" y="25"/>
                  </a:cubicBezTo>
                  <a:cubicBezTo>
                    <a:pt x="544" y="31"/>
                    <a:pt x="530" y="57"/>
                    <a:pt x="519" y="64"/>
                  </a:cubicBezTo>
                  <a:cubicBezTo>
                    <a:pt x="508" y="71"/>
                    <a:pt x="505" y="70"/>
                    <a:pt x="495" y="77"/>
                  </a:cubicBezTo>
                  <a:cubicBezTo>
                    <a:pt x="485" y="84"/>
                    <a:pt x="484" y="107"/>
                    <a:pt x="484" y="113"/>
                  </a:cubicBezTo>
                  <a:cubicBezTo>
                    <a:pt x="484" y="119"/>
                    <a:pt x="461" y="137"/>
                    <a:pt x="461" y="137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36" y="152"/>
                    <a:pt x="436" y="152"/>
                    <a:pt x="436" y="152"/>
                  </a:cubicBezTo>
                  <a:cubicBezTo>
                    <a:pt x="436" y="152"/>
                    <a:pt x="432" y="185"/>
                    <a:pt x="421" y="192"/>
                  </a:cubicBezTo>
                  <a:cubicBezTo>
                    <a:pt x="410" y="199"/>
                    <a:pt x="402" y="192"/>
                    <a:pt x="402" y="192"/>
                  </a:cubicBezTo>
                  <a:cubicBezTo>
                    <a:pt x="402" y="192"/>
                    <a:pt x="399" y="197"/>
                    <a:pt x="389" y="199"/>
                  </a:cubicBezTo>
                  <a:cubicBezTo>
                    <a:pt x="379" y="201"/>
                    <a:pt x="364" y="190"/>
                    <a:pt x="364" y="190"/>
                  </a:cubicBezTo>
                  <a:cubicBezTo>
                    <a:pt x="347" y="189"/>
                    <a:pt x="347" y="189"/>
                    <a:pt x="347" y="189"/>
                  </a:cubicBezTo>
                  <a:cubicBezTo>
                    <a:pt x="337" y="179"/>
                    <a:pt x="337" y="179"/>
                    <a:pt x="337" y="179"/>
                  </a:cubicBezTo>
                  <a:cubicBezTo>
                    <a:pt x="337" y="179"/>
                    <a:pt x="321" y="167"/>
                    <a:pt x="308" y="167"/>
                  </a:cubicBezTo>
                  <a:cubicBezTo>
                    <a:pt x="295" y="167"/>
                    <a:pt x="290" y="205"/>
                    <a:pt x="290" y="212"/>
                  </a:cubicBezTo>
                  <a:cubicBezTo>
                    <a:pt x="290" y="219"/>
                    <a:pt x="279" y="217"/>
                    <a:pt x="272" y="220"/>
                  </a:cubicBezTo>
                  <a:cubicBezTo>
                    <a:pt x="265" y="223"/>
                    <a:pt x="263" y="240"/>
                    <a:pt x="263" y="240"/>
                  </a:cubicBezTo>
                  <a:cubicBezTo>
                    <a:pt x="263" y="240"/>
                    <a:pt x="253" y="238"/>
                    <a:pt x="249" y="239"/>
                  </a:cubicBezTo>
                  <a:cubicBezTo>
                    <a:pt x="245" y="240"/>
                    <a:pt x="244" y="251"/>
                    <a:pt x="244" y="251"/>
                  </a:cubicBezTo>
                  <a:cubicBezTo>
                    <a:pt x="244" y="251"/>
                    <a:pt x="198" y="256"/>
                    <a:pt x="193" y="253"/>
                  </a:cubicBezTo>
                  <a:cubicBezTo>
                    <a:pt x="188" y="250"/>
                    <a:pt x="193" y="231"/>
                    <a:pt x="193" y="231"/>
                  </a:cubicBezTo>
                  <a:cubicBezTo>
                    <a:pt x="193" y="231"/>
                    <a:pt x="201" y="218"/>
                    <a:pt x="203" y="209"/>
                  </a:cubicBezTo>
                  <a:cubicBezTo>
                    <a:pt x="205" y="200"/>
                    <a:pt x="196" y="189"/>
                    <a:pt x="196" y="189"/>
                  </a:cubicBezTo>
                  <a:cubicBezTo>
                    <a:pt x="196" y="189"/>
                    <a:pt x="197" y="179"/>
                    <a:pt x="188" y="160"/>
                  </a:cubicBezTo>
                  <a:cubicBezTo>
                    <a:pt x="184" y="152"/>
                    <a:pt x="175" y="147"/>
                    <a:pt x="166" y="143"/>
                  </a:cubicBezTo>
                  <a:cubicBezTo>
                    <a:pt x="163" y="339"/>
                    <a:pt x="163" y="339"/>
                    <a:pt x="163" y="339"/>
                  </a:cubicBezTo>
                  <a:cubicBezTo>
                    <a:pt x="163" y="339"/>
                    <a:pt x="149" y="340"/>
                    <a:pt x="142" y="343"/>
                  </a:cubicBezTo>
                  <a:cubicBezTo>
                    <a:pt x="135" y="346"/>
                    <a:pt x="137" y="351"/>
                    <a:pt x="137" y="351"/>
                  </a:cubicBezTo>
                  <a:cubicBezTo>
                    <a:pt x="129" y="353"/>
                    <a:pt x="129" y="353"/>
                    <a:pt x="129" y="353"/>
                  </a:cubicBezTo>
                  <a:cubicBezTo>
                    <a:pt x="129" y="353"/>
                    <a:pt x="132" y="367"/>
                    <a:pt x="126" y="367"/>
                  </a:cubicBezTo>
                  <a:cubicBezTo>
                    <a:pt x="121" y="367"/>
                    <a:pt x="114" y="367"/>
                    <a:pt x="114" y="367"/>
                  </a:cubicBezTo>
                  <a:cubicBezTo>
                    <a:pt x="114" y="367"/>
                    <a:pt x="110" y="361"/>
                    <a:pt x="102" y="361"/>
                  </a:cubicBezTo>
                  <a:cubicBezTo>
                    <a:pt x="94" y="361"/>
                    <a:pt x="88" y="369"/>
                    <a:pt x="88" y="369"/>
                  </a:cubicBezTo>
                  <a:cubicBezTo>
                    <a:pt x="76" y="369"/>
                    <a:pt x="76" y="369"/>
                    <a:pt x="76" y="369"/>
                  </a:cubicBezTo>
                  <a:cubicBezTo>
                    <a:pt x="76" y="369"/>
                    <a:pt x="72" y="361"/>
                    <a:pt x="65" y="357"/>
                  </a:cubicBezTo>
                  <a:cubicBezTo>
                    <a:pt x="58" y="353"/>
                    <a:pt x="49" y="359"/>
                    <a:pt x="45" y="352"/>
                  </a:cubicBezTo>
                  <a:cubicBezTo>
                    <a:pt x="40" y="345"/>
                    <a:pt x="41" y="330"/>
                    <a:pt x="41" y="330"/>
                  </a:cubicBezTo>
                  <a:cubicBezTo>
                    <a:pt x="41" y="330"/>
                    <a:pt x="31" y="318"/>
                    <a:pt x="27" y="317"/>
                  </a:cubicBezTo>
                  <a:cubicBezTo>
                    <a:pt x="23" y="316"/>
                    <a:pt x="12" y="340"/>
                    <a:pt x="12" y="340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7" y="368"/>
                    <a:pt x="11" y="372"/>
                  </a:cubicBezTo>
                  <a:cubicBezTo>
                    <a:pt x="15" y="376"/>
                    <a:pt x="31" y="394"/>
                    <a:pt x="31" y="407"/>
                  </a:cubicBezTo>
                  <a:cubicBezTo>
                    <a:pt x="31" y="420"/>
                    <a:pt x="28" y="446"/>
                    <a:pt x="38" y="461"/>
                  </a:cubicBezTo>
                  <a:cubicBezTo>
                    <a:pt x="48" y="476"/>
                    <a:pt x="83" y="509"/>
                    <a:pt x="83" y="523"/>
                  </a:cubicBezTo>
                  <a:cubicBezTo>
                    <a:pt x="83" y="537"/>
                    <a:pt x="82" y="564"/>
                    <a:pt x="78" y="568"/>
                  </a:cubicBezTo>
                  <a:cubicBezTo>
                    <a:pt x="74" y="572"/>
                    <a:pt x="62" y="564"/>
                    <a:pt x="61" y="572"/>
                  </a:cubicBezTo>
                  <a:cubicBezTo>
                    <a:pt x="60" y="580"/>
                    <a:pt x="63" y="588"/>
                    <a:pt x="73" y="605"/>
                  </a:cubicBezTo>
                  <a:cubicBezTo>
                    <a:pt x="83" y="622"/>
                    <a:pt x="75" y="641"/>
                    <a:pt x="81" y="649"/>
                  </a:cubicBezTo>
                  <a:cubicBezTo>
                    <a:pt x="87" y="657"/>
                    <a:pt x="84" y="646"/>
                    <a:pt x="90" y="643"/>
                  </a:cubicBezTo>
                  <a:cubicBezTo>
                    <a:pt x="96" y="640"/>
                    <a:pt x="103" y="650"/>
                    <a:pt x="103" y="650"/>
                  </a:cubicBezTo>
                  <a:cubicBezTo>
                    <a:pt x="121" y="656"/>
                    <a:pt x="121" y="656"/>
                    <a:pt x="121" y="656"/>
                  </a:cubicBezTo>
                  <a:cubicBezTo>
                    <a:pt x="121" y="656"/>
                    <a:pt x="126" y="682"/>
                    <a:pt x="145" y="679"/>
                  </a:cubicBezTo>
                  <a:cubicBezTo>
                    <a:pt x="164" y="676"/>
                    <a:pt x="165" y="662"/>
                    <a:pt x="177" y="658"/>
                  </a:cubicBezTo>
                  <a:cubicBezTo>
                    <a:pt x="189" y="654"/>
                    <a:pt x="224" y="665"/>
                    <a:pt x="233" y="662"/>
                  </a:cubicBezTo>
                  <a:cubicBezTo>
                    <a:pt x="242" y="659"/>
                    <a:pt x="238" y="638"/>
                    <a:pt x="261" y="638"/>
                  </a:cubicBezTo>
                  <a:cubicBezTo>
                    <a:pt x="284" y="638"/>
                    <a:pt x="292" y="646"/>
                    <a:pt x="292" y="646"/>
                  </a:cubicBezTo>
                  <a:cubicBezTo>
                    <a:pt x="292" y="646"/>
                    <a:pt x="303" y="635"/>
                    <a:pt x="326" y="636"/>
                  </a:cubicBezTo>
                  <a:cubicBezTo>
                    <a:pt x="349" y="637"/>
                    <a:pt x="361" y="647"/>
                    <a:pt x="366" y="646"/>
                  </a:cubicBezTo>
                  <a:cubicBezTo>
                    <a:pt x="371" y="645"/>
                    <a:pt x="383" y="635"/>
                    <a:pt x="383" y="635"/>
                  </a:cubicBezTo>
                  <a:cubicBezTo>
                    <a:pt x="383" y="635"/>
                    <a:pt x="397" y="642"/>
                    <a:pt x="406" y="637"/>
                  </a:cubicBezTo>
                  <a:cubicBezTo>
                    <a:pt x="415" y="632"/>
                    <a:pt x="427" y="624"/>
                    <a:pt x="427" y="624"/>
                  </a:cubicBezTo>
                  <a:cubicBezTo>
                    <a:pt x="427" y="624"/>
                    <a:pt x="451" y="632"/>
                    <a:pt x="473" y="617"/>
                  </a:cubicBezTo>
                  <a:cubicBezTo>
                    <a:pt x="495" y="602"/>
                    <a:pt x="525" y="573"/>
                    <a:pt x="525" y="573"/>
                  </a:cubicBezTo>
                  <a:cubicBezTo>
                    <a:pt x="538" y="565"/>
                    <a:pt x="538" y="565"/>
                    <a:pt x="538" y="565"/>
                  </a:cubicBezTo>
                  <a:cubicBezTo>
                    <a:pt x="600" y="499"/>
                    <a:pt x="600" y="499"/>
                    <a:pt x="600" y="499"/>
                  </a:cubicBezTo>
                  <a:cubicBezTo>
                    <a:pt x="615" y="500"/>
                    <a:pt x="615" y="500"/>
                    <a:pt x="615" y="500"/>
                  </a:cubicBezTo>
                  <a:cubicBezTo>
                    <a:pt x="615" y="500"/>
                    <a:pt x="652" y="449"/>
                    <a:pt x="656" y="435"/>
                  </a:cubicBezTo>
                  <a:cubicBezTo>
                    <a:pt x="660" y="421"/>
                    <a:pt x="677" y="385"/>
                    <a:pt x="686" y="379"/>
                  </a:cubicBezTo>
                  <a:cubicBezTo>
                    <a:pt x="695" y="373"/>
                    <a:pt x="726" y="360"/>
                    <a:pt x="729" y="349"/>
                  </a:cubicBezTo>
                  <a:cubicBezTo>
                    <a:pt x="732" y="338"/>
                    <a:pt x="748" y="297"/>
                    <a:pt x="748" y="297"/>
                  </a:cubicBezTo>
                  <a:cubicBezTo>
                    <a:pt x="748" y="297"/>
                    <a:pt x="754" y="280"/>
                    <a:pt x="759" y="264"/>
                  </a:cubicBezTo>
                  <a:cubicBezTo>
                    <a:pt x="755" y="258"/>
                    <a:pt x="750" y="252"/>
                    <a:pt x="746" y="250"/>
                  </a:cubicBezTo>
                  <a:close/>
                  <a:moveTo>
                    <a:pt x="580" y="418"/>
                  </a:moveTo>
                  <a:cubicBezTo>
                    <a:pt x="580" y="418"/>
                    <a:pt x="571" y="426"/>
                    <a:pt x="563" y="428"/>
                  </a:cubicBezTo>
                  <a:cubicBezTo>
                    <a:pt x="555" y="430"/>
                    <a:pt x="552" y="428"/>
                    <a:pt x="542" y="432"/>
                  </a:cubicBezTo>
                  <a:cubicBezTo>
                    <a:pt x="532" y="436"/>
                    <a:pt x="531" y="456"/>
                    <a:pt x="531" y="456"/>
                  </a:cubicBezTo>
                  <a:cubicBezTo>
                    <a:pt x="516" y="457"/>
                    <a:pt x="516" y="457"/>
                    <a:pt x="516" y="457"/>
                  </a:cubicBezTo>
                  <a:cubicBezTo>
                    <a:pt x="498" y="437"/>
                    <a:pt x="498" y="437"/>
                    <a:pt x="498" y="437"/>
                  </a:cubicBezTo>
                  <a:cubicBezTo>
                    <a:pt x="498" y="426"/>
                    <a:pt x="498" y="426"/>
                    <a:pt x="498" y="426"/>
                  </a:cubicBezTo>
                  <a:cubicBezTo>
                    <a:pt x="481" y="401"/>
                    <a:pt x="481" y="401"/>
                    <a:pt x="481" y="401"/>
                  </a:cubicBezTo>
                  <a:cubicBezTo>
                    <a:pt x="498" y="399"/>
                    <a:pt x="498" y="399"/>
                    <a:pt x="498" y="399"/>
                  </a:cubicBezTo>
                  <a:cubicBezTo>
                    <a:pt x="500" y="389"/>
                    <a:pt x="500" y="389"/>
                    <a:pt x="500" y="389"/>
                  </a:cubicBezTo>
                  <a:cubicBezTo>
                    <a:pt x="512" y="376"/>
                    <a:pt x="512" y="376"/>
                    <a:pt x="512" y="376"/>
                  </a:cubicBezTo>
                  <a:cubicBezTo>
                    <a:pt x="512" y="376"/>
                    <a:pt x="514" y="366"/>
                    <a:pt x="519" y="362"/>
                  </a:cubicBezTo>
                  <a:cubicBezTo>
                    <a:pt x="524" y="358"/>
                    <a:pt x="534" y="361"/>
                    <a:pt x="534" y="361"/>
                  </a:cubicBezTo>
                  <a:cubicBezTo>
                    <a:pt x="535" y="351"/>
                    <a:pt x="535" y="351"/>
                    <a:pt x="535" y="351"/>
                  </a:cubicBezTo>
                  <a:cubicBezTo>
                    <a:pt x="543" y="348"/>
                    <a:pt x="543" y="348"/>
                    <a:pt x="543" y="348"/>
                  </a:cubicBezTo>
                  <a:cubicBezTo>
                    <a:pt x="543" y="348"/>
                    <a:pt x="559" y="343"/>
                    <a:pt x="564" y="349"/>
                  </a:cubicBezTo>
                  <a:cubicBezTo>
                    <a:pt x="569" y="355"/>
                    <a:pt x="581" y="374"/>
                    <a:pt x="581" y="374"/>
                  </a:cubicBezTo>
                  <a:cubicBezTo>
                    <a:pt x="591" y="377"/>
                    <a:pt x="591" y="377"/>
                    <a:pt x="591" y="377"/>
                  </a:cubicBezTo>
                  <a:cubicBezTo>
                    <a:pt x="592" y="393"/>
                    <a:pt x="592" y="393"/>
                    <a:pt x="592" y="393"/>
                  </a:cubicBezTo>
                  <a:cubicBezTo>
                    <a:pt x="577" y="406"/>
                    <a:pt x="577" y="406"/>
                    <a:pt x="577" y="406"/>
                  </a:cubicBezTo>
                  <a:lnTo>
                    <a:pt x="580" y="41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49" name="Freeform 147">
              <a:extLst>
                <a:ext uri="{FF2B5EF4-FFF2-40B4-BE49-F238E27FC236}">
                  <a16:creationId xmlns:a16="http://schemas.microsoft.com/office/drawing/2014/main" id="{DD5B1BBD-D2FA-4658-B015-3B4ADA9C10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097338" y="2170113"/>
              <a:ext cx="222250" cy="307975"/>
            </a:xfrm>
            <a:custGeom>
              <a:avLst/>
              <a:gdLst>
                <a:gd name="T0" fmla="*/ 118 w 395"/>
                <a:gd name="T1" fmla="*/ 256 h 549"/>
                <a:gd name="T2" fmla="*/ 111 w 395"/>
                <a:gd name="T3" fmla="*/ 221 h 549"/>
                <a:gd name="T4" fmla="*/ 98 w 395"/>
                <a:gd name="T5" fmla="*/ 248 h 549"/>
                <a:gd name="T6" fmla="*/ 222 w 395"/>
                <a:gd name="T7" fmla="*/ 93 h 549"/>
                <a:gd name="T8" fmla="*/ 97 w 395"/>
                <a:gd name="T9" fmla="*/ 159 h 549"/>
                <a:gd name="T10" fmla="*/ 93 w 395"/>
                <a:gd name="T11" fmla="*/ 183 h 549"/>
                <a:gd name="T12" fmla="*/ 325 w 395"/>
                <a:gd name="T13" fmla="*/ 1 h 549"/>
                <a:gd name="T14" fmla="*/ 296 w 395"/>
                <a:gd name="T15" fmla="*/ 36 h 549"/>
                <a:gd name="T16" fmla="*/ 301 w 395"/>
                <a:gd name="T17" fmla="*/ 12 h 549"/>
                <a:gd name="T18" fmla="*/ 296 w 395"/>
                <a:gd name="T19" fmla="*/ 36 h 549"/>
                <a:gd name="T20" fmla="*/ 246 w 395"/>
                <a:gd name="T21" fmla="*/ 96 h 549"/>
                <a:gd name="T22" fmla="*/ 128 w 395"/>
                <a:gd name="T23" fmla="*/ 258 h 549"/>
                <a:gd name="T24" fmla="*/ 331 w 395"/>
                <a:gd name="T25" fmla="*/ 402 h 549"/>
                <a:gd name="T26" fmla="*/ 330 w 395"/>
                <a:gd name="T27" fmla="*/ 357 h 549"/>
                <a:gd name="T28" fmla="*/ 291 w 395"/>
                <a:gd name="T29" fmla="*/ 314 h 549"/>
                <a:gd name="T30" fmla="*/ 265 w 395"/>
                <a:gd name="T31" fmla="*/ 261 h 549"/>
                <a:gd name="T32" fmla="*/ 191 w 395"/>
                <a:gd name="T33" fmla="*/ 235 h 549"/>
                <a:gd name="T34" fmla="*/ 214 w 395"/>
                <a:gd name="T35" fmla="*/ 222 h 549"/>
                <a:gd name="T36" fmla="*/ 261 w 395"/>
                <a:gd name="T37" fmla="*/ 177 h 549"/>
                <a:gd name="T38" fmla="*/ 211 w 395"/>
                <a:gd name="T39" fmla="*/ 154 h 549"/>
                <a:gd name="T40" fmla="*/ 179 w 395"/>
                <a:gd name="T41" fmla="*/ 147 h 549"/>
                <a:gd name="T42" fmla="*/ 224 w 395"/>
                <a:gd name="T43" fmla="*/ 112 h 549"/>
                <a:gd name="T44" fmla="*/ 153 w 395"/>
                <a:gd name="T45" fmla="*/ 110 h 549"/>
                <a:gd name="T46" fmla="*/ 144 w 395"/>
                <a:gd name="T47" fmla="*/ 148 h 549"/>
                <a:gd name="T48" fmla="*/ 121 w 395"/>
                <a:gd name="T49" fmla="*/ 162 h 549"/>
                <a:gd name="T50" fmla="*/ 116 w 395"/>
                <a:gd name="T51" fmla="*/ 198 h 549"/>
                <a:gd name="T52" fmla="*/ 134 w 395"/>
                <a:gd name="T53" fmla="*/ 202 h 549"/>
                <a:gd name="T54" fmla="*/ 116 w 395"/>
                <a:gd name="T55" fmla="*/ 250 h 549"/>
                <a:gd name="T56" fmla="*/ 144 w 395"/>
                <a:gd name="T57" fmla="*/ 251 h 549"/>
                <a:gd name="T58" fmla="*/ 146 w 395"/>
                <a:gd name="T59" fmla="*/ 306 h 549"/>
                <a:gd name="T60" fmla="*/ 211 w 395"/>
                <a:gd name="T61" fmla="*/ 295 h 549"/>
                <a:gd name="T62" fmla="*/ 216 w 395"/>
                <a:gd name="T63" fmla="*/ 349 h 549"/>
                <a:gd name="T64" fmla="*/ 162 w 395"/>
                <a:gd name="T65" fmla="*/ 377 h 549"/>
                <a:gd name="T66" fmla="*/ 135 w 395"/>
                <a:gd name="T67" fmla="*/ 402 h 549"/>
                <a:gd name="T68" fmla="*/ 117 w 395"/>
                <a:gd name="T69" fmla="*/ 448 h 549"/>
                <a:gd name="T70" fmla="*/ 151 w 395"/>
                <a:gd name="T71" fmla="*/ 466 h 549"/>
                <a:gd name="T72" fmla="*/ 202 w 395"/>
                <a:gd name="T73" fmla="*/ 467 h 549"/>
                <a:gd name="T74" fmla="*/ 156 w 395"/>
                <a:gd name="T75" fmla="*/ 485 h 549"/>
                <a:gd name="T76" fmla="*/ 129 w 395"/>
                <a:gd name="T77" fmla="*/ 516 h 549"/>
                <a:gd name="T78" fmla="*/ 83 w 395"/>
                <a:gd name="T79" fmla="*/ 545 h 549"/>
                <a:gd name="T80" fmla="*/ 147 w 395"/>
                <a:gd name="T81" fmla="*/ 530 h 549"/>
                <a:gd name="T82" fmla="*/ 211 w 395"/>
                <a:gd name="T83" fmla="*/ 519 h 549"/>
                <a:gd name="T84" fmla="*/ 273 w 395"/>
                <a:gd name="T85" fmla="*/ 520 h 549"/>
                <a:gd name="T86" fmla="*/ 293 w 395"/>
                <a:gd name="T87" fmla="*/ 508 h 549"/>
                <a:gd name="T88" fmla="*/ 340 w 395"/>
                <a:gd name="T89" fmla="*/ 474 h 549"/>
                <a:gd name="T90" fmla="*/ 375 w 395"/>
                <a:gd name="T91" fmla="*/ 447 h 549"/>
                <a:gd name="T92" fmla="*/ 157 w 395"/>
                <a:gd name="T93" fmla="*/ 325 h 549"/>
                <a:gd name="T94" fmla="*/ 94 w 395"/>
                <a:gd name="T95" fmla="*/ 338 h 549"/>
                <a:gd name="T96" fmla="*/ 110 w 395"/>
                <a:gd name="T97" fmla="*/ 308 h 549"/>
                <a:gd name="T98" fmla="*/ 86 w 395"/>
                <a:gd name="T99" fmla="*/ 281 h 549"/>
                <a:gd name="T100" fmla="*/ 58 w 395"/>
                <a:gd name="T101" fmla="*/ 288 h 549"/>
                <a:gd name="T102" fmla="*/ 13 w 395"/>
                <a:gd name="T103" fmla="*/ 325 h 549"/>
                <a:gd name="T104" fmla="*/ 67 w 395"/>
                <a:gd name="T105" fmla="*/ 335 h 549"/>
                <a:gd name="T106" fmla="*/ 63 w 395"/>
                <a:gd name="T107" fmla="*/ 155 h 549"/>
                <a:gd name="T108" fmla="*/ 63 w 395"/>
                <a:gd name="T109" fmla="*/ 155 h 549"/>
                <a:gd name="T110" fmla="*/ 108 w 395"/>
                <a:gd name="T111" fmla="*/ 115 h 549"/>
                <a:gd name="T112" fmla="*/ 72 w 395"/>
                <a:gd name="T113" fmla="*/ 128 h 549"/>
                <a:gd name="T114" fmla="*/ 57 w 395"/>
                <a:gd name="T115" fmla="*/ 169 h 549"/>
                <a:gd name="T116" fmla="*/ 57 w 395"/>
                <a:gd name="T117" fmla="*/ 16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5" h="549">
                  <a:moveTo>
                    <a:pt x="118" y="256"/>
                  </a:moveTo>
                  <a:cubicBezTo>
                    <a:pt x="110" y="256"/>
                    <a:pt x="109" y="262"/>
                    <a:pt x="106" y="277"/>
                  </a:cubicBezTo>
                  <a:cubicBezTo>
                    <a:pt x="104" y="289"/>
                    <a:pt x="126" y="256"/>
                    <a:pt x="118" y="256"/>
                  </a:cubicBezTo>
                  <a:close/>
                  <a:moveTo>
                    <a:pt x="100" y="210"/>
                  </a:moveTo>
                  <a:cubicBezTo>
                    <a:pt x="96" y="210"/>
                    <a:pt x="90" y="222"/>
                    <a:pt x="94" y="225"/>
                  </a:cubicBezTo>
                  <a:cubicBezTo>
                    <a:pt x="98" y="228"/>
                    <a:pt x="111" y="221"/>
                    <a:pt x="111" y="221"/>
                  </a:cubicBezTo>
                  <a:cubicBezTo>
                    <a:pt x="111" y="221"/>
                    <a:pt x="104" y="210"/>
                    <a:pt x="100" y="210"/>
                  </a:cubicBezTo>
                  <a:close/>
                  <a:moveTo>
                    <a:pt x="87" y="261"/>
                  </a:moveTo>
                  <a:cubicBezTo>
                    <a:pt x="102" y="261"/>
                    <a:pt x="109" y="250"/>
                    <a:pt x="98" y="248"/>
                  </a:cubicBezTo>
                  <a:cubicBezTo>
                    <a:pt x="87" y="246"/>
                    <a:pt x="78" y="261"/>
                    <a:pt x="87" y="261"/>
                  </a:cubicBezTo>
                  <a:close/>
                  <a:moveTo>
                    <a:pt x="231" y="85"/>
                  </a:moveTo>
                  <a:cubicBezTo>
                    <a:pt x="223" y="78"/>
                    <a:pt x="222" y="93"/>
                    <a:pt x="222" y="93"/>
                  </a:cubicBezTo>
                  <a:cubicBezTo>
                    <a:pt x="229" y="99"/>
                    <a:pt x="239" y="92"/>
                    <a:pt x="231" y="85"/>
                  </a:cubicBezTo>
                  <a:close/>
                  <a:moveTo>
                    <a:pt x="103" y="176"/>
                  </a:moveTo>
                  <a:cubicBezTo>
                    <a:pt x="103" y="176"/>
                    <a:pt x="107" y="159"/>
                    <a:pt x="97" y="159"/>
                  </a:cubicBezTo>
                  <a:cubicBezTo>
                    <a:pt x="87" y="159"/>
                    <a:pt x="93" y="169"/>
                    <a:pt x="93" y="169"/>
                  </a:cubicBezTo>
                  <a:cubicBezTo>
                    <a:pt x="93" y="169"/>
                    <a:pt x="85" y="166"/>
                    <a:pt x="82" y="169"/>
                  </a:cubicBezTo>
                  <a:cubicBezTo>
                    <a:pt x="79" y="172"/>
                    <a:pt x="91" y="179"/>
                    <a:pt x="93" y="183"/>
                  </a:cubicBezTo>
                  <a:cubicBezTo>
                    <a:pt x="95" y="187"/>
                    <a:pt x="110" y="184"/>
                    <a:pt x="110" y="184"/>
                  </a:cubicBezTo>
                  <a:lnTo>
                    <a:pt x="103" y="176"/>
                  </a:lnTo>
                  <a:close/>
                  <a:moveTo>
                    <a:pt x="325" y="1"/>
                  </a:moveTo>
                  <a:cubicBezTo>
                    <a:pt x="318" y="2"/>
                    <a:pt x="316" y="11"/>
                    <a:pt x="316" y="11"/>
                  </a:cubicBezTo>
                  <a:cubicBezTo>
                    <a:pt x="327" y="16"/>
                    <a:pt x="332" y="0"/>
                    <a:pt x="325" y="1"/>
                  </a:cubicBezTo>
                  <a:close/>
                  <a:moveTo>
                    <a:pt x="296" y="36"/>
                  </a:moveTo>
                  <a:cubicBezTo>
                    <a:pt x="300" y="45"/>
                    <a:pt x="300" y="45"/>
                    <a:pt x="300" y="45"/>
                  </a:cubicBezTo>
                  <a:cubicBezTo>
                    <a:pt x="305" y="49"/>
                    <a:pt x="312" y="28"/>
                    <a:pt x="311" y="24"/>
                  </a:cubicBezTo>
                  <a:cubicBezTo>
                    <a:pt x="310" y="20"/>
                    <a:pt x="301" y="12"/>
                    <a:pt x="301" y="12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300" y="21"/>
                    <a:pt x="287" y="25"/>
                    <a:pt x="288" y="29"/>
                  </a:cubicBezTo>
                  <a:cubicBezTo>
                    <a:pt x="289" y="33"/>
                    <a:pt x="296" y="36"/>
                    <a:pt x="296" y="36"/>
                  </a:cubicBezTo>
                  <a:close/>
                  <a:moveTo>
                    <a:pt x="239" y="94"/>
                  </a:moveTo>
                  <a:cubicBezTo>
                    <a:pt x="237" y="104"/>
                    <a:pt x="237" y="104"/>
                    <a:pt x="237" y="104"/>
                  </a:cubicBezTo>
                  <a:cubicBezTo>
                    <a:pt x="246" y="96"/>
                    <a:pt x="246" y="96"/>
                    <a:pt x="246" y="96"/>
                  </a:cubicBezTo>
                  <a:lnTo>
                    <a:pt x="239" y="94"/>
                  </a:lnTo>
                  <a:close/>
                  <a:moveTo>
                    <a:pt x="137" y="269"/>
                  </a:moveTo>
                  <a:cubicBezTo>
                    <a:pt x="143" y="265"/>
                    <a:pt x="134" y="252"/>
                    <a:pt x="128" y="258"/>
                  </a:cubicBezTo>
                  <a:cubicBezTo>
                    <a:pt x="122" y="264"/>
                    <a:pt x="130" y="273"/>
                    <a:pt x="137" y="269"/>
                  </a:cubicBezTo>
                  <a:close/>
                  <a:moveTo>
                    <a:pt x="346" y="395"/>
                  </a:moveTo>
                  <a:cubicBezTo>
                    <a:pt x="346" y="395"/>
                    <a:pt x="341" y="409"/>
                    <a:pt x="331" y="402"/>
                  </a:cubicBezTo>
                  <a:cubicBezTo>
                    <a:pt x="321" y="394"/>
                    <a:pt x="341" y="387"/>
                    <a:pt x="340" y="378"/>
                  </a:cubicBezTo>
                  <a:cubicBezTo>
                    <a:pt x="339" y="369"/>
                    <a:pt x="308" y="364"/>
                    <a:pt x="308" y="359"/>
                  </a:cubicBezTo>
                  <a:cubicBezTo>
                    <a:pt x="308" y="354"/>
                    <a:pt x="330" y="357"/>
                    <a:pt x="330" y="357"/>
                  </a:cubicBezTo>
                  <a:cubicBezTo>
                    <a:pt x="321" y="349"/>
                    <a:pt x="321" y="349"/>
                    <a:pt x="321" y="349"/>
                  </a:cubicBezTo>
                  <a:cubicBezTo>
                    <a:pt x="321" y="349"/>
                    <a:pt x="312" y="328"/>
                    <a:pt x="308" y="321"/>
                  </a:cubicBezTo>
                  <a:cubicBezTo>
                    <a:pt x="304" y="314"/>
                    <a:pt x="291" y="314"/>
                    <a:pt x="291" y="314"/>
                  </a:cubicBezTo>
                  <a:cubicBezTo>
                    <a:pt x="291" y="314"/>
                    <a:pt x="283" y="305"/>
                    <a:pt x="275" y="299"/>
                  </a:cubicBezTo>
                  <a:cubicBezTo>
                    <a:pt x="267" y="293"/>
                    <a:pt x="273" y="261"/>
                    <a:pt x="273" y="261"/>
                  </a:cubicBezTo>
                  <a:cubicBezTo>
                    <a:pt x="265" y="261"/>
                    <a:pt x="265" y="261"/>
                    <a:pt x="265" y="261"/>
                  </a:cubicBezTo>
                  <a:cubicBezTo>
                    <a:pt x="265" y="261"/>
                    <a:pt x="264" y="255"/>
                    <a:pt x="250" y="245"/>
                  </a:cubicBezTo>
                  <a:cubicBezTo>
                    <a:pt x="235" y="235"/>
                    <a:pt x="216" y="245"/>
                    <a:pt x="208" y="246"/>
                  </a:cubicBezTo>
                  <a:cubicBezTo>
                    <a:pt x="200" y="247"/>
                    <a:pt x="191" y="235"/>
                    <a:pt x="191" y="235"/>
                  </a:cubicBezTo>
                  <a:cubicBezTo>
                    <a:pt x="191" y="235"/>
                    <a:pt x="205" y="240"/>
                    <a:pt x="209" y="239"/>
                  </a:cubicBezTo>
                  <a:cubicBezTo>
                    <a:pt x="213" y="238"/>
                    <a:pt x="231" y="234"/>
                    <a:pt x="232" y="228"/>
                  </a:cubicBezTo>
                  <a:cubicBezTo>
                    <a:pt x="233" y="223"/>
                    <a:pt x="214" y="222"/>
                    <a:pt x="214" y="222"/>
                  </a:cubicBezTo>
                  <a:cubicBezTo>
                    <a:pt x="230" y="218"/>
                    <a:pt x="230" y="218"/>
                    <a:pt x="230" y="218"/>
                  </a:cubicBezTo>
                  <a:cubicBezTo>
                    <a:pt x="230" y="218"/>
                    <a:pt x="239" y="211"/>
                    <a:pt x="245" y="206"/>
                  </a:cubicBezTo>
                  <a:cubicBezTo>
                    <a:pt x="250" y="201"/>
                    <a:pt x="261" y="177"/>
                    <a:pt x="261" y="177"/>
                  </a:cubicBezTo>
                  <a:cubicBezTo>
                    <a:pt x="261" y="177"/>
                    <a:pt x="276" y="168"/>
                    <a:pt x="276" y="161"/>
                  </a:cubicBezTo>
                  <a:cubicBezTo>
                    <a:pt x="276" y="154"/>
                    <a:pt x="222" y="159"/>
                    <a:pt x="222" y="159"/>
                  </a:cubicBezTo>
                  <a:cubicBezTo>
                    <a:pt x="222" y="159"/>
                    <a:pt x="223" y="154"/>
                    <a:pt x="211" y="154"/>
                  </a:cubicBezTo>
                  <a:cubicBezTo>
                    <a:pt x="199" y="154"/>
                    <a:pt x="177" y="162"/>
                    <a:pt x="177" y="162"/>
                  </a:cubicBezTo>
                  <a:cubicBezTo>
                    <a:pt x="185" y="155"/>
                    <a:pt x="185" y="155"/>
                    <a:pt x="185" y="155"/>
                  </a:cubicBezTo>
                  <a:cubicBezTo>
                    <a:pt x="179" y="147"/>
                    <a:pt x="179" y="147"/>
                    <a:pt x="179" y="147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212" y="132"/>
                    <a:pt x="212" y="132"/>
                    <a:pt x="212" y="132"/>
                  </a:cubicBezTo>
                  <a:cubicBezTo>
                    <a:pt x="212" y="132"/>
                    <a:pt x="223" y="123"/>
                    <a:pt x="224" y="112"/>
                  </a:cubicBezTo>
                  <a:cubicBezTo>
                    <a:pt x="225" y="105"/>
                    <a:pt x="211" y="107"/>
                    <a:pt x="203" y="108"/>
                  </a:cubicBezTo>
                  <a:cubicBezTo>
                    <a:pt x="195" y="109"/>
                    <a:pt x="183" y="115"/>
                    <a:pt x="175" y="115"/>
                  </a:cubicBezTo>
                  <a:cubicBezTo>
                    <a:pt x="167" y="115"/>
                    <a:pt x="160" y="106"/>
                    <a:pt x="153" y="110"/>
                  </a:cubicBezTo>
                  <a:cubicBezTo>
                    <a:pt x="146" y="114"/>
                    <a:pt x="153" y="124"/>
                    <a:pt x="153" y="124"/>
                  </a:cubicBezTo>
                  <a:cubicBezTo>
                    <a:pt x="153" y="124"/>
                    <a:pt x="146" y="125"/>
                    <a:pt x="141" y="129"/>
                  </a:cubicBezTo>
                  <a:cubicBezTo>
                    <a:pt x="136" y="133"/>
                    <a:pt x="144" y="148"/>
                    <a:pt x="144" y="148"/>
                  </a:cubicBezTo>
                  <a:cubicBezTo>
                    <a:pt x="115" y="151"/>
                    <a:pt x="115" y="151"/>
                    <a:pt x="115" y="151"/>
                  </a:cubicBezTo>
                  <a:cubicBezTo>
                    <a:pt x="115" y="157"/>
                    <a:pt x="115" y="157"/>
                    <a:pt x="115" y="157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30" y="180"/>
                    <a:pt x="130" y="180"/>
                    <a:pt x="130" y="180"/>
                  </a:cubicBezTo>
                  <a:cubicBezTo>
                    <a:pt x="130" y="180"/>
                    <a:pt x="124" y="185"/>
                    <a:pt x="121" y="188"/>
                  </a:cubicBezTo>
                  <a:cubicBezTo>
                    <a:pt x="118" y="191"/>
                    <a:pt x="116" y="198"/>
                    <a:pt x="116" y="198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5" y="203"/>
                    <a:pt x="111" y="212"/>
                    <a:pt x="119" y="211"/>
                  </a:cubicBezTo>
                  <a:cubicBezTo>
                    <a:pt x="127" y="210"/>
                    <a:pt x="134" y="202"/>
                    <a:pt x="134" y="202"/>
                  </a:cubicBezTo>
                  <a:cubicBezTo>
                    <a:pt x="133" y="214"/>
                    <a:pt x="133" y="214"/>
                    <a:pt x="133" y="214"/>
                  </a:cubicBezTo>
                  <a:cubicBezTo>
                    <a:pt x="133" y="214"/>
                    <a:pt x="120" y="220"/>
                    <a:pt x="115" y="228"/>
                  </a:cubicBezTo>
                  <a:cubicBezTo>
                    <a:pt x="110" y="237"/>
                    <a:pt x="116" y="250"/>
                    <a:pt x="116" y="250"/>
                  </a:cubicBezTo>
                  <a:cubicBezTo>
                    <a:pt x="116" y="250"/>
                    <a:pt x="127" y="242"/>
                    <a:pt x="134" y="247"/>
                  </a:cubicBezTo>
                  <a:cubicBezTo>
                    <a:pt x="140" y="252"/>
                    <a:pt x="153" y="241"/>
                    <a:pt x="153" y="24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9" y="269"/>
                    <a:pt x="138" y="282"/>
                    <a:pt x="130" y="296"/>
                  </a:cubicBezTo>
                  <a:cubicBezTo>
                    <a:pt x="123" y="309"/>
                    <a:pt x="146" y="306"/>
                    <a:pt x="146" y="306"/>
                  </a:cubicBezTo>
                  <a:cubicBezTo>
                    <a:pt x="146" y="306"/>
                    <a:pt x="159" y="300"/>
                    <a:pt x="166" y="303"/>
                  </a:cubicBezTo>
                  <a:cubicBezTo>
                    <a:pt x="173" y="306"/>
                    <a:pt x="189" y="293"/>
                    <a:pt x="189" y="293"/>
                  </a:cubicBezTo>
                  <a:cubicBezTo>
                    <a:pt x="211" y="295"/>
                    <a:pt x="211" y="295"/>
                    <a:pt x="211" y="295"/>
                  </a:cubicBezTo>
                  <a:cubicBezTo>
                    <a:pt x="211" y="295"/>
                    <a:pt x="188" y="308"/>
                    <a:pt x="186" y="318"/>
                  </a:cubicBezTo>
                  <a:cubicBezTo>
                    <a:pt x="185" y="328"/>
                    <a:pt x="215" y="335"/>
                    <a:pt x="215" y="335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8" y="361"/>
                    <a:pt x="210" y="375"/>
                    <a:pt x="207" y="379"/>
                  </a:cubicBezTo>
                  <a:cubicBezTo>
                    <a:pt x="204" y="383"/>
                    <a:pt x="162" y="377"/>
                    <a:pt x="162" y="377"/>
                  </a:cubicBezTo>
                  <a:cubicBezTo>
                    <a:pt x="162" y="377"/>
                    <a:pt x="152" y="374"/>
                    <a:pt x="143" y="376"/>
                  </a:cubicBezTo>
                  <a:cubicBezTo>
                    <a:pt x="134" y="378"/>
                    <a:pt x="149" y="389"/>
                    <a:pt x="149" y="389"/>
                  </a:cubicBezTo>
                  <a:cubicBezTo>
                    <a:pt x="135" y="402"/>
                    <a:pt x="135" y="402"/>
                    <a:pt x="135" y="402"/>
                  </a:cubicBezTo>
                  <a:cubicBezTo>
                    <a:pt x="163" y="400"/>
                    <a:pt x="163" y="400"/>
                    <a:pt x="163" y="400"/>
                  </a:cubicBezTo>
                  <a:cubicBezTo>
                    <a:pt x="163" y="400"/>
                    <a:pt x="163" y="423"/>
                    <a:pt x="156" y="430"/>
                  </a:cubicBezTo>
                  <a:cubicBezTo>
                    <a:pt x="149" y="437"/>
                    <a:pt x="121" y="445"/>
                    <a:pt x="117" y="448"/>
                  </a:cubicBezTo>
                  <a:cubicBezTo>
                    <a:pt x="113" y="451"/>
                    <a:pt x="118" y="466"/>
                    <a:pt x="122" y="468"/>
                  </a:cubicBezTo>
                  <a:cubicBezTo>
                    <a:pt x="126" y="470"/>
                    <a:pt x="144" y="456"/>
                    <a:pt x="144" y="456"/>
                  </a:cubicBezTo>
                  <a:cubicBezTo>
                    <a:pt x="144" y="456"/>
                    <a:pt x="147" y="462"/>
                    <a:pt x="151" y="466"/>
                  </a:cubicBezTo>
                  <a:cubicBezTo>
                    <a:pt x="155" y="470"/>
                    <a:pt x="165" y="466"/>
                    <a:pt x="165" y="466"/>
                  </a:cubicBezTo>
                  <a:cubicBezTo>
                    <a:pt x="165" y="466"/>
                    <a:pt x="173" y="475"/>
                    <a:pt x="181" y="476"/>
                  </a:cubicBezTo>
                  <a:cubicBezTo>
                    <a:pt x="190" y="477"/>
                    <a:pt x="197" y="472"/>
                    <a:pt x="202" y="467"/>
                  </a:cubicBezTo>
                  <a:cubicBezTo>
                    <a:pt x="207" y="462"/>
                    <a:pt x="220" y="463"/>
                    <a:pt x="220" y="463"/>
                  </a:cubicBezTo>
                  <a:cubicBezTo>
                    <a:pt x="220" y="463"/>
                    <a:pt x="204" y="478"/>
                    <a:pt x="194" y="485"/>
                  </a:cubicBezTo>
                  <a:cubicBezTo>
                    <a:pt x="183" y="492"/>
                    <a:pt x="163" y="485"/>
                    <a:pt x="156" y="485"/>
                  </a:cubicBezTo>
                  <a:cubicBezTo>
                    <a:pt x="149" y="485"/>
                    <a:pt x="151" y="495"/>
                    <a:pt x="151" y="495"/>
                  </a:cubicBezTo>
                  <a:cubicBezTo>
                    <a:pt x="151" y="495"/>
                    <a:pt x="142" y="495"/>
                    <a:pt x="135" y="498"/>
                  </a:cubicBezTo>
                  <a:cubicBezTo>
                    <a:pt x="127" y="501"/>
                    <a:pt x="135" y="507"/>
                    <a:pt x="129" y="516"/>
                  </a:cubicBezTo>
                  <a:cubicBezTo>
                    <a:pt x="124" y="524"/>
                    <a:pt x="117" y="520"/>
                    <a:pt x="110" y="520"/>
                  </a:cubicBezTo>
                  <a:cubicBezTo>
                    <a:pt x="103" y="520"/>
                    <a:pt x="106" y="530"/>
                    <a:pt x="99" y="536"/>
                  </a:cubicBezTo>
                  <a:cubicBezTo>
                    <a:pt x="92" y="542"/>
                    <a:pt x="83" y="541"/>
                    <a:pt x="83" y="545"/>
                  </a:cubicBezTo>
                  <a:cubicBezTo>
                    <a:pt x="83" y="549"/>
                    <a:pt x="102" y="549"/>
                    <a:pt x="105" y="549"/>
                  </a:cubicBezTo>
                  <a:cubicBezTo>
                    <a:pt x="108" y="549"/>
                    <a:pt x="116" y="539"/>
                    <a:pt x="122" y="534"/>
                  </a:cubicBezTo>
                  <a:cubicBezTo>
                    <a:pt x="128" y="529"/>
                    <a:pt x="138" y="530"/>
                    <a:pt x="147" y="530"/>
                  </a:cubicBezTo>
                  <a:cubicBezTo>
                    <a:pt x="156" y="530"/>
                    <a:pt x="159" y="540"/>
                    <a:pt x="165" y="540"/>
                  </a:cubicBezTo>
                  <a:cubicBezTo>
                    <a:pt x="171" y="540"/>
                    <a:pt x="184" y="515"/>
                    <a:pt x="191" y="512"/>
                  </a:cubicBezTo>
                  <a:cubicBezTo>
                    <a:pt x="197" y="508"/>
                    <a:pt x="211" y="519"/>
                    <a:pt x="211" y="519"/>
                  </a:cubicBezTo>
                  <a:cubicBezTo>
                    <a:pt x="228" y="520"/>
                    <a:pt x="228" y="520"/>
                    <a:pt x="228" y="520"/>
                  </a:cubicBezTo>
                  <a:cubicBezTo>
                    <a:pt x="248" y="512"/>
                    <a:pt x="248" y="512"/>
                    <a:pt x="248" y="512"/>
                  </a:cubicBezTo>
                  <a:cubicBezTo>
                    <a:pt x="248" y="512"/>
                    <a:pt x="267" y="521"/>
                    <a:pt x="273" y="520"/>
                  </a:cubicBezTo>
                  <a:cubicBezTo>
                    <a:pt x="279" y="519"/>
                    <a:pt x="265" y="508"/>
                    <a:pt x="271" y="503"/>
                  </a:cubicBezTo>
                  <a:cubicBezTo>
                    <a:pt x="277" y="498"/>
                    <a:pt x="286" y="513"/>
                    <a:pt x="286" y="513"/>
                  </a:cubicBezTo>
                  <a:cubicBezTo>
                    <a:pt x="293" y="508"/>
                    <a:pt x="293" y="508"/>
                    <a:pt x="293" y="508"/>
                  </a:cubicBezTo>
                  <a:cubicBezTo>
                    <a:pt x="293" y="508"/>
                    <a:pt x="346" y="508"/>
                    <a:pt x="359" y="501"/>
                  </a:cubicBezTo>
                  <a:cubicBezTo>
                    <a:pt x="371" y="494"/>
                    <a:pt x="379" y="479"/>
                    <a:pt x="379" y="479"/>
                  </a:cubicBezTo>
                  <a:cubicBezTo>
                    <a:pt x="340" y="474"/>
                    <a:pt x="340" y="474"/>
                    <a:pt x="340" y="474"/>
                  </a:cubicBezTo>
                  <a:cubicBezTo>
                    <a:pt x="358" y="471"/>
                    <a:pt x="358" y="471"/>
                    <a:pt x="358" y="471"/>
                  </a:cubicBezTo>
                  <a:cubicBezTo>
                    <a:pt x="354" y="461"/>
                    <a:pt x="354" y="461"/>
                    <a:pt x="354" y="461"/>
                  </a:cubicBezTo>
                  <a:cubicBezTo>
                    <a:pt x="354" y="461"/>
                    <a:pt x="368" y="448"/>
                    <a:pt x="375" y="447"/>
                  </a:cubicBezTo>
                  <a:cubicBezTo>
                    <a:pt x="382" y="446"/>
                    <a:pt x="393" y="435"/>
                    <a:pt x="394" y="415"/>
                  </a:cubicBezTo>
                  <a:cubicBezTo>
                    <a:pt x="395" y="394"/>
                    <a:pt x="346" y="395"/>
                    <a:pt x="346" y="395"/>
                  </a:cubicBezTo>
                  <a:close/>
                  <a:moveTo>
                    <a:pt x="157" y="325"/>
                  </a:moveTo>
                  <a:cubicBezTo>
                    <a:pt x="152" y="310"/>
                    <a:pt x="147" y="330"/>
                    <a:pt x="138" y="338"/>
                  </a:cubicBezTo>
                  <a:cubicBezTo>
                    <a:pt x="138" y="338"/>
                    <a:pt x="162" y="340"/>
                    <a:pt x="157" y="325"/>
                  </a:cubicBezTo>
                  <a:close/>
                  <a:moveTo>
                    <a:pt x="94" y="338"/>
                  </a:moveTo>
                  <a:cubicBezTo>
                    <a:pt x="97" y="335"/>
                    <a:pt x="99" y="329"/>
                    <a:pt x="99" y="329"/>
                  </a:cubicBezTo>
                  <a:cubicBezTo>
                    <a:pt x="99" y="329"/>
                    <a:pt x="104" y="336"/>
                    <a:pt x="107" y="330"/>
                  </a:cubicBezTo>
                  <a:cubicBezTo>
                    <a:pt x="110" y="324"/>
                    <a:pt x="117" y="314"/>
                    <a:pt x="110" y="308"/>
                  </a:cubicBezTo>
                  <a:cubicBezTo>
                    <a:pt x="103" y="302"/>
                    <a:pt x="103" y="293"/>
                    <a:pt x="103" y="293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3" y="283"/>
                    <a:pt x="86" y="281"/>
                  </a:cubicBezTo>
                  <a:cubicBezTo>
                    <a:pt x="79" y="279"/>
                    <a:pt x="61" y="282"/>
                    <a:pt x="61" y="282"/>
                  </a:cubicBezTo>
                  <a:cubicBezTo>
                    <a:pt x="61" y="282"/>
                    <a:pt x="61" y="282"/>
                    <a:pt x="61" y="281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28" y="302"/>
                    <a:pt x="28" y="302"/>
                    <a:pt x="28" y="302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29" y="312"/>
                    <a:pt x="0" y="318"/>
                    <a:pt x="13" y="325"/>
                  </a:cubicBezTo>
                  <a:cubicBezTo>
                    <a:pt x="26" y="333"/>
                    <a:pt x="38" y="335"/>
                    <a:pt x="38" y="335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67" y="335"/>
                    <a:pt x="67" y="335"/>
                    <a:pt x="67" y="335"/>
                  </a:cubicBezTo>
                  <a:cubicBezTo>
                    <a:pt x="89" y="340"/>
                    <a:pt x="89" y="340"/>
                    <a:pt x="89" y="340"/>
                  </a:cubicBezTo>
                  <a:cubicBezTo>
                    <a:pt x="91" y="340"/>
                    <a:pt x="93" y="339"/>
                    <a:pt x="94" y="338"/>
                  </a:cubicBezTo>
                  <a:close/>
                  <a:moveTo>
                    <a:pt x="63" y="155"/>
                  </a:moveTo>
                  <a:cubicBezTo>
                    <a:pt x="57" y="155"/>
                    <a:pt x="54" y="155"/>
                    <a:pt x="52" y="163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66" y="163"/>
                    <a:pt x="69" y="155"/>
                    <a:pt x="63" y="155"/>
                  </a:cubicBezTo>
                  <a:close/>
                  <a:moveTo>
                    <a:pt x="82" y="144"/>
                  </a:moveTo>
                  <a:cubicBezTo>
                    <a:pt x="82" y="144"/>
                    <a:pt x="88" y="146"/>
                    <a:pt x="94" y="145"/>
                  </a:cubicBezTo>
                  <a:cubicBezTo>
                    <a:pt x="100" y="144"/>
                    <a:pt x="108" y="115"/>
                    <a:pt x="108" y="115"/>
                  </a:cubicBezTo>
                  <a:cubicBezTo>
                    <a:pt x="108" y="115"/>
                    <a:pt x="100" y="117"/>
                    <a:pt x="94" y="122"/>
                  </a:cubicBezTo>
                  <a:cubicBezTo>
                    <a:pt x="88" y="126"/>
                    <a:pt x="86" y="133"/>
                    <a:pt x="86" y="133"/>
                  </a:cubicBezTo>
                  <a:cubicBezTo>
                    <a:pt x="86" y="133"/>
                    <a:pt x="78" y="125"/>
                    <a:pt x="72" y="128"/>
                  </a:cubicBezTo>
                  <a:cubicBezTo>
                    <a:pt x="67" y="131"/>
                    <a:pt x="73" y="153"/>
                    <a:pt x="73" y="153"/>
                  </a:cubicBezTo>
                  <a:lnTo>
                    <a:pt x="82" y="144"/>
                  </a:lnTo>
                  <a:close/>
                  <a:moveTo>
                    <a:pt x="57" y="169"/>
                  </a:moveTo>
                  <a:cubicBezTo>
                    <a:pt x="51" y="191"/>
                    <a:pt x="51" y="191"/>
                    <a:pt x="51" y="191"/>
                  </a:cubicBezTo>
                  <a:cubicBezTo>
                    <a:pt x="62" y="177"/>
                    <a:pt x="62" y="177"/>
                    <a:pt x="62" y="177"/>
                  </a:cubicBezTo>
                  <a:lnTo>
                    <a:pt x="57" y="1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0" name="Freeform 148">
              <a:extLst>
                <a:ext uri="{FF2B5EF4-FFF2-40B4-BE49-F238E27FC236}">
                  <a16:creationId xmlns:a16="http://schemas.microsoft.com/office/drawing/2014/main" id="{36DFFA56-47D4-4AB9-8FD3-2092F2BEC8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1775" y="2324100"/>
              <a:ext cx="106362" cy="112713"/>
            </a:xfrm>
            <a:custGeom>
              <a:avLst/>
              <a:gdLst>
                <a:gd name="T0" fmla="*/ 186 w 189"/>
                <a:gd name="T1" fmla="*/ 104 h 202"/>
                <a:gd name="T2" fmla="*/ 177 w 189"/>
                <a:gd name="T3" fmla="*/ 87 h 202"/>
                <a:gd name="T4" fmla="*/ 175 w 189"/>
                <a:gd name="T5" fmla="*/ 73 h 202"/>
                <a:gd name="T6" fmla="*/ 189 w 189"/>
                <a:gd name="T7" fmla="*/ 66 h 202"/>
                <a:gd name="T8" fmla="*/ 167 w 189"/>
                <a:gd name="T9" fmla="*/ 61 h 202"/>
                <a:gd name="T10" fmla="*/ 155 w 189"/>
                <a:gd name="T11" fmla="*/ 45 h 202"/>
                <a:gd name="T12" fmla="*/ 138 w 189"/>
                <a:gd name="T13" fmla="*/ 61 h 202"/>
                <a:gd name="T14" fmla="*/ 113 w 189"/>
                <a:gd name="T15" fmla="*/ 51 h 202"/>
                <a:gd name="T16" fmla="*/ 129 w 189"/>
                <a:gd name="T17" fmla="*/ 38 h 202"/>
                <a:gd name="T18" fmla="*/ 128 w 189"/>
                <a:gd name="T19" fmla="*/ 28 h 202"/>
                <a:gd name="T20" fmla="*/ 158 w 189"/>
                <a:gd name="T21" fmla="*/ 14 h 202"/>
                <a:gd name="T22" fmla="*/ 161 w 189"/>
                <a:gd name="T23" fmla="*/ 7 h 202"/>
                <a:gd name="T24" fmla="*/ 153 w 189"/>
                <a:gd name="T25" fmla="*/ 2 h 202"/>
                <a:gd name="T26" fmla="*/ 138 w 189"/>
                <a:gd name="T27" fmla="*/ 14 h 202"/>
                <a:gd name="T28" fmla="*/ 134 w 189"/>
                <a:gd name="T29" fmla="*/ 4 h 202"/>
                <a:gd name="T30" fmla="*/ 107 w 189"/>
                <a:gd name="T31" fmla="*/ 9 h 202"/>
                <a:gd name="T32" fmla="*/ 99 w 189"/>
                <a:gd name="T33" fmla="*/ 30 h 202"/>
                <a:gd name="T34" fmla="*/ 84 w 189"/>
                <a:gd name="T35" fmla="*/ 35 h 202"/>
                <a:gd name="T36" fmla="*/ 102 w 189"/>
                <a:gd name="T37" fmla="*/ 44 h 202"/>
                <a:gd name="T38" fmla="*/ 92 w 189"/>
                <a:gd name="T39" fmla="*/ 50 h 202"/>
                <a:gd name="T40" fmla="*/ 87 w 189"/>
                <a:gd name="T41" fmla="*/ 57 h 202"/>
                <a:gd name="T42" fmla="*/ 69 w 189"/>
                <a:gd name="T43" fmla="*/ 56 h 202"/>
                <a:gd name="T44" fmla="*/ 69 w 189"/>
                <a:gd name="T45" fmla="*/ 61 h 202"/>
                <a:gd name="T46" fmla="*/ 48 w 189"/>
                <a:gd name="T47" fmla="*/ 51 h 202"/>
                <a:gd name="T48" fmla="*/ 30 w 189"/>
                <a:gd name="T49" fmla="*/ 54 h 202"/>
                <a:gd name="T50" fmla="*/ 33 w 189"/>
                <a:gd name="T51" fmla="*/ 71 h 202"/>
                <a:gd name="T52" fmla="*/ 42 w 189"/>
                <a:gd name="T53" fmla="*/ 79 h 202"/>
                <a:gd name="T54" fmla="*/ 31 w 189"/>
                <a:gd name="T55" fmla="*/ 86 h 202"/>
                <a:gd name="T56" fmla="*/ 25 w 189"/>
                <a:gd name="T57" fmla="*/ 98 h 202"/>
                <a:gd name="T58" fmla="*/ 48 w 189"/>
                <a:gd name="T59" fmla="*/ 107 h 202"/>
                <a:gd name="T60" fmla="*/ 66 w 189"/>
                <a:gd name="T61" fmla="*/ 107 h 202"/>
                <a:gd name="T62" fmla="*/ 50 w 189"/>
                <a:gd name="T63" fmla="*/ 116 h 202"/>
                <a:gd name="T64" fmla="*/ 50 w 189"/>
                <a:gd name="T65" fmla="*/ 130 h 202"/>
                <a:gd name="T66" fmla="*/ 35 w 189"/>
                <a:gd name="T67" fmla="*/ 134 h 202"/>
                <a:gd name="T68" fmla="*/ 30 w 189"/>
                <a:gd name="T69" fmla="*/ 156 h 202"/>
                <a:gd name="T70" fmla="*/ 4 w 189"/>
                <a:gd name="T71" fmla="*/ 161 h 202"/>
                <a:gd name="T72" fmla="*/ 15 w 189"/>
                <a:gd name="T73" fmla="*/ 167 h 202"/>
                <a:gd name="T74" fmla="*/ 0 w 189"/>
                <a:gd name="T75" fmla="*/ 176 h 202"/>
                <a:gd name="T76" fmla="*/ 7 w 189"/>
                <a:gd name="T77" fmla="*/ 183 h 202"/>
                <a:gd name="T78" fmla="*/ 30 w 189"/>
                <a:gd name="T79" fmla="*/ 180 h 202"/>
                <a:gd name="T80" fmla="*/ 19 w 189"/>
                <a:gd name="T81" fmla="*/ 192 h 202"/>
                <a:gd name="T82" fmla="*/ 35 w 189"/>
                <a:gd name="T83" fmla="*/ 190 h 202"/>
                <a:gd name="T84" fmla="*/ 29 w 189"/>
                <a:gd name="T85" fmla="*/ 202 h 202"/>
                <a:gd name="T86" fmla="*/ 74 w 189"/>
                <a:gd name="T87" fmla="*/ 191 h 202"/>
                <a:gd name="T88" fmla="*/ 83 w 189"/>
                <a:gd name="T89" fmla="*/ 178 h 202"/>
                <a:gd name="T90" fmla="*/ 102 w 189"/>
                <a:gd name="T91" fmla="*/ 178 h 202"/>
                <a:gd name="T92" fmla="*/ 124 w 189"/>
                <a:gd name="T93" fmla="*/ 166 h 202"/>
                <a:gd name="T94" fmla="*/ 140 w 189"/>
                <a:gd name="T95" fmla="*/ 165 h 202"/>
                <a:gd name="T96" fmla="*/ 143 w 189"/>
                <a:gd name="T97" fmla="*/ 159 h 202"/>
                <a:gd name="T98" fmla="*/ 168 w 189"/>
                <a:gd name="T99" fmla="*/ 160 h 202"/>
                <a:gd name="T100" fmla="*/ 167 w 189"/>
                <a:gd name="T101" fmla="*/ 148 h 202"/>
                <a:gd name="T102" fmla="*/ 179 w 189"/>
                <a:gd name="T103" fmla="*/ 146 h 202"/>
                <a:gd name="T104" fmla="*/ 178 w 189"/>
                <a:gd name="T105" fmla="*/ 133 h 202"/>
                <a:gd name="T106" fmla="*/ 186 w 189"/>
                <a:gd name="T107" fmla="*/ 10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" h="202">
                  <a:moveTo>
                    <a:pt x="186" y="104"/>
                  </a:moveTo>
                  <a:cubicBezTo>
                    <a:pt x="186" y="94"/>
                    <a:pt x="177" y="87"/>
                    <a:pt x="177" y="87"/>
                  </a:cubicBezTo>
                  <a:cubicBezTo>
                    <a:pt x="177" y="87"/>
                    <a:pt x="177" y="78"/>
                    <a:pt x="175" y="73"/>
                  </a:cubicBezTo>
                  <a:cubicBezTo>
                    <a:pt x="175" y="69"/>
                    <a:pt x="184" y="68"/>
                    <a:pt x="189" y="66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26" y="59"/>
                    <a:pt x="113" y="51"/>
                  </a:cubicBezTo>
                  <a:cubicBezTo>
                    <a:pt x="100" y="44"/>
                    <a:pt x="129" y="38"/>
                    <a:pt x="129" y="3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61" y="7"/>
                    <a:pt x="161" y="7"/>
                    <a:pt x="161" y="7"/>
                  </a:cubicBezTo>
                  <a:cubicBezTo>
                    <a:pt x="160" y="6"/>
                    <a:pt x="158" y="4"/>
                    <a:pt x="153" y="2"/>
                  </a:cubicBezTo>
                  <a:cubicBezTo>
                    <a:pt x="146" y="0"/>
                    <a:pt x="138" y="14"/>
                    <a:pt x="138" y="14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4"/>
                    <a:pt x="111" y="4"/>
                    <a:pt x="107" y="9"/>
                  </a:cubicBezTo>
                  <a:cubicBezTo>
                    <a:pt x="103" y="15"/>
                    <a:pt x="99" y="30"/>
                    <a:pt x="99" y="30"/>
                  </a:cubicBezTo>
                  <a:cubicBezTo>
                    <a:pt x="99" y="30"/>
                    <a:pt x="84" y="29"/>
                    <a:pt x="84" y="35"/>
                  </a:cubicBezTo>
                  <a:cubicBezTo>
                    <a:pt x="84" y="41"/>
                    <a:pt x="106" y="37"/>
                    <a:pt x="102" y="44"/>
                  </a:cubicBezTo>
                  <a:cubicBezTo>
                    <a:pt x="98" y="51"/>
                    <a:pt x="94" y="47"/>
                    <a:pt x="92" y="50"/>
                  </a:cubicBezTo>
                  <a:cubicBezTo>
                    <a:pt x="90" y="53"/>
                    <a:pt x="87" y="57"/>
                    <a:pt x="87" y="57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1"/>
                    <a:pt x="56" y="47"/>
                    <a:pt x="48" y="51"/>
                  </a:cubicBezTo>
                  <a:cubicBezTo>
                    <a:pt x="40" y="55"/>
                    <a:pt x="30" y="54"/>
                    <a:pt x="30" y="54"/>
                  </a:cubicBezTo>
                  <a:cubicBezTo>
                    <a:pt x="30" y="54"/>
                    <a:pt x="28" y="71"/>
                    <a:pt x="33" y="71"/>
                  </a:cubicBezTo>
                  <a:cubicBezTo>
                    <a:pt x="38" y="71"/>
                    <a:pt x="42" y="79"/>
                    <a:pt x="42" y="79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20" y="90"/>
                    <a:pt x="25" y="98"/>
                  </a:cubicBezTo>
                  <a:cubicBezTo>
                    <a:pt x="30" y="106"/>
                    <a:pt x="48" y="107"/>
                    <a:pt x="48" y="107"/>
                  </a:cubicBezTo>
                  <a:cubicBezTo>
                    <a:pt x="48" y="107"/>
                    <a:pt x="67" y="99"/>
                    <a:pt x="66" y="107"/>
                  </a:cubicBezTo>
                  <a:cubicBezTo>
                    <a:pt x="65" y="115"/>
                    <a:pt x="50" y="116"/>
                    <a:pt x="50" y="116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37" y="125"/>
                    <a:pt x="35" y="134"/>
                  </a:cubicBezTo>
                  <a:cubicBezTo>
                    <a:pt x="33" y="143"/>
                    <a:pt x="30" y="156"/>
                    <a:pt x="30" y="156"/>
                  </a:cubicBezTo>
                  <a:cubicBezTo>
                    <a:pt x="30" y="156"/>
                    <a:pt x="5" y="156"/>
                    <a:pt x="4" y="161"/>
                  </a:cubicBezTo>
                  <a:cubicBezTo>
                    <a:pt x="3" y="166"/>
                    <a:pt x="15" y="167"/>
                    <a:pt x="15" y="167"/>
                  </a:cubicBezTo>
                  <a:cubicBezTo>
                    <a:pt x="15" y="167"/>
                    <a:pt x="0" y="169"/>
                    <a:pt x="0" y="176"/>
                  </a:cubicBezTo>
                  <a:cubicBezTo>
                    <a:pt x="0" y="184"/>
                    <a:pt x="7" y="183"/>
                    <a:pt x="7" y="183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2"/>
                    <a:pt x="36" y="187"/>
                    <a:pt x="35" y="190"/>
                  </a:cubicBezTo>
                  <a:cubicBezTo>
                    <a:pt x="34" y="193"/>
                    <a:pt x="14" y="202"/>
                    <a:pt x="29" y="202"/>
                  </a:cubicBezTo>
                  <a:cubicBezTo>
                    <a:pt x="44" y="202"/>
                    <a:pt x="65" y="196"/>
                    <a:pt x="74" y="191"/>
                  </a:cubicBezTo>
                  <a:cubicBezTo>
                    <a:pt x="83" y="186"/>
                    <a:pt x="83" y="178"/>
                    <a:pt x="83" y="178"/>
                  </a:cubicBezTo>
                  <a:cubicBezTo>
                    <a:pt x="83" y="178"/>
                    <a:pt x="93" y="184"/>
                    <a:pt x="102" y="178"/>
                  </a:cubicBezTo>
                  <a:cubicBezTo>
                    <a:pt x="111" y="173"/>
                    <a:pt x="112" y="167"/>
                    <a:pt x="124" y="166"/>
                  </a:cubicBezTo>
                  <a:cubicBezTo>
                    <a:pt x="135" y="165"/>
                    <a:pt x="140" y="165"/>
                    <a:pt x="140" y="165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8" y="160"/>
                    <a:pt x="168" y="160"/>
                    <a:pt x="168" y="160"/>
                  </a:cubicBezTo>
                  <a:cubicBezTo>
                    <a:pt x="167" y="148"/>
                    <a:pt x="167" y="148"/>
                    <a:pt x="167" y="148"/>
                  </a:cubicBezTo>
                  <a:cubicBezTo>
                    <a:pt x="167" y="148"/>
                    <a:pt x="179" y="150"/>
                    <a:pt x="179" y="146"/>
                  </a:cubicBezTo>
                  <a:cubicBezTo>
                    <a:pt x="179" y="142"/>
                    <a:pt x="174" y="138"/>
                    <a:pt x="178" y="133"/>
                  </a:cubicBezTo>
                  <a:cubicBezTo>
                    <a:pt x="181" y="128"/>
                    <a:pt x="186" y="114"/>
                    <a:pt x="186" y="10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1" name="Freeform 149">
              <a:extLst>
                <a:ext uri="{FF2B5EF4-FFF2-40B4-BE49-F238E27FC236}">
                  <a16:creationId xmlns:a16="http://schemas.microsoft.com/office/drawing/2014/main" id="{2DB147A0-B4C9-4F40-ADD5-884E46A67B4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092450" y="1628776"/>
              <a:ext cx="1479550" cy="717550"/>
            </a:xfrm>
            <a:custGeom>
              <a:avLst/>
              <a:gdLst>
                <a:gd name="T0" fmla="*/ 1565 w 2644"/>
                <a:gd name="T1" fmla="*/ 52 h 1282"/>
                <a:gd name="T2" fmla="*/ 1392 w 2644"/>
                <a:gd name="T3" fmla="*/ 47 h 1282"/>
                <a:gd name="T4" fmla="*/ 1490 w 2644"/>
                <a:gd name="T5" fmla="*/ 10 h 1282"/>
                <a:gd name="T6" fmla="*/ 1129 w 2644"/>
                <a:gd name="T7" fmla="*/ 20 h 1282"/>
                <a:gd name="T8" fmla="*/ 1006 w 2644"/>
                <a:gd name="T9" fmla="*/ 38 h 1282"/>
                <a:gd name="T10" fmla="*/ 728 w 2644"/>
                <a:gd name="T11" fmla="*/ 51 h 1282"/>
                <a:gd name="T12" fmla="*/ 452 w 2644"/>
                <a:gd name="T13" fmla="*/ 80 h 1282"/>
                <a:gd name="T14" fmla="*/ 236 w 2644"/>
                <a:gd name="T15" fmla="*/ 157 h 1282"/>
                <a:gd name="T16" fmla="*/ 83 w 2644"/>
                <a:gd name="T17" fmla="*/ 219 h 1282"/>
                <a:gd name="T18" fmla="*/ 96 w 2644"/>
                <a:gd name="T19" fmla="*/ 231 h 1282"/>
                <a:gd name="T20" fmla="*/ 106 w 2644"/>
                <a:gd name="T21" fmla="*/ 266 h 1282"/>
                <a:gd name="T22" fmla="*/ 313 w 2644"/>
                <a:gd name="T23" fmla="*/ 274 h 1282"/>
                <a:gd name="T24" fmla="*/ 399 w 2644"/>
                <a:gd name="T25" fmla="*/ 369 h 1282"/>
                <a:gd name="T26" fmla="*/ 370 w 2644"/>
                <a:gd name="T27" fmla="*/ 445 h 1282"/>
                <a:gd name="T28" fmla="*/ 438 w 2644"/>
                <a:gd name="T29" fmla="*/ 447 h 1282"/>
                <a:gd name="T30" fmla="*/ 432 w 2644"/>
                <a:gd name="T31" fmla="*/ 517 h 1282"/>
                <a:gd name="T32" fmla="*/ 456 w 2644"/>
                <a:gd name="T33" fmla="*/ 542 h 1282"/>
                <a:gd name="T34" fmla="*/ 421 w 2644"/>
                <a:gd name="T35" fmla="*/ 578 h 1282"/>
                <a:gd name="T36" fmla="*/ 408 w 2644"/>
                <a:gd name="T37" fmla="*/ 639 h 1282"/>
                <a:gd name="T38" fmla="*/ 354 w 2644"/>
                <a:gd name="T39" fmla="*/ 640 h 1282"/>
                <a:gd name="T40" fmla="*/ 276 w 2644"/>
                <a:gd name="T41" fmla="*/ 668 h 1282"/>
                <a:gd name="T42" fmla="*/ 273 w 2644"/>
                <a:gd name="T43" fmla="*/ 727 h 1282"/>
                <a:gd name="T44" fmla="*/ 270 w 2644"/>
                <a:gd name="T45" fmla="*/ 802 h 1282"/>
                <a:gd name="T46" fmla="*/ 328 w 2644"/>
                <a:gd name="T47" fmla="*/ 798 h 1282"/>
                <a:gd name="T48" fmla="*/ 286 w 2644"/>
                <a:gd name="T49" fmla="*/ 851 h 1282"/>
                <a:gd name="T50" fmla="*/ 322 w 2644"/>
                <a:gd name="T51" fmla="*/ 925 h 1282"/>
                <a:gd name="T52" fmla="*/ 398 w 2644"/>
                <a:gd name="T53" fmla="*/ 969 h 1282"/>
                <a:gd name="T54" fmla="*/ 443 w 2644"/>
                <a:gd name="T55" fmla="*/ 1000 h 1282"/>
                <a:gd name="T56" fmla="*/ 540 w 2644"/>
                <a:gd name="T57" fmla="*/ 948 h 1282"/>
                <a:gd name="T58" fmla="*/ 585 w 2644"/>
                <a:gd name="T59" fmla="*/ 903 h 1282"/>
                <a:gd name="T60" fmla="*/ 625 w 2644"/>
                <a:gd name="T61" fmla="*/ 858 h 1282"/>
                <a:gd name="T62" fmla="*/ 673 w 2644"/>
                <a:gd name="T63" fmla="*/ 802 h 1282"/>
                <a:gd name="T64" fmla="*/ 752 w 2644"/>
                <a:gd name="T65" fmla="*/ 741 h 1282"/>
                <a:gd name="T66" fmla="*/ 841 w 2644"/>
                <a:gd name="T67" fmla="*/ 727 h 1282"/>
                <a:gd name="T68" fmla="*/ 1053 w 2644"/>
                <a:gd name="T69" fmla="*/ 599 h 1282"/>
                <a:gd name="T70" fmla="*/ 1317 w 2644"/>
                <a:gd name="T71" fmla="*/ 578 h 1282"/>
                <a:gd name="T72" fmla="*/ 1303 w 2644"/>
                <a:gd name="T73" fmla="*/ 524 h 1282"/>
                <a:gd name="T74" fmla="*/ 1217 w 2644"/>
                <a:gd name="T75" fmla="*/ 512 h 1282"/>
                <a:gd name="T76" fmla="*/ 1271 w 2644"/>
                <a:gd name="T77" fmla="*/ 465 h 1282"/>
                <a:gd name="T78" fmla="*/ 1427 w 2644"/>
                <a:gd name="T79" fmla="*/ 502 h 1282"/>
                <a:gd name="T80" fmla="*/ 1425 w 2644"/>
                <a:gd name="T81" fmla="*/ 459 h 1282"/>
                <a:gd name="T82" fmla="*/ 1303 w 2644"/>
                <a:gd name="T83" fmla="*/ 412 h 1282"/>
                <a:gd name="T84" fmla="*/ 1471 w 2644"/>
                <a:gd name="T85" fmla="*/ 404 h 1282"/>
                <a:gd name="T86" fmla="*/ 1535 w 2644"/>
                <a:gd name="T87" fmla="*/ 368 h 1282"/>
                <a:gd name="T88" fmla="*/ 1546 w 2644"/>
                <a:gd name="T89" fmla="*/ 334 h 1282"/>
                <a:gd name="T90" fmla="*/ 1594 w 2644"/>
                <a:gd name="T91" fmla="*/ 289 h 1282"/>
                <a:gd name="T92" fmla="*/ 1590 w 2644"/>
                <a:gd name="T93" fmla="*/ 221 h 1282"/>
                <a:gd name="T94" fmla="*/ 1627 w 2644"/>
                <a:gd name="T95" fmla="*/ 165 h 1282"/>
                <a:gd name="T96" fmla="*/ 1659 w 2644"/>
                <a:gd name="T97" fmla="*/ 111 h 1282"/>
                <a:gd name="T98" fmla="*/ 1807 w 2644"/>
                <a:gd name="T99" fmla="*/ 79 h 1282"/>
                <a:gd name="T100" fmla="*/ 371 w 2644"/>
                <a:gd name="T101" fmla="*/ 534 h 1282"/>
                <a:gd name="T102" fmla="*/ 2531 w 2644"/>
                <a:gd name="T103" fmla="*/ 1160 h 1282"/>
                <a:gd name="T104" fmla="*/ 2458 w 2644"/>
                <a:gd name="T105" fmla="*/ 1164 h 1282"/>
                <a:gd name="T106" fmla="*/ 2471 w 2644"/>
                <a:gd name="T107" fmla="*/ 1249 h 1282"/>
                <a:gd name="T108" fmla="*/ 2517 w 2644"/>
                <a:gd name="T109" fmla="*/ 1268 h 1282"/>
                <a:gd name="T110" fmla="*/ 2531 w 2644"/>
                <a:gd name="T111" fmla="*/ 1179 h 1282"/>
                <a:gd name="T112" fmla="*/ 2577 w 2644"/>
                <a:gd name="T113" fmla="*/ 1240 h 1282"/>
                <a:gd name="T114" fmla="*/ 2624 w 2644"/>
                <a:gd name="T115" fmla="*/ 1211 h 1282"/>
                <a:gd name="T116" fmla="*/ 2629 w 2644"/>
                <a:gd name="T117" fmla="*/ 1260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4" h="1282">
                  <a:moveTo>
                    <a:pt x="1845" y="57"/>
                  </a:moveTo>
                  <a:cubicBezTo>
                    <a:pt x="1825" y="57"/>
                    <a:pt x="1757" y="51"/>
                    <a:pt x="1752" y="57"/>
                  </a:cubicBezTo>
                  <a:cubicBezTo>
                    <a:pt x="1747" y="63"/>
                    <a:pt x="1722" y="69"/>
                    <a:pt x="1711" y="69"/>
                  </a:cubicBezTo>
                  <a:cubicBezTo>
                    <a:pt x="1700" y="69"/>
                    <a:pt x="1655" y="60"/>
                    <a:pt x="1647" y="64"/>
                  </a:cubicBezTo>
                  <a:cubicBezTo>
                    <a:pt x="1639" y="68"/>
                    <a:pt x="1587" y="83"/>
                    <a:pt x="1581" y="86"/>
                  </a:cubicBezTo>
                  <a:cubicBezTo>
                    <a:pt x="1575" y="89"/>
                    <a:pt x="1523" y="101"/>
                    <a:pt x="1532" y="94"/>
                  </a:cubicBezTo>
                  <a:cubicBezTo>
                    <a:pt x="1541" y="87"/>
                    <a:pt x="1615" y="71"/>
                    <a:pt x="1610" y="61"/>
                  </a:cubicBezTo>
                  <a:cubicBezTo>
                    <a:pt x="1605" y="51"/>
                    <a:pt x="1576" y="48"/>
                    <a:pt x="1565" y="52"/>
                  </a:cubicBezTo>
                  <a:cubicBezTo>
                    <a:pt x="1554" y="56"/>
                    <a:pt x="1536" y="63"/>
                    <a:pt x="1536" y="63"/>
                  </a:cubicBezTo>
                  <a:cubicBezTo>
                    <a:pt x="1457" y="73"/>
                    <a:pt x="1457" y="73"/>
                    <a:pt x="1457" y="73"/>
                  </a:cubicBezTo>
                  <a:cubicBezTo>
                    <a:pt x="1457" y="73"/>
                    <a:pt x="1531" y="55"/>
                    <a:pt x="1513" y="54"/>
                  </a:cubicBezTo>
                  <a:cubicBezTo>
                    <a:pt x="1495" y="53"/>
                    <a:pt x="1427" y="52"/>
                    <a:pt x="1427" y="52"/>
                  </a:cubicBezTo>
                  <a:cubicBezTo>
                    <a:pt x="1403" y="57"/>
                    <a:pt x="1403" y="57"/>
                    <a:pt x="1403" y="57"/>
                  </a:cubicBezTo>
                  <a:cubicBezTo>
                    <a:pt x="1358" y="53"/>
                    <a:pt x="1358" y="53"/>
                    <a:pt x="1358" y="53"/>
                  </a:cubicBezTo>
                  <a:cubicBezTo>
                    <a:pt x="1358" y="53"/>
                    <a:pt x="1307" y="68"/>
                    <a:pt x="1309" y="61"/>
                  </a:cubicBezTo>
                  <a:cubicBezTo>
                    <a:pt x="1311" y="54"/>
                    <a:pt x="1371" y="47"/>
                    <a:pt x="1392" y="47"/>
                  </a:cubicBezTo>
                  <a:cubicBezTo>
                    <a:pt x="1413" y="47"/>
                    <a:pt x="1548" y="45"/>
                    <a:pt x="1557" y="45"/>
                  </a:cubicBezTo>
                  <a:cubicBezTo>
                    <a:pt x="1566" y="45"/>
                    <a:pt x="1645" y="43"/>
                    <a:pt x="1636" y="35"/>
                  </a:cubicBezTo>
                  <a:cubicBezTo>
                    <a:pt x="1627" y="27"/>
                    <a:pt x="1577" y="24"/>
                    <a:pt x="1558" y="27"/>
                  </a:cubicBezTo>
                  <a:cubicBezTo>
                    <a:pt x="1539" y="30"/>
                    <a:pt x="1526" y="29"/>
                    <a:pt x="1526" y="29"/>
                  </a:cubicBezTo>
                  <a:cubicBezTo>
                    <a:pt x="1526" y="29"/>
                    <a:pt x="1551" y="18"/>
                    <a:pt x="1535" y="17"/>
                  </a:cubicBezTo>
                  <a:cubicBezTo>
                    <a:pt x="1519" y="16"/>
                    <a:pt x="1492" y="19"/>
                    <a:pt x="1492" y="19"/>
                  </a:cubicBezTo>
                  <a:cubicBezTo>
                    <a:pt x="1492" y="19"/>
                    <a:pt x="1462" y="18"/>
                    <a:pt x="1455" y="16"/>
                  </a:cubicBezTo>
                  <a:cubicBezTo>
                    <a:pt x="1448" y="14"/>
                    <a:pt x="1483" y="17"/>
                    <a:pt x="1490" y="10"/>
                  </a:cubicBezTo>
                  <a:cubicBezTo>
                    <a:pt x="1497" y="3"/>
                    <a:pt x="1454" y="5"/>
                    <a:pt x="1432" y="5"/>
                  </a:cubicBezTo>
                  <a:cubicBezTo>
                    <a:pt x="1410" y="5"/>
                    <a:pt x="1355" y="8"/>
                    <a:pt x="1355" y="8"/>
                  </a:cubicBezTo>
                  <a:cubicBezTo>
                    <a:pt x="1355" y="8"/>
                    <a:pt x="1315" y="4"/>
                    <a:pt x="1292" y="2"/>
                  </a:cubicBezTo>
                  <a:cubicBezTo>
                    <a:pt x="1269" y="0"/>
                    <a:pt x="1246" y="5"/>
                    <a:pt x="1237" y="6"/>
                  </a:cubicBezTo>
                  <a:cubicBezTo>
                    <a:pt x="1228" y="7"/>
                    <a:pt x="1210" y="7"/>
                    <a:pt x="1188" y="6"/>
                  </a:cubicBezTo>
                  <a:cubicBezTo>
                    <a:pt x="1166" y="5"/>
                    <a:pt x="1144" y="5"/>
                    <a:pt x="1146" y="10"/>
                  </a:cubicBezTo>
                  <a:cubicBezTo>
                    <a:pt x="1148" y="15"/>
                    <a:pt x="1177" y="16"/>
                    <a:pt x="1177" y="16"/>
                  </a:cubicBezTo>
                  <a:cubicBezTo>
                    <a:pt x="1177" y="16"/>
                    <a:pt x="1142" y="21"/>
                    <a:pt x="1129" y="20"/>
                  </a:cubicBezTo>
                  <a:cubicBezTo>
                    <a:pt x="1116" y="19"/>
                    <a:pt x="1061" y="13"/>
                    <a:pt x="1047" y="11"/>
                  </a:cubicBezTo>
                  <a:cubicBezTo>
                    <a:pt x="1033" y="9"/>
                    <a:pt x="995" y="13"/>
                    <a:pt x="990" y="13"/>
                  </a:cubicBezTo>
                  <a:cubicBezTo>
                    <a:pt x="985" y="13"/>
                    <a:pt x="935" y="19"/>
                    <a:pt x="956" y="24"/>
                  </a:cubicBezTo>
                  <a:cubicBezTo>
                    <a:pt x="977" y="29"/>
                    <a:pt x="1046" y="31"/>
                    <a:pt x="1046" y="31"/>
                  </a:cubicBezTo>
                  <a:cubicBezTo>
                    <a:pt x="1103" y="38"/>
                    <a:pt x="1103" y="38"/>
                    <a:pt x="1103" y="38"/>
                  </a:cubicBezTo>
                  <a:cubicBezTo>
                    <a:pt x="1103" y="38"/>
                    <a:pt x="1048" y="40"/>
                    <a:pt x="1040" y="40"/>
                  </a:cubicBezTo>
                  <a:cubicBezTo>
                    <a:pt x="1032" y="40"/>
                    <a:pt x="984" y="27"/>
                    <a:pt x="985" y="31"/>
                  </a:cubicBezTo>
                  <a:cubicBezTo>
                    <a:pt x="986" y="35"/>
                    <a:pt x="1006" y="38"/>
                    <a:pt x="1006" y="38"/>
                  </a:cubicBezTo>
                  <a:cubicBezTo>
                    <a:pt x="975" y="41"/>
                    <a:pt x="975" y="41"/>
                    <a:pt x="975" y="41"/>
                  </a:cubicBezTo>
                  <a:cubicBezTo>
                    <a:pt x="975" y="41"/>
                    <a:pt x="958" y="55"/>
                    <a:pt x="962" y="59"/>
                  </a:cubicBezTo>
                  <a:cubicBezTo>
                    <a:pt x="966" y="63"/>
                    <a:pt x="938" y="64"/>
                    <a:pt x="925" y="56"/>
                  </a:cubicBezTo>
                  <a:cubicBezTo>
                    <a:pt x="912" y="48"/>
                    <a:pt x="885" y="42"/>
                    <a:pt x="859" y="40"/>
                  </a:cubicBezTo>
                  <a:cubicBezTo>
                    <a:pt x="833" y="38"/>
                    <a:pt x="804" y="38"/>
                    <a:pt x="804" y="38"/>
                  </a:cubicBezTo>
                  <a:cubicBezTo>
                    <a:pt x="806" y="58"/>
                    <a:pt x="806" y="58"/>
                    <a:pt x="806" y="58"/>
                  </a:cubicBezTo>
                  <a:cubicBezTo>
                    <a:pt x="806" y="58"/>
                    <a:pt x="786" y="61"/>
                    <a:pt x="773" y="59"/>
                  </a:cubicBezTo>
                  <a:cubicBezTo>
                    <a:pt x="760" y="57"/>
                    <a:pt x="736" y="49"/>
                    <a:pt x="728" y="51"/>
                  </a:cubicBezTo>
                  <a:cubicBezTo>
                    <a:pt x="720" y="53"/>
                    <a:pt x="702" y="62"/>
                    <a:pt x="702" y="62"/>
                  </a:cubicBezTo>
                  <a:cubicBezTo>
                    <a:pt x="702" y="62"/>
                    <a:pt x="713" y="44"/>
                    <a:pt x="700" y="44"/>
                  </a:cubicBezTo>
                  <a:cubicBezTo>
                    <a:pt x="687" y="44"/>
                    <a:pt x="616" y="45"/>
                    <a:pt x="597" y="48"/>
                  </a:cubicBezTo>
                  <a:cubicBezTo>
                    <a:pt x="578" y="51"/>
                    <a:pt x="545" y="44"/>
                    <a:pt x="550" y="49"/>
                  </a:cubicBezTo>
                  <a:cubicBezTo>
                    <a:pt x="555" y="54"/>
                    <a:pt x="590" y="71"/>
                    <a:pt x="590" y="71"/>
                  </a:cubicBezTo>
                  <a:cubicBezTo>
                    <a:pt x="590" y="71"/>
                    <a:pt x="536" y="54"/>
                    <a:pt x="527" y="54"/>
                  </a:cubicBezTo>
                  <a:cubicBezTo>
                    <a:pt x="518" y="54"/>
                    <a:pt x="491" y="49"/>
                    <a:pt x="487" y="59"/>
                  </a:cubicBezTo>
                  <a:cubicBezTo>
                    <a:pt x="483" y="69"/>
                    <a:pt x="465" y="80"/>
                    <a:pt x="452" y="80"/>
                  </a:cubicBezTo>
                  <a:cubicBezTo>
                    <a:pt x="439" y="80"/>
                    <a:pt x="402" y="80"/>
                    <a:pt x="402" y="80"/>
                  </a:cubicBezTo>
                  <a:cubicBezTo>
                    <a:pt x="402" y="80"/>
                    <a:pt x="328" y="94"/>
                    <a:pt x="324" y="95"/>
                  </a:cubicBezTo>
                  <a:cubicBezTo>
                    <a:pt x="320" y="96"/>
                    <a:pt x="248" y="106"/>
                    <a:pt x="259" y="113"/>
                  </a:cubicBezTo>
                  <a:cubicBezTo>
                    <a:pt x="270" y="120"/>
                    <a:pt x="310" y="122"/>
                    <a:pt x="315" y="121"/>
                  </a:cubicBezTo>
                  <a:cubicBezTo>
                    <a:pt x="320" y="120"/>
                    <a:pt x="335" y="118"/>
                    <a:pt x="335" y="11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9"/>
                    <a:pt x="253" y="157"/>
                    <a:pt x="236" y="157"/>
                  </a:cubicBezTo>
                  <a:cubicBezTo>
                    <a:pt x="219" y="157"/>
                    <a:pt x="151" y="157"/>
                    <a:pt x="137" y="169"/>
                  </a:cubicBezTo>
                  <a:cubicBezTo>
                    <a:pt x="123" y="181"/>
                    <a:pt x="112" y="167"/>
                    <a:pt x="112" y="167"/>
                  </a:cubicBezTo>
                  <a:cubicBezTo>
                    <a:pt x="90" y="176"/>
                    <a:pt x="90" y="176"/>
                    <a:pt x="90" y="176"/>
                  </a:cubicBezTo>
                  <a:cubicBezTo>
                    <a:pt x="57" y="175"/>
                    <a:pt x="57" y="175"/>
                    <a:pt x="57" y="175"/>
                  </a:cubicBezTo>
                  <a:cubicBezTo>
                    <a:pt x="57" y="175"/>
                    <a:pt x="0" y="181"/>
                    <a:pt x="14" y="191"/>
                  </a:cubicBezTo>
                  <a:cubicBezTo>
                    <a:pt x="28" y="201"/>
                    <a:pt x="51" y="212"/>
                    <a:pt x="51" y="212"/>
                  </a:cubicBezTo>
                  <a:cubicBezTo>
                    <a:pt x="71" y="204"/>
                    <a:pt x="71" y="204"/>
                    <a:pt x="71" y="204"/>
                  </a:cubicBezTo>
                  <a:cubicBezTo>
                    <a:pt x="71" y="204"/>
                    <a:pt x="73" y="216"/>
                    <a:pt x="83" y="219"/>
                  </a:cubicBezTo>
                  <a:cubicBezTo>
                    <a:pt x="93" y="222"/>
                    <a:pt x="116" y="209"/>
                    <a:pt x="116" y="209"/>
                  </a:cubicBezTo>
                  <a:cubicBezTo>
                    <a:pt x="116" y="209"/>
                    <a:pt x="112" y="220"/>
                    <a:pt x="122" y="220"/>
                  </a:cubicBezTo>
                  <a:cubicBezTo>
                    <a:pt x="132" y="220"/>
                    <a:pt x="169" y="204"/>
                    <a:pt x="176" y="209"/>
                  </a:cubicBezTo>
                  <a:cubicBezTo>
                    <a:pt x="183" y="214"/>
                    <a:pt x="181" y="220"/>
                    <a:pt x="181" y="220"/>
                  </a:cubicBezTo>
                  <a:cubicBezTo>
                    <a:pt x="170" y="221"/>
                    <a:pt x="170" y="221"/>
                    <a:pt x="170" y="221"/>
                  </a:cubicBezTo>
                  <a:cubicBezTo>
                    <a:pt x="170" y="221"/>
                    <a:pt x="162" y="232"/>
                    <a:pt x="155" y="232"/>
                  </a:cubicBezTo>
                  <a:cubicBezTo>
                    <a:pt x="148" y="232"/>
                    <a:pt x="152" y="226"/>
                    <a:pt x="141" y="226"/>
                  </a:cubicBezTo>
                  <a:cubicBezTo>
                    <a:pt x="130" y="226"/>
                    <a:pt x="96" y="231"/>
                    <a:pt x="96" y="231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28"/>
                    <a:pt x="31" y="208"/>
                    <a:pt x="20" y="227"/>
                  </a:cubicBezTo>
                  <a:cubicBezTo>
                    <a:pt x="9" y="246"/>
                    <a:pt x="36" y="252"/>
                    <a:pt x="44" y="251"/>
                  </a:cubicBezTo>
                  <a:cubicBezTo>
                    <a:pt x="52" y="250"/>
                    <a:pt x="79" y="251"/>
                    <a:pt x="79" y="251"/>
                  </a:cubicBezTo>
                  <a:cubicBezTo>
                    <a:pt x="79" y="251"/>
                    <a:pt x="36" y="254"/>
                    <a:pt x="41" y="261"/>
                  </a:cubicBezTo>
                  <a:cubicBezTo>
                    <a:pt x="46" y="268"/>
                    <a:pt x="74" y="274"/>
                    <a:pt x="74" y="274"/>
                  </a:cubicBezTo>
                  <a:cubicBezTo>
                    <a:pt x="98" y="277"/>
                    <a:pt x="98" y="277"/>
                    <a:pt x="98" y="277"/>
                  </a:cubicBezTo>
                  <a:cubicBezTo>
                    <a:pt x="98" y="277"/>
                    <a:pt x="99" y="267"/>
                    <a:pt x="106" y="266"/>
                  </a:cubicBezTo>
                  <a:cubicBezTo>
                    <a:pt x="113" y="265"/>
                    <a:pt x="121" y="276"/>
                    <a:pt x="121" y="27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7"/>
                    <a:pt x="148" y="277"/>
                    <a:pt x="151" y="277"/>
                  </a:cubicBezTo>
                  <a:cubicBezTo>
                    <a:pt x="154" y="277"/>
                    <a:pt x="184" y="263"/>
                    <a:pt x="193" y="265"/>
                  </a:cubicBezTo>
                  <a:cubicBezTo>
                    <a:pt x="202" y="267"/>
                    <a:pt x="209" y="271"/>
                    <a:pt x="214" y="271"/>
                  </a:cubicBezTo>
                  <a:cubicBezTo>
                    <a:pt x="219" y="271"/>
                    <a:pt x="230" y="262"/>
                    <a:pt x="236" y="262"/>
                  </a:cubicBezTo>
                  <a:cubicBezTo>
                    <a:pt x="242" y="262"/>
                    <a:pt x="259" y="273"/>
                    <a:pt x="259" y="273"/>
                  </a:cubicBezTo>
                  <a:cubicBezTo>
                    <a:pt x="259" y="273"/>
                    <a:pt x="291" y="268"/>
                    <a:pt x="313" y="274"/>
                  </a:cubicBezTo>
                  <a:cubicBezTo>
                    <a:pt x="335" y="280"/>
                    <a:pt x="339" y="291"/>
                    <a:pt x="339" y="291"/>
                  </a:cubicBezTo>
                  <a:cubicBezTo>
                    <a:pt x="339" y="291"/>
                    <a:pt x="361" y="286"/>
                    <a:pt x="361" y="291"/>
                  </a:cubicBezTo>
                  <a:cubicBezTo>
                    <a:pt x="361" y="296"/>
                    <a:pt x="351" y="306"/>
                    <a:pt x="351" y="306"/>
                  </a:cubicBezTo>
                  <a:cubicBezTo>
                    <a:pt x="357" y="315"/>
                    <a:pt x="357" y="315"/>
                    <a:pt x="357" y="315"/>
                  </a:cubicBezTo>
                  <a:cubicBezTo>
                    <a:pt x="357" y="315"/>
                    <a:pt x="390" y="321"/>
                    <a:pt x="390" y="330"/>
                  </a:cubicBezTo>
                  <a:cubicBezTo>
                    <a:pt x="390" y="339"/>
                    <a:pt x="374" y="343"/>
                    <a:pt x="374" y="343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99" y="369"/>
                    <a:pt x="399" y="369"/>
                    <a:pt x="399" y="369"/>
                  </a:cubicBezTo>
                  <a:cubicBezTo>
                    <a:pt x="385" y="374"/>
                    <a:pt x="385" y="374"/>
                    <a:pt x="385" y="374"/>
                  </a:cubicBezTo>
                  <a:cubicBezTo>
                    <a:pt x="395" y="387"/>
                    <a:pt x="395" y="387"/>
                    <a:pt x="395" y="387"/>
                  </a:cubicBezTo>
                  <a:cubicBezTo>
                    <a:pt x="395" y="387"/>
                    <a:pt x="383" y="386"/>
                    <a:pt x="383" y="395"/>
                  </a:cubicBezTo>
                  <a:cubicBezTo>
                    <a:pt x="383" y="404"/>
                    <a:pt x="405" y="407"/>
                    <a:pt x="402" y="412"/>
                  </a:cubicBezTo>
                  <a:cubicBezTo>
                    <a:pt x="399" y="417"/>
                    <a:pt x="380" y="426"/>
                    <a:pt x="380" y="426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88" y="433"/>
                    <a:pt x="347" y="438"/>
                    <a:pt x="348" y="441"/>
                  </a:cubicBezTo>
                  <a:cubicBezTo>
                    <a:pt x="349" y="444"/>
                    <a:pt x="357" y="446"/>
                    <a:pt x="370" y="445"/>
                  </a:cubicBezTo>
                  <a:cubicBezTo>
                    <a:pt x="383" y="444"/>
                    <a:pt x="367" y="455"/>
                    <a:pt x="367" y="455"/>
                  </a:cubicBezTo>
                  <a:cubicBezTo>
                    <a:pt x="367" y="455"/>
                    <a:pt x="316" y="456"/>
                    <a:pt x="328" y="465"/>
                  </a:cubicBezTo>
                  <a:cubicBezTo>
                    <a:pt x="340" y="474"/>
                    <a:pt x="353" y="479"/>
                    <a:pt x="369" y="478"/>
                  </a:cubicBezTo>
                  <a:cubicBezTo>
                    <a:pt x="385" y="477"/>
                    <a:pt x="389" y="467"/>
                    <a:pt x="389" y="467"/>
                  </a:cubicBezTo>
                  <a:cubicBezTo>
                    <a:pt x="389" y="467"/>
                    <a:pt x="416" y="469"/>
                    <a:pt x="414" y="460"/>
                  </a:cubicBezTo>
                  <a:cubicBezTo>
                    <a:pt x="412" y="451"/>
                    <a:pt x="419" y="439"/>
                    <a:pt x="419" y="439"/>
                  </a:cubicBezTo>
                  <a:cubicBezTo>
                    <a:pt x="421" y="458"/>
                    <a:pt x="421" y="458"/>
                    <a:pt x="421" y="458"/>
                  </a:cubicBezTo>
                  <a:cubicBezTo>
                    <a:pt x="438" y="447"/>
                    <a:pt x="438" y="447"/>
                    <a:pt x="438" y="447"/>
                  </a:cubicBezTo>
                  <a:cubicBezTo>
                    <a:pt x="438" y="447"/>
                    <a:pt x="430" y="453"/>
                    <a:pt x="434" y="458"/>
                  </a:cubicBezTo>
                  <a:cubicBezTo>
                    <a:pt x="438" y="463"/>
                    <a:pt x="463" y="465"/>
                    <a:pt x="463" y="465"/>
                  </a:cubicBezTo>
                  <a:cubicBezTo>
                    <a:pt x="454" y="471"/>
                    <a:pt x="454" y="471"/>
                    <a:pt x="454" y="471"/>
                  </a:cubicBezTo>
                  <a:cubicBezTo>
                    <a:pt x="454" y="471"/>
                    <a:pt x="448" y="484"/>
                    <a:pt x="457" y="487"/>
                  </a:cubicBezTo>
                  <a:cubicBezTo>
                    <a:pt x="466" y="490"/>
                    <a:pt x="479" y="504"/>
                    <a:pt x="473" y="510"/>
                  </a:cubicBezTo>
                  <a:cubicBezTo>
                    <a:pt x="467" y="516"/>
                    <a:pt x="456" y="513"/>
                    <a:pt x="456" y="513"/>
                  </a:cubicBezTo>
                  <a:cubicBezTo>
                    <a:pt x="456" y="519"/>
                    <a:pt x="456" y="519"/>
                    <a:pt x="456" y="519"/>
                  </a:cubicBezTo>
                  <a:cubicBezTo>
                    <a:pt x="456" y="519"/>
                    <a:pt x="441" y="518"/>
                    <a:pt x="432" y="517"/>
                  </a:cubicBezTo>
                  <a:cubicBezTo>
                    <a:pt x="423" y="516"/>
                    <a:pt x="415" y="506"/>
                    <a:pt x="415" y="506"/>
                  </a:cubicBezTo>
                  <a:cubicBezTo>
                    <a:pt x="375" y="505"/>
                    <a:pt x="375" y="505"/>
                    <a:pt x="375" y="505"/>
                  </a:cubicBezTo>
                  <a:cubicBezTo>
                    <a:pt x="375" y="505"/>
                    <a:pt x="351" y="483"/>
                    <a:pt x="345" y="505"/>
                  </a:cubicBezTo>
                  <a:cubicBezTo>
                    <a:pt x="343" y="514"/>
                    <a:pt x="355" y="520"/>
                    <a:pt x="362" y="521"/>
                  </a:cubicBezTo>
                  <a:cubicBezTo>
                    <a:pt x="369" y="522"/>
                    <a:pt x="374" y="518"/>
                    <a:pt x="383" y="522"/>
                  </a:cubicBezTo>
                  <a:cubicBezTo>
                    <a:pt x="392" y="526"/>
                    <a:pt x="400" y="540"/>
                    <a:pt x="415" y="540"/>
                  </a:cubicBezTo>
                  <a:cubicBezTo>
                    <a:pt x="430" y="540"/>
                    <a:pt x="441" y="534"/>
                    <a:pt x="441" y="534"/>
                  </a:cubicBezTo>
                  <a:cubicBezTo>
                    <a:pt x="456" y="542"/>
                    <a:pt x="456" y="542"/>
                    <a:pt x="456" y="542"/>
                  </a:cubicBezTo>
                  <a:cubicBezTo>
                    <a:pt x="470" y="533"/>
                    <a:pt x="470" y="533"/>
                    <a:pt x="470" y="533"/>
                  </a:cubicBezTo>
                  <a:cubicBezTo>
                    <a:pt x="467" y="547"/>
                    <a:pt x="467" y="547"/>
                    <a:pt x="467" y="547"/>
                  </a:cubicBezTo>
                  <a:cubicBezTo>
                    <a:pt x="467" y="547"/>
                    <a:pt x="452" y="540"/>
                    <a:pt x="450" y="547"/>
                  </a:cubicBezTo>
                  <a:cubicBezTo>
                    <a:pt x="448" y="554"/>
                    <a:pt x="459" y="561"/>
                    <a:pt x="459" y="561"/>
                  </a:cubicBezTo>
                  <a:cubicBezTo>
                    <a:pt x="459" y="561"/>
                    <a:pt x="432" y="561"/>
                    <a:pt x="433" y="566"/>
                  </a:cubicBezTo>
                  <a:cubicBezTo>
                    <a:pt x="434" y="571"/>
                    <a:pt x="454" y="572"/>
                    <a:pt x="454" y="572"/>
                  </a:cubicBezTo>
                  <a:cubicBezTo>
                    <a:pt x="454" y="572"/>
                    <a:pt x="451" y="581"/>
                    <a:pt x="446" y="583"/>
                  </a:cubicBezTo>
                  <a:cubicBezTo>
                    <a:pt x="441" y="585"/>
                    <a:pt x="425" y="572"/>
                    <a:pt x="421" y="578"/>
                  </a:cubicBezTo>
                  <a:cubicBezTo>
                    <a:pt x="417" y="584"/>
                    <a:pt x="427" y="592"/>
                    <a:pt x="427" y="592"/>
                  </a:cubicBezTo>
                  <a:cubicBezTo>
                    <a:pt x="411" y="591"/>
                    <a:pt x="411" y="591"/>
                    <a:pt x="411" y="591"/>
                  </a:cubicBezTo>
                  <a:cubicBezTo>
                    <a:pt x="416" y="605"/>
                    <a:pt x="416" y="605"/>
                    <a:pt x="416" y="605"/>
                  </a:cubicBezTo>
                  <a:cubicBezTo>
                    <a:pt x="416" y="605"/>
                    <a:pt x="395" y="606"/>
                    <a:pt x="398" y="616"/>
                  </a:cubicBezTo>
                  <a:cubicBezTo>
                    <a:pt x="401" y="626"/>
                    <a:pt x="420" y="628"/>
                    <a:pt x="420" y="628"/>
                  </a:cubicBezTo>
                  <a:cubicBezTo>
                    <a:pt x="420" y="628"/>
                    <a:pt x="422" y="639"/>
                    <a:pt x="415" y="639"/>
                  </a:cubicBezTo>
                  <a:cubicBezTo>
                    <a:pt x="408" y="639"/>
                    <a:pt x="413" y="647"/>
                    <a:pt x="413" y="647"/>
                  </a:cubicBezTo>
                  <a:cubicBezTo>
                    <a:pt x="413" y="647"/>
                    <a:pt x="411" y="649"/>
                    <a:pt x="408" y="639"/>
                  </a:cubicBezTo>
                  <a:cubicBezTo>
                    <a:pt x="405" y="629"/>
                    <a:pt x="394" y="624"/>
                    <a:pt x="394" y="624"/>
                  </a:cubicBezTo>
                  <a:cubicBezTo>
                    <a:pt x="394" y="624"/>
                    <a:pt x="377" y="593"/>
                    <a:pt x="367" y="595"/>
                  </a:cubicBezTo>
                  <a:cubicBezTo>
                    <a:pt x="357" y="597"/>
                    <a:pt x="331" y="609"/>
                    <a:pt x="345" y="617"/>
                  </a:cubicBezTo>
                  <a:cubicBezTo>
                    <a:pt x="359" y="625"/>
                    <a:pt x="381" y="628"/>
                    <a:pt x="381" y="628"/>
                  </a:cubicBezTo>
                  <a:cubicBezTo>
                    <a:pt x="381" y="628"/>
                    <a:pt x="364" y="630"/>
                    <a:pt x="353" y="630"/>
                  </a:cubicBezTo>
                  <a:cubicBezTo>
                    <a:pt x="342" y="630"/>
                    <a:pt x="328" y="625"/>
                    <a:pt x="320" y="630"/>
                  </a:cubicBezTo>
                  <a:cubicBezTo>
                    <a:pt x="312" y="635"/>
                    <a:pt x="289" y="640"/>
                    <a:pt x="296" y="643"/>
                  </a:cubicBezTo>
                  <a:cubicBezTo>
                    <a:pt x="303" y="646"/>
                    <a:pt x="344" y="639"/>
                    <a:pt x="354" y="640"/>
                  </a:cubicBezTo>
                  <a:cubicBezTo>
                    <a:pt x="364" y="641"/>
                    <a:pt x="388" y="643"/>
                    <a:pt x="388" y="643"/>
                  </a:cubicBezTo>
                  <a:cubicBezTo>
                    <a:pt x="388" y="643"/>
                    <a:pt x="368" y="644"/>
                    <a:pt x="362" y="644"/>
                  </a:cubicBezTo>
                  <a:cubicBezTo>
                    <a:pt x="356" y="644"/>
                    <a:pt x="290" y="649"/>
                    <a:pt x="284" y="654"/>
                  </a:cubicBezTo>
                  <a:cubicBezTo>
                    <a:pt x="278" y="659"/>
                    <a:pt x="278" y="663"/>
                    <a:pt x="294" y="662"/>
                  </a:cubicBezTo>
                  <a:cubicBezTo>
                    <a:pt x="310" y="661"/>
                    <a:pt x="348" y="657"/>
                    <a:pt x="348" y="657"/>
                  </a:cubicBezTo>
                  <a:cubicBezTo>
                    <a:pt x="348" y="657"/>
                    <a:pt x="375" y="656"/>
                    <a:pt x="376" y="659"/>
                  </a:cubicBezTo>
                  <a:cubicBezTo>
                    <a:pt x="377" y="662"/>
                    <a:pt x="330" y="664"/>
                    <a:pt x="330" y="664"/>
                  </a:cubicBezTo>
                  <a:cubicBezTo>
                    <a:pt x="330" y="664"/>
                    <a:pt x="275" y="666"/>
                    <a:pt x="276" y="668"/>
                  </a:cubicBezTo>
                  <a:cubicBezTo>
                    <a:pt x="277" y="670"/>
                    <a:pt x="286" y="675"/>
                    <a:pt x="295" y="675"/>
                  </a:cubicBezTo>
                  <a:cubicBezTo>
                    <a:pt x="304" y="675"/>
                    <a:pt x="318" y="682"/>
                    <a:pt x="318" y="682"/>
                  </a:cubicBezTo>
                  <a:cubicBezTo>
                    <a:pt x="318" y="682"/>
                    <a:pt x="294" y="676"/>
                    <a:pt x="289" y="682"/>
                  </a:cubicBezTo>
                  <a:cubicBezTo>
                    <a:pt x="284" y="688"/>
                    <a:pt x="289" y="690"/>
                    <a:pt x="289" y="690"/>
                  </a:cubicBezTo>
                  <a:cubicBezTo>
                    <a:pt x="289" y="690"/>
                    <a:pt x="258" y="699"/>
                    <a:pt x="262" y="705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64" y="716"/>
                    <a:pt x="264" y="716"/>
                    <a:pt x="264" y="716"/>
                  </a:cubicBezTo>
                  <a:cubicBezTo>
                    <a:pt x="264" y="716"/>
                    <a:pt x="263" y="729"/>
                    <a:pt x="273" y="727"/>
                  </a:cubicBezTo>
                  <a:cubicBezTo>
                    <a:pt x="283" y="725"/>
                    <a:pt x="306" y="725"/>
                    <a:pt x="306" y="725"/>
                  </a:cubicBezTo>
                  <a:cubicBezTo>
                    <a:pt x="306" y="725"/>
                    <a:pt x="267" y="736"/>
                    <a:pt x="274" y="744"/>
                  </a:cubicBezTo>
                  <a:cubicBezTo>
                    <a:pt x="281" y="752"/>
                    <a:pt x="304" y="740"/>
                    <a:pt x="304" y="740"/>
                  </a:cubicBezTo>
                  <a:cubicBezTo>
                    <a:pt x="304" y="740"/>
                    <a:pt x="287" y="755"/>
                    <a:pt x="285" y="762"/>
                  </a:cubicBezTo>
                  <a:cubicBezTo>
                    <a:pt x="283" y="769"/>
                    <a:pt x="280" y="775"/>
                    <a:pt x="286" y="775"/>
                  </a:cubicBezTo>
                  <a:cubicBezTo>
                    <a:pt x="292" y="775"/>
                    <a:pt x="303" y="767"/>
                    <a:pt x="303" y="767"/>
                  </a:cubicBezTo>
                  <a:cubicBezTo>
                    <a:pt x="303" y="767"/>
                    <a:pt x="298" y="783"/>
                    <a:pt x="291" y="783"/>
                  </a:cubicBezTo>
                  <a:cubicBezTo>
                    <a:pt x="284" y="783"/>
                    <a:pt x="269" y="792"/>
                    <a:pt x="270" y="802"/>
                  </a:cubicBezTo>
                  <a:cubicBezTo>
                    <a:pt x="271" y="812"/>
                    <a:pt x="294" y="793"/>
                    <a:pt x="294" y="793"/>
                  </a:cubicBezTo>
                  <a:cubicBezTo>
                    <a:pt x="294" y="793"/>
                    <a:pt x="309" y="776"/>
                    <a:pt x="313" y="780"/>
                  </a:cubicBezTo>
                  <a:cubicBezTo>
                    <a:pt x="317" y="784"/>
                    <a:pt x="341" y="774"/>
                    <a:pt x="341" y="774"/>
                  </a:cubicBezTo>
                  <a:cubicBezTo>
                    <a:pt x="338" y="784"/>
                    <a:pt x="338" y="784"/>
                    <a:pt x="338" y="784"/>
                  </a:cubicBezTo>
                  <a:cubicBezTo>
                    <a:pt x="352" y="774"/>
                    <a:pt x="352" y="774"/>
                    <a:pt x="352" y="774"/>
                  </a:cubicBezTo>
                  <a:cubicBezTo>
                    <a:pt x="338" y="791"/>
                    <a:pt x="338" y="791"/>
                    <a:pt x="338" y="791"/>
                  </a:cubicBezTo>
                  <a:cubicBezTo>
                    <a:pt x="360" y="794"/>
                    <a:pt x="360" y="794"/>
                    <a:pt x="360" y="794"/>
                  </a:cubicBezTo>
                  <a:cubicBezTo>
                    <a:pt x="360" y="794"/>
                    <a:pt x="330" y="794"/>
                    <a:pt x="328" y="798"/>
                  </a:cubicBezTo>
                  <a:cubicBezTo>
                    <a:pt x="326" y="802"/>
                    <a:pt x="335" y="804"/>
                    <a:pt x="335" y="804"/>
                  </a:cubicBezTo>
                  <a:cubicBezTo>
                    <a:pt x="335" y="804"/>
                    <a:pt x="312" y="809"/>
                    <a:pt x="306" y="810"/>
                  </a:cubicBezTo>
                  <a:cubicBezTo>
                    <a:pt x="300" y="811"/>
                    <a:pt x="307" y="816"/>
                    <a:pt x="307" y="816"/>
                  </a:cubicBezTo>
                  <a:cubicBezTo>
                    <a:pt x="307" y="816"/>
                    <a:pt x="283" y="821"/>
                    <a:pt x="281" y="826"/>
                  </a:cubicBezTo>
                  <a:cubicBezTo>
                    <a:pt x="279" y="831"/>
                    <a:pt x="305" y="829"/>
                    <a:pt x="305" y="829"/>
                  </a:cubicBezTo>
                  <a:cubicBezTo>
                    <a:pt x="305" y="829"/>
                    <a:pt x="284" y="833"/>
                    <a:pt x="284" y="836"/>
                  </a:cubicBezTo>
                  <a:cubicBezTo>
                    <a:pt x="284" y="839"/>
                    <a:pt x="304" y="844"/>
                    <a:pt x="304" y="844"/>
                  </a:cubicBezTo>
                  <a:cubicBezTo>
                    <a:pt x="304" y="844"/>
                    <a:pt x="287" y="844"/>
                    <a:pt x="286" y="851"/>
                  </a:cubicBezTo>
                  <a:cubicBezTo>
                    <a:pt x="285" y="858"/>
                    <a:pt x="310" y="855"/>
                    <a:pt x="310" y="855"/>
                  </a:cubicBezTo>
                  <a:cubicBezTo>
                    <a:pt x="298" y="870"/>
                    <a:pt x="298" y="870"/>
                    <a:pt x="298" y="870"/>
                  </a:cubicBezTo>
                  <a:cubicBezTo>
                    <a:pt x="317" y="867"/>
                    <a:pt x="317" y="867"/>
                    <a:pt x="317" y="867"/>
                  </a:cubicBezTo>
                  <a:cubicBezTo>
                    <a:pt x="317" y="867"/>
                    <a:pt x="295" y="880"/>
                    <a:pt x="298" y="891"/>
                  </a:cubicBezTo>
                  <a:cubicBezTo>
                    <a:pt x="301" y="902"/>
                    <a:pt x="324" y="900"/>
                    <a:pt x="324" y="900"/>
                  </a:cubicBezTo>
                  <a:cubicBezTo>
                    <a:pt x="313" y="915"/>
                    <a:pt x="313" y="915"/>
                    <a:pt x="313" y="915"/>
                  </a:cubicBezTo>
                  <a:cubicBezTo>
                    <a:pt x="334" y="908"/>
                    <a:pt x="334" y="908"/>
                    <a:pt x="334" y="908"/>
                  </a:cubicBezTo>
                  <a:cubicBezTo>
                    <a:pt x="334" y="908"/>
                    <a:pt x="319" y="920"/>
                    <a:pt x="322" y="925"/>
                  </a:cubicBezTo>
                  <a:cubicBezTo>
                    <a:pt x="325" y="930"/>
                    <a:pt x="344" y="931"/>
                    <a:pt x="344" y="931"/>
                  </a:cubicBezTo>
                  <a:cubicBezTo>
                    <a:pt x="344" y="931"/>
                    <a:pt x="334" y="934"/>
                    <a:pt x="337" y="940"/>
                  </a:cubicBezTo>
                  <a:cubicBezTo>
                    <a:pt x="340" y="946"/>
                    <a:pt x="351" y="943"/>
                    <a:pt x="351" y="943"/>
                  </a:cubicBezTo>
                  <a:cubicBezTo>
                    <a:pt x="351" y="943"/>
                    <a:pt x="336" y="955"/>
                    <a:pt x="339" y="959"/>
                  </a:cubicBezTo>
                  <a:cubicBezTo>
                    <a:pt x="342" y="963"/>
                    <a:pt x="358" y="961"/>
                    <a:pt x="358" y="961"/>
                  </a:cubicBezTo>
                  <a:cubicBezTo>
                    <a:pt x="356" y="969"/>
                    <a:pt x="356" y="969"/>
                    <a:pt x="356" y="969"/>
                  </a:cubicBezTo>
                  <a:cubicBezTo>
                    <a:pt x="382" y="963"/>
                    <a:pt x="382" y="963"/>
                    <a:pt x="382" y="963"/>
                  </a:cubicBezTo>
                  <a:cubicBezTo>
                    <a:pt x="382" y="963"/>
                    <a:pt x="390" y="976"/>
                    <a:pt x="398" y="969"/>
                  </a:cubicBezTo>
                  <a:cubicBezTo>
                    <a:pt x="406" y="962"/>
                    <a:pt x="431" y="946"/>
                    <a:pt x="435" y="948"/>
                  </a:cubicBezTo>
                  <a:cubicBezTo>
                    <a:pt x="439" y="950"/>
                    <a:pt x="428" y="958"/>
                    <a:pt x="428" y="958"/>
                  </a:cubicBezTo>
                  <a:cubicBezTo>
                    <a:pt x="443" y="962"/>
                    <a:pt x="443" y="962"/>
                    <a:pt x="443" y="962"/>
                  </a:cubicBezTo>
                  <a:cubicBezTo>
                    <a:pt x="457" y="955"/>
                    <a:pt x="457" y="955"/>
                    <a:pt x="457" y="955"/>
                  </a:cubicBezTo>
                  <a:cubicBezTo>
                    <a:pt x="457" y="955"/>
                    <a:pt x="436" y="968"/>
                    <a:pt x="431" y="973"/>
                  </a:cubicBezTo>
                  <a:cubicBezTo>
                    <a:pt x="426" y="978"/>
                    <a:pt x="422" y="983"/>
                    <a:pt x="430" y="983"/>
                  </a:cubicBezTo>
                  <a:cubicBezTo>
                    <a:pt x="438" y="983"/>
                    <a:pt x="465" y="978"/>
                    <a:pt x="465" y="978"/>
                  </a:cubicBezTo>
                  <a:cubicBezTo>
                    <a:pt x="465" y="978"/>
                    <a:pt x="434" y="994"/>
                    <a:pt x="443" y="1000"/>
                  </a:cubicBezTo>
                  <a:cubicBezTo>
                    <a:pt x="452" y="1006"/>
                    <a:pt x="471" y="1000"/>
                    <a:pt x="471" y="1000"/>
                  </a:cubicBezTo>
                  <a:cubicBezTo>
                    <a:pt x="471" y="1000"/>
                    <a:pt x="481" y="1019"/>
                    <a:pt x="493" y="1012"/>
                  </a:cubicBezTo>
                  <a:cubicBezTo>
                    <a:pt x="505" y="1005"/>
                    <a:pt x="511" y="998"/>
                    <a:pt x="511" y="998"/>
                  </a:cubicBezTo>
                  <a:cubicBezTo>
                    <a:pt x="511" y="998"/>
                    <a:pt x="506" y="995"/>
                    <a:pt x="502" y="989"/>
                  </a:cubicBezTo>
                  <a:cubicBezTo>
                    <a:pt x="498" y="983"/>
                    <a:pt x="515" y="990"/>
                    <a:pt x="520" y="985"/>
                  </a:cubicBezTo>
                  <a:cubicBezTo>
                    <a:pt x="525" y="980"/>
                    <a:pt x="524" y="964"/>
                    <a:pt x="524" y="964"/>
                  </a:cubicBezTo>
                  <a:cubicBezTo>
                    <a:pt x="524" y="964"/>
                    <a:pt x="546" y="974"/>
                    <a:pt x="545" y="964"/>
                  </a:cubicBezTo>
                  <a:cubicBezTo>
                    <a:pt x="544" y="954"/>
                    <a:pt x="540" y="948"/>
                    <a:pt x="540" y="948"/>
                  </a:cubicBezTo>
                  <a:cubicBezTo>
                    <a:pt x="540" y="948"/>
                    <a:pt x="546" y="957"/>
                    <a:pt x="552" y="958"/>
                  </a:cubicBezTo>
                  <a:cubicBezTo>
                    <a:pt x="557" y="958"/>
                    <a:pt x="562" y="949"/>
                    <a:pt x="559" y="944"/>
                  </a:cubicBezTo>
                  <a:cubicBezTo>
                    <a:pt x="553" y="934"/>
                    <a:pt x="547" y="931"/>
                    <a:pt x="547" y="931"/>
                  </a:cubicBezTo>
                  <a:cubicBezTo>
                    <a:pt x="547" y="931"/>
                    <a:pt x="569" y="937"/>
                    <a:pt x="569" y="933"/>
                  </a:cubicBezTo>
                  <a:cubicBezTo>
                    <a:pt x="569" y="929"/>
                    <a:pt x="564" y="923"/>
                    <a:pt x="564" y="923"/>
                  </a:cubicBezTo>
                  <a:cubicBezTo>
                    <a:pt x="582" y="922"/>
                    <a:pt x="582" y="922"/>
                    <a:pt x="582" y="922"/>
                  </a:cubicBezTo>
                  <a:cubicBezTo>
                    <a:pt x="574" y="908"/>
                    <a:pt x="574" y="908"/>
                    <a:pt x="574" y="908"/>
                  </a:cubicBezTo>
                  <a:cubicBezTo>
                    <a:pt x="585" y="903"/>
                    <a:pt x="585" y="903"/>
                    <a:pt x="585" y="903"/>
                  </a:cubicBezTo>
                  <a:cubicBezTo>
                    <a:pt x="585" y="903"/>
                    <a:pt x="572" y="894"/>
                    <a:pt x="569" y="893"/>
                  </a:cubicBezTo>
                  <a:cubicBezTo>
                    <a:pt x="566" y="892"/>
                    <a:pt x="580" y="887"/>
                    <a:pt x="580" y="887"/>
                  </a:cubicBezTo>
                  <a:cubicBezTo>
                    <a:pt x="566" y="873"/>
                    <a:pt x="566" y="873"/>
                    <a:pt x="566" y="873"/>
                  </a:cubicBezTo>
                  <a:cubicBezTo>
                    <a:pt x="566" y="873"/>
                    <a:pt x="580" y="885"/>
                    <a:pt x="584" y="882"/>
                  </a:cubicBezTo>
                  <a:cubicBezTo>
                    <a:pt x="588" y="879"/>
                    <a:pt x="596" y="873"/>
                    <a:pt x="596" y="873"/>
                  </a:cubicBezTo>
                  <a:cubicBezTo>
                    <a:pt x="596" y="873"/>
                    <a:pt x="612" y="875"/>
                    <a:pt x="615" y="872"/>
                  </a:cubicBezTo>
                  <a:cubicBezTo>
                    <a:pt x="618" y="869"/>
                    <a:pt x="611" y="859"/>
                    <a:pt x="611" y="859"/>
                  </a:cubicBezTo>
                  <a:cubicBezTo>
                    <a:pt x="625" y="858"/>
                    <a:pt x="625" y="858"/>
                    <a:pt x="625" y="858"/>
                  </a:cubicBezTo>
                  <a:cubicBezTo>
                    <a:pt x="630" y="841"/>
                    <a:pt x="630" y="841"/>
                    <a:pt x="630" y="841"/>
                  </a:cubicBezTo>
                  <a:cubicBezTo>
                    <a:pt x="630" y="841"/>
                    <a:pt x="650" y="848"/>
                    <a:pt x="656" y="843"/>
                  </a:cubicBezTo>
                  <a:cubicBezTo>
                    <a:pt x="662" y="838"/>
                    <a:pt x="657" y="829"/>
                    <a:pt x="657" y="829"/>
                  </a:cubicBezTo>
                  <a:cubicBezTo>
                    <a:pt x="657" y="829"/>
                    <a:pt x="664" y="839"/>
                    <a:pt x="671" y="839"/>
                  </a:cubicBezTo>
                  <a:cubicBezTo>
                    <a:pt x="675" y="839"/>
                    <a:pt x="678" y="830"/>
                    <a:pt x="680" y="828"/>
                  </a:cubicBezTo>
                  <a:cubicBezTo>
                    <a:pt x="685" y="821"/>
                    <a:pt x="680" y="811"/>
                    <a:pt x="680" y="811"/>
                  </a:cubicBezTo>
                  <a:cubicBezTo>
                    <a:pt x="655" y="807"/>
                    <a:pt x="655" y="807"/>
                    <a:pt x="655" y="807"/>
                  </a:cubicBezTo>
                  <a:cubicBezTo>
                    <a:pt x="673" y="802"/>
                    <a:pt x="673" y="802"/>
                    <a:pt x="673" y="802"/>
                  </a:cubicBezTo>
                  <a:cubicBezTo>
                    <a:pt x="693" y="794"/>
                    <a:pt x="693" y="794"/>
                    <a:pt x="693" y="794"/>
                  </a:cubicBezTo>
                  <a:cubicBezTo>
                    <a:pt x="694" y="780"/>
                    <a:pt x="694" y="780"/>
                    <a:pt x="694" y="780"/>
                  </a:cubicBezTo>
                  <a:cubicBezTo>
                    <a:pt x="681" y="777"/>
                    <a:pt x="681" y="777"/>
                    <a:pt x="681" y="777"/>
                  </a:cubicBezTo>
                  <a:cubicBezTo>
                    <a:pt x="686" y="765"/>
                    <a:pt x="686" y="765"/>
                    <a:pt x="686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21" y="769"/>
                    <a:pt x="728" y="763"/>
                  </a:cubicBezTo>
                  <a:cubicBezTo>
                    <a:pt x="735" y="757"/>
                    <a:pt x="730" y="745"/>
                    <a:pt x="730" y="745"/>
                  </a:cubicBezTo>
                  <a:cubicBezTo>
                    <a:pt x="752" y="741"/>
                    <a:pt x="752" y="741"/>
                    <a:pt x="752" y="741"/>
                  </a:cubicBezTo>
                  <a:cubicBezTo>
                    <a:pt x="752" y="741"/>
                    <a:pt x="783" y="747"/>
                    <a:pt x="791" y="740"/>
                  </a:cubicBezTo>
                  <a:cubicBezTo>
                    <a:pt x="799" y="733"/>
                    <a:pt x="802" y="726"/>
                    <a:pt x="802" y="726"/>
                  </a:cubicBezTo>
                  <a:cubicBezTo>
                    <a:pt x="811" y="721"/>
                    <a:pt x="811" y="721"/>
                    <a:pt x="811" y="721"/>
                  </a:cubicBezTo>
                  <a:cubicBezTo>
                    <a:pt x="811" y="721"/>
                    <a:pt x="813" y="710"/>
                    <a:pt x="824" y="708"/>
                  </a:cubicBezTo>
                  <a:cubicBezTo>
                    <a:pt x="835" y="706"/>
                    <a:pt x="804" y="740"/>
                    <a:pt x="812" y="740"/>
                  </a:cubicBezTo>
                  <a:cubicBezTo>
                    <a:pt x="820" y="740"/>
                    <a:pt x="828" y="738"/>
                    <a:pt x="828" y="738"/>
                  </a:cubicBezTo>
                  <a:cubicBezTo>
                    <a:pt x="832" y="725"/>
                    <a:pt x="832" y="725"/>
                    <a:pt x="832" y="725"/>
                  </a:cubicBezTo>
                  <a:cubicBezTo>
                    <a:pt x="841" y="727"/>
                    <a:pt x="841" y="727"/>
                    <a:pt x="841" y="727"/>
                  </a:cubicBezTo>
                  <a:cubicBezTo>
                    <a:pt x="849" y="718"/>
                    <a:pt x="849" y="718"/>
                    <a:pt x="849" y="718"/>
                  </a:cubicBezTo>
                  <a:cubicBezTo>
                    <a:pt x="849" y="718"/>
                    <a:pt x="866" y="733"/>
                    <a:pt x="878" y="725"/>
                  </a:cubicBezTo>
                  <a:cubicBezTo>
                    <a:pt x="890" y="717"/>
                    <a:pt x="907" y="704"/>
                    <a:pt x="907" y="704"/>
                  </a:cubicBezTo>
                  <a:cubicBezTo>
                    <a:pt x="907" y="704"/>
                    <a:pt x="923" y="709"/>
                    <a:pt x="950" y="698"/>
                  </a:cubicBezTo>
                  <a:cubicBezTo>
                    <a:pt x="977" y="687"/>
                    <a:pt x="974" y="670"/>
                    <a:pt x="992" y="658"/>
                  </a:cubicBezTo>
                  <a:cubicBezTo>
                    <a:pt x="1010" y="646"/>
                    <a:pt x="1052" y="634"/>
                    <a:pt x="1052" y="634"/>
                  </a:cubicBezTo>
                  <a:cubicBezTo>
                    <a:pt x="1052" y="634"/>
                    <a:pt x="1055" y="625"/>
                    <a:pt x="1054" y="619"/>
                  </a:cubicBezTo>
                  <a:cubicBezTo>
                    <a:pt x="1053" y="613"/>
                    <a:pt x="1046" y="601"/>
                    <a:pt x="1053" y="599"/>
                  </a:cubicBezTo>
                  <a:cubicBezTo>
                    <a:pt x="1060" y="597"/>
                    <a:pt x="1071" y="625"/>
                    <a:pt x="1082" y="625"/>
                  </a:cubicBezTo>
                  <a:cubicBezTo>
                    <a:pt x="1082" y="625"/>
                    <a:pt x="1124" y="624"/>
                    <a:pt x="1135" y="622"/>
                  </a:cubicBezTo>
                  <a:cubicBezTo>
                    <a:pt x="1146" y="620"/>
                    <a:pt x="1167" y="609"/>
                    <a:pt x="1190" y="606"/>
                  </a:cubicBezTo>
                  <a:cubicBezTo>
                    <a:pt x="1213" y="603"/>
                    <a:pt x="1253" y="600"/>
                    <a:pt x="1260" y="598"/>
                  </a:cubicBezTo>
                  <a:cubicBezTo>
                    <a:pt x="1267" y="596"/>
                    <a:pt x="1273" y="589"/>
                    <a:pt x="1273" y="589"/>
                  </a:cubicBezTo>
                  <a:cubicBezTo>
                    <a:pt x="1291" y="589"/>
                    <a:pt x="1291" y="589"/>
                    <a:pt x="1291" y="589"/>
                  </a:cubicBezTo>
                  <a:cubicBezTo>
                    <a:pt x="1300" y="578"/>
                    <a:pt x="1300" y="578"/>
                    <a:pt x="1300" y="578"/>
                  </a:cubicBezTo>
                  <a:cubicBezTo>
                    <a:pt x="1317" y="578"/>
                    <a:pt x="1317" y="578"/>
                    <a:pt x="1317" y="578"/>
                  </a:cubicBezTo>
                  <a:cubicBezTo>
                    <a:pt x="1317" y="578"/>
                    <a:pt x="1335" y="561"/>
                    <a:pt x="1339" y="558"/>
                  </a:cubicBezTo>
                  <a:cubicBezTo>
                    <a:pt x="1343" y="555"/>
                    <a:pt x="1369" y="553"/>
                    <a:pt x="1369" y="553"/>
                  </a:cubicBezTo>
                  <a:cubicBezTo>
                    <a:pt x="1401" y="542"/>
                    <a:pt x="1401" y="542"/>
                    <a:pt x="1401" y="542"/>
                  </a:cubicBezTo>
                  <a:cubicBezTo>
                    <a:pt x="1422" y="537"/>
                    <a:pt x="1422" y="537"/>
                    <a:pt x="1422" y="537"/>
                  </a:cubicBezTo>
                  <a:cubicBezTo>
                    <a:pt x="1427" y="529"/>
                    <a:pt x="1427" y="529"/>
                    <a:pt x="1427" y="529"/>
                  </a:cubicBezTo>
                  <a:cubicBezTo>
                    <a:pt x="1427" y="529"/>
                    <a:pt x="1407" y="531"/>
                    <a:pt x="1395" y="531"/>
                  </a:cubicBezTo>
                  <a:cubicBezTo>
                    <a:pt x="1383" y="531"/>
                    <a:pt x="1375" y="524"/>
                    <a:pt x="1360" y="522"/>
                  </a:cubicBezTo>
                  <a:cubicBezTo>
                    <a:pt x="1345" y="520"/>
                    <a:pt x="1317" y="520"/>
                    <a:pt x="1303" y="524"/>
                  </a:cubicBezTo>
                  <a:cubicBezTo>
                    <a:pt x="1289" y="528"/>
                    <a:pt x="1269" y="528"/>
                    <a:pt x="1269" y="528"/>
                  </a:cubicBezTo>
                  <a:cubicBezTo>
                    <a:pt x="1259" y="537"/>
                    <a:pt x="1259" y="537"/>
                    <a:pt x="1259" y="537"/>
                  </a:cubicBezTo>
                  <a:cubicBezTo>
                    <a:pt x="1259" y="537"/>
                    <a:pt x="1214" y="541"/>
                    <a:pt x="1221" y="535"/>
                  </a:cubicBezTo>
                  <a:cubicBezTo>
                    <a:pt x="1228" y="529"/>
                    <a:pt x="1288" y="520"/>
                    <a:pt x="1288" y="520"/>
                  </a:cubicBezTo>
                  <a:cubicBezTo>
                    <a:pt x="1288" y="520"/>
                    <a:pt x="1348" y="508"/>
                    <a:pt x="1333" y="499"/>
                  </a:cubicBezTo>
                  <a:cubicBezTo>
                    <a:pt x="1318" y="490"/>
                    <a:pt x="1310" y="490"/>
                    <a:pt x="1310" y="490"/>
                  </a:cubicBezTo>
                  <a:cubicBezTo>
                    <a:pt x="1310" y="490"/>
                    <a:pt x="1255" y="508"/>
                    <a:pt x="1249" y="511"/>
                  </a:cubicBezTo>
                  <a:cubicBezTo>
                    <a:pt x="1243" y="514"/>
                    <a:pt x="1217" y="512"/>
                    <a:pt x="1217" y="512"/>
                  </a:cubicBezTo>
                  <a:cubicBezTo>
                    <a:pt x="1241" y="500"/>
                    <a:pt x="1241" y="500"/>
                    <a:pt x="1241" y="500"/>
                  </a:cubicBezTo>
                  <a:cubicBezTo>
                    <a:pt x="1255" y="489"/>
                    <a:pt x="1255" y="489"/>
                    <a:pt x="1255" y="489"/>
                  </a:cubicBezTo>
                  <a:cubicBezTo>
                    <a:pt x="1255" y="489"/>
                    <a:pt x="1279" y="493"/>
                    <a:pt x="1286" y="491"/>
                  </a:cubicBezTo>
                  <a:cubicBezTo>
                    <a:pt x="1293" y="489"/>
                    <a:pt x="1311" y="485"/>
                    <a:pt x="1319" y="485"/>
                  </a:cubicBezTo>
                  <a:cubicBezTo>
                    <a:pt x="1327" y="485"/>
                    <a:pt x="1349" y="483"/>
                    <a:pt x="1337" y="477"/>
                  </a:cubicBezTo>
                  <a:cubicBezTo>
                    <a:pt x="1325" y="471"/>
                    <a:pt x="1287" y="470"/>
                    <a:pt x="1287" y="470"/>
                  </a:cubicBezTo>
                  <a:cubicBezTo>
                    <a:pt x="1255" y="472"/>
                    <a:pt x="1255" y="472"/>
                    <a:pt x="1255" y="472"/>
                  </a:cubicBezTo>
                  <a:cubicBezTo>
                    <a:pt x="1271" y="465"/>
                    <a:pt x="1271" y="465"/>
                    <a:pt x="1271" y="465"/>
                  </a:cubicBezTo>
                  <a:cubicBezTo>
                    <a:pt x="1255" y="455"/>
                    <a:pt x="1255" y="455"/>
                    <a:pt x="1255" y="455"/>
                  </a:cubicBezTo>
                  <a:cubicBezTo>
                    <a:pt x="1255" y="455"/>
                    <a:pt x="1253" y="446"/>
                    <a:pt x="1257" y="446"/>
                  </a:cubicBezTo>
                  <a:cubicBezTo>
                    <a:pt x="1261" y="446"/>
                    <a:pt x="1281" y="463"/>
                    <a:pt x="1294" y="464"/>
                  </a:cubicBezTo>
                  <a:cubicBezTo>
                    <a:pt x="1307" y="465"/>
                    <a:pt x="1348" y="477"/>
                    <a:pt x="1348" y="477"/>
                  </a:cubicBezTo>
                  <a:cubicBezTo>
                    <a:pt x="1348" y="477"/>
                    <a:pt x="1366" y="469"/>
                    <a:pt x="1367" y="478"/>
                  </a:cubicBezTo>
                  <a:cubicBezTo>
                    <a:pt x="1368" y="487"/>
                    <a:pt x="1356" y="501"/>
                    <a:pt x="1377" y="507"/>
                  </a:cubicBezTo>
                  <a:cubicBezTo>
                    <a:pt x="1398" y="513"/>
                    <a:pt x="1421" y="514"/>
                    <a:pt x="1421" y="514"/>
                  </a:cubicBezTo>
                  <a:cubicBezTo>
                    <a:pt x="1421" y="514"/>
                    <a:pt x="1423" y="499"/>
                    <a:pt x="1427" y="502"/>
                  </a:cubicBezTo>
                  <a:cubicBezTo>
                    <a:pt x="1431" y="505"/>
                    <a:pt x="1427" y="520"/>
                    <a:pt x="1436" y="520"/>
                  </a:cubicBezTo>
                  <a:cubicBezTo>
                    <a:pt x="1445" y="520"/>
                    <a:pt x="1457" y="510"/>
                    <a:pt x="1457" y="510"/>
                  </a:cubicBezTo>
                  <a:cubicBezTo>
                    <a:pt x="1457" y="494"/>
                    <a:pt x="1457" y="494"/>
                    <a:pt x="1457" y="494"/>
                  </a:cubicBezTo>
                  <a:cubicBezTo>
                    <a:pt x="1451" y="492"/>
                    <a:pt x="1451" y="492"/>
                    <a:pt x="1451" y="492"/>
                  </a:cubicBezTo>
                  <a:cubicBezTo>
                    <a:pt x="1451" y="492"/>
                    <a:pt x="1465" y="481"/>
                    <a:pt x="1459" y="476"/>
                  </a:cubicBezTo>
                  <a:cubicBezTo>
                    <a:pt x="1453" y="471"/>
                    <a:pt x="1442" y="477"/>
                    <a:pt x="1442" y="477"/>
                  </a:cubicBezTo>
                  <a:cubicBezTo>
                    <a:pt x="1436" y="462"/>
                    <a:pt x="1436" y="462"/>
                    <a:pt x="1436" y="462"/>
                  </a:cubicBezTo>
                  <a:cubicBezTo>
                    <a:pt x="1425" y="459"/>
                    <a:pt x="1425" y="459"/>
                    <a:pt x="1425" y="459"/>
                  </a:cubicBezTo>
                  <a:cubicBezTo>
                    <a:pt x="1428" y="449"/>
                    <a:pt x="1428" y="449"/>
                    <a:pt x="1428" y="449"/>
                  </a:cubicBezTo>
                  <a:cubicBezTo>
                    <a:pt x="1380" y="430"/>
                    <a:pt x="1380" y="430"/>
                    <a:pt x="1380" y="430"/>
                  </a:cubicBezTo>
                  <a:cubicBezTo>
                    <a:pt x="1353" y="437"/>
                    <a:pt x="1353" y="437"/>
                    <a:pt x="1353" y="437"/>
                  </a:cubicBezTo>
                  <a:cubicBezTo>
                    <a:pt x="1347" y="434"/>
                    <a:pt x="1347" y="434"/>
                    <a:pt x="1347" y="434"/>
                  </a:cubicBezTo>
                  <a:cubicBezTo>
                    <a:pt x="1369" y="427"/>
                    <a:pt x="1369" y="427"/>
                    <a:pt x="1369" y="427"/>
                  </a:cubicBezTo>
                  <a:cubicBezTo>
                    <a:pt x="1371" y="424"/>
                    <a:pt x="1371" y="424"/>
                    <a:pt x="1371" y="424"/>
                  </a:cubicBezTo>
                  <a:cubicBezTo>
                    <a:pt x="1371" y="424"/>
                    <a:pt x="1370" y="415"/>
                    <a:pt x="1353" y="415"/>
                  </a:cubicBezTo>
                  <a:cubicBezTo>
                    <a:pt x="1336" y="415"/>
                    <a:pt x="1303" y="412"/>
                    <a:pt x="1303" y="412"/>
                  </a:cubicBezTo>
                  <a:cubicBezTo>
                    <a:pt x="1314" y="398"/>
                    <a:pt x="1314" y="398"/>
                    <a:pt x="1314" y="398"/>
                  </a:cubicBezTo>
                  <a:cubicBezTo>
                    <a:pt x="1314" y="398"/>
                    <a:pt x="1327" y="396"/>
                    <a:pt x="1337" y="400"/>
                  </a:cubicBezTo>
                  <a:cubicBezTo>
                    <a:pt x="1347" y="404"/>
                    <a:pt x="1363" y="393"/>
                    <a:pt x="1363" y="393"/>
                  </a:cubicBezTo>
                  <a:cubicBezTo>
                    <a:pt x="1381" y="390"/>
                    <a:pt x="1381" y="390"/>
                    <a:pt x="1381" y="390"/>
                  </a:cubicBezTo>
                  <a:cubicBezTo>
                    <a:pt x="1413" y="400"/>
                    <a:pt x="1413" y="400"/>
                    <a:pt x="1413" y="400"/>
                  </a:cubicBezTo>
                  <a:cubicBezTo>
                    <a:pt x="1427" y="397"/>
                    <a:pt x="1427" y="397"/>
                    <a:pt x="1427" y="397"/>
                  </a:cubicBezTo>
                  <a:cubicBezTo>
                    <a:pt x="1427" y="397"/>
                    <a:pt x="1453" y="418"/>
                    <a:pt x="1464" y="418"/>
                  </a:cubicBezTo>
                  <a:cubicBezTo>
                    <a:pt x="1475" y="418"/>
                    <a:pt x="1471" y="404"/>
                    <a:pt x="1471" y="404"/>
                  </a:cubicBezTo>
                  <a:cubicBezTo>
                    <a:pt x="1445" y="400"/>
                    <a:pt x="1445" y="400"/>
                    <a:pt x="1445" y="400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394" y="387"/>
                    <a:pt x="1394" y="387"/>
                    <a:pt x="1394" y="387"/>
                  </a:cubicBezTo>
                  <a:cubicBezTo>
                    <a:pt x="1394" y="387"/>
                    <a:pt x="1401" y="378"/>
                    <a:pt x="1408" y="375"/>
                  </a:cubicBezTo>
                  <a:cubicBezTo>
                    <a:pt x="1415" y="372"/>
                    <a:pt x="1432" y="390"/>
                    <a:pt x="1448" y="390"/>
                  </a:cubicBezTo>
                  <a:cubicBezTo>
                    <a:pt x="1464" y="390"/>
                    <a:pt x="1492" y="391"/>
                    <a:pt x="1492" y="391"/>
                  </a:cubicBezTo>
                  <a:cubicBezTo>
                    <a:pt x="1534" y="386"/>
                    <a:pt x="1534" y="386"/>
                    <a:pt x="1534" y="386"/>
                  </a:cubicBezTo>
                  <a:cubicBezTo>
                    <a:pt x="1535" y="368"/>
                    <a:pt x="1535" y="368"/>
                    <a:pt x="1535" y="368"/>
                  </a:cubicBezTo>
                  <a:cubicBezTo>
                    <a:pt x="1506" y="361"/>
                    <a:pt x="1506" y="361"/>
                    <a:pt x="1506" y="361"/>
                  </a:cubicBezTo>
                  <a:cubicBezTo>
                    <a:pt x="1491" y="371"/>
                    <a:pt x="1491" y="371"/>
                    <a:pt x="1491" y="371"/>
                  </a:cubicBezTo>
                  <a:cubicBezTo>
                    <a:pt x="1491" y="371"/>
                    <a:pt x="1477" y="359"/>
                    <a:pt x="1481" y="355"/>
                  </a:cubicBezTo>
                  <a:cubicBezTo>
                    <a:pt x="1485" y="351"/>
                    <a:pt x="1517" y="354"/>
                    <a:pt x="1517" y="354"/>
                  </a:cubicBezTo>
                  <a:cubicBezTo>
                    <a:pt x="1546" y="346"/>
                    <a:pt x="1546" y="346"/>
                    <a:pt x="1546" y="346"/>
                  </a:cubicBezTo>
                  <a:cubicBezTo>
                    <a:pt x="1546" y="346"/>
                    <a:pt x="1563" y="356"/>
                    <a:pt x="1576" y="352"/>
                  </a:cubicBezTo>
                  <a:cubicBezTo>
                    <a:pt x="1589" y="348"/>
                    <a:pt x="1602" y="339"/>
                    <a:pt x="1597" y="337"/>
                  </a:cubicBezTo>
                  <a:cubicBezTo>
                    <a:pt x="1592" y="335"/>
                    <a:pt x="1550" y="334"/>
                    <a:pt x="1546" y="334"/>
                  </a:cubicBezTo>
                  <a:cubicBezTo>
                    <a:pt x="1542" y="334"/>
                    <a:pt x="1550" y="326"/>
                    <a:pt x="1538" y="323"/>
                  </a:cubicBezTo>
                  <a:cubicBezTo>
                    <a:pt x="1526" y="320"/>
                    <a:pt x="1498" y="321"/>
                    <a:pt x="1498" y="321"/>
                  </a:cubicBezTo>
                  <a:cubicBezTo>
                    <a:pt x="1498" y="321"/>
                    <a:pt x="1532" y="320"/>
                    <a:pt x="1535" y="314"/>
                  </a:cubicBezTo>
                  <a:cubicBezTo>
                    <a:pt x="1538" y="308"/>
                    <a:pt x="1499" y="301"/>
                    <a:pt x="1499" y="301"/>
                  </a:cubicBezTo>
                  <a:cubicBezTo>
                    <a:pt x="1499" y="301"/>
                    <a:pt x="1521" y="296"/>
                    <a:pt x="1528" y="299"/>
                  </a:cubicBezTo>
                  <a:cubicBezTo>
                    <a:pt x="1535" y="302"/>
                    <a:pt x="1559" y="310"/>
                    <a:pt x="1565" y="308"/>
                  </a:cubicBezTo>
                  <a:cubicBezTo>
                    <a:pt x="1571" y="306"/>
                    <a:pt x="1573" y="320"/>
                    <a:pt x="1583" y="316"/>
                  </a:cubicBezTo>
                  <a:cubicBezTo>
                    <a:pt x="1593" y="312"/>
                    <a:pt x="1601" y="294"/>
                    <a:pt x="1594" y="289"/>
                  </a:cubicBezTo>
                  <a:cubicBezTo>
                    <a:pt x="1587" y="284"/>
                    <a:pt x="1570" y="272"/>
                    <a:pt x="1570" y="272"/>
                  </a:cubicBezTo>
                  <a:cubicBezTo>
                    <a:pt x="1531" y="264"/>
                    <a:pt x="1531" y="264"/>
                    <a:pt x="1531" y="264"/>
                  </a:cubicBezTo>
                  <a:cubicBezTo>
                    <a:pt x="1531" y="264"/>
                    <a:pt x="1513" y="256"/>
                    <a:pt x="1520" y="250"/>
                  </a:cubicBezTo>
                  <a:cubicBezTo>
                    <a:pt x="1527" y="244"/>
                    <a:pt x="1549" y="249"/>
                    <a:pt x="1549" y="249"/>
                  </a:cubicBezTo>
                  <a:cubicBezTo>
                    <a:pt x="1580" y="242"/>
                    <a:pt x="1580" y="242"/>
                    <a:pt x="1580" y="242"/>
                  </a:cubicBezTo>
                  <a:cubicBezTo>
                    <a:pt x="1580" y="242"/>
                    <a:pt x="1591" y="244"/>
                    <a:pt x="1623" y="246"/>
                  </a:cubicBezTo>
                  <a:cubicBezTo>
                    <a:pt x="1655" y="248"/>
                    <a:pt x="1670" y="225"/>
                    <a:pt x="1647" y="223"/>
                  </a:cubicBezTo>
                  <a:cubicBezTo>
                    <a:pt x="1624" y="221"/>
                    <a:pt x="1590" y="221"/>
                    <a:pt x="1590" y="221"/>
                  </a:cubicBezTo>
                  <a:cubicBezTo>
                    <a:pt x="1589" y="211"/>
                    <a:pt x="1589" y="211"/>
                    <a:pt x="1589" y="211"/>
                  </a:cubicBezTo>
                  <a:cubicBezTo>
                    <a:pt x="1609" y="210"/>
                    <a:pt x="1609" y="210"/>
                    <a:pt x="1609" y="210"/>
                  </a:cubicBezTo>
                  <a:cubicBezTo>
                    <a:pt x="1609" y="210"/>
                    <a:pt x="1603" y="195"/>
                    <a:pt x="1587" y="197"/>
                  </a:cubicBezTo>
                  <a:cubicBezTo>
                    <a:pt x="1571" y="199"/>
                    <a:pt x="1583" y="215"/>
                    <a:pt x="1574" y="216"/>
                  </a:cubicBezTo>
                  <a:cubicBezTo>
                    <a:pt x="1565" y="217"/>
                    <a:pt x="1540" y="204"/>
                    <a:pt x="1549" y="201"/>
                  </a:cubicBezTo>
                  <a:cubicBezTo>
                    <a:pt x="1558" y="198"/>
                    <a:pt x="1582" y="193"/>
                    <a:pt x="1585" y="185"/>
                  </a:cubicBezTo>
                  <a:cubicBezTo>
                    <a:pt x="1588" y="177"/>
                    <a:pt x="1598" y="165"/>
                    <a:pt x="1601" y="164"/>
                  </a:cubicBezTo>
                  <a:cubicBezTo>
                    <a:pt x="1604" y="163"/>
                    <a:pt x="1618" y="170"/>
                    <a:pt x="1627" y="165"/>
                  </a:cubicBezTo>
                  <a:cubicBezTo>
                    <a:pt x="1636" y="160"/>
                    <a:pt x="1649" y="151"/>
                    <a:pt x="1649" y="151"/>
                  </a:cubicBezTo>
                  <a:cubicBezTo>
                    <a:pt x="1639" y="141"/>
                    <a:pt x="1639" y="141"/>
                    <a:pt x="1639" y="141"/>
                  </a:cubicBezTo>
                  <a:cubicBezTo>
                    <a:pt x="1639" y="141"/>
                    <a:pt x="1665" y="128"/>
                    <a:pt x="1671" y="128"/>
                  </a:cubicBezTo>
                  <a:cubicBezTo>
                    <a:pt x="1677" y="128"/>
                    <a:pt x="1687" y="138"/>
                    <a:pt x="1695" y="132"/>
                  </a:cubicBezTo>
                  <a:cubicBezTo>
                    <a:pt x="1703" y="126"/>
                    <a:pt x="1723" y="122"/>
                    <a:pt x="1711" y="119"/>
                  </a:cubicBezTo>
                  <a:cubicBezTo>
                    <a:pt x="1699" y="116"/>
                    <a:pt x="1670" y="119"/>
                    <a:pt x="1670" y="119"/>
                  </a:cubicBezTo>
                  <a:cubicBezTo>
                    <a:pt x="1670" y="119"/>
                    <a:pt x="1615" y="134"/>
                    <a:pt x="1626" y="123"/>
                  </a:cubicBezTo>
                  <a:cubicBezTo>
                    <a:pt x="1637" y="112"/>
                    <a:pt x="1659" y="111"/>
                    <a:pt x="1659" y="111"/>
                  </a:cubicBezTo>
                  <a:cubicBezTo>
                    <a:pt x="1659" y="111"/>
                    <a:pt x="1700" y="113"/>
                    <a:pt x="1721" y="112"/>
                  </a:cubicBezTo>
                  <a:cubicBezTo>
                    <a:pt x="1742" y="111"/>
                    <a:pt x="1758" y="104"/>
                    <a:pt x="1758" y="104"/>
                  </a:cubicBezTo>
                  <a:cubicBezTo>
                    <a:pt x="1758" y="104"/>
                    <a:pt x="1723" y="95"/>
                    <a:pt x="1717" y="98"/>
                  </a:cubicBezTo>
                  <a:cubicBezTo>
                    <a:pt x="1711" y="101"/>
                    <a:pt x="1672" y="102"/>
                    <a:pt x="1672" y="102"/>
                  </a:cubicBezTo>
                  <a:cubicBezTo>
                    <a:pt x="1672" y="102"/>
                    <a:pt x="1625" y="105"/>
                    <a:pt x="1642" y="100"/>
                  </a:cubicBezTo>
                  <a:cubicBezTo>
                    <a:pt x="1659" y="95"/>
                    <a:pt x="1710" y="94"/>
                    <a:pt x="1710" y="94"/>
                  </a:cubicBezTo>
                  <a:cubicBezTo>
                    <a:pt x="1710" y="94"/>
                    <a:pt x="1776" y="95"/>
                    <a:pt x="1787" y="92"/>
                  </a:cubicBezTo>
                  <a:cubicBezTo>
                    <a:pt x="1798" y="89"/>
                    <a:pt x="1807" y="79"/>
                    <a:pt x="1807" y="79"/>
                  </a:cubicBezTo>
                  <a:cubicBezTo>
                    <a:pt x="1807" y="79"/>
                    <a:pt x="1834" y="80"/>
                    <a:pt x="1851" y="78"/>
                  </a:cubicBezTo>
                  <a:cubicBezTo>
                    <a:pt x="1868" y="76"/>
                    <a:pt x="1891" y="67"/>
                    <a:pt x="1891" y="67"/>
                  </a:cubicBezTo>
                  <a:cubicBezTo>
                    <a:pt x="1891" y="67"/>
                    <a:pt x="1865" y="57"/>
                    <a:pt x="1845" y="57"/>
                  </a:cubicBezTo>
                  <a:close/>
                  <a:moveTo>
                    <a:pt x="345" y="566"/>
                  </a:moveTo>
                  <a:cubicBezTo>
                    <a:pt x="353" y="568"/>
                    <a:pt x="353" y="568"/>
                    <a:pt x="353" y="568"/>
                  </a:cubicBezTo>
                  <a:cubicBezTo>
                    <a:pt x="353" y="568"/>
                    <a:pt x="371" y="564"/>
                    <a:pt x="377" y="564"/>
                  </a:cubicBezTo>
                  <a:cubicBezTo>
                    <a:pt x="383" y="564"/>
                    <a:pt x="397" y="554"/>
                    <a:pt x="395" y="546"/>
                  </a:cubicBezTo>
                  <a:cubicBezTo>
                    <a:pt x="393" y="538"/>
                    <a:pt x="371" y="534"/>
                    <a:pt x="371" y="534"/>
                  </a:cubicBezTo>
                  <a:cubicBezTo>
                    <a:pt x="371" y="534"/>
                    <a:pt x="361" y="526"/>
                    <a:pt x="351" y="526"/>
                  </a:cubicBezTo>
                  <a:cubicBezTo>
                    <a:pt x="341" y="526"/>
                    <a:pt x="337" y="532"/>
                    <a:pt x="321" y="526"/>
                  </a:cubicBezTo>
                  <a:cubicBezTo>
                    <a:pt x="317" y="542"/>
                    <a:pt x="317" y="542"/>
                    <a:pt x="317" y="542"/>
                  </a:cubicBezTo>
                  <a:cubicBezTo>
                    <a:pt x="317" y="542"/>
                    <a:pt x="309" y="546"/>
                    <a:pt x="309" y="552"/>
                  </a:cubicBezTo>
                  <a:cubicBezTo>
                    <a:pt x="309" y="558"/>
                    <a:pt x="321" y="564"/>
                    <a:pt x="321" y="564"/>
                  </a:cubicBezTo>
                  <a:cubicBezTo>
                    <a:pt x="317" y="572"/>
                    <a:pt x="317" y="572"/>
                    <a:pt x="317" y="572"/>
                  </a:cubicBezTo>
                  <a:lnTo>
                    <a:pt x="345" y="566"/>
                  </a:lnTo>
                  <a:close/>
                  <a:moveTo>
                    <a:pt x="2531" y="1160"/>
                  </a:moveTo>
                  <a:cubicBezTo>
                    <a:pt x="2535" y="1157"/>
                    <a:pt x="2548" y="1143"/>
                    <a:pt x="2545" y="1138"/>
                  </a:cubicBezTo>
                  <a:cubicBezTo>
                    <a:pt x="2542" y="1133"/>
                    <a:pt x="2538" y="1126"/>
                    <a:pt x="2538" y="1126"/>
                  </a:cubicBezTo>
                  <a:cubicBezTo>
                    <a:pt x="2538" y="1126"/>
                    <a:pt x="2520" y="1124"/>
                    <a:pt x="2519" y="1127"/>
                  </a:cubicBezTo>
                  <a:cubicBezTo>
                    <a:pt x="2518" y="1130"/>
                    <a:pt x="2498" y="1155"/>
                    <a:pt x="2498" y="1160"/>
                  </a:cubicBezTo>
                  <a:cubicBezTo>
                    <a:pt x="2498" y="1165"/>
                    <a:pt x="2501" y="1177"/>
                    <a:pt x="2501" y="1177"/>
                  </a:cubicBezTo>
                  <a:cubicBezTo>
                    <a:pt x="2488" y="1166"/>
                    <a:pt x="2488" y="1166"/>
                    <a:pt x="2488" y="1166"/>
                  </a:cubicBezTo>
                  <a:cubicBezTo>
                    <a:pt x="2482" y="1145"/>
                    <a:pt x="2482" y="1145"/>
                    <a:pt x="2482" y="1145"/>
                  </a:cubicBezTo>
                  <a:cubicBezTo>
                    <a:pt x="2482" y="1145"/>
                    <a:pt x="2457" y="1161"/>
                    <a:pt x="2458" y="1164"/>
                  </a:cubicBezTo>
                  <a:cubicBezTo>
                    <a:pt x="2459" y="1167"/>
                    <a:pt x="2472" y="1165"/>
                    <a:pt x="2473" y="1168"/>
                  </a:cubicBezTo>
                  <a:cubicBezTo>
                    <a:pt x="2474" y="1171"/>
                    <a:pt x="2483" y="1185"/>
                    <a:pt x="2483" y="1185"/>
                  </a:cubicBezTo>
                  <a:cubicBezTo>
                    <a:pt x="2460" y="1181"/>
                    <a:pt x="2460" y="1181"/>
                    <a:pt x="2460" y="1181"/>
                  </a:cubicBezTo>
                  <a:cubicBezTo>
                    <a:pt x="2460" y="1181"/>
                    <a:pt x="2448" y="1196"/>
                    <a:pt x="2449" y="1204"/>
                  </a:cubicBezTo>
                  <a:cubicBezTo>
                    <a:pt x="2450" y="1212"/>
                    <a:pt x="2466" y="1214"/>
                    <a:pt x="2466" y="1214"/>
                  </a:cubicBezTo>
                  <a:cubicBezTo>
                    <a:pt x="2466" y="1214"/>
                    <a:pt x="2452" y="1230"/>
                    <a:pt x="2455" y="1232"/>
                  </a:cubicBezTo>
                  <a:cubicBezTo>
                    <a:pt x="2458" y="1234"/>
                    <a:pt x="2472" y="1234"/>
                    <a:pt x="2472" y="1234"/>
                  </a:cubicBezTo>
                  <a:cubicBezTo>
                    <a:pt x="2471" y="1249"/>
                    <a:pt x="2471" y="1249"/>
                    <a:pt x="2471" y="1249"/>
                  </a:cubicBezTo>
                  <a:cubicBezTo>
                    <a:pt x="2463" y="1259"/>
                    <a:pt x="2463" y="1259"/>
                    <a:pt x="2463" y="1259"/>
                  </a:cubicBezTo>
                  <a:cubicBezTo>
                    <a:pt x="2473" y="1264"/>
                    <a:pt x="2473" y="1264"/>
                    <a:pt x="2473" y="1264"/>
                  </a:cubicBezTo>
                  <a:cubicBezTo>
                    <a:pt x="2473" y="1264"/>
                    <a:pt x="2480" y="1264"/>
                    <a:pt x="2484" y="1264"/>
                  </a:cubicBezTo>
                  <a:cubicBezTo>
                    <a:pt x="2488" y="1264"/>
                    <a:pt x="2496" y="1269"/>
                    <a:pt x="2496" y="1269"/>
                  </a:cubicBezTo>
                  <a:cubicBezTo>
                    <a:pt x="2496" y="1269"/>
                    <a:pt x="2498" y="1267"/>
                    <a:pt x="2506" y="1267"/>
                  </a:cubicBezTo>
                  <a:cubicBezTo>
                    <a:pt x="2513" y="1266"/>
                    <a:pt x="2514" y="1270"/>
                    <a:pt x="2514" y="1270"/>
                  </a:cubicBezTo>
                  <a:cubicBezTo>
                    <a:pt x="2514" y="1270"/>
                    <a:pt x="2515" y="1269"/>
                    <a:pt x="2517" y="1268"/>
                  </a:cubicBezTo>
                  <a:cubicBezTo>
                    <a:pt x="2517" y="1268"/>
                    <a:pt x="2517" y="1268"/>
                    <a:pt x="2517" y="1268"/>
                  </a:cubicBezTo>
                  <a:cubicBezTo>
                    <a:pt x="2513" y="1258"/>
                    <a:pt x="2510" y="1252"/>
                    <a:pt x="2510" y="1252"/>
                  </a:cubicBezTo>
                  <a:cubicBezTo>
                    <a:pt x="2521" y="1239"/>
                    <a:pt x="2521" y="1239"/>
                    <a:pt x="2521" y="1239"/>
                  </a:cubicBezTo>
                  <a:cubicBezTo>
                    <a:pt x="2521" y="1239"/>
                    <a:pt x="2503" y="1224"/>
                    <a:pt x="2513" y="1222"/>
                  </a:cubicBezTo>
                  <a:cubicBezTo>
                    <a:pt x="2523" y="1220"/>
                    <a:pt x="2531" y="1213"/>
                    <a:pt x="2531" y="1213"/>
                  </a:cubicBezTo>
                  <a:cubicBezTo>
                    <a:pt x="2535" y="1194"/>
                    <a:pt x="2535" y="1194"/>
                    <a:pt x="2535" y="1194"/>
                  </a:cubicBezTo>
                  <a:cubicBezTo>
                    <a:pt x="2549" y="1194"/>
                    <a:pt x="2549" y="1194"/>
                    <a:pt x="2549" y="1194"/>
                  </a:cubicBezTo>
                  <a:cubicBezTo>
                    <a:pt x="2554" y="1179"/>
                    <a:pt x="2554" y="1179"/>
                    <a:pt x="2554" y="1179"/>
                  </a:cubicBezTo>
                  <a:cubicBezTo>
                    <a:pt x="2531" y="1179"/>
                    <a:pt x="2531" y="1179"/>
                    <a:pt x="2531" y="1179"/>
                  </a:cubicBezTo>
                  <a:cubicBezTo>
                    <a:pt x="2531" y="1179"/>
                    <a:pt x="2527" y="1163"/>
                    <a:pt x="2531" y="1160"/>
                  </a:cubicBezTo>
                  <a:close/>
                  <a:moveTo>
                    <a:pt x="2525" y="1228"/>
                  </a:moveTo>
                  <a:cubicBezTo>
                    <a:pt x="2527" y="1252"/>
                    <a:pt x="2527" y="1252"/>
                    <a:pt x="2527" y="1252"/>
                  </a:cubicBezTo>
                  <a:cubicBezTo>
                    <a:pt x="2533" y="1252"/>
                    <a:pt x="2543" y="1262"/>
                    <a:pt x="2543" y="1262"/>
                  </a:cubicBezTo>
                  <a:cubicBezTo>
                    <a:pt x="2549" y="1244"/>
                    <a:pt x="2549" y="1244"/>
                    <a:pt x="2549" y="1244"/>
                  </a:cubicBezTo>
                  <a:cubicBezTo>
                    <a:pt x="2537" y="1230"/>
                    <a:pt x="2537" y="1230"/>
                    <a:pt x="2537" y="1230"/>
                  </a:cubicBezTo>
                  <a:lnTo>
                    <a:pt x="2525" y="1228"/>
                  </a:lnTo>
                  <a:close/>
                  <a:moveTo>
                    <a:pt x="2577" y="1240"/>
                  </a:moveTo>
                  <a:cubicBezTo>
                    <a:pt x="2576" y="1251"/>
                    <a:pt x="2567" y="1253"/>
                    <a:pt x="2579" y="1254"/>
                  </a:cubicBezTo>
                  <a:cubicBezTo>
                    <a:pt x="2591" y="1255"/>
                    <a:pt x="2596" y="1253"/>
                    <a:pt x="2596" y="1253"/>
                  </a:cubicBezTo>
                  <a:cubicBezTo>
                    <a:pt x="2596" y="1253"/>
                    <a:pt x="2604" y="1272"/>
                    <a:pt x="2605" y="1265"/>
                  </a:cubicBezTo>
                  <a:cubicBezTo>
                    <a:pt x="2607" y="1259"/>
                    <a:pt x="2617" y="1245"/>
                    <a:pt x="2619" y="1244"/>
                  </a:cubicBezTo>
                  <a:cubicBezTo>
                    <a:pt x="2621" y="1244"/>
                    <a:pt x="2630" y="1244"/>
                    <a:pt x="2622" y="1239"/>
                  </a:cubicBezTo>
                  <a:cubicBezTo>
                    <a:pt x="2614" y="1234"/>
                    <a:pt x="2607" y="1227"/>
                    <a:pt x="2610" y="1227"/>
                  </a:cubicBezTo>
                  <a:cubicBezTo>
                    <a:pt x="2613" y="1226"/>
                    <a:pt x="2620" y="1227"/>
                    <a:pt x="2615" y="1224"/>
                  </a:cubicBezTo>
                  <a:cubicBezTo>
                    <a:pt x="2610" y="1220"/>
                    <a:pt x="2624" y="1211"/>
                    <a:pt x="2624" y="1211"/>
                  </a:cubicBezTo>
                  <a:cubicBezTo>
                    <a:pt x="2624" y="1211"/>
                    <a:pt x="2616" y="1199"/>
                    <a:pt x="2615" y="1200"/>
                  </a:cubicBezTo>
                  <a:cubicBezTo>
                    <a:pt x="2614" y="1200"/>
                    <a:pt x="2601" y="1205"/>
                    <a:pt x="2601" y="1210"/>
                  </a:cubicBezTo>
                  <a:cubicBezTo>
                    <a:pt x="2601" y="1215"/>
                    <a:pt x="2601" y="1219"/>
                    <a:pt x="2601" y="1219"/>
                  </a:cubicBezTo>
                  <a:cubicBezTo>
                    <a:pt x="2601" y="1219"/>
                    <a:pt x="2592" y="1207"/>
                    <a:pt x="2590" y="1208"/>
                  </a:cubicBezTo>
                  <a:cubicBezTo>
                    <a:pt x="2588" y="1209"/>
                    <a:pt x="2585" y="1213"/>
                    <a:pt x="2585" y="1213"/>
                  </a:cubicBezTo>
                  <a:cubicBezTo>
                    <a:pt x="2569" y="1224"/>
                    <a:pt x="2569" y="1224"/>
                    <a:pt x="2569" y="1224"/>
                  </a:cubicBezTo>
                  <a:cubicBezTo>
                    <a:pt x="2569" y="1224"/>
                    <a:pt x="2578" y="1229"/>
                    <a:pt x="2577" y="1240"/>
                  </a:cubicBezTo>
                  <a:close/>
                  <a:moveTo>
                    <a:pt x="2629" y="1260"/>
                  </a:moveTo>
                  <a:cubicBezTo>
                    <a:pt x="2612" y="1266"/>
                    <a:pt x="2612" y="1266"/>
                    <a:pt x="2612" y="1266"/>
                  </a:cubicBezTo>
                  <a:cubicBezTo>
                    <a:pt x="2612" y="1266"/>
                    <a:pt x="2602" y="1270"/>
                    <a:pt x="2598" y="1269"/>
                  </a:cubicBezTo>
                  <a:cubicBezTo>
                    <a:pt x="2594" y="1269"/>
                    <a:pt x="2578" y="1262"/>
                    <a:pt x="2573" y="1262"/>
                  </a:cubicBezTo>
                  <a:cubicBezTo>
                    <a:pt x="2563" y="1262"/>
                    <a:pt x="2565" y="1273"/>
                    <a:pt x="2573" y="1272"/>
                  </a:cubicBezTo>
                  <a:cubicBezTo>
                    <a:pt x="2581" y="1270"/>
                    <a:pt x="2592" y="1282"/>
                    <a:pt x="2592" y="1282"/>
                  </a:cubicBezTo>
                  <a:cubicBezTo>
                    <a:pt x="2592" y="1282"/>
                    <a:pt x="2609" y="1279"/>
                    <a:pt x="2626" y="1275"/>
                  </a:cubicBezTo>
                  <a:cubicBezTo>
                    <a:pt x="2644" y="1272"/>
                    <a:pt x="2629" y="1260"/>
                    <a:pt x="2629" y="126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2" name="Freeform 150">
              <a:extLst>
                <a:ext uri="{FF2B5EF4-FFF2-40B4-BE49-F238E27FC236}">
                  <a16:creationId xmlns:a16="http://schemas.microsoft.com/office/drawing/2014/main" id="{E86B010B-4BE3-4C54-A077-4E670694C4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59325" y="2203450"/>
              <a:ext cx="133350" cy="60325"/>
            </a:xfrm>
            <a:custGeom>
              <a:avLst/>
              <a:gdLst>
                <a:gd name="T0" fmla="*/ 228 w 237"/>
                <a:gd name="T1" fmla="*/ 76 h 107"/>
                <a:gd name="T2" fmla="*/ 221 w 237"/>
                <a:gd name="T3" fmla="*/ 74 h 107"/>
                <a:gd name="T4" fmla="*/ 226 w 237"/>
                <a:gd name="T5" fmla="*/ 56 h 107"/>
                <a:gd name="T6" fmla="*/ 217 w 237"/>
                <a:gd name="T7" fmla="*/ 52 h 107"/>
                <a:gd name="T8" fmla="*/ 220 w 237"/>
                <a:gd name="T9" fmla="*/ 36 h 107"/>
                <a:gd name="T10" fmla="*/ 231 w 237"/>
                <a:gd name="T11" fmla="*/ 30 h 107"/>
                <a:gd name="T12" fmla="*/ 228 w 237"/>
                <a:gd name="T13" fmla="*/ 21 h 107"/>
                <a:gd name="T14" fmla="*/ 231 w 237"/>
                <a:gd name="T15" fmla="*/ 11 h 107"/>
                <a:gd name="T16" fmla="*/ 170 w 237"/>
                <a:gd name="T17" fmla="*/ 1 h 107"/>
                <a:gd name="T18" fmla="*/ 110 w 237"/>
                <a:gd name="T19" fmla="*/ 6 h 107"/>
                <a:gd name="T20" fmla="*/ 60 w 237"/>
                <a:gd name="T21" fmla="*/ 31 h 107"/>
                <a:gd name="T22" fmla="*/ 66 w 237"/>
                <a:gd name="T23" fmla="*/ 56 h 107"/>
                <a:gd name="T24" fmla="*/ 105 w 237"/>
                <a:gd name="T25" fmla="*/ 61 h 107"/>
                <a:gd name="T26" fmla="*/ 98 w 237"/>
                <a:gd name="T27" fmla="*/ 85 h 107"/>
                <a:gd name="T28" fmla="*/ 102 w 237"/>
                <a:gd name="T29" fmla="*/ 85 h 107"/>
                <a:gd name="T30" fmla="*/ 123 w 237"/>
                <a:gd name="T31" fmla="*/ 79 h 107"/>
                <a:gd name="T32" fmla="*/ 144 w 237"/>
                <a:gd name="T33" fmla="*/ 78 h 107"/>
                <a:gd name="T34" fmla="*/ 172 w 237"/>
                <a:gd name="T35" fmla="*/ 95 h 107"/>
                <a:gd name="T36" fmla="*/ 192 w 237"/>
                <a:gd name="T37" fmla="*/ 107 h 107"/>
                <a:gd name="T38" fmla="*/ 203 w 237"/>
                <a:gd name="T39" fmla="*/ 101 h 107"/>
                <a:gd name="T40" fmla="*/ 216 w 237"/>
                <a:gd name="T41" fmla="*/ 106 h 107"/>
                <a:gd name="T42" fmla="*/ 224 w 237"/>
                <a:gd name="T43" fmla="*/ 105 h 107"/>
                <a:gd name="T44" fmla="*/ 224 w 237"/>
                <a:gd name="T45" fmla="*/ 97 h 107"/>
                <a:gd name="T46" fmla="*/ 237 w 237"/>
                <a:gd name="T47" fmla="*/ 88 h 107"/>
                <a:gd name="T48" fmla="*/ 228 w 237"/>
                <a:gd name="T49" fmla="*/ 76 h 107"/>
                <a:gd name="T50" fmla="*/ 27 w 237"/>
                <a:gd name="T51" fmla="*/ 53 h 107"/>
                <a:gd name="T52" fmla="*/ 7 w 237"/>
                <a:gd name="T53" fmla="*/ 55 h 107"/>
                <a:gd name="T54" fmla="*/ 9 w 237"/>
                <a:gd name="T55" fmla="*/ 74 h 107"/>
                <a:gd name="T56" fmla="*/ 14 w 237"/>
                <a:gd name="T57" fmla="*/ 87 h 107"/>
                <a:gd name="T58" fmla="*/ 34 w 237"/>
                <a:gd name="T59" fmla="*/ 74 h 107"/>
                <a:gd name="T60" fmla="*/ 55 w 237"/>
                <a:gd name="T61" fmla="*/ 60 h 107"/>
                <a:gd name="T62" fmla="*/ 51 w 237"/>
                <a:gd name="T63" fmla="*/ 49 h 107"/>
                <a:gd name="T64" fmla="*/ 27 w 237"/>
                <a:gd name="T65" fmla="*/ 53 h 107"/>
                <a:gd name="T66" fmla="*/ 29 w 237"/>
                <a:gd name="T67" fmla="*/ 45 h 107"/>
                <a:gd name="T68" fmla="*/ 35 w 237"/>
                <a:gd name="T69" fmla="*/ 25 h 107"/>
                <a:gd name="T70" fmla="*/ 29 w 237"/>
                <a:gd name="T71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107">
                  <a:moveTo>
                    <a:pt x="228" y="76"/>
                  </a:moveTo>
                  <a:cubicBezTo>
                    <a:pt x="221" y="74"/>
                    <a:pt x="221" y="74"/>
                    <a:pt x="221" y="74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17" y="52"/>
                    <a:pt x="217" y="52"/>
                    <a:pt x="217" y="52"/>
                  </a:cubicBezTo>
                  <a:cubicBezTo>
                    <a:pt x="217" y="52"/>
                    <a:pt x="216" y="38"/>
                    <a:pt x="220" y="36"/>
                  </a:cubicBezTo>
                  <a:cubicBezTo>
                    <a:pt x="224" y="34"/>
                    <a:pt x="231" y="30"/>
                    <a:pt x="231" y="30"/>
                  </a:cubicBezTo>
                  <a:cubicBezTo>
                    <a:pt x="228" y="21"/>
                    <a:pt x="228" y="21"/>
                    <a:pt x="228" y="21"/>
                  </a:cubicBezTo>
                  <a:cubicBezTo>
                    <a:pt x="231" y="11"/>
                    <a:pt x="231" y="11"/>
                    <a:pt x="231" y="11"/>
                  </a:cubicBezTo>
                  <a:cubicBezTo>
                    <a:pt x="215" y="8"/>
                    <a:pt x="180" y="2"/>
                    <a:pt x="170" y="1"/>
                  </a:cubicBezTo>
                  <a:cubicBezTo>
                    <a:pt x="157" y="0"/>
                    <a:pt x="110" y="6"/>
                    <a:pt x="110" y="6"/>
                  </a:cubicBezTo>
                  <a:cubicBezTo>
                    <a:pt x="110" y="6"/>
                    <a:pt x="60" y="24"/>
                    <a:pt x="60" y="31"/>
                  </a:cubicBezTo>
                  <a:cubicBezTo>
                    <a:pt x="60" y="38"/>
                    <a:pt x="66" y="56"/>
                    <a:pt x="66" y="5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79"/>
                    <a:pt x="129" y="75"/>
                    <a:pt x="144" y="78"/>
                  </a:cubicBezTo>
                  <a:cubicBezTo>
                    <a:pt x="159" y="81"/>
                    <a:pt x="161" y="86"/>
                    <a:pt x="172" y="95"/>
                  </a:cubicBezTo>
                  <a:cubicBezTo>
                    <a:pt x="183" y="104"/>
                    <a:pt x="186" y="107"/>
                    <a:pt x="192" y="107"/>
                  </a:cubicBezTo>
                  <a:cubicBezTo>
                    <a:pt x="198" y="107"/>
                    <a:pt x="200" y="100"/>
                    <a:pt x="203" y="101"/>
                  </a:cubicBezTo>
                  <a:cubicBezTo>
                    <a:pt x="206" y="102"/>
                    <a:pt x="216" y="106"/>
                    <a:pt x="216" y="106"/>
                  </a:cubicBezTo>
                  <a:cubicBezTo>
                    <a:pt x="224" y="105"/>
                    <a:pt x="224" y="105"/>
                    <a:pt x="224" y="105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37" y="88"/>
                    <a:pt x="237" y="88"/>
                    <a:pt x="237" y="88"/>
                  </a:cubicBezTo>
                  <a:lnTo>
                    <a:pt x="228" y="76"/>
                  </a:lnTo>
                  <a:close/>
                  <a:moveTo>
                    <a:pt x="27" y="53"/>
                  </a:moveTo>
                  <a:cubicBezTo>
                    <a:pt x="27" y="53"/>
                    <a:pt x="14" y="52"/>
                    <a:pt x="7" y="55"/>
                  </a:cubicBezTo>
                  <a:cubicBezTo>
                    <a:pt x="0" y="57"/>
                    <a:pt x="9" y="74"/>
                    <a:pt x="9" y="74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30" y="74"/>
                    <a:pt x="34" y="74"/>
                  </a:cubicBezTo>
                  <a:cubicBezTo>
                    <a:pt x="38" y="74"/>
                    <a:pt x="55" y="60"/>
                    <a:pt x="55" y="60"/>
                  </a:cubicBezTo>
                  <a:cubicBezTo>
                    <a:pt x="51" y="49"/>
                    <a:pt x="51" y="49"/>
                    <a:pt x="51" y="49"/>
                  </a:cubicBezTo>
                  <a:lnTo>
                    <a:pt x="27" y="53"/>
                  </a:lnTo>
                  <a:close/>
                  <a:moveTo>
                    <a:pt x="29" y="45"/>
                  </a:moveTo>
                  <a:cubicBezTo>
                    <a:pt x="44" y="45"/>
                    <a:pt x="48" y="23"/>
                    <a:pt x="35" y="25"/>
                  </a:cubicBezTo>
                  <a:cubicBezTo>
                    <a:pt x="22" y="28"/>
                    <a:pt x="15" y="45"/>
                    <a:pt x="29" y="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3" name="Freeform 151">
              <a:extLst>
                <a:ext uri="{FF2B5EF4-FFF2-40B4-BE49-F238E27FC236}">
                  <a16:creationId xmlns:a16="http://schemas.microsoft.com/office/drawing/2014/main" id="{E40B6A84-92B0-4837-9182-B5B551066C9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8038" y="3752850"/>
              <a:ext cx="258762" cy="198438"/>
            </a:xfrm>
            <a:custGeom>
              <a:avLst/>
              <a:gdLst>
                <a:gd name="T0" fmla="*/ 9 w 461"/>
                <a:gd name="T1" fmla="*/ 338 h 355"/>
                <a:gd name="T2" fmla="*/ 43 w 461"/>
                <a:gd name="T3" fmla="*/ 352 h 355"/>
                <a:gd name="T4" fmla="*/ 61 w 461"/>
                <a:gd name="T5" fmla="*/ 342 h 355"/>
                <a:gd name="T6" fmla="*/ 98 w 461"/>
                <a:gd name="T7" fmla="*/ 345 h 355"/>
                <a:gd name="T8" fmla="*/ 121 w 461"/>
                <a:gd name="T9" fmla="*/ 318 h 355"/>
                <a:gd name="T10" fmla="*/ 150 w 461"/>
                <a:gd name="T11" fmla="*/ 318 h 355"/>
                <a:gd name="T12" fmla="*/ 182 w 461"/>
                <a:gd name="T13" fmla="*/ 335 h 355"/>
                <a:gd name="T14" fmla="*/ 203 w 461"/>
                <a:gd name="T15" fmla="*/ 322 h 355"/>
                <a:gd name="T16" fmla="*/ 219 w 461"/>
                <a:gd name="T17" fmla="*/ 322 h 355"/>
                <a:gd name="T18" fmla="*/ 236 w 461"/>
                <a:gd name="T19" fmla="*/ 299 h 355"/>
                <a:gd name="T20" fmla="*/ 235 w 461"/>
                <a:gd name="T21" fmla="*/ 287 h 355"/>
                <a:gd name="T22" fmla="*/ 257 w 461"/>
                <a:gd name="T23" fmla="*/ 268 h 355"/>
                <a:gd name="T24" fmla="*/ 252 w 461"/>
                <a:gd name="T25" fmla="*/ 243 h 355"/>
                <a:gd name="T26" fmla="*/ 265 w 461"/>
                <a:gd name="T27" fmla="*/ 235 h 355"/>
                <a:gd name="T28" fmla="*/ 275 w 461"/>
                <a:gd name="T29" fmla="*/ 204 h 355"/>
                <a:gd name="T30" fmla="*/ 284 w 461"/>
                <a:gd name="T31" fmla="*/ 165 h 355"/>
                <a:gd name="T32" fmla="*/ 344 w 461"/>
                <a:gd name="T33" fmla="*/ 166 h 355"/>
                <a:gd name="T34" fmla="*/ 375 w 461"/>
                <a:gd name="T35" fmla="*/ 190 h 355"/>
                <a:gd name="T36" fmla="*/ 374 w 461"/>
                <a:gd name="T37" fmla="*/ 189 h 355"/>
                <a:gd name="T38" fmla="*/ 387 w 461"/>
                <a:gd name="T39" fmla="*/ 186 h 355"/>
                <a:gd name="T40" fmla="*/ 378 w 461"/>
                <a:gd name="T41" fmla="*/ 144 h 355"/>
                <a:gd name="T42" fmla="*/ 402 w 461"/>
                <a:gd name="T43" fmla="*/ 162 h 355"/>
                <a:gd name="T44" fmla="*/ 427 w 461"/>
                <a:gd name="T45" fmla="*/ 160 h 355"/>
                <a:gd name="T46" fmla="*/ 408 w 461"/>
                <a:gd name="T47" fmla="*/ 126 h 355"/>
                <a:gd name="T48" fmla="*/ 444 w 461"/>
                <a:gd name="T49" fmla="*/ 131 h 355"/>
                <a:gd name="T50" fmla="*/ 461 w 461"/>
                <a:gd name="T51" fmla="*/ 111 h 355"/>
                <a:gd name="T52" fmla="*/ 444 w 461"/>
                <a:gd name="T53" fmla="*/ 105 h 355"/>
                <a:gd name="T54" fmla="*/ 433 w 461"/>
                <a:gd name="T55" fmla="*/ 88 h 355"/>
                <a:gd name="T56" fmla="*/ 393 w 461"/>
                <a:gd name="T57" fmla="*/ 77 h 355"/>
                <a:gd name="T58" fmla="*/ 380 w 461"/>
                <a:gd name="T59" fmla="*/ 46 h 355"/>
                <a:gd name="T60" fmla="*/ 354 w 461"/>
                <a:gd name="T61" fmla="*/ 42 h 355"/>
                <a:gd name="T62" fmla="*/ 343 w 461"/>
                <a:gd name="T63" fmla="*/ 1 h 355"/>
                <a:gd name="T64" fmla="*/ 339 w 461"/>
                <a:gd name="T65" fmla="*/ 14 h 355"/>
                <a:gd name="T66" fmla="*/ 329 w 461"/>
                <a:gd name="T67" fmla="*/ 0 h 355"/>
                <a:gd name="T68" fmla="*/ 323 w 461"/>
                <a:gd name="T69" fmla="*/ 41 h 355"/>
                <a:gd name="T70" fmla="*/ 301 w 461"/>
                <a:gd name="T71" fmla="*/ 50 h 355"/>
                <a:gd name="T72" fmla="*/ 293 w 461"/>
                <a:gd name="T73" fmla="*/ 77 h 355"/>
                <a:gd name="T74" fmla="*/ 276 w 461"/>
                <a:gd name="T75" fmla="*/ 83 h 355"/>
                <a:gd name="T76" fmla="*/ 283 w 461"/>
                <a:gd name="T77" fmla="*/ 107 h 355"/>
                <a:gd name="T78" fmla="*/ 243 w 461"/>
                <a:gd name="T79" fmla="*/ 101 h 355"/>
                <a:gd name="T80" fmla="*/ 227 w 461"/>
                <a:gd name="T81" fmla="*/ 136 h 355"/>
                <a:gd name="T82" fmla="*/ 200 w 461"/>
                <a:gd name="T83" fmla="*/ 166 h 355"/>
                <a:gd name="T84" fmla="*/ 176 w 461"/>
                <a:gd name="T85" fmla="*/ 213 h 355"/>
                <a:gd name="T86" fmla="*/ 110 w 461"/>
                <a:gd name="T87" fmla="*/ 235 h 355"/>
                <a:gd name="T88" fmla="*/ 69 w 461"/>
                <a:gd name="T89" fmla="*/ 262 h 355"/>
                <a:gd name="T90" fmla="*/ 60 w 461"/>
                <a:gd name="T91" fmla="*/ 285 h 355"/>
                <a:gd name="T92" fmla="*/ 65 w 461"/>
                <a:gd name="T93" fmla="*/ 317 h 355"/>
                <a:gd name="T94" fmla="*/ 23 w 461"/>
                <a:gd name="T95" fmla="*/ 305 h 355"/>
                <a:gd name="T96" fmla="*/ 0 w 461"/>
                <a:gd name="T97" fmla="*/ 322 h 355"/>
                <a:gd name="T98" fmla="*/ 0 w 461"/>
                <a:gd name="T99" fmla="*/ 322 h 355"/>
                <a:gd name="T100" fmla="*/ 9 w 461"/>
                <a:gd name="T101" fmla="*/ 33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1" h="355">
                  <a:moveTo>
                    <a:pt x="9" y="338"/>
                  </a:moveTo>
                  <a:cubicBezTo>
                    <a:pt x="17" y="347"/>
                    <a:pt x="39" y="355"/>
                    <a:pt x="43" y="352"/>
                  </a:cubicBezTo>
                  <a:cubicBezTo>
                    <a:pt x="47" y="350"/>
                    <a:pt x="46" y="342"/>
                    <a:pt x="61" y="342"/>
                  </a:cubicBezTo>
                  <a:cubicBezTo>
                    <a:pt x="75" y="342"/>
                    <a:pt x="88" y="351"/>
                    <a:pt x="98" y="345"/>
                  </a:cubicBezTo>
                  <a:cubicBezTo>
                    <a:pt x="108" y="339"/>
                    <a:pt x="121" y="318"/>
                    <a:pt x="121" y="318"/>
                  </a:cubicBezTo>
                  <a:cubicBezTo>
                    <a:pt x="121" y="318"/>
                    <a:pt x="146" y="315"/>
                    <a:pt x="150" y="318"/>
                  </a:cubicBezTo>
                  <a:cubicBezTo>
                    <a:pt x="154" y="320"/>
                    <a:pt x="179" y="336"/>
                    <a:pt x="182" y="335"/>
                  </a:cubicBezTo>
                  <a:cubicBezTo>
                    <a:pt x="185" y="335"/>
                    <a:pt x="203" y="322"/>
                    <a:pt x="203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287"/>
                    <a:pt x="235" y="287"/>
                    <a:pt x="235" y="287"/>
                  </a:cubicBezTo>
                  <a:cubicBezTo>
                    <a:pt x="257" y="268"/>
                    <a:pt x="257" y="268"/>
                    <a:pt x="257" y="268"/>
                  </a:cubicBezTo>
                  <a:cubicBezTo>
                    <a:pt x="257" y="268"/>
                    <a:pt x="245" y="252"/>
                    <a:pt x="252" y="243"/>
                  </a:cubicBezTo>
                  <a:cubicBezTo>
                    <a:pt x="258" y="234"/>
                    <a:pt x="265" y="235"/>
                    <a:pt x="265" y="235"/>
                  </a:cubicBezTo>
                  <a:cubicBezTo>
                    <a:pt x="265" y="235"/>
                    <a:pt x="274" y="220"/>
                    <a:pt x="275" y="204"/>
                  </a:cubicBezTo>
                  <a:cubicBezTo>
                    <a:pt x="277" y="188"/>
                    <a:pt x="270" y="166"/>
                    <a:pt x="284" y="165"/>
                  </a:cubicBezTo>
                  <a:cubicBezTo>
                    <a:pt x="299" y="164"/>
                    <a:pt x="340" y="165"/>
                    <a:pt x="344" y="166"/>
                  </a:cubicBezTo>
                  <a:cubicBezTo>
                    <a:pt x="348" y="166"/>
                    <a:pt x="367" y="183"/>
                    <a:pt x="375" y="190"/>
                  </a:cubicBezTo>
                  <a:cubicBezTo>
                    <a:pt x="374" y="189"/>
                    <a:pt x="374" y="189"/>
                    <a:pt x="374" y="189"/>
                  </a:cubicBezTo>
                  <a:cubicBezTo>
                    <a:pt x="387" y="186"/>
                    <a:pt x="387" y="186"/>
                    <a:pt x="387" y="186"/>
                  </a:cubicBezTo>
                  <a:cubicBezTo>
                    <a:pt x="378" y="144"/>
                    <a:pt x="378" y="144"/>
                    <a:pt x="378" y="144"/>
                  </a:cubicBezTo>
                  <a:cubicBezTo>
                    <a:pt x="378" y="144"/>
                    <a:pt x="393" y="160"/>
                    <a:pt x="402" y="162"/>
                  </a:cubicBezTo>
                  <a:cubicBezTo>
                    <a:pt x="412" y="163"/>
                    <a:pt x="427" y="160"/>
                    <a:pt x="427" y="160"/>
                  </a:cubicBezTo>
                  <a:cubicBezTo>
                    <a:pt x="427" y="160"/>
                    <a:pt x="402" y="136"/>
                    <a:pt x="408" y="126"/>
                  </a:cubicBezTo>
                  <a:cubicBezTo>
                    <a:pt x="413" y="115"/>
                    <a:pt x="444" y="131"/>
                    <a:pt x="444" y="131"/>
                  </a:cubicBezTo>
                  <a:cubicBezTo>
                    <a:pt x="461" y="111"/>
                    <a:pt x="461" y="111"/>
                    <a:pt x="461" y="111"/>
                  </a:cubicBezTo>
                  <a:cubicBezTo>
                    <a:pt x="444" y="105"/>
                    <a:pt x="444" y="105"/>
                    <a:pt x="444" y="105"/>
                  </a:cubicBezTo>
                  <a:cubicBezTo>
                    <a:pt x="444" y="105"/>
                    <a:pt x="441" y="93"/>
                    <a:pt x="433" y="88"/>
                  </a:cubicBezTo>
                  <a:cubicBezTo>
                    <a:pt x="425" y="82"/>
                    <a:pt x="393" y="77"/>
                    <a:pt x="393" y="77"/>
                  </a:cubicBezTo>
                  <a:cubicBezTo>
                    <a:pt x="393" y="77"/>
                    <a:pt x="392" y="58"/>
                    <a:pt x="380" y="46"/>
                  </a:cubicBezTo>
                  <a:cubicBezTo>
                    <a:pt x="367" y="33"/>
                    <a:pt x="354" y="42"/>
                    <a:pt x="354" y="42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39" y="14"/>
                    <a:pt x="339" y="14"/>
                    <a:pt x="339" y="14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3" y="41"/>
                    <a:pt x="308" y="45"/>
                    <a:pt x="301" y="50"/>
                  </a:cubicBezTo>
                  <a:cubicBezTo>
                    <a:pt x="294" y="55"/>
                    <a:pt x="293" y="77"/>
                    <a:pt x="293" y="77"/>
                  </a:cubicBezTo>
                  <a:cubicBezTo>
                    <a:pt x="276" y="83"/>
                    <a:pt x="276" y="83"/>
                    <a:pt x="276" y="83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83" y="107"/>
                    <a:pt x="259" y="104"/>
                    <a:pt x="243" y="101"/>
                  </a:cubicBezTo>
                  <a:cubicBezTo>
                    <a:pt x="228" y="97"/>
                    <a:pt x="227" y="136"/>
                    <a:pt x="227" y="136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0" y="166"/>
                    <a:pt x="192" y="201"/>
                    <a:pt x="176" y="213"/>
                  </a:cubicBezTo>
                  <a:cubicBezTo>
                    <a:pt x="160" y="224"/>
                    <a:pt x="119" y="232"/>
                    <a:pt x="110" y="235"/>
                  </a:cubicBezTo>
                  <a:cubicBezTo>
                    <a:pt x="101" y="237"/>
                    <a:pt x="69" y="262"/>
                    <a:pt x="69" y="262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0" y="285"/>
                    <a:pt x="84" y="303"/>
                    <a:pt x="65" y="317"/>
                  </a:cubicBezTo>
                  <a:cubicBezTo>
                    <a:pt x="47" y="331"/>
                    <a:pt x="34" y="308"/>
                    <a:pt x="23" y="305"/>
                  </a:cubicBezTo>
                  <a:cubicBezTo>
                    <a:pt x="13" y="303"/>
                    <a:pt x="0" y="322"/>
                    <a:pt x="0" y="322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3" y="328"/>
                    <a:pt x="5" y="334"/>
                    <a:pt x="9" y="33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4" name="Freeform 152">
              <a:extLst>
                <a:ext uri="{FF2B5EF4-FFF2-40B4-BE49-F238E27FC236}">
                  <a16:creationId xmlns:a16="http://schemas.microsoft.com/office/drawing/2014/main" id="{B6B07BAF-4D56-4D67-9B2A-E90B7A80168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23163" y="4224338"/>
              <a:ext cx="95250" cy="42863"/>
            </a:xfrm>
            <a:custGeom>
              <a:avLst/>
              <a:gdLst>
                <a:gd name="T0" fmla="*/ 53 w 168"/>
                <a:gd name="T1" fmla="*/ 33 h 77"/>
                <a:gd name="T2" fmla="*/ 53 w 168"/>
                <a:gd name="T3" fmla="*/ 33 h 77"/>
                <a:gd name="T4" fmla="*/ 53 w 168"/>
                <a:gd name="T5" fmla="*/ 33 h 77"/>
                <a:gd name="T6" fmla="*/ 53 w 168"/>
                <a:gd name="T7" fmla="*/ 33 h 77"/>
                <a:gd name="T8" fmla="*/ 152 w 168"/>
                <a:gd name="T9" fmla="*/ 0 h 77"/>
                <a:gd name="T10" fmla="*/ 139 w 168"/>
                <a:gd name="T11" fmla="*/ 14 h 77"/>
                <a:gd name="T12" fmla="*/ 84 w 168"/>
                <a:gd name="T13" fmla="*/ 15 h 77"/>
                <a:gd name="T14" fmla="*/ 67 w 168"/>
                <a:gd name="T15" fmla="*/ 33 h 77"/>
                <a:gd name="T16" fmla="*/ 53 w 168"/>
                <a:gd name="T17" fmla="*/ 33 h 77"/>
                <a:gd name="T18" fmla="*/ 60 w 168"/>
                <a:gd name="T19" fmla="*/ 47 h 77"/>
                <a:gd name="T20" fmla="*/ 50 w 168"/>
                <a:gd name="T21" fmla="*/ 66 h 77"/>
                <a:gd name="T22" fmla="*/ 52 w 168"/>
                <a:gd name="T23" fmla="*/ 77 h 77"/>
                <a:gd name="T24" fmla="*/ 57 w 168"/>
                <a:gd name="T25" fmla="*/ 72 h 77"/>
                <a:gd name="T26" fmla="*/ 67 w 168"/>
                <a:gd name="T27" fmla="*/ 69 h 77"/>
                <a:gd name="T28" fmla="*/ 89 w 168"/>
                <a:gd name="T29" fmla="*/ 53 h 77"/>
                <a:gd name="T30" fmla="*/ 111 w 168"/>
                <a:gd name="T31" fmla="*/ 59 h 77"/>
                <a:gd name="T32" fmla="*/ 168 w 168"/>
                <a:gd name="T33" fmla="*/ 9 h 77"/>
                <a:gd name="T34" fmla="*/ 152 w 168"/>
                <a:gd name="T35" fmla="*/ 0 h 77"/>
                <a:gd name="T36" fmla="*/ 0 w 168"/>
                <a:gd name="T37" fmla="*/ 58 h 77"/>
                <a:gd name="T38" fmla="*/ 4 w 168"/>
                <a:gd name="T39" fmla="*/ 67 h 77"/>
                <a:gd name="T40" fmla="*/ 24 w 168"/>
                <a:gd name="T41" fmla="*/ 61 h 77"/>
                <a:gd name="T42" fmla="*/ 28 w 168"/>
                <a:gd name="T43" fmla="*/ 48 h 77"/>
                <a:gd name="T44" fmla="*/ 11 w 168"/>
                <a:gd name="T45" fmla="*/ 47 h 77"/>
                <a:gd name="T46" fmla="*/ 0 w 168"/>
                <a:gd name="T47" fmla="*/ 5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77">
                  <a:moveTo>
                    <a:pt x="53" y="33"/>
                  </a:move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lose/>
                  <a:moveTo>
                    <a:pt x="152" y="0"/>
                  </a:moveTo>
                  <a:cubicBezTo>
                    <a:pt x="139" y="14"/>
                    <a:pt x="139" y="14"/>
                    <a:pt x="139" y="14"/>
                  </a:cubicBezTo>
                  <a:cubicBezTo>
                    <a:pt x="139" y="14"/>
                    <a:pt x="96" y="15"/>
                    <a:pt x="84" y="15"/>
                  </a:cubicBezTo>
                  <a:cubicBezTo>
                    <a:pt x="73" y="15"/>
                    <a:pt x="67" y="33"/>
                    <a:pt x="67" y="33"/>
                  </a:cubicBezTo>
                  <a:cubicBezTo>
                    <a:pt x="67" y="33"/>
                    <a:pt x="61" y="32"/>
                    <a:pt x="53" y="33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56" y="54"/>
                    <a:pt x="50" y="66"/>
                  </a:cubicBezTo>
                  <a:cubicBezTo>
                    <a:pt x="46" y="72"/>
                    <a:pt x="49" y="76"/>
                    <a:pt x="52" y="77"/>
                  </a:cubicBezTo>
                  <a:cubicBezTo>
                    <a:pt x="55" y="74"/>
                    <a:pt x="57" y="72"/>
                    <a:pt x="57" y="72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53"/>
                    <a:pt x="98" y="62"/>
                    <a:pt x="111" y="59"/>
                  </a:cubicBezTo>
                  <a:cubicBezTo>
                    <a:pt x="124" y="56"/>
                    <a:pt x="168" y="9"/>
                    <a:pt x="168" y="9"/>
                  </a:cubicBezTo>
                  <a:lnTo>
                    <a:pt x="152" y="0"/>
                  </a:lnTo>
                  <a:close/>
                  <a:moveTo>
                    <a:pt x="0" y="58"/>
                  </a:moveTo>
                  <a:cubicBezTo>
                    <a:pt x="4" y="67"/>
                    <a:pt x="4" y="67"/>
                    <a:pt x="4" y="67"/>
                  </a:cubicBezTo>
                  <a:cubicBezTo>
                    <a:pt x="15" y="58"/>
                    <a:pt x="24" y="61"/>
                    <a:pt x="24" y="61"/>
                  </a:cubicBezTo>
                  <a:cubicBezTo>
                    <a:pt x="24" y="61"/>
                    <a:pt x="24" y="54"/>
                    <a:pt x="28" y="48"/>
                  </a:cubicBezTo>
                  <a:cubicBezTo>
                    <a:pt x="11" y="47"/>
                    <a:pt x="11" y="47"/>
                    <a:pt x="11" y="47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5" name="Freeform 153">
              <a:extLst>
                <a:ext uri="{FF2B5EF4-FFF2-40B4-BE49-F238E27FC236}">
                  <a16:creationId xmlns:a16="http://schemas.microsoft.com/office/drawing/2014/main" id="{08F6E38D-1B55-41D5-84F9-702020754F3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66075" y="4027489"/>
              <a:ext cx="409575" cy="274638"/>
            </a:xfrm>
            <a:custGeom>
              <a:avLst/>
              <a:gdLst>
                <a:gd name="T0" fmla="*/ 296 w 730"/>
                <a:gd name="T1" fmla="*/ 19 h 491"/>
                <a:gd name="T2" fmla="*/ 331 w 730"/>
                <a:gd name="T3" fmla="*/ 7 h 491"/>
                <a:gd name="T4" fmla="*/ 521 w 730"/>
                <a:gd name="T5" fmla="*/ 171 h 491"/>
                <a:gd name="T6" fmla="*/ 476 w 730"/>
                <a:gd name="T7" fmla="*/ 209 h 491"/>
                <a:gd name="T8" fmla="*/ 404 w 730"/>
                <a:gd name="T9" fmla="*/ 228 h 491"/>
                <a:gd name="T10" fmla="*/ 398 w 730"/>
                <a:gd name="T11" fmla="*/ 257 h 491"/>
                <a:gd name="T12" fmla="*/ 474 w 730"/>
                <a:gd name="T13" fmla="*/ 251 h 491"/>
                <a:gd name="T14" fmla="*/ 523 w 730"/>
                <a:gd name="T15" fmla="*/ 228 h 491"/>
                <a:gd name="T16" fmla="*/ 536 w 730"/>
                <a:gd name="T17" fmla="*/ 206 h 491"/>
                <a:gd name="T18" fmla="*/ 555 w 730"/>
                <a:gd name="T19" fmla="*/ 140 h 491"/>
                <a:gd name="T20" fmla="*/ 564 w 730"/>
                <a:gd name="T21" fmla="*/ 94 h 491"/>
                <a:gd name="T22" fmla="*/ 520 w 730"/>
                <a:gd name="T23" fmla="*/ 58 h 491"/>
                <a:gd name="T24" fmla="*/ 494 w 730"/>
                <a:gd name="T25" fmla="*/ 31 h 491"/>
                <a:gd name="T26" fmla="*/ 516 w 730"/>
                <a:gd name="T27" fmla="*/ 69 h 491"/>
                <a:gd name="T28" fmla="*/ 576 w 730"/>
                <a:gd name="T29" fmla="*/ 122 h 491"/>
                <a:gd name="T30" fmla="*/ 599 w 730"/>
                <a:gd name="T31" fmla="*/ 131 h 491"/>
                <a:gd name="T32" fmla="*/ 728 w 730"/>
                <a:gd name="T33" fmla="*/ 249 h 491"/>
                <a:gd name="T34" fmla="*/ 664 w 730"/>
                <a:gd name="T35" fmla="*/ 185 h 491"/>
                <a:gd name="T36" fmla="*/ 670 w 730"/>
                <a:gd name="T37" fmla="*/ 225 h 491"/>
                <a:gd name="T38" fmla="*/ 730 w 730"/>
                <a:gd name="T39" fmla="*/ 300 h 491"/>
                <a:gd name="T40" fmla="*/ 17 w 730"/>
                <a:gd name="T41" fmla="*/ 401 h 491"/>
                <a:gd name="T42" fmla="*/ 17 w 730"/>
                <a:gd name="T43" fmla="*/ 401 h 491"/>
                <a:gd name="T44" fmla="*/ 452 w 730"/>
                <a:gd name="T45" fmla="*/ 453 h 491"/>
                <a:gd name="T46" fmla="*/ 437 w 730"/>
                <a:gd name="T47" fmla="*/ 426 h 491"/>
                <a:gd name="T48" fmla="*/ 408 w 730"/>
                <a:gd name="T49" fmla="*/ 388 h 491"/>
                <a:gd name="T50" fmla="*/ 374 w 730"/>
                <a:gd name="T51" fmla="*/ 375 h 491"/>
                <a:gd name="T52" fmla="*/ 357 w 730"/>
                <a:gd name="T53" fmla="*/ 337 h 491"/>
                <a:gd name="T54" fmla="*/ 304 w 730"/>
                <a:gd name="T55" fmla="*/ 274 h 491"/>
                <a:gd name="T56" fmla="*/ 308 w 730"/>
                <a:gd name="T57" fmla="*/ 220 h 491"/>
                <a:gd name="T58" fmla="*/ 256 w 730"/>
                <a:gd name="T59" fmla="*/ 169 h 491"/>
                <a:gd name="T60" fmla="*/ 200 w 730"/>
                <a:gd name="T61" fmla="*/ 113 h 491"/>
                <a:gd name="T62" fmla="*/ 151 w 730"/>
                <a:gd name="T63" fmla="*/ 91 h 491"/>
                <a:gd name="T64" fmla="*/ 49 w 730"/>
                <a:gd name="T65" fmla="*/ 49 h 491"/>
                <a:gd name="T66" fmla="*/ 6 w 730"/>
                <a:gd name="T67" fmla="*/ 36 h 491"/>
                <a:gd name="T68" fmla="*/ 30 w 730"/>
                <a:gd name="T69" fmla="*/ 155 h 491"/>
                <a:gd name="T70" fmla="*/ 27 w 730"/>
                <a:gd name="T71" fmla="*/ 253 h 491"/>
                <a:gd name="T72" fmla="*/ 26 w 730"/>
                <a:gd name="T73" fmla="*/ 282 h 491"/>
                <a:gd name="T74" fmla="*/ 15 w 730"/>
                <a:gd name="T75" fmla="*/ 353 h 491"/>
                <a:gd name="T76" fmla="*/ 17 w 730"/>
                <a:gd name="T77" fmla="*/ 401 h 491"/>
                <a:gd name="T78" fmla="*/ 88 w 730"/>
                <a:gd name="T79" fmla="*/ 408 h 491"/>
                <a:gd name="T80" fmla="*/ 71 w 730"/>
                <a:gd name="T81" fmla="*/ 347 h 491"/>
                <a:gd name="T82" fmla="*/ 130 w 730"/>
                <a:gd name="T83" fmla="*/ 329 h 491"/>
                <a:gd name="T84" fmla="*/ 146 w 730"/>
                <a:gd name="T85" fmla="*/ 313 h 491"/>
                <a:gd name="T86" fmla="*/ 185 w 730"/>
                <a:gd name="T87" fmla="*/ 311 h 491"/>
                <a:gd name="T88" fmla="*/ 258 w 730"/>
                <a:gd name="T89" fmla="*/ 342 h 491"/>
                <a:gd name="T90" fmla="*/ 302 w 730"/>
                <a:gd name="T91" fmla="*/ 398 h 491"/>
                <a:gd name="T92" fmla="*/ 418 w 730"/>
                <a:gd name="T93" fmla="*/ 464 h 491"/>
                <a:gd name="T94" fmla="*/ 450 w 730"/>
                <a:gd name="T95" fmla="*/ 46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0" h="491">
                  <a:moveTo>
                    <a:pt x="331" y="7"/>
                  </a:moveTo>
                  <a:cubicBezTo>
                    <a:pt x="318" y="0"/>
                    <a:pt x="296" y="19"/>
                    <a:pt x="296" y="19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33" y="35"/>
                    <a:pt x="344" y="14"/>
                    <a:pt x="331" y="7"/>
                  </a:cubicBezTo>
                  <a:close/>
                  <a:moveTo>
                    <a:pt x="508" y="150"/>
                  </a:moveTo>
                  <a:cubicBezTo>
                    <a:pt x="499" y="159"/>
                    <a:pt x="521" y="171"/>
                    <a:pt x="521" y="171"/>
                  </a:cubicBezTo>
                  <a:cubicBezTo>
                    <a:pt x="523" y="184"/>
                    <a:pt x="523" y="184"/>
                    <a:pt x="523" y="184"/>
                  </a:cubicBezTo>
                  <a:cubicBezTo>
                    <a:pt x="476" y="209"/>
                    <a:pt x="476" y="209"/>
                    <a:pt x="476" y="209"/>
                  </a:cubicBezTo>
                  <a:cubicBezTo>
                    <a:pt x="476" y="209"/>
                    <a:pt x="452" y="207"/>
                    <a:pt x="436" y="210"/>
                  </a:cubicBezTo>
                  <a:cubicBezTo>
                    <a:pt x="420" y="213"/>
                    <a:pt x="414" y="222"/>
                    <a:pt x="404" y="228"/>
                  </a:cubicBezTo>
                  <a:cubicBezTo>
                    <a:pt x="394" y="234"/>
                    <a:pt x="388" y="222"/>
                    <a:pt x="382" y="234"/>
                  </a:cubicBezTo>
                  <a:cubicBezTo>
                    <a:pt x="398" y="257"/>
                    <a:pt x="398" y="257"/>
                    <a:pt x="398" y="257"/>
                  </a:cubicBezTo>
                  <a:cubicBezTo>
                    <a:pt x="463" y="260"/>
                    <a:pt x="463" y="260"/>
                    <a:pt x="463" y="260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86" y="251"/>
                    <a:pt x="499" y="250"/>
                  </a:cubicBezTo>
                  <a:cubicBezTo>
                    <a:pt x="513" y="248"/>
                    <a:pt x="523" y="228"/>
                    <a:pt x="523" y="228"/>
                  </a:cubicBezTo>
                  <a:cubicBezTo>
                    <a:pt x="542" y="223"/>
                    <a:pt x="542" y="223"/>
                    <a:pt x="542" y="223"/>
                  </a:cubicBezTo>
                  <a:cubicBezTo>
                    <a:pt x="536" y="206"/>
                    <a:pt x="536" y="206"/>
                    <a:pt x="536" y="206"/>
                  </a:cubicBezTo>
                  <a:cubicBezTo>
                    <a:pt x="554" y="209"/>
                    <a:pt x="554" y="209"/>
                    <a:pt x="554" y="209"/>
                  </a:cubicBezTo>
                  <a:cubicBezTo>
                    <a:pt x="554" y="209"/>
                    <a:pt x="562" y="157"/>
                    <a:pt x="555" y="140"/>
                  </a:cubicBezTo>
                  <a:cubicBezTo>
                    <a:pt x="548" y="122"/>
                    <a:pt x="517" y="141"/>
                    <a:pt x="508" y="150"/>
                  </a:cubicBezTo>
                  <a:close/>
                  <a:moveTo>
                    <a:pt x="564" y="94"/>
                  </a:move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24" y="60"/>
                    <a:pt x="520" y="58"/>
                  </a:cubicBezTo>
                  <a:cubicBezTo>
                    <a:pt x="516" y="55"/>
                    <a:pt x="508" y="55"/>
                    <a:pt x="508" y="55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86" y="63"/>
                    <a:pt x="486" y="63"/>
                    <a:pt x="486" y="63"/>
                  </a:cubicBezTo>
                  <a:cubicBezTo>
                    <a:pt x="516" y="69"/>
                    <a:pt x="516" y="69"/>
                    <a:pt x="516" y="69"/>
                  </a:cubicBezTo>
                  <a:cubicBezTo>
                    <a:pt x="516" y="69"/>
                    <a:pt x="539" y="96"/>
                    <a:pt x="545" y="102"/>
                  </a:cubicBezTo>
                  <a:cubicBezTo>
                    <a:pt x="551" y="107"/>
                    <a:pt x="571" y="109"/>
                    <a:pt x="576" y="122"/>
                  </a:cubicBezTo>
                  <a:cubicBezTo>
                    <a:pt x="580" y="135"/>
                    <a:pt x="562" y="179"/>
                    <a:pt x="589" y="181"/>
                  </a:cubicBezTo>
                  <a:cubicBezTo>
                    <a:pt x="604" y="182"/>
                    <a:pt x="612" y="150"/>
                    <a:pt x="599" y="131"/>
                  </a:cubicBezTo>
                  <a:cubicBezTo>
                    <a:pt x="586" y="112"/>
                    <a:pt x="564" y="94"/>
                    <a:pt x="564" y="94"/>
                  </a:cubicBezTo>
                  <a:close/>
                  <a:moveTo>
                    <a:pt x="728" y="249"/>
                  </a:moveTo>
                  <a:cubicBezTo>
                    <a:pt x="687" y="202"/>
                    <a:pt x="687" y="202"/>
                    <a:pt x="687" y="202"/>
                  </a:cubicBezTo>
                  <a:cubicBezTo>
                    <a:pt x="687" y="202"/>
                    <a:pt x="683" y="177"/>
                    <a:pt x="664" y="185"/>
                  </a:cubicBezTo>
                  <a:cubicBezTo>
                    <a:pt x="653" y="190"/>
                    <a:pt x="659" y="206"/>
                    <a:pt x="659" y="206"/>
                  </a:cubicBezTo>
                  <a:cubicBezTo>
                    <a:pt x="670" y="225"/>
                    <a:pt x="670" y="225"/>
                    <a:pt x="670" y="225"/>
                  </a:cubicBezTo>
                  <a:cubicBezTo>
                    <a:pt x="687" y="257"/>
                    <a:pt x="687" y="257"/>
                    <a:pt x="687" y="257"/>
                  </a:cubicBezTo>
                  <a:cubicBezTo>
                    <a:pt x="730" y="300"/>
                    <a:pt x="730" y="300"/>
                    <a:pt x="730" y="300"/>
                  </a:cubicBezTo>
                  <a:lnTo>
                    <a:pt x="728" y="249"/>
                  </a:lnTo>
                  <a:close/>
                  <a:moveTo>
                    <a:pt x="17" y="401"/>
                  </a:moveTo>
                  <a:cubicBezTo>
                    <a:pt x="17" y="401"/>
                    <a:pt x="17" y="401"/>
                    <a:pt x="17" y="401"/>
                  </a:cubicBezTo>
                  <a:cubicBezTo>
                    <a:pt x="17" y="401"/>
                    <a:pt x="17" y="401"/>
                    <a:pt x="17" y="401"/>
                  </a:cubicBezTo>
                  <a:cubicBezTo>
                    <a:pt x="17" y="401"/>
                    <a:pt x="17" y="401"/>
                    <a:pt x="17" y="401"/>
                  </a:cubicBezTo>
                  <a:close/>
                  <a:moveTo>
                    <a:pt x="452" y="453"/>
                  </a:moveTo>
                  <a:cubicBezTo>
                    <a:pt x="425" y="436"/>
                    <a:pt x="425" y="436"/>
                    <a:pt x="425" y="436"/>
                  </a:cubicBezTo>
                  <a:cubicBezTo>
                    <a:pt x="437" y="426"/>
                    <a:pt x="437" y="426"/>
                    <a:pt x="437" y="426"/>
                  </a:cubicBezTo>
                  <a:cubicBezTo>
                    <a:pt x="437" y="426"/>
                    <a:pt x="413" y="425"/>
                    <a:pt x="406" y="418"/>
                  </a:cubicBezTo>
                  <a:cubicBezTo>
                    <a:pt x="400" y="411"/>
                    <a:pt x="408" y="397"/>
                    <a:pt x="408" y="388"/>
                  </a:cubicBezTo>
                  <a:cubicBezTo>
                    <a:pt x="408" y="379"/>
                    <a:pt x="375" y="396"/>
                    <a:pt x="375" y="396"/>
                  </a:cubicBezTo>
                  <a:cubicBezTo>
                    <a:pt x="374" y="375"/>
                    <a:pt x="374" y="375"/>
                    <a:pt x="374" y="375"/>
                  </a:cubicBezTo>
                  <a:cubicBezTo>
                    <a:pt x="357" y="367"/>
                    <a:pt x="357" y="367"/>
                    <a:pt x="357" y="367"/>
                  </a:cubicBezTo>
                  <a:cubicBezTo>
                    <a:pt x="357" y="337"/>
                    <a:pt x="357" y="337"/>
                    <a:pt x="357" y="337"/>
                  </a:cubicBezTo>
                  <a:cubicBezTo>
                    <a:pt x="321" y="311"/>
                    <a:pt x="321" y="311"/>
                    <a:pt x="321" y="311"/>
                  </a:cubicBezTo>
                  <a:cubicBezTo>
                    <a:pt x="304" y="274"/>
                    <a:pt x="304" y="274"/>
                    <a:pt x="304" y="274"/>
                  </a:cubicBezTo>
                  <a:cubicBezTo>
                    <a:pt x="304" y="274"/>
                    <a:pt x="342" y="261"/>
                    <a:pt x="342" y="245"/>
                  </a:cubicBezTo>
                  <a:cubicBezTo>
                    <a:pt x="342" y="229"/>
                    <a:pt x="308" y="220"/>
                    <a:pt x="308" y="220"/>
                  </a:cubicBezTo>
                  <a:cubicBezTo>
                    <a:pt x="306" y="216"/>
                    <a:pt x="256" y="202"/>
                    <a:pt x="256" y="202"/>
                  </a:cubicBezTo>
                  <a:cubicBezTo>
                    <a:pt x="256" y="202"/>
                    <a:pt x="252" y="189"/>
                    <a:pt x="256" y="169"/>
                  </a:cubicBezTo>
                  <a:cubicBezTo>
                    <a:pt x="260" y="150"/>
                    <a:pt x="232" y="147"/>
                    <a:pt x="232" y="147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75"/>
                    <a:pt x="30" y="139"/>
                    <a:pt x="30" y="155"/>
                  </a:cubicBezTo>
                  <a:cubicBezTo>
                    <a:pt x="30" y="175"/>
                    <a:pt x="22" y="197"/>
                    <a:pt x="24" y="212"/>
                  </a:cubicBezTo>
                  <a:cubicBezTo>
                    <a:pt x="26" y="227"/>
                    <a:pt x="27" y="253"/>
                    <a:pt x="27" y="253"/>
                  </a:cubicBezTo>
                  <a:cubicBezTo>
                    <a:pt x="27" y="253"/>
                    <a:pt x="0" y="271"/>
                    <a:pt x="11" y="277"/>
                  </a:cubicBezTo>
                  <a:cubicBezTo>
                    <a:pt x="22" y="284"/>
                    <a:pt x="26" y="282"/>
                    <a:pt x="26" y="282"/>
                  </a:cubicBezTo>
                  <a:cubicBezTo>
                    <a:pt x="26" y="282"/>
                    <a:pt x="23" y="319"/>
                    <a:pt x="21" y="327"/>
                  </a:cubicBezTo>
                  <a:cubicBezTo>
                    <a:pt x="19" y="334"/>
                    <a:pt x="15" y="353"/>
                    <a:pt x="15" y="353"/>
                  </a:cubicBezTo>
                  <a:cubicBezTo>
                    <a:pt x="19" y="369"/>
                    <a:pt x="19" y="369"/>
                    <a:pt x="19" y="369"/>
                  </a:cubicBezTo>
                  <a:cubicBezTo>
                    <a:pt x="17" y="401"/>
                    <a:pt x="17" y="401"/>
                    <a:pt x="17" y="401"/>
                  </a:cubicBezTo>
                  <a:cubicBezTo>
                    <a:pt x="34" y="405"/>
                    <a:pt x="75" y="396"/>
                    <a:pt x="75" y="396"/>
                  </a:cubicBezTo>
                  <a:cubicBezTo>
                    <a:pt x="88" y="408"/>
                    <a:pt x="88" y="408"/>
                    <a:pt x="88" y="408"/>
                  </a:cubicBezTo>
                  <a:cubicBezTo>
                    <a:pt x="88" y="408"/>
                    <a:pt x="114" y="398"/>
                    <a:pt x="126" y="388"/>
                  </a:cubicBezTo>
                  <a:cubicBezTo>
                    <a:pt x="138" y="377"/>
                    <a:pt x="71" y="347"/>
                    <a:pt x="71" y="347"/>
                  </a:cubicBezTo>
                  <a:cubicBezTo>
                    <a:pt x="71" y="347"/>
                    <a:pt x="126" y="355"/>
                    <a:pt x="138" y="353"/>
                  </a:cubicBezTo>
                  <a:cubicBezTo>
                    <a:pt x="150" y="350"/>
                    <a:pt x="130" y="329"/>
                    <a:pt x="130" y="329"/>
                  </a:cubicBezTo>
                  <a:cubicBezTo>
                    <a:pt x="130" y="329"/>
                    <a:pt x="146" y="341"/>
                    <a:pt x="151" y="338"/>
                  </a:cubicBezTo>
                  <a:cubicBezTo>
                    <a:pt x="156" y="336"/>
                    <a:pt x="146" y="313"/>
                    <a:pt x="146" y="313"/>
                  </a:cubicBezTo>
                  <a:cubicBezTo>
                    <a:pt x="146" y="313"/>
                    <a:pt x="156" y="322"/>
                    <a:pt x="163" y="324"/>
                  </a:cubicBezTo>
                  <a:cubicBezTo>
                    <a:pt x="169" y="325"/>
                    <a:pt x="179" y="312"/>
                    <a:pt x="185" y="311"/>
                  </a:cubicBezTo>
                  <a:cubicBezTo>
                    <a:pt x="192" y="309"/>
                    <a:pt x="202" y="329"/>
                    <a:pt x="209" y="333"/>
                  </a:cubicBezTo>
                  <a:cubicBezTo>
                    <a:pt x="215" y="337"/>
                    <a:pt x="240" y="332"/>
                    <a:pt x="258" y="342"/>
                  </a:cubicBezTo>
                  <a:cubicBezTo>
                    <a:pt x="277" y="353"/>
                    <a:pt x="270" y="376"/>
                    <a:pt x="277" y="388"/>
                  </a:cubicBezTo>
                  <a:cubicBezTo>
                    <a:pt x="283" y="400"/>
                    <a:pt x="296" y="392"/>
                    <a:pt x="302" y="398"/>
                  </a:cubicBezTo>
                  <a:cubicBezTo>
                    <a:pt x="307" y="405"/>
                    <a:pt x="316" y="446"/>
                    <a:pt x="330" y="456"/>
                  </a:cubicBezTo>
                  <a:cubicBezTo>
                    <a:pt x="345" y="466"/>
                    <a:pt x="409" y="460"/>
                    <a:pt x="418" y="464"/>
                  </a:cubicBezTo>
                  <a:cubicBezTo>
                    <a:pt x="427" y="468"/>
                    <a:pt x="447" y="491"/>
                    <a:pt x="459" y="491"/>
                  </a:cubicBezTo>
                  <a:cubicBezTo>
                    <a:pt x="471" y="491"/>
                    <a:pt x="450" y="464"/>
                    <a:pt x="450" y="464"/>
                  </a:cubicBezTo>
                  <a:lnTo>
                    <a:pt x="452" y="45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6" name="Freeform 154">
              <a:extLst>
                <a:ext uri="{FF2B5EF4-FFF2-40B4-BE49-F238E27FC236}">
                  <a16:creationId xmlns:a16="http://schemas.microsoft.com/office/drawing/2014/main" id="{2F66BD65-96B2-468E-A906-03B64C80E4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764338" y="3803651"/>
              <a:ext cx="1220787" cy="492125"/>
            </a:xfrm>
            <a:custGeom>
              <a:avLst/>
              <a:gdLst>
                <a:gd name="T0" fmla="*/ 455 w 2179"/>
                <a:gd name="T1" fmla="*/ 287 h 879"/>
                <a:gd name="T2" fmla="*/ 603 w 2179"/>
                <a:gd name="T3" fmla="*/ 446 h 879"/>
                <a:gd name="T4" fmla="*/ 558 w 2179"/>
                <a:gd name="T5" fmla="*/ 443 h 879"/>
                <a:gd name="T6" fmla="*/ 162 w 2179"/>
                <a:gd name="T7" fmla="*/ 330 h 879"/>
                <a:gd name="T8" fmla="*/ 40 w 2179"/>
                <a:gd name="T9" fmla="*/ 174 h 879"/>
                <a:gd name="T10" fmla="*/ 1708 w 2179"/>
                <a:gd name="T11" fmla="*/ 314 h 879"/>
                <a:gd name="T12" fmla="*/ 1627 w 2179"/>
                <a:gd name="T13" fmla="*/ 412 h 879"/>
                <a:gd name="T14" fmla="*/ 1950 w 2179"/>
                <a:gd name="T15" fmla="*/ 413 h 879"/>
                <a:gd name="T16" fmla="*/ 1124 w 2179"/>
                <a:gd name="T17" fmla="*/ 485 h 879"/>
                <a:gd name="T18" fmla="*/ 1210 w 2179"/>
                <a:gd name="T19" fmla="*/ 476 h 879"/>
                <a:gd name="T20" fmla="*/ 1285 w 2179"/>
                <a:gd name="T21" fmla="*/ 614 h 879"/>
                <a:gd name="T22" fmla="*/ 1291 w 2179"/>
                <a:gd name="T23" fmla="*/ 446 h 879"/>
                <a:gd name="T24" fmla="*/ 1240 w 2179"/>
                <a:gd name="T25" fmla="*/ 370 h 879"/>
                <a:gd name="T26" fmla="*/ 1415 w 2179"/>
                <a:gd name="T27" fmla="*/ 258 h 879"/>
                <a:gd name="T28" fmla="*/ 1253 w 2179"/>
                <a:gd name="T29" fmla="*/ 232 h 879"/>
                <a:gd name="T30" fmla="*/ 1328 w 2179"/>
                <a:gd name="T31" fmla="*/ 387 h 879"/>
                <a:gd name="T32" fmla="*/ 1127 w 2179"/>
                <a:gd name="T33" fmla="*/ 743 h 879"/>
                <a:gd name="T34" fmla="*/ 1542 w 2179"/>
                <a:gd name="T35" fmla="*/ 370 h 879"/>
                <a:gd name="T36" fmla="*/ 1603 w 2179"/>
                <a:gd name="T37" fmla="*/ 288 h 879"/>
                <a:gd name="T38" fmla="*/ 1548 w 2179"/>
                <a:gd name="T39" fmla="*/ 230 h 879"/>
                <a:gd name="T40" fmla="*/ 1517 w 2179"/>
                <a:gd name="T41" fmla="*/ 471 h 879"/>
                <a:gd name="T42" fmla="*/ 1634 w 2179"/>
                <a:gd name="T43" fmla="*/ 448 h 879"/>
                <a:gd name="T44" fmla="*/ 1654 w 2179"/>
                <a:gd name="T45" fmla="*/ 509 h 879"/>
                <a:gd name="T46" fmla="*/ 2007 w 2179"/>
                <a:gd name="T47" fmla="*/ 423 h 879"/>
                <a:gd name="T48" fmla="*/ 1820 w 2179"/>
                <a:gd name="T49" fmla="*/ 350 h 879"/>
                <a:gd name="T50" fmla="*/ 1749 w 2179"/>
                <a:gd name="T51" fmla="*/ 393 h 879"/>
                <a:gd name="T52" fmla="*/ 1790 w 2179"/>
                <a:gd name="T53" fmla="*/ 530 h 879"/>
                <a:gd name="T54" fmla="*/ 1964 w 2179"/>
                <a:gd name="T55" fmla="*/ 567 h 879"/>
                <a:gd name="T56" fmla="*/ 2077 w 2179"/>
                <a:gd name="T57" fmla="*/ 729 h 879"/>
                <a:gd name="T58" fmla="*/ 2168 w 2179"/>
                <a:gd name="T59" fmla="*/ 726 h 879"/>
                <a:gd name="T60" fmla="*/ 258 w 2179"/>
                <a:gd name="T61" fmla="*/ 478 h 879"/>
                <a:gd name="T62" fmla="*/ 2037 w 2179"/>
                <a:gd name="T63" fmla="*/ 711 h 879"/>
                <a:gd name="T64" fmla="*/ 1860 w 2179"/>
                <a:gd name="T65" fmla="*/ 679 h 879"/>
                <a:gd name="T66" fmla="*/ 1427 w 2179"/>
                <a:gd name="T67" fmla="*/ 403 h 879"/>
                <a:gd name="T68" fmla="*/ 863 w 2179"/>
                <a:gd name="T69" fmla="*/ 677 h 879"/>
                <a:gd name="T70" fmla="*/ 499 w 2179"/>
                <a:gd name="T71" fmla="*/ 620 h 879"/>
                <a:gd name="T72" fmla="*/ 450 w 2179"/>
                <a:gd name="T73" fmla="*/ 413 h 879"/>
                <a:gd name="T74" fmla="*/ 340 w 2179"/>
                <a:gd name="T75" fmla="*/ 238 h 879"/>
                <a:gd name="T76" fmla="*/ 151 w 2179"/>
                <a:gd name="T77" fmla="*/ 72 h 879"/>
                <a:gd name="T78" fmla="*/ 119 w 2179"/>
                <a:gd name="T79" fmla="*/ 154 h 879"/>
                <a:gd name="T80" fmla="*/ 275 w 2179"/>
                <a:gd name="T81" fmla="*/ 408 h 879"/>
                <a:gd name="T82" fmla="*/ 444 w 2179"/>
                <a:gd name="T83" fmla="*/ 630 h 879"/>
                <a:gd name="T84" fmla="*/ 1408 w 2179"/>
                <a:gd name="T85" fmla="*/ 828 h 879"/>
                <a:gd name="T86" fmla="*/ 778 w 2179"/>
                <a:gd name="T87" fmla="*/ 674 h 879"/>
                <a:gd name="T88" fmla="*/ 535 w 2179"/>
                <a:gd name="T89" fmla="*/ 624 h 879"/>
                <a:gd name="T90" fmla="*/ 705 w 2179"/>
                <a:gd name="T91" fmla="*/ 728 h 879"/>
                <a:gd name="T92" fmla="*/ 1004 w 2179"/>
                <a:gd name="T93" fmla="*/ 484 h 879"/>
                <a:gd name="T94" fmla="*/ 1139 w 2179"/>
                <a:gd name="T95" fmla="*/ 271 h 879"/>
                <a:gd name="T96" fmla="*/ 1086 w 2179"/>
                <a:gd name="T97" fmla="*/ 110 h 879"/>
                <a:gd name="T98" fmla="*/ 939 w 2179"/>
                <a:gd name="T99" fmla="*/ 208 h 879"/>
                <a:gd name="T100" fmla="*/ 712 w 2179"/>
                <a:gd name="T101" fmla="*/ 247 h 879"/>
                <a:gd name="T102" fmla="*/ 716 w 2179"/>
                <a:gd name="T103" fmla="*/ 388 h 879"/>
                <a:gd name="T104" fmla="*/ 822 w 2179"/>
                <a:gd name="T105" fmla="*/ 472 h 879"/>
                <a:gd name="T106" fmla="*/ 974 w 2179"/>
                <a:gd name="T107" fmla="*/ 755 h 879"/>
                <a:gd name="T108" fmla="*/ 1187 w 2179"/>
                <a:gd name="T109" fmla="*/ 827 h 879"/>
                <a:gd name="T110" fmla="*/ 1151 w 2179"/>
                <a:gd name="T111" fmla="*/ 787 h 879"/>
                <a:gd name="T112" fmla="*/ 1056 w 2179"/>
                <a:gd name="T113" fmla="*/ 774 h 879"/>
                <a:gd name="T114" fmla="*/ 1067 w 2179"/>
                <a:gd name="T115" fmla="*/ 771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9" h="879">
                  <a:moveTo>
                    <a:pt x="1196" y="656"/>
                  </a:moveTo>
                  <a:cubicBezTo>
                    <a:pt x="1210" y="655"/>
                    <a:pt x="1210" y="655"/>
                    <a:pt x="1210" y="655"/>
                  </a:cubicBezTo>
                  <a:cubicBezTo>
                    <a:pt x="1218" y="637"/>
                    <a:pt x="1218" y="637"/>
                    <a:pt x="1218" y="637"/>
                  </a:cubicBezTo>
                  <a:cubicBezTo>
                    <a:pt x="1215" y="622"/>
                    <a:pt x="1215" y="622"/>
                    <a:pt x="1215" y="622"/>
                  </a:cubicBezTo>
                  <a:lnTo>
                    <a:pt x="1196" y="656"/>
                  </a:lnTo>
                  <a:close/>
                  <a:moveTo>
                    <a:pt x="453" y="310"/>
                  </a:moveTo>
                  <a:cubicBezTo>
                    <a:pt x="472" y="321"/>
                    <a:pt x="472" y="321"/>
                    <a:pt x="472" y="321"/>
                  </a:cubicBezTo>
                  <a:cubicBezTo>
                    <a:pt x="472" y="300"/>
                    <a:pt x="472" y="300"/>
                    <a:pt x="472" y="300"/>
                  </a:cubicBezTo>
                  <a:cubicBezTo>
                    <a:pt x="455" y="287"/>
                    <a:pt x="455" y="287"/>
                    <a:pt x="455" y="287"/>
                  </a:cubicBezTo>
                  <a:lnTo>
                    <a:pt x="453" y="310"/>
                  </a:lnTo>
                  <a:close/>
                  <a:moveTo>
                    <a:pt x="455" y="331"/>
                  </a:moveTo>
                  <a:cubicBezTo>
                    <a:pt x="441" y="344"/>
                    <a:pt x="441" y="344"/>
                    <a:pt x="441" y="344"/>
                  </a:cubicBezTo>
                  <a:cubicBezTo>
                    <a:pt x="458" y="365"/>
                    <a:pt x="458" y="365"/>
                    <a:pt x="458" y="365"/>
                  </a:cubicBezTo>
                  <a:lnTo>
                    <a:pt x="455" y="331"/>
                  </a:lnTo>
                  <a:close/>
                  <a:moveTo>
                    <a:pt x="611" y="478"/>
                  </a:moveTo>
                  <a:cubicBezTo>
                    <a:pt x="624" y="491"/>
                    <a:pt x="624" y="491"/>
                    <a:pt x="624" y="491"/>
                  </a:cubicBezTo>
                  <a:cubicBezTo>
                    <a:pt x="630" y="474"/>
                    <a:pt x="630" y="474"/>
                    <a:pt x="630" y="474"/>
                  </a:cubicBezTo>
                  <a:cubicBezTo>
                    <a:pt x="630" y="474"/>
                    <a:pt x="622" y="444"/>
                    <a:pt x="603" y="446"/>
                  </a:cubicBezTo>
                  <a:cubicBezTo>
                    <a:pt x="584" y="447"/>
                    <a:pt x="590" y="466"/>
                    <a:pt x="596" y="484"/>
                  </a:cubicBezTo>
                  <a:lnTo>
                    <a:pt x="611" y="478"/>
                  </a:lnTo>
                  <a:close/>
                  <a:moveTo>
                    <a:pt x="459" y="249"/>
                  </a:moveTo>
                  <a:cubicBezTo>
                    <a:pt x="454" y="237"/>
                    <a:pt x="440" y="244"/>
                    <a:pt x="450" y="260"/>
                  </a:cubicBezTo>
                  <a:cubicBezTo>
                    <a:pt x="461" y="279"/>
                    <a:pt x="464" y="261"/>
                    <a:pt x="459" y="249"/>
                  </a:cubicBezTo>
                  <a:close/>
                  <a:moveTo>
                    <a:pt x="507" y="418"/>
                  </a:moveTo>
                  <a:cubicBezTo>
                    <a:pt x="507" y="418"/>
                    <a:pt x="512" y="447"/>
                    <a:pt x="523" y="459"/>
                  </a:cubicBezTo>
                  <a:cubicBezTo>
                    <a:pt x="533" y="471"/>
                    <a:pt x="559" y="471"/>
                    <a:pt x="559" y="471"/>
                  </a:cubicBezTo>
                  <a:cubicBezTo>
                    <a:pt x="558" y="443"/>
                    <a:pt x="558" y="443"/>
                    <a:pt x="558" y="443"/>
                  </a:cubicBezTo>
                  <a:cubicBezTo>
                    <a:pt x="546" y="435"/>
                    <a:pt x="546" y="435"/>
                    <a:pt x="546" y="435"/>
                  </a:cubicBezTo>
                  <a:cubicBezTo>
                    <a:pt x="545" y="415"/>
                    <a:pt x="545" y="415"/>
                    <a:pt x="545" y="415"/>
                  </a:cubicBezTo>
                  <a:cubicBezTo>
                    <a:pt x="545" y="415"/>
                    <a:pt x="530" y="390"/>
                    <a:pt x="508" y="384"/>
                  </a:cubicBezTo>
                  <a:cubicBezTo>
                    <a:pt x="486" y="378"/>
                    <a:pt x="487" y="403"/>
                    <a:pt x="487" y="403"/>
                  </a:cubicBezTo>
                  <a:cubicBezTo>
                    <a:pt x="487" y="403"/>
                    <a:pt x="473" y="399"/>
                    <a:pt x="480" y="419"/>
                  </a:cubicBezTo>
                  <a:lnTo>
                    <a:pt x="507" y="418"/>
                  </a:lnTo>
                  <a:close/>
                  <a:moveTo>
                    <a:pt x="169" y="296"/>
                  </a:moveTo>
                  <a:cubicBezTo>
                    <a:pt x="154" y="310"/>
                    <a:pt x="154" y="310"/>
                    <a:pt x="154" y="310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2" y="330"/>
                    <a:pt x="152" y="348"/>
                    <a:pt x="164" y="344"/>
                  </a:cubicBezTo>
                  <a:cubicBezTo>
                    <a:pt x="171" y="341"/>
                    <a:pt x="168" y="316"/>
                    <a:pt x="168" y="316"/>
                  </a:cubicBezTo>
                  <a:cubicBezTo>
                    <a:pt x="175" y="307"/>
                    <a:pt x="175" y="307"/>
                    <a:pt x="175" y="307"/>
                  </a:cubicBezTo>
                  <a:lnTo>
                    <a:pt x="169" y="296"/>
                  </a:lnTo>
                  <a:close/>
                  <a:moveTo>
                    <a:pt x="180" y="360"/>
                  </a:moveTo>
                  <a:cubicBezTo>
                    <a:pt x="170" y="372"/>
                    <a:pt x="176" y="414"/>
                    <a:pt x="198" y="410"/>
                  </a:cubicBezTo>
                  <a:cubicBezTo>
                    <a:pt x="207" y="408"/>
                    <a:pt x="191" y="348"/>
                    <a:pt x="180" y="360"/>
                  </a:cubicBezTo>
                  <a:close/>
                  <a:moveTo>
                    <a:pt x="35" y="152"/>
                  </a:moveTo>
                  <a:cubicBezTo>
                    <a:pt x="30" y="157"/>
                    <a:pt x="28" y="173"/>
                    <a:pt x="40" y="174"/>
                  </a:cubicBezTo>
                  <a:cubicBezTo>
                    <a:pt x="52" y="176"/>
                    <a:pt x="55" y="189"/>
                    <a:pt x="66" y="181"/>
                  </a:cubicBezTo>
                  <a:cubicBezTo>
                    <a:pt x="73" y="175"/>
                    <a:pt x="40" y="146"/>
                    <a:pt x="35" y="152"/>
                  </a:cubicBezTo>
                  <a:close/>
                  <a:moveTo>
                    <a:pt x="112" y="221"/>
                  </a:moveTo>
                  <a:cubicBezTo>
                    <a:pt x="104" y="221"/>
                    <a:pt x="94" y="234"/>
                    <a:pt x="106" y="242"/>
                  </a:cubicBezTo>
                  <a:cubicBezTo>
                    <a:pt x="118" y="250"/>
                    <a:pt x="122" y="280"/>
                    <a:pt x="134" y="280"/>
                  </a:cubicBezTo>
                  <a:cubicBezTo>
                    <a:pt x="141" y="280"/>
                    <a:pt x="142" y="249"/>
                    <a:pt x="138" y="245"/>
                  </a:cubicBezTo>
                  <a:cubicBezTo>
                    <a:pt x="134" y="241"/>
                    <a:pt x="120" y="221"/>
                    <a:pt x="112" y="221"/>
                  </a:cubicBezTo>
                  <a:close/>
                  <a:moveTo>
                    <a:pt x="1721" y="328"/>
                  </a:moveTo>
                  <a:cubicBezTo>
                    <a:pt x="1721" y="328"/>
                    <a:pt x="1725" y="316"/>
                    <a:pt x="1708" y="314"/>
                  </a:cubicBezTo>
                  <a:cubicBezTo>
                    <a:pt x="1691" y="311"/>
                    <a:pt x="1680" y="316"/>
                    <a:pt x="1680" y="316"/>
                  </a:cubicBezTo>
                  <a:cubicBezTo>
                    <a:pt x="1684" y="334"/>
                    <a:pt x="1684" y="334"/>
                    <a:pt x="1684" y="334"/>
                  </a:cubicBezTo>
                  <a:cubicBezTo>
                    <a:pt x="1693" y="333"/>
                    <a:pt x="1721" y="328"/>
                    <a:pt x="1721" y="328"/>
                  </a:cubicBezTo>
                  <a:close/>
                  <a:moveTo>
                    <a:pt x="230" y="434"/>
                  </a:moveTo>
                  <a:cubicBezTo>
                    <a:pt x="239" y="433"/>
                    <a:pt x="226" y="413"/>
                    <a:pt x="218" y="418"/>
                  </a:cubicBezTo>
                  <a:cubicBezTo>
                    <a:pt x="211" y="422"/>
                    <a:pt x="220" y="436"/>
                    <a:pt x="230" y="434"/>
                  </a:cubicBezTo>
                  <a:close/>
                  <a:moveTo>
                    <a:pt x="1652" y="438"/>
                  </a:moveTo>
                  <a:cubicBezTo>
                    <a:pt x="1674" y="429"/>
                    <a:pt x="1672" y="413"/>
                    <a:pt x="1672" y="413"/>
                  </a:cubicBezTo>
                  <a:cubicBezTo>
                    <a:pt x="1627" y="412"/>
                    <a:pt x="1627" y="412"/>
                    <a:pt x="1627" y="412"/>
                  </a:cubicBezTo>
                  <a:cubicBezTo>
                    <a:pt x="1627" y="412"/>
                    <a:pt x="1630" y="447"/>
                    <a:pt x="1652" y="438"/>
                  </a:cubicBezTo>
                  <a:close/>
                  <a:moveTo>
                    <a:pt x="1609" y="194"/>
                  </a:moveTo>
                  <a:cubicBezTo>
                    <a:pt x="1624" y="182"/>
                    <a:pt x="1618" y="175"/>
                    <a:pt x="1605" y="171"/>
                  </a:cubicBezTo>
                  <a:cubicBezTo>
                    <a:pt x="1592" y="167"/>
                    <a:pt x="1586" y="172"/>
                    <a:pt x="1586" y="172"/>
                  </a:cubicBezTo>
                  <a:cubicBezTo>
                    <a:pt x="1586" y="172"/>
                    <a:pt x="1601" y="202"/>
                    <a:pt x="1609" y="194"/>
                  </a:cubicBezTo>
                  <a:close/>
                  <a:moveTo>
                    <a:pt x="1918" y="353"/>
                  </a:moveTo>
                  <a:cubicBezTo>
                    <a:pt x="1937" y="362"/>
                    <a:pt x="1945" y="353"/>
                    <a:pt x="1930" y="346"/>
                  </a:cubicBezTo>
                  <a:cubicBezTo>
                    <a:pt x="1916" y="340"/>
                    <a:pt x="1910" y="349"/>
                    <a:pt x="1918" y="353"/>
                  </a:cubicBezTo>
                  <a:close/>
                  <a:moveTo>
                    <a:pt x="1950" y="413"/>
                  </a:moveTo>
                  <a:cubicBezTo>
                    <a:pt x="1959" y="413"/>
                    <a:pt x="1986" y="406"/>
                    <a:pt x="1986" y="406"/>
                  </a:cubicBezTo>
                  <a:cubicBezTo>
                    <a:pt x="1986" y="406"/>
                    <a:pt x="1962" y="396"/>
                    <a:pt x="1957" y="395"/>
                  </a:cubicBezTo>
                  <a:cubicBezTo>
                    <a:pt x="1953" y="394"/>
                    <a:pt x="1924" y="400"/>
                    <a:pt x="1924" y="400"/>
                  </a:cubicBezTo>
                  <a:cubicBezTo>
                    <a:pt x="1924" y="400"/>
                    <a:pt x="1940" y="413"/>
                    <a:pt x="1950" y="413"/>
                  </a:cubicBezTo>
                  <a:close/>
                  <a:moveTo>
                    <a:pt x="1145" y="370"/>
                  </a:moveTo>
                  <a:cubicBezTo>
                    <a:pt x="1142" y="380"/>
                    <a:pt x="1161" y="400"/>
                    <a:pt x="1153" y="409"/>
                  </a:cubicBezTo>
                  <a:cubicBezTo>
                    <a:pt x="1145" y="418"/>
                    <a:pt x="1122" y="424"/>
                    <a:pt x="1120" y="437"/>
                  </a:cubicBezTo>
                  <a:cubicBezTo>
                    <a:pt x="1119" y="451"/>
                    <a:pt x="1130" y="464"/>
                    <a:pt x="1130" y="464"/>
                  </a:cubicBezTo>
                  <a:cubicBezTo>
                    <a:pt x="1130" y="464"/>
                    <a:pt x="1114" y="478"/>
                    <a:pt x="1124" y="485"/>
                  </a:cubicBezTo>
                  <a:cubicBezTo>
                    <a:pt x="1135" y="492"/>
                    <a:pt x="1153" y="477"/>
                    <a:pt x="1157" y="489"/>
                  </a:cubicBezTo>
                  <a:cubicBezTo>
                    <a:pt x="1161" y="501"/>
                    <a:pt x="1153" y="510"/>
                    <a:pt x="1153" y="510"/>
                  </a:cubicBezTo>
                  <a:cubicBezTo>
                    <a:pt x="1164" y="524"/>
                    <a:pt x="1164" y="524"/>
                    <a:pt x="1164" y="524"/>
                  </a:cubicBezTo>
                  <a:cubicBezTo>
                    <a:pt x="1158" y="568"/>
                    <a:pt x="1158" y="568"/>
                    <a:pt x="1158" y="568"/>
                  </a:cubicBezTo>
                  <a:cubicBezTo>
                    <a:pt x="1158" y="568"/>
                    <a:pt x="1134" y="582"/>
                    <a:pt x="1146" y="606"/>
                  </a:cubicBezTo>
                  <a:cubicBezTo>
                    <a:pt x="1157" y="630"/>
                    <a:pt x="1173" y="630"/>
                    <a:pt x="1191" y="612"/>
                  </a:cubicBezTo>
                  <a:cubicBezTo>
                    <a:pt x="1208" y="595"/>
                    <a:pt x="1188" y="566"/>
                    <a:pt x="1188" y="566"/>
                  </a:cubicBezTo>
                  <a:cubicBezTo>
                    <a:pt x="1188" y="566"/>
                    <a:pt x="1209" y="551"/>
                    <a:pt x="1209" y="530"/>
                  </a:cubicBezTo>
                  <a:cubicBezTo>
                    <a:pt x="1208" y="508"/>
                    <a:pt x="1217" y="489"/>
                    <a:pt x="1210" y="476"/>
                  </a:cubicBezTo>
                  <a:cubicBezTo>
                    <a:pt x="1202" y="464"/>
                    <a:pt x="1198" y="439"/>
                    <a:pt x="1200" y="434"/>
                  </a:cubicBezTo>
                  <a:cubicBezTo>
                    <a:pt x="1201" y="429"/>
                    <a:pt x="1207" y="401"/>
                    <a:pt x="1217" y="419"/>
                  </a:cubicBezTo>
                  <a:cubicBezTo>
                    <a:pt x="1228" y="437"/>
                    <a:pt x="1228" y="468"/>
                    <a:pt x="1228" y="468"/>
                  </a:cubicBezTo>
                  <a:cubicBezTo>
                    <a:pt x="1251" y="494"/>
                    <a:pt x="1251" y="494"/>
                    <a:pt x="1251" y="494"/>
                  </a:cubicBezTo>
                  <a:cubicBezTo>
                    <a:pt x="1248" y="529"/>
                    <a:pt x="1248" y="529"/>
                    <a:pt x="1248" y="529"/>
                  </a:cubicBezTo>
                  <a:cubicBezTo>
                    <a:pt x="1265" y="551"/>
                    <a:pt x="1265" y="551"/>
                    <a:pt x="1265" y="551"/>
                  </a:cubicBezTo>
                  <a:cubicBezTo>
                    <a:pt x="1266" y="575"/>
                    <a:pt x="1266" y="575"/>
                    <a:pt x="1266" y="575"/>
                  </a:cubicBezTo>
                  <a:cubicBezTo>
                    <a:pt x="1275" y="624"/>
                    <a:pt x="1275" y="624"/>
                    <a:pt x="1275" y="624"/>
                  </a:cubicBezTo>
                  <a:cubicBezTo>
                    <a:pt x="1285" y="614"/>
                    <a:pt x="1285" y="614"/>
                    <a:pt x="1285" y="614"/>
                  </a:cubicBezTo>
                  <a:cubicBezTo>
                    <a:pt x="1312" y="622"/>
                    <a:pt x="1312" y="622"/>
                    <a:pt x="1312" y="622"/>
                  </a:cubicBezTo>
                  <a:cubicBezTo>
                    <a:pt x="1312" y="622"/>
                    <a:pt x="1314" y="605"/>
                    <a:pt x="1313" y="592"/>
                  </a:cubicBezTo>
                  <a:cubicBezTo>
                    <a:pt x="1312" y="579"/>
                    <a:pt x="1319" y="572"/>
                    <a:pt x="1319" y="572"/>
                  </a:cubicBezTo>
                  <a:cubicBezTo>
                    <a:pt x="1325" y="588"/>
                    <a:pt x="1325" y="588"/>
                    <a:pt x="1325" y="588"/>
                  </a:cubicBezTo>
                  <a:cubicBezTo>
                    <a:pt x="1325" y="588"/>
                    <a:pt x="1342" y="590"/>
                    <a:pt x="1344" y="574"/>
                  </a:cubicBezTo>
                  <a:cubicBezTo>
                    <a:pt x="1345" y="558"/>
                    <a:pt x="1341" y="546"/>
                    <a:pt x="1341" y="546"/>
                  </a:cubicBezTo>
                  <a:cubicBezTo>
                    <a:pt x="1341" y="546"/>
                    <a:pt x="1301" y="514"/>
                    <a:pt x="1303" y="502"/>
                  </a:cubicBezTo>
                  <a:cubicBezTo>
                    <a:pt x="1305" y="490"/>
                    <a:pt x="1324" y="477"/>
                    <a:pt x="1313" y="467"/>
                  </a:cubicBezTo>
                  <a:cubicBezTo>
                    <a:pt x="1301" y="457"/>
                    <a:pt x="1292" y="454"/>
                    <a:pt x="1291" y="446"/>
                  </a:cubicBezTo>
                  <a:cubicBezTo>
                    <a:pt x="1291" y="437"/>
                    <a:pt x="1304" y="418"/>
                    <a:pt x="1290" y="412"/>
                  </a:cubicBezTo>
                  <a:cubicBezTo>
                    <a:pt x="1277" y="407"/>
                    <a:pt x="1257" y="390"/>
                    <a:pt x="1257" y="390"/>
                  </a:cubicBezTo>
                  <a:cubicBezTo>
                    <a:pt x="1257" y="390"/>
                    <a:pt x="1279" y="395"/>
                    <a:pt x="1289" y="385"/>
                  </a:cubicBezTo>
                  <a:cubicBezTo>
                    <a:pt x="1298" y="376"/>
                    <a:pt x="1308" y="354"/>
                    <a:pt x="1308" y="354"/>
                  </a:cubicBezTo>
                  <a:cubicBezTo>
                    <a:pt x="1308" y="354"/>
                    <a:pt x="1347" y="356"/>
                    <a:pt x="1348" y="348"/>
                  </a:cubicBezTo>
                  <a:cubicBezTo>
                    <a:pt x="1349" y="339"/>
                    <a:pt x="1338" y="324"/>
                    <a:pt x="1328" y="323"/>
                  </a:cubicBezTo>
                  <a:cubicBezTo>
                    <a:pt x="1317" y="323"/>
                    <a:pt x="1310" y="341"/>
                    <a:pt x="1310" y="341"/>
                  </a:cubicBezTo>
                  <a:cubicBezTo>
                    <a:pt x="1310" y="341"/>
                    <a:pt x="1281" y="333"/>
                    <a:pt x="1269" y="337"/>
                  </a:cubicBezTo>
                  <a:cubicBezTo>
                    <a:pt x="1258" y="340"/>
                    <a:pt x="1252" y="369"/>
                    <a:pt x="1240" y="370"/>
                  </a:cubicBezTo>
                  <a:cubicBezTo>
                    <a:pt x="1229" y="370"/>
                    <a:pt x="1230" y="350"/>
                    <a:pt x="1213" y="340"/>
                  </a:cubicBezTo>
                  <a:cubicBezTo>
                    <a:pt x="1196" y="330"/>
                    <a:pt x="1188" y="333"/>
                    <a:pt x="1188" y="333"/>
                  </a:cubicBezTo>
                  <a:cubicBezTo>
                    <a:pt x="1188" y="333"/>
                    <a:pt x="1193" y="274"/>
                    <a:pt x="1209" y="273"/>
                  </a:cubicBezTo>
                  <a:cubicBezTo>
                    <a:pt x="1225" y="272"/>
                    <a:pt x="1255" y="283"/>
                    <a:pt x="1269" y="279"/>
                  </a:cubicBezTo>
                  <a:cubicBezTo>
                    <a:pt x="1282" y="276"/>
                    <a:pt x="1273" y="264"/>
                    <a:pt x="1284" y="266"/>
                  </a:cubicBezTo>
                  <a:cubicBezTo>
                    <a:pt x="1296" y="267"/>
                    <a:pt x="1349" y="293"/>
                    <a:pt x="1359" y="294"/>
                  </a:cubicBezTo>
                  <a:cubicBezTo>
                    <a:pt x="1370" y="294"/>
                    <a:pt x="1372" y="285"/>
                    <a:pt x="1379" y="281"/>
                  </a:cubicBezTo>
                  <a:cubicBezTo>
                    <a:pt x="1386" y="277"/>
                    <a:pt x="1399" y="283"/>
                    <a:pt x="1408" y="278"/>
                  </a:cubicBezTo>
                  <a:cubicBezTo>
                    <a:pt x="1417" y="272"/>
                    <a:pt x="1406" y="267"/>
                    <a:pt x="1415" y="258"/>
                  </a:cubicBezTo>
                  <a:cubicBezTo>
                    <a:pt x="1423" y="249"/>
                    <a:pt x="1443" y="240"/>
                    <a:pt x="1443" y="240"/>
                  </a:cubicBezTo>
                  <a:cubicBezTo>
                    <a:pt x="1436" y="220"/>
                    <a:pt x="1436" y="220"/>
                    <a:pt x="1436" y="220"/>
                  </a:cubicBezTo>
                  <a:cubicBezTo>
                    <a:pt x="1384" y="242"/>
                    <a:pt x="1384" y="242"/>
                    <a:pt x="1384" y="242"/>
                  </a:cubicBezTo>
                  <a:cubicBezTo>
                    <a:pt x="1384" y="242"/>
                    <a:pt x="1396" y="255"/>
                    <a:pt x="1381" y="256"/>
                  </a:cubicBezTo>
                  <a:cubicBezTo>
                    <a:pt x="1366" y="257"/>
                    <a:pt x="1353" y="248"/>
                    <a:pt x="1344" y="248"/>
                  </a:cubicBezTo>
                  <a:cubicBezTo>
                    <a:pt x="1336" y="248"/>
                    <a:pt x="1321" y="261"/>
                    <a:pt x="1311" y="259"/>
                  </a:cubicBezTo>
                  <a:cubicBezTo>
                    <a:pt x="1300" y="256"/>
                    <a:pt x="1275" y="244"/>
                    <a:pt x="1268" y="244"/>
                  </a:cubicBezTo>
                  <a:cubicBezTo>
                    <a:pt x="1261" y="244"/>
                    <a:pt x="1245" y="244"/>
                    <a:pt x="1245" y="244"/>
                  </a:cubicBezTo>
                  <a:cubicBezTo>
                    <a:pt x="1253" y="232"/>
                    <a:pt x="1253" y="232"/>
                    <a:pt x="1253" y="232"/>
                  </a:cubicBezTo>
                  <a:cubicBezTo>
                    <a:pt x="1253" y="232"/>
                    <a:pt x="1226" y="225"/>
                    <a:pt x="1223" y="228"/>
                  </a:cubicBezTo>
                  <a:cubicBezTo>
                    <a:pt x="1219" y="232"/>
                    <a:pt x="1224" y="249"/>
                    <a:pt x="1212" y="256"/>
                  </a:cubicBezTo>
                  <a:cubicBezTo>
                    <a:pt x="1201" y="263"/>
                    <a:pt x="1179" y="261"/>
                    <a:pt x="1179" y="267"/>
                  </a:cubicBezTo>
                  <a:cubicBezTo>
                    <a:pt x="1179" y="273"/>
                    <a:pt x="1178" y="287"/>
                    <a:pt x="1178" y="287"/>
                  </a:cubicBezTo>
                  <a:cubicBezTo>
                    <a:pt x="1164" y="289"/>
                    <a:pt x="1164" y="289"/>
                    <a:pt x="1164" y="289"/>
                  </a:cubicBezTo>
                  <a:cubicBezTo>
                    <a:pt x="1174" y="336"/>
                    <a:pt x="1174" y="336"/>
                    <a:pt x="1174" y="336"/>
                  </a:cubicBezTo>
                  <a:cubicBezTo>
                    <a:pt x="1164" y="335"/>
                    <a:pt x="1164" y="335"/>
                    <a:pt x="1164" y="335"/>
                  </a:cubicBezTo>
                  <a:cubicBezTo>
                    <a:pt x="1164" y="335"/>
                    <a:pt x="1147" y="360"/>
                    <a:pt x="1145" y="370"/>
                  </a:cubicBezTo>
                  <a:close/>
                  <a:moveTo>
                    <a:pt x="1328" y="387"/>
                  </a:moveTo>
                  <a:cubicBezTo>
                    <a:pt x="1328" y="400"/>
                    <a:pt x="1328" y="400"/>
                    <a:pt x="1328" y="400"/>
                  </a:cubicBezTo>
                  <a:cubicBezTo>
                    <a:pt x="1328" y="400"/>
                    <a:pt x="1343" y="412"/>
                    <a:pt x="1350" y="395"/>
                  </a:cubicBezTo>
                  <a:cubicBezTo>
                    <a:pt x="1358" y="379"/>
                    <a:pt x="1328" y="387"/>
                    <a:pt x="1328" y="387"/>
                  </a:cubicBezTo>
                  <a:close/>
                  <a:moveTo>
                    <a:pt x="1127" y="743"/>
                  </a:moveTo>
                  <a:cubicBezTo>
                    <a:pt x="1118" y="740"/>
                    <a:pt x="1111" y="746"/>
                    <a:pt x="1111" y="746"/>
                  </a:cubicBezTo>
                  <a:cubicBezTo>
                    <a:pt x="1080" y="739"/>
                    <a:pt x="1080" y="739"/>
                    <a:pt x="1080" y="739"/>
                  </a:cubicBezTo>
                  <a:cubicBezTo>
                    <a:pt x="1099" y="766"/>
                    <a:pt x="1099" y="766"/>
                    <a:pt x="1099" y="766"/>
                  </a:cubicBezTo>
                  <a:cubicBezTo>
                    <a:pt x="1099" y="766"/>
                    <a:pt x="1126" y="793"/>
                    <a:pt x="1132" y="775"/>
                  </a:cubicBezTo>
                  <a:cubicBezTo>
                    <a:pt x="1137" y="758"/>
                    <a:pt x="1136" y="746"/>
                    <a:pt x="1127" y="743"/>
                  </a:cubicBezTo>
                  <a:close/>
                  <a:moveTo>
                    <a:pt x="1400" y="740"/>
                  </a:moveTo>
                  <a:cubicBezTo>
                    <a:pt x="1379" y="754"/>
                    <a:pt x="1379" y="754"/>
                    <a:pt x="1379" y="754"/>
                  </a:cubicBezTo>
                  <a:cubicBezTo>
                    <a:pt x="1400" y="759"/>
                    <a:pt x="1400" y="759"/>
                    <a:pt x="1400" y="759"/>
                  </a:cubicBezTo>
                  <a:lnTo>
                    <a:pt x="1400" y="740"/>
                  </a:lnTo>
                  <a:close/>
                  <a:moveTo>
                    <a:pt x="327" y="200"/>
                  </a:moveTo>
                  <a:cubicBezTo>
                    <a:pt x="315" y="190"/>
                    <a:pt x="304" y="196"/>
                    <a:pt x="310" y="212"/>
                  </a:cubicBezTo>
                  <a:cubicBezTo>
                    <a:pt x="314" y="226"/>
                    <a:pt x="339" y="209"/>
                    <a:pt x="327" y="200"/>
                  </a:cubicBezTo>
                  <a:close/>
                  <a:moveTo>
                    <a:pt x="1569" y="393"/>
                  </a:moveTo>
                  <a:cubicBezTo>
                    <a:pt x="1561" y="383"/>
                    <a:pt x="1542" y="370"/>
                    <a:pt x="1542" y="370"/>
                  </a:cubicBezTo>
                  <a:cubicBezTo>
                    <a:pt x="1540" y="400"/>
                    <a:pt x="1540" y="400"/>
                    <a:pt x="1540" y="400"/>
                  </a:cubicBezTo>
                  <a:cubicBezTo>
                    <a:pt x="1552" y="408"/>
                    <a:pt x="1578" y="404"/>
                    <a:pt x="1569" y="393"/>
                  </a:cubicBezTo>
                  <a:close/>
                  <a:moveTo>
                    <a:pt x="1543" y="318"/>
                  </a:moveTo>
                  <a:cubicBezTo>
                    <a:pt x="1552" y="325"/>
                    <a:pt x="1590" y="359"/>
                    <a:pt x="1599" y="356"/>
                  </a:cubicBezTo>
                  <a:cubicBezTo>
                    <a:pt x="1608" y="353"/>
                    <a:pt x="1598" y="340"/>
                    <a:pt x="1587" y="334"/>
                  </a:cubicBezTo>
                  <a:cubicBezTo>
                    <a:pt x="1577" y="328"/>
                    <a:pt x="1571" y="316"/>
                    <a:pt x="1581" y="306"/>
                  </a:cubicBezTo>
                  <a:cubicBezTo>
                    <a:pt x="1592" y="296"/>
                    <a:pt x="1611" y="306"/>
                    <a:pt x="1611" y="306"/>
                  </a:cubicBezTo>
                  <a:cubicBezTo>
                    <a:pt x="1620" y="299"/>
                    <a:pt x="1620" y="299"/>
                    <a:pt x="1620" y="299"/>
                  </a:cubicBezTo>
                  <a:cubicBezTo>
                    <a:pt x="1603" y="288"/>
                    <a:pt x="1603" y="288"/>
                    <a:pt x="1603" y="288"/>
                  </a:cubicBezTo>
                  <a:cubicBezTo>
                    <a:pt x="1603" y="288"/>
                    <a:pt x="1617" y="281"/>
                    <a:pt x="1620" y="269"/>
                  </a:cubicBezTo>
                  <a:cubicBezTo>
                    <a:pt x="1623" y="258"/>
                    <a:pt x="1608" y="250"/>
                    <a:pt x="1598" y="249"/>
                  </a:cubicBezTo>
                  <a:cubicBezTo>
                    <a:pt x="1587" y="247"/>
                    <a:pt x="1577" y="274"/>
                    <a:pt x="1565" y="275"/>
                  </a:cubicBezTo>
                  <a:cubicBezTo>
                    <a:pt x="1554" y="277"/>
                    <a:pt x="1557" y="250"/>
                    <a:pt x="1557" y="250"/>
                  </a:cubicBezTo>
                  <a:cubicBezTo>
                    <a:pt x="1557" y="250"/>
                    <a:pt x="1567" y="237"/>
                    <a:pt x="1570" y="227"/>
                  </a:cubicBezTo>
                  <a:cubicBezTo>
                    <a:pt x="1573" y="216"/>
                    <a:pt x="1567" y="211"/>
                    <a:pt x="1567" y="211"/>
                  </a:cubicBezTo>
                  <a:cubicBezTo>
                    <a:pt x="1576" y="184"/>
                    <a:pt x="1576" y="184"/>
                    <a:pt x="1576" y="184"/>
                  </a:cubicBezTo>
                  <a:cubicBezTo>
                    <a:pt x="1548" y="211"/>
                    <a:pt x="1548" y="211"/>
                    <a:pt x="1548" y="211"/>
                  </a:cubicBezTo>
                  <a:cubicBezTo>
                    <a:pt x="1548" y="230"/>
                    <a:pt x="1548" y="230"/>
                    <a:pt x="1548" y="230"/>
                  </a:cubicBezTo>
                  <a:cubicBezTo>
                    <a:pt x="1548" y="230"/>
                    <a:pt x="1525" y="240"/>
                    <a:pt x="1527" y="265"/>
                  </a:cubicBezTo>
                  <a:cubicBezTo>
                    <a:pt x="1529" y="281"/>
                    <a:pt x="1540" y="284"/>
                    <a:pt x="1543" y="293"/>
                  </a:cubicBezTo>
                  <a:cubicBezTo>
                    <a:pt x="1546" y="302"/>
                    <a:pt x="1535" y="310"/>
                    <a:pt x="1543" y="318"/>
                  </a:cubicBezTo>
                  <a:close/>
                  <a:moveTo>
                    <a:pt x="1505" y="474"/>
                  </a:moveTo>
                  <a:cubicBezTo>
                    <a:pt x="1496" y="464"/>
                    <a:pt x="1496" y="464"/>
                    <a:pt x="1496" y="464"/>
                  </a:cubicBezTo>
                  <a:cubicBezTo>
                    <a:pt x="1482" y="475"/>
                    <a:pt x="1482" y="475"/>
                    <a:pt x="1482" y="475"/>
                  </a:cubicBezTo>
                  <a:cubicBezTo>
                    <a:pt x="1482" y="475"/>
                    <a:pt x="1475" y="494"/>
                    <a:pt x="1489" y="503"/>
                  </a:cubicBezTo>
                  <a:cubicBezTo>
                    <a:pt x="1502" y="513"/>
                    <a:pt x="1521" y="509"/>
                    <a:pt x="1521" y="509"/>
                  </a:cubicBezTo>
                  <a:cubicBezTo>
                    <a:pt x="1529" y="498"/>
                    <a:pt x="1517" y="471"/>
                    <a:pt x="1517" y="471"/>
                  </a:cubicBezTo>
                  <a:lnTo>
                    <a:pt x="1505" y="474"/>
                  </a:lnTo>
                  <a:close/>
                  <a:moveTo>
                    <a:pt x="1437" y="740"/>
                  </a:moveTo>
                  <a:cubicBezTo>
                    <a:pt x="1487" y="728"/>
                    <a:pt x="1487" y="728"/>
                    <a:pt x="1487" y="728"/>
                  </a:cubicBezTo>
                  <a:cubicBezTo>
                    <a:pt x="1449" y="718"/>
                    <a:pt x="1449" y="718"/>
                    <a:pt x="1449" y="718"/>
                  </a:cubicBezTo>
                  <a:lnTo>
                    <a:pt x="1437" y="740"/>
                  </a:lnTo>
                  <a:close/>
                  <a:moveTo>
                    <a:pt x="1700" y="502"/>
                  </a:moveTo>
                  <a:cubicBezTo>
                    <a:pt x="1686" y="490"/>
                    <a:pt x="1686" y="490"/>
                    <a:pt x="1686" y="490"/>
                  </a:cubicBezTo>
                  <a:cubicBezTo>
                    <a:pt x="1687" y="479"/>
                    <a:pt x="1687" y="479"/>
                    <a:pt x="1687" y="479"/>
                  </a:cubicBezTo>
                  <a:cubicBezTo>
                    <a:pt x="1687" y="479"/>
                    <a:pt x="1681" y="458"/>
                    <a:pt x="1634" y="448"/>
                  </a:cubicBezTo>
                  <a:cubicBezTo>
                    <a:pt x="1618" y="444"/>
                    <a:pt x="1608" y="454"/>
                    <a:pt x="1597" y="459"/>
                  </a:cubicBezTo>
                  <a:cubicBezTo>
                    <a:pt x="1591" y="461"/>
                    <a:pt x="1583" y="457"/>
                    <a:pt x="1579" y="460"/>
                  </a:cubicBezTo>
                  <a:cubicBezTo>
                    <a:pt x="1566" y="468"/>
                    <a:pt x="1562" y="484"/>
                    <a:pt x="1566" y="487"/>
                  </a:cubicBezTo>
                  <a:cubicBezTo>
                    <a:pt x="1573" y="493"/>
                    <a:pt x="1580" y="479"/>
                    <a:pt x="1580" y="479"/>
                  </a:cubicBezTo>
                  <a:cubicBezTo>
                    <a:pt x="1580" y="479"/>
                    <a:pt x="1580" y="495"/>
                    <a:pt x="1591" y="497"/>
                  </a:cubicBezTo>
                  <a:cubicBezTo>
                    <a:pt x="1602" y="498"/>
                    <a:pt x="1604" y="478"/>
                    <a:pt x="1604" y="478"/>
                  </a:cubicBezTo>
                  <a:cubicBezTo>
                    <a:pt x="1604" y="478"/>
                    <a:pt x="1612" y="489"/>
                    <a:pt x="1619" y="489"/>
                  </a:cubicBezTo>
                  <a:cubicBezTo>
                    <a:pt x="1626" y="489"/>
                    <a:pt x="1644" y="474"/>
                    <a:pt x="1644" y="474"/>
                  </a:cubicBezTo>
                  <a:cubicBezTo>
                    <a:pt x="1654" y="509"/>
                    <a:pt x="1654" y="509"/>
                    <a:pt x="1654" y="509"/>
                  </a:cubicBezTo>
                  <a:cubicBezTo>
                    <a:pt x="1673" y="495"/>
                    <a:pt x="1673" y="495"/>
                    <a:pt x="1673" y="495"/>
                  </a:cubicBezTo>
                  <a:cubicBezTo>
                    <a:pt x="1695" y="519"/>
                    <a:pt x="1695" y="519"/>
                    <a:pt x="1695" y="519"/>
                  </a:cubicBezTo>
                  <a:lnTo>
                    <a:pt x="1700" y="502"/>
                  </a:lnTo>
                  <a:close/>
                  <a:moveTo>
                    <a:pt x="2179" y="454"/>
                  </a:moveTo>
                  <a:cubicBezTo>
                    <a:pt x="2153" y="435"/>
                    <a:pt x="2153" y="435"/>
                    <a:pt x="2153" y="435"/>
                  </a:cubicBezTo>
                  <a:cubicBezTo>
                    <a:pt x="2153" y="435"/>
                    <a:pt x="2134" y="437"/>
                    <a:pt x="2124" y="437"/>
                  </a:cubicBezTo>
                  <a:cubicBezTo>
                    <a:pt x="2113" y="437"/>
                    <a:pt x="2045" y="394"/>
                    <a:pt x="2032" y="390"/>
                  </a:cubicBezTo>
                  <a:cubicBezTo>
                    <a:pt x="2019" y="386"/>
                    <a:pt x="1998" y="405"/>
                    <a:pt x="1998" y="405"/>
                  </a:cubicBezTo>
                  <a:cubicBezTo>
                    <a:pt x="2007" y="423"/>
                    <a:pt x="2007" y="423"/>
                    <a:pt x="2007" y="423"/>
                  </a:cubicBezTo>
                  <a:cubicBezTo>
                    <a:pt x="1956" y="428"/>
                    <a:pt x="1956" y="428"/>
                    <a:pt x="1956" y="428"/>
                  </a:cubicBezTo>
                  <a:cubicBezTo>
                    <a:pt x="1960" y="446"/>
                    <a:pt x="1960" y="446"/>
                    <a:pt x="1960" y="446"/>
                  </a:cubicBezTo>
                  <a:cubicBezTo>
                    <a:pt x="1960" y="446"/>
                    <a:pt x="1950" y="477"/>
                    <a:pt x="1913" y="484"/>
                  </a:cubicBezTo>
                  <a:cubicBezTo>
                    <a:pt x="1876" y="492"/>
                    <a:pt x="1886" y="443"/>
                    <a:pt x="1880" y="443"/>
                  </a:cubicBezTo>
                  <a:cubicBezTo>
                    <a:pt x="1875" y="443"/>
                    <a:pt x="1869" y="465"/>
                    <a:pt x="1869" y="465"/>
                  </a:cubicBezTo>
                  <a:cubicBezTo>
                    <a:pt x="1869" y="465"/>
                    <a:pt x="1861" y="448"/>
                    <a:pt x="1861" y="439"/>
                  </a:cubicBezTo>
                  <a:cubicBezTo>
                    <a:pt x="1861" y="429"/>
                    <a:pt x="1862" y="402"/>
                    <a:pt x="1859" y="385"/>
                  </a:cubicBezTo>
                  <a:cubicBezTo>
                    <a:pt x="1857" y="368"/>
                    <a:pt x="1846" y="350"/>
                    <a:pt x="1846" y="350"/>
                  </a:cubicBezTo>
                  <a:cubicBezTo>
                    <a:pt x="1820" y="350"/>
                    <a:pt x="1820" y="350"/>
                    <a:pt x="1820" y="350"/>
                  </a:cubicBezTo>
                  <a:cubicBezTo>
                    <a:pt x="1820" y="350"/>
                    <a:pt x="1799" y="326"/>
                    <a:pt x="1781" y="326"/>
                  </a:cubicBezTo>
                  <a:cubicBezTo>
                    <a:pt x="1763" y="326"/>
                    <a:pt x="1744" y="351"/>
                    <a:pt x="1744" y="351"/>
                  </a:cubicBezTo>
                  <a:cubicBezTo>
                    <a:pt x="1728" y="355"/>
                    <a:pt x="1728" y="355"/>
                    <a:pt x="1728" y="355"/>
                  </a:cubicBezTo>
                  <a:cubicBezTo>
                    <a:pt x="1723" y="367"/>
                    <a:pt x="1723" y="367"/>
                    <a:pt x="1723" y="367"/>
                  </a:cubicBezTo>
                  <a:cubicBezTo>
                    <a:pt x="1711" y="373"/>
                    <a:pt x="1711" y="373"/>
                    <a:pt x="1711" y="373"/>
                  </a:cubicBezTo>
                  <a:cubicBezTo>
                    <a:pt x="1711" y="364"/>
                    <a:pt x="1711" y="364"/>
                    <a:pt x="1711" y="364"/>
                  </a:cubicBezTo>
                  <a:cubicBezTo>
                    <a:pt x="1711" y="364"/>
                    <a:pt x="1704" y="352"/>
                    <a:pt x="1693" y="356"/>
                  </a:cubicBezTo>
                  <a:cubicBezTo>
                    <a:pt x="1693" y="356"/>
                    <a:pt x="1693" y="369"/>
                    <a:pt x="1702" y="382"/>
                  </a:cubicBezTo>
                  <a:cubicBezTo>
                    <a:pt x="1711" y="395"/>
                    <a:pt x="1732" y="388"/>
                    <a:pt x="1749" y="393"/>
                  </a:cubicBezTo>
                  <a:cubicBezTo>
                    <a:pt x="1766" y="398"/>
                    <a:pt x="1751" y="406"/>
                    <a:pt x="1760" y="422"/>
                  </a:cubicBezTo>
                  <a:cubicBezTo>
                    <a:pt x="1769" y="437"/>
                    <a:pt x="1799" y="424"/>
                    <a:pt x="1821" y="424"/>
                  </a:cubicBezTo>
                  <a:cubicBezTo>
                    <a:pt x="1844" y="424"/>
                    <a:pt x="1845" y="429"/>
                    <a:pt x="1845" y="440"/>
                  </a:cubicBezTo>
                  <a:cubicBezTo>
                    <a:pt x="1845" y="450"/>
                    <a:pt x="1819" y="440"/>
                    <a:pt x="1811" y="441"/>
                  </a:cubicBezTo>
                  <a:cubicBezTo>
                    <a:pt x="1803" y="443"/>
                    <a:pt x="1785" y="454"/>
                    <a:pt x="1785" y="454"/>
                  </a:cubicBezTo>
                  <a:cubicBezTo>
                    <a:pt x="1785" y="454"/>
                    <a:pt x="1757" y="454"/>
                    <a:pt x="1751" y="461"/>
                  </a:cubicBezTo>
                  <a:cubicBezTo>
                    <a:pt x="1744" y="467"/>
                    <a:pt x="1774" y="474"/>
                    <a:pt x="1781" y="478"/>
                  </a:cubicBezTo>
                  <a:cubicBezTo>
                    <a:pt x="1787" y="482"/>
                    <a:pt x="1797" y="498"/>
                    <a:pt x="1797" y="498"/>
                  </a:cubicBezTo>
                  <a:cubicBezTo>
                    <a:pt x="1797" y="498"/>
                    <a:pt x="1781" y="517"/>
                    <a:pt x="1790" y="530"/>
                  </a:cubicBezTo>
                  <a:cubicBezTo>
                    <a:pt x="1799" y="543"/>
                    <a:pt x="1819" y="508"/>
                    <a:pt x="1819" y="504"/>
                  </a:cubicBezTo>
                  <a:cubicBezTo>
                    <a:pt x="1819" y="500"/>
                    <a:pt x="1838" y="471"/>
                    <a:pt x="1838" y="471"/>
                  </a:cubicBezTo>
                  <a:cubicBezTo>
                    <a:pt x="1836" y="496"/>
                    <a:pt x="1836" y="496"/>
                    <a:pt x="1836" y="496"/>
                  </a:cubicBezTo>
                  <a:cubicBezTo>
                    <a:pt x="1836" y="496"/>
                    <a:pt x="1849" y="509"/>
                    <a:pt x="1859" y="518"/>
                  </a:cubicBezTo>
                  <a:cubicBezTo>
                    <a:pt x="1870" y="528"/>
                    <a:pt x="1891" y="520"/>
                    <a:pt x="1891" y="520"/>
                  </a:cubicBezTo>
                  <a:cubicBezTo>
                    <a:pt x="1882" y="529"/>
                    <a:pt x="1882" y="529"/>
                    <a:pt x="1882" y="529"/>
                  </a:cubicBezTo>
                  <a:cubicBezTo>
                    <a:pt x="1903" y="549"/>
                    <a:pt x="1903" y="549"/>
                    <a:pt x="1903" y="549"/>
                  </a:cubicBezTo>
                  <a:cubicBezTo>
                    <a:pt x="1941" y="550"/>
                    <a:pt x="1941" y="550"/>
                    <a:pt x="1941" y="550"/>
                  </a:cubicBezTo>
                  <a:cubicBezTo>
                    <a:pt x="1964" y="567"/>
                    <a:pt x="1964" y="567"/>
                    <a:pt x="1964" y="567"/>
                  </a:cubicBezTo>
                  <a:cubicBezTo>
                    <a:pt x="1964" y="567"/>
                    <a:pt x="2006" y="581"/>
                    <a:pt x="2030" y="598"/>
                  </a:cubicBezTo>
                  <a:cubicBezTo>
                    <a:pt x="2053" y="615"/>
                    <a:pt x="2048" y="621"/>
                    <a:pt x="2049" y="640"/>
                  </a:cubicBezTo>
                  <a:cubicBezTo>
                    <a:pt x="2051" y="660"/>
                    <a:pt x="2073" y="669"/>
                    <a:pt x="2073" y="669"/>
                  </a:cubicBezTo>
                  <a:cubicBezTo>
                    <a:pt x="2073" y="669"/>
                    <a:pt x="2056" y="672"/>
                    <a:pt x="2056" y="681"/>
                  </a:cubicBezTo>
                  <a:cubicBezTo>
                    <a:pt x="2056" y="690"/>
                    <a:pt x="2082" y="691"/>
                    <a:pt x="2082" y="691"/>
                  </a:cubicBezTo>
                  <a:cubicBezTo>
                    <a:pt x="2066" y="697"/>
                    <a:pt x="2066" y="697"/>
                    <a:pt x="2066" y="697"/>
                  </a:cubicBezTo>
                  <a:cubicBezTo>
                    <a:pt x="2067" y="705"/>
                    <a:pt x="2067" y="705"/>
                    <a:pt x="2067" y="705"/>
                  </a:cubicBezTo>
                  <a:cubicBezTo>
                    <a:pt x="2072" y="708"/>
                    <a:pt x="2072" y="708"/>
                    <a:pt x="2072" y="708"/>
                  </a:cubicBezTo>
                  <a:cubicBezTo>
                    <a:pt x="2077" y="729"/>
                    <a:pt x="2077" y="729"/>
                    <a:pt x="2077" y="729"/>
                  </a:cubicBezTo>
                  <a:cubicBezTo>
                    <a:pt x="2067" y="750"/>
                    <a:pt x="2067" y="750"/>
                    <a:pt x="2067" y="750"/>
                  </a:cubicBezTo>
                  <a:cubicBezTo>
                    <a:pt x="2073" y="749"/>
                    <a:pt x="2078" y="748"/>
                    <a:pt x="2081" y="749"/>
                  </a:cubicBezTo>
                  <a:cubicBezTo>
                    <a:pt x="2086" y="752"/>
                    <a:pt x="2120" y="737"/>
                    <a:pt x="2120" y="737"/>
                  </a:cubicBezTo>
                  <a:cubicBezTo>
                    <a:pt x="2120" y="755"/>
                    <a:pt x="2120" y="755"/>
                    <a:pt x="2120" y="755"/>
                  </a:cubicBezTo>
                  <a:cubicBezTo>
                    <a:pt x="2120" y="755"/>
                    <a:pt x="2147" y="788"/>
                    <a:pt x="2159" y="797"/>
                  </a:cubicBezTo>
                  <a:cubicBezTo>
                    <a:pt x="2161" y="798"/>
                    <a:pt x="2162" y="799"/>
                    <a:pt x="2164" y="800"/>
                  </a:cubicBezTo>
                  <a:cubicBezTo>
                    <a:pt x="2166" y="768"/>
                    <a:pt x="2166" y="768"/>
                    <a:pt x="2166" y="768"/>
                  </a:cubicBezTo>
                  <a:cubicBezTo>
                    <a:pt x="2162" y="752"/>
                    <a:pt x="2162" y="752"/>
                    <a:pt x="2162" y="752"/>
                  </a:cubicBezTo>
                  <a:cubicBezTo>
                    <a:pt x="2162" y="752"/>
                    <a:pt x="2166" y="733"/>
                    <a:pt x="2168" y="726"/>
                  </a:cubicBezTo>
                  <a:cubicBezTo>
                    <a:pt x="2170" y="718"/>
                    <a:pt x="2173" y="681"/>
                    <a:pt x="2173" y="681"/>
                  </a:cubicBezTo>
                  <a:cubicBezTo>
                    <a:pt x="2173" y="681"/>
                    <a:pt x="2169" y="683"/>
                    <a:pt x="2158" y="676"/>
                  </a:cubicBezTo>
                  <a:cubicBezTo>
                    <a:pt x="2147" y="670"/>
                    <a:pt x="2174" y="652"/>
                    <a:pt x="2174" y="652"/>
                  </a:cubicBezTo>
                  <a:cubicBezTo>
                    <a:pt x="2174" y="652"/>
                    <a:pt x="2173" y="626"/>
                    <a:pt x="2171" y="611"/>
                  </a:cubicBezTo>
                  <a:cubicBezTo>
                    <a:pt x="2169" y="596"/>
                    <a:pt x="2177" y="574"/>
                    <a:pt x="2177" y="554"/>
                  </a:cubicBezTo>
                  <a:cubicBezTo>
                    <a:pt x="2177" y="538"/>
                    <a:pt x="2179" y="474"/>
                    <a:pt x="2179" y="454"/>
                  </a:cubicBezTo>
                  <a:close/>
                  <a:moveTo>
                    <a:pt x="228" y="446"/>
                  </a:moveTo>
                  <a:cubicBezTo>
                    <a:pt x="220" y="453"/>
                    <a:pt x="238" y="462"/>
                    <a:pt x="238" y="462"/>
                  </a:cubicBezTo>
                  <a:cubicBezTo>
                    <a:pt x="238" y="462"/>
                    <a:pt x="250" y="486"/>
                    <a:pt x="258" y="478"/>
                  </a:cubicBezTo>
                  <a:cubicBezTo>
                    <a:pt x="266" y="470"/>
                    <a:pt x="234" y="442"/>
                    <a:pt x="228" y="446"/>
                  </a:cubicBezTo>
                  <a:close/>
                  <a:moveTo>
                    <a:pt x="1691" y="739"/>
                  </a:moveTo>
                  <a:cubicBezTo>
                    <a:pt x="1701" y="745"/>
                    <a:pt x="1701" y="745"/>
                    <a:pt x="1701" y="745"/>
                  </a:cubicBezTo>
                  <a:cubicBezTo>
                    <a:pt x="1720" y="730"/>
                    <a:pt x="1720" y="730"/>
                    <a:pt x="1720" y="730"/>
                  </a:cubicBezTo>
                  <a:cubicBezTo>
                    <a:pt x="1720" y="730"/>
                    <a:pt x="1742" y="738"/>
                    <a:pt x="1742" y="716"/>
                  </a:cubicBezTo>
                  <a:cubicBezTo>
                    <a:pt x="1742" y="694"/>
                    <a:pt x="1691" y="720"/>
                    <a:pt x="1691" y="739"/>
                  </a:cubicBezTo>
                  <a:close/>
                  <a:moveTo>
                    <a:pt x="2068" y="714"/>
                  </a:moveTo>
                  <a:cubicBezTo>
                    <a:pt x="2067" y="713"/>
                    <a:pt x="2067" y="713"/>
                    <a:pt x="2067" y="713"/>
                  </a:cubicBezTo>
                  <a:cubicBezTo>
                    <a:pt x="2065" y="710"/>
                    <a:pt x="2056" y="702"/>
                    <a:pt x="2037" y="711"/>
                  </a:cubicBezTo>
                  <a:cubicBezTo>
                    <a:pt x="2015" y="721"/>
                    <a:pt x="2011" y="759"/>
                    <a:pt x="2011" y="759"/>
                  </a:cubicBezTo>
                  <a:cubicBezTo>
                    <a:pt x="2053" y="754"/>
                    <a:pt x="2053" y="754"/>
                    <a:pt x="2053" y="754"/>
                  </a:cubicBezTo>
                  <a:cubicBezTo>
                    <a:pt x="2053" y="754"/>
                    <a:pt x="2059" y="752"/>
                    <a:pt x="2066" y="750"/>
                  </a:cubicBezTo>
                  <a:cubicBezTo>
                    <a:pt x="2072" y="728"/>
                    <a:pt x="2072" y="728"/>
                    <a:pt x="2072" y="728"/>
                  </a:cubicBezTo>
                  <a:lnTo>
                    <a:pt x="2068" y="714"/>
                  </a:lnTo>
                  <a:close/>
                  <a:moveTo>
                    <a:pt x="1857" y="631"/>
                  </a:moveTo>
                  <a:cubicBezTo>
                    <a:pt x="1847" y="641"/>
                    <a:pt x="1847" y="641"/>
                    <a:pt x="1847" y="641"/>
                  </a:cubicBezTo>
                  <a:cubicBezTo>
                    <a:pt x="1849" y="676"/>
                    <a:pt x="1849" y="676"/>
                    <a:pt x="1849" y="676"/>
                  </a:cubicBezTo>
                  <a:cubicBezTo>
                    <a:pt x="1860" y="679"/>
                    <a:pt x="1860" y="679"/>
                    <a:pt x="1860" y="679"/>
                  </a:cubicBezTo>
                  <a:cubicBezTo>
                    <a:pt x="1859" y="666"/>
                    <a:pt x="1859" y="666"/>
                    <a:pt x="1859" y="666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5" y="648"/>
                    <a:pt x="1865" y="648"/>
                    <a:pt x="1865" y="648"/>
                  </a:cubicBezTo>
                  <a:cubicBezTo>
                    <a:pt x="1856" y="648"/>
                    <a:pt x="1856" y="648"/>
                    <a:pt x="1856" y="648"/>
                  </a:cubicBezTo>
                  <a:cubicBezTo>
                    <a:pt x="1868" y="628"/>
                    <a:pt x="1868" y="628"/>
                    <a:pt x="1868" y="628"/>
                  </a:cubicBezTo>
                  <a:cubicBezTo>
                    <a:pt x="1881" y="606"/>
                    <a:pt x="1881" y="606"/>
                    <a:pt x="1881" y="606"/>
                  </a:cubicBezTo>
                  <a:cubicBezTo>
                    <a:pt x="1862" y="610"/>
                    <a:pt x="1862" y="610"/>
                    <a:pt x="1862" y="610"/>
                  </a:cubicBezTo>
                  <a:lnTo>
                    <a:pt x="1857" y="631"/>
                  </a:lnTo>
                  <a:close/>
                  <a:moveTo>
                    <a:pt x="1427" y="403"/>
                  </a:moveTo>
                  <a:cubicBezTo>
                    <a:pt x="1427" y="403"/>
                    <a:pt x="1405" y="391"/>
                    <a:pt x="1398" y="394"/>
                  </a:cubicBezTo>
                  <a:cubicBezTo>
                    <a:pt x="1392" y="397"/>
                    <a:pt x="1389" y="406"/>
                    <a:pt x="1389" y="406"/>
                  </a:cubicBezTo>
                  <a:cubicBezTo>
                    <a:pt x="1396" y="420"/>
                    <a:pt x="1427" y="415"/>
                    <a:pt x="1427" y="415"/>
                  </a:cubicBezTo>
                  <a:cubicBezTo>
                    <a:pt x="1480" y="405"/>
                    <a:pt x="1480" y="405"/>
                    <a:pt x="1480" y="405"/>
                  </a:cubicBezTo>
                  <a:lnTo>
                    <a:pt x="1427" y="403"/>
                  </a:lnTo>
                  <a:close/>
                  <a:moveTo>
                    <a:pt x="879" y="696"/>
                  </a:moveTo>
                  <a:cubicBezTo>
                    <a:pt x="917" y="669"/>
                    <a:pt x="917" y="669"/>
                    <a:pt x="917" y="669"/>
                  </a:cubicBezTo>
                  <a:cubicBezTo>
                    <a:pt x="914" y="663"/>
                    <a:pt x="914" y="663"/>
                    <a:pt x="914" y="663"/>
                  </a:cubicBezTo>
                  <a:cubicBezTo>
                    <a:pt x="914" y="663"/>
                    <a:pt x="864" y="667"/>
                    <a:pt x="863" y="677"/>
                  </a:cubicBezTo>
                  <a:cubicBezTo>
                    <a:pt x="858" y="702"/>
                    <a:pt x="879" y="696"/>
                    <a:pt x="879" y="696"/>
                  </a:cubicBezTo>
                  <a:close/>
                  <a:moveTo>
                    <a:pt x="959" y="747"/>
                  </a:moveTo>
                  <a:cubicBezTo>
                    <a:pt x="949" y="747"/>
                    <a:pt x="933" y="747"/>
                    <a:pt x="933" y="747"/>
                  </a:cubicBezTo>
                  <a:cubicBezTo>
                    <a:pt x="930" y="766"/>
                    <a:pt x="930" y="766"/>
                    <a:pt x="930" y="766"/>
                  </a:cubicBezTo>
                  <a:cubicBezTo>
                    <a:pt x="930" y="766"/>
                    <a:pt x="940" y="794"/>
                    <a:pt x="953" y="783"/>
                  </a:cubicBezTo>
                  <a:cubicBezTo>
                    <a:pt x="966" y="773"/>
                    <a:pt x="969" y="747"/>
                    <a:pt x="959" y="747"/>
                  </a:cubicBezTo>
                  <a:close/>
                  <a:moveTo>
                    <a:pt x="475" y="622"/>
                  </a:moveTo>
                  <a:cubicBezTo>
                    <a:pt x="480" y="617"/>
                    <a:pt x="480" y="602"/>
                    <a:pt x="480" y="602"/>
                  </a:cubicBezTo>
                  <a:cubicBezTo>
                    <a:pt x="499" y="620"/>
                    <a:pt x="499" y="620"/>
                    <a:pt x="499" y="620"/>
                  </a:cubicBezTo>
                  <a:cubicBezTo>
                    <a:pt x="499" y="620"/>
                    <a:pt x="507" y="597"/>
                    <a:pt x="507" y="581"/>
                  </a:cubicBezTo>
                  <a:cubicBezTo>
                    <a:pt x="507" y="565"/>
                    <a:pt x="516" y="521"/>
                    <a:pt x="516" y="521"/>
                  </a:cubicBezTo>
                  <a:cubicBezTo>
                    <a:pt x="516" y="521"/>
                    <a:pt x="507" y="516"/>
                    <a:pt x="507" y="506"/>
                  </a:cubicBezTo>
                  <a:cubicBezTo>
                    <a:pt x="507" y="497"/>
                    <a:pt x="526" y="482"/>
                    <a:pt x="520" y="477"/>
                  </a:cubicBezTo>
                  <a:cubicBezTo>
                    <a:pt x="515" y="472"/>
                    <a:pt x="510" y="468"/>
                    <a:pt x="510" y="468"/>
                  </a:cubicBezTo>
                  <a:cubicBezTo>
                    <a:pt x="502" y="437"/>
                    <a:pt x="502" y="437"/>
                    <a:pt x="502" y="437"/>
                  </a:cubicBezTo>
                  <a:cubicBezTo>
                    <a:pt x="474" y="438"/>
                    <a:pt x="474" y="438"/>
                    <a:pt x="474" y="438"/>
                  </a:cubicBezTo>
                  <a:cubicBezTo>
                    <a:pt x="474" y="438"/>
                    <a:pt x="478" y="420"/>
                    <a:pt x="471" y="416"/>
                  </a:cubicBezTo>
                  <a:cubicBezTo>
                    <a:pt x="464" y="412"/>
                    <a:pt x="450" y="413"/>
                    <a:pt x="450" y="413"/>
                  </a:cubicBezTo>
                  <a:cubicBezTo>
                    <a:pt x="444" y="366"/>
                    <a:pt x="444" y="366"/>
                    <a:pt x="444" y="366"/>
                  </a:cubicBezTo>
                  <a:cubicBezTo>
                    <a:pt x="444" y="366"/>
                    <a:pt x="402" y="370"/>
                    <a:pt x="399" y="357"/>
                  </a:cubicBezTo>
                  <a:cubicBezTo>
                    <a:pt x="396" y="344"/>
                    <a:pt x="410" y="328"/>
                    <a:pt x="410" y="328"/>
                  </a:cubicBezTo>
                  <a:cubicBezTo>
                    <a:pt x="394" y="326"/>
                    <a:pt x="394" y="326"/>
                    <a:pt x="394" y="326"/>
                  </a:cubicBezTo>
                  <a:cubicBezTo>
                    <a:pt x="394" y="326"/>
                    <a:pt x="419" y="297"/>
                    <a:pt x="410" y="289"/>
                  </a:cubicBezTo>
                  <a:cubicBezTo>
                    <a:pt x="400" y="281"/>
                    <a:pt x="358" y="300"/>
                    <a:pt x="358" y="300"/>
                  </a:cubicBezTo>
                  <a:cubicBezTo>
                    <a:pt x="358" y="300"/>
                    <a:pt x="383" y="276"/>
                    <a:pt x="375" y="272"/>
                  </a:cubicBezTo>
                  <a:cubicBezTo>
                    <a:pt x="367" y="268"/>
                    <a:pt x="343" y="264"/>
                    <a:pt x="343" y="264"/>
                  </a:cubicBezTo>
                  <a:cubicBezTo>
                    <a:pt x="343" y="264"/>
                    <a:pt x="354" y="256"/>
                    <a:pt x="340" y="238"/>
                  </a:cubicBezTo>
                  <a:cubicBezTo>
                    <a:pt x="327" y="221"/>
                    <a:pt x="304" y="220"/>
                    <a:pt x="304" y="220"/>
                  </a:cubicBezTo>
                  <a:cubicBezTo>
                    <a:pt x="304" y="220"/>
                    <a:pt x="298" y="200"/>
                    <a:pt x="291" y="192"/>
                  </a:cubicBezTo>
                  <a:cubicBezTo>
                    <a:pt x="284" y="184"/>
                    <a:pt x="275" y="190"/>
                    <a:pt x="275" y="190"/>
                  </a:cubicBezTo>
                  <a:cubicBezTo>
                    <a:pt x="279" y="205"/>
                    <a:pt x="279" y="205"/>
                    <a:pt x="279" y="205"/>
                  </a:cubicBezTo>
                  <a:cubicBezTo>
                    <a:pt x="279" y="205"/>
                    <a:pt x="254" y="186"/>
                    <a:pt x="248" y="180"/>
                  </a:cubicBezTo>
                  <a:cubicBezTo>
                    <a:pt x="243" y="173"/>
                    <a:pt x="232" y="146"/>
                    <a:pt x="232" y="146"/>
                  </a:cubicBezTo>
                  <a:cubicBezTo>
                    <a:pt x="232" y="146"/>
                    <a:pt x="202" y="125"/>
                    <a:pt x="188" y="113"/>
                  </a:cubicBezTo>
                  <a:cubicBezTo>
                    <a:pt x="175" y="101"/>
                    <a:pt x="152" y="82"/>
                    <a:pt x="152" y="82"/>
                  </a:cubicBezTo>
                  <a:cubicBezTo>
                    <a:pt x="152" y="82"/>
                    <a:pt x="156" y="77"/>
                    <a:pt x="151" y="72"/>
                  </a:cubicBezTo>
                  <a:cubicBezTo>
                    <a:pt x="146" y="66"/>
                    <a:pt x="139" y="60"/>
                    <a:pt x="139" y="60"/>
                  </a:cubicBezTo>
                  <a:cubicBezTo>
                    <a:pt x="139" y="60"/>
                    <a:pt x="128" y="41"/>
                    <a:pt x="120" y="34"/>
                  </a:cubicBezTo>
                  <a:cubicBezTo>
                    <a:pt x="112" y="28"/>
                    <a:pt x="104" y="29"/>
                    <a:pt x="104" y="29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27" y="0"/>
                    <a:pt x="16" y="2"/>
                  </a:cubicBezTo>
                  <a:cubicBezTo>
                    <a:pt x="6" y="5"/>
                    <a:pt x="0" y="29"/>
                    <a:pt x="7" y="41"/>
                  </a:cubicBezTo>
                  <a:cubicBezTo>
                    <a:pt x="14" y="53"/>
                    <a:pt x="88" y="121"/>
                    <a:pt x="88" y="121"/>
                  </a:cubicBezTo>
                  <a:cubicBezTo>
                    <a:pt x="111" y="157"/>
                    <a:pt x="111" y="157"/>
                    <a:pt x="111" y="157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19" y="154"/>
                    <a:pt x="122" y="178"/>
                    <a:pt x="128" y="184"/>
                  </a:cubicBezTo>
                  <a:cubicBezTo>
                    <a:pt x="135" y="189"/>
                    <a:pt x="170" y="202"/>
                    <a:pt x="178" y="218"/>
                  </a:cubicBezTo>
                  <a:cubicBezTo>
                    <a:pt x="186" y="234"/>
                    <a:pt x="194" y="266"/>
                    <a:pt x="194" y="266"/>
                  </a:cubicBezTo>
                  <a:cubicBezTo>
                    <a:pt x="194" y="266"/>
                    <a:pt x="191" y="301"/>
                    <a:pt x="199" y="301"/>
                  </a:cubicBezTo>
                  <a:cubicBezTo>
                    <a:pt x="207" y="301"/>
                    <a:pt x="219" y="293"/>
                    <a:pt x="222" y="302"/>
                  </a:cubicBezTo>
                  <a:cubicBezTo>
                    <a:pt x="224" y="312"/>
                    <a:pt x="230" y="328"/>
                    <a:pt x="230" y="328"/>
                  </a:cubicBezTo>
                  <a:cubicBezTo>
                    <a:pt x="255" y="349"/>
                    <a:pt x="255" y="349"/>
                    <a:pt x="255" y="349"/>
                  </a:cubicBezTo>
                  <a:cubicBezTo>
                    <a:pt x="254" y="365"/>
                    <a:pt x="254" y="365"/>
                    <a:pt x="254" y="365"/>
                  </a:cubicBezTo>
                  <a:cubicBezTo>
                    <a:pt x="275" y="408"/>
                    <a:pt x="275" y="408"/>
                    <a:pt x="275" y="408"/>
                  </a:cubicBezTo>
                  <a:cubicBezTo>
                    <a:pt x="275" y="408"/>
                    <a:pt x="268" y="421"/>
                    <a:pt x="278" y="436"/>
                  </a:cubicBezTo>
                  <a:cubicBezTo>
                    <a:pt x="287" y="450"/>
                    <a:pt x="296" y="453"/>
                    <a:pt x="296" y="453"/>
                  </a:cubicBezTo>
                  <a:cubicBezTo>
                    <a:pt x="296" y="453"/>
                    <a:pt x="306" y="477"/>
                    <a:pt x="314" y="485"/>
                  </a:cubicBezTo>
                  <a:cubicBezTo>
                    <a:pt x="322" y="493"/>
                    <a:pt x="343" y="501"/>
                    <a:pt x="343" y="501"/>
                  </a:cubicBezTo>
                  <a:cubicBezTo>
                    <a:pt x="343" y="526"/>
                    <a:pt x="343" y="526"/>
                    <a:pt x="343" y="526"/>
                  </a:cubicBezTo>
                  <a:cubicBezTo>
                    <a:pt x="343" y="526"/>
                    <a:pt x="392" y="568"/>
                    <a:pt x="395" y="572"/>
                  </a:cubicBezTo>
                  <a:cubicBezTo>
                    <a:pt x="398" y="576"/>
                    <a:pt x="411" y="577"/>
                    <a:pt x="411" y="577"/>
                  </a:cubicBezTo>
                  <a:cubicBezTo>
                    <a:pt x="411" y="577"/>
                    <a:pt x="422" y="602"/>
                    <a:pt x="430" y="606"/>
                  </a:cubicBezTo>
                  <a:cubicBezTo>
                    <a:pt x="438" y="610"/>
                    <a:pt x="440" y="632"/>
                    <a:pt x="444" y="630"/>
                  </a:cubicBezTo>
                  <a:cubicBezTo>
                    <a:pt x="448" y="629"/>
                    <a:pt x="442" y="608"/>
                    <a:pt x="447" y="605"/>
                  </a:cubicBezTo>
                  <a:cubicBezTo>
                    <a:pt x="452" y="602"/>
                    <a:pt x="470" y="628"/>
                    <a:pt x="475" y="622"/>
                  </a:cubicBezTo>
                  <a:close/>
                  <a:moveTo>
                    <a:pt x="1416" y="798"/>
                  </a:moveTo>
                  <a:cubicBezTo>
                    <a:pt x="1409" y="784"/>
                    <a:pt x="1409" y="784"/>
                    <a:pt x="1409" y="784"/>
                  </a:cubicBezTo>
                  <a:cubicBezTo>
                    <a:pt x="1404" y="785"/>
                    <a:pt x="1397" y="786"/>
                    <a:pt x="1392" y="790"/>
                  </a:cubicBezTo>
                  <a:cubicBezTo>
                    <a:pt x="1380" y="797"/>
                    <a:pt x="1380" y="812"/>
                    <a:pt x="1380" y="812"/>
                  </a:cubicBezTo>
                  <a:cubicBezTo>
                    <a:pt x="1380" y="812"/>
                    <a:pt x="1369" y="809"/>
                    <a:pt x="1357" y="820"/>
                  </a:cubicBezTo>
                  <a:cubicBezTo>
                    <a:pt x="1345" y="832"/>
                    <a:pt x="1322" y="855"/>
                    <a:pt x="1342" y="870"/>
                  </a:cubicBezTo>
                  <a:cubicBezTo>
                    <a:pt x="1353" y="879"/>
                    <a:pt x="1393" y="842"/>
                    <a:pt x="1408" y="828"/>
                  </a:cubicBezTo>
                  <a:cubicBezTo>
                    <a:pt x="1405" y="827"/>
                    <a:pt x="1402" y="823"/>
                    <a:pt x="1406" y="817"/>
                  </a:cubicBezTo>
                  <a:cubicBezTo>
                    <a:pt x="1412" y="805"/>
                    <a:pt x="1416" y="798"/>
                    <a:pt x="1416" y="798"/>
                  </a:cubicBezTo>
                  <a:close/>
                  <a:moveTo>
                    <a:pt x="921" y="753"/>
                  </a:moveTo>
                  <a:cubicBezTo>
                    <a:pt x="921" y="734"/>
                    <a:pt x="894" y="734"/>
                    <a:pt x="879" y="731"/>
                  </a:cubicBezTo>
                  <a:cubicBezTo>
                    <a:pt x="865" y="728"/>
                    <a:pt x="866" y="759"/>
                    <a:pt x="866" y="759"/>
                  </a:cubicBezTo>
                  <a:cubicBezTo>
                    <a:pt x="841" y="740"/>
                    <a:pt x="841" y="740"/>
                    <a:pt x="841" y="740"/>
                  </a:cubicBezTo>
                  <a:cubicBezTo>
                    <a:pt x="841" y="740"/>
                    <a:pt x="847" y="724"/>
                    <a:pt x="847" y="700"/>
                  </a:cubicBezTo>
                  <a:cubicBezTo>
                    <a:pt x="847" y="677"/>
                    <a:pt x="799" y="686"/>
                    <a:pt x="799" y="686"/>
                  </a:cubicBezTo>
                  <a:cubicBezTo>
                    <a:pt x="778" y="674"/>
                    <a:pt x="778" y="674"/>
                    <a:pt x="778" y="674"/>
                  </a:cubicBezTo>
                  <a:cubicBezTo>
                    <a:pt x="775" y="659"/>
                    <a:pt x="775" y="659"/>
                    <a:pt x="775" y="659"/>
                  </a:cubicBezTo>
                  <a:cubicBezTo>
                    <a:pt x="749" y="659"/>
                    <a:pt x="749" y="659"/>
                    <a:pt x="749" y="659"/>
                  </a:cubicBezTo>
                  <a:cubicBezTo>
                    <a:pt x="749" y="659"/>
                    <a:pt x="744" y="680"/>
                    <a:pt x="744" y="684"/>
                  </a:cubicBezTo>
                  <a:cubicBezTo>
                    <a:pt x="744" y="688"/>
                    <a:pt x="709" y="677"/>
                    <a:pt x="693" y="674"/>
                  </a:cubicBezTo>
                  <a:cubicBezTo>
                    <a:pt x="677" y="671"/>
                    <a:pt x="648" y="672"/>
                    <a:pt x="648" y="672"/>
                  </a:cubicBezTo>
                  <a:cubicBezTo>
                    <a:pt x="648" y="672"/>
                    <a:pt x="630" y="650"/>
                    <a:pt x="621" y="640"/>
                  </a:cubicBezTo>
                  <a:cubicBezTo>
                    <a:pt x="612" y="630"/>
                    <a:pt x="598" y="641"/>
                    <a:pt x="598" y="641"/>
                  </a:cubicBezTo>
                  <a:cubicBezTo>
                    <a:pt x="598" y="641"/>
                    <a:pt x="573" y="628"/>
                    <a:pt x="567" y="627"/>
                  </a:cubicBezTo>
                  <a:cubicBezTo>
                    <a:pt x="561" y="625"/>
                    <a:pt x="535" y="624"/>
                    <a:pt x="535" y="624"/>
                  </a:cubicBezTo>
                  <a:cubicBezTo>
                    <a:pt x="535" y="624"/>
                    <a:pt x="524" y="615"/>
                    <a:pt x="511" y="619"/>
                  </a:cubicBezTo>
                  <a:cubicBezTo>
                    <a:pt x="498" y="624"/>
                    <a:pt x="498" y="652"/>
                    <a:pt x="491" y="656"/>
                  </a:cubicBezTo>
                  <a:cubicBezTo>
                    <a:pt x="483" y="661"/>
                    <a:pt x="469" y="666"/>
                    <a:pt x="472" y="677"/>
                  </a:cubicBezTo>
                  <a:cubicBezTo>
                    <a:pt x="496" y="672"/>
                    <a:pt x="496" y="672"/>
                    <a:pt x="496" y="672"/>
                  </a:cubicBezTo>
                  <a:cubicBezTo>
                    <a:pt x="527" y="675"/>
                    <a:pt x="527" y="675"/>
                    <a:pt x="527" y="675"/>
                  </a:cubicBezTo>
                  <a:cubicBezTo>
                    <a:pt x="527" y="675"/>
                    <a:pt x="504" y="688"/>
                    <a:pt x="514" y="699"/>
                  </a:cubicBezTo>
                  <a:cubicBezTo>
                    <a:pt x="524" y="709"/>
                    <a:pt x="558" y="691"/>
                    <a:pt x="558" y="691"/>
                  </a:cubicBezTo>
                  <a:cubicBezTo>
                    <a:pt x="558" y="691"/>
                    <a:pt x="608" y="718"/>
                    <a:pt x="623" y="722"/>
                  </a:cubicBezTo>
                  <a:cubicBezTo>
                    <a:pt x="637" y="727"/>
                    <a:pt x="687" y="728"/>
                    <a:pt x="705" y="728"/>
                  </a:cubicBezTo>
                  <a:cubicBezTo>
                    <a:pt x="722" y="728"/>
                    <a:pt x="727" y="747"/>
                    <a:pt x="737" y="756"/>
                  </a:cubicBezTo>
                  <a:cubicBezTo>
                    <a:pt x="747" y="765"/>
                    <a:pt x="780" y="771"/>
                    <a:pt x="794" y="772"/>
                  </a:cubicBezTo>
                  <a:cubicBezTo>
                    <a:pt x="809" y="774"/>
                    <a:pt x="815" y="771"/>
                    <a:pt x="837" y="772"/>
                  </a:cubicBezTo>
                  <a:cubicBezTo>
                    <a:pt x="859" y="774"/>
                    <a:pt x="877" y="801"/>
                    <a:pt x="885" y="806"/>
                  </a:cubicBezTo>
                  <a:cubicBezTo>
                    <a:pt x="894" y="810"/>
                    <a:pt x="904" y="801"/>
                    <a:pt x="904" y="801"/>
                  </a:cubicBezTo>
                  <a:cubicBezTo>
                    <a:pt x="904" y="801"/>
                    <a:pt x="921" y="810"/>
                    <a:pt x="921" y="804"/>
                  </a:cubicBezTo>
                  <a:cubicBezTo>
                    <a:pt x="921" y="793"/>
                    <a:pt x="910" y="778"/>
                    <a:pt x="910" y="778"/>
                  </a:cubicBezTo>
                  <a:cubicBezTo>
                    <a:pt x="910" y="778"/>
                    <a:pt x="921" y="772"/>
                    <a:pt x="921" y="753"/>
                  </a:cubicBezTo>
                  <a:close/>
                  <a:moveTo>
                    <a:pt x="1004" y="484"/>
                  </a:moveTo>
                  <a:cubicBezTo>
                    <a:pt x="1004" y="484"/>
                    <a:pt x="1025" y="467"/>
                    <a:pt x="1031" y="460"/>
                  </a:cubicBezTo>
                  <a:cubicBezTo>
                    <a:pt x="1036" y="453"/>
                    <a:pt x="1055" y="403"/>
                    <a:pt x="1055" y="403"/>
                  </a:cubicBezTo>
                  <a:cubicBezTo>
                    <a:pt x="1055" y="403"/>
                    <a:pt x="1037" y="401"/>
                    <a:pt x="1034" y="388"/>
                  </a:cubicBezTo>
                  <a:cubicBezTo>
                    <a:pt x="1031" y="376"/>
                    <a:pt x="1037" y="361"/>
                    <a:pt x="1042" y="348"/>
                  </a:cubicBezTo>
                  <a:cubicBezTo>
                    <a:pt x="1048" y="334"/>
                    <a:pt x="1070" y="336"/>
                    <a:pt x="1083" y="334"/>
                  </a:cubicBezTo>
                  <a:cubicBezTo>
                    <a:pt x="1095" y="333"/>
                    <a:pt x="1102" y="309"/>
                    <a:pt x="1101" y="301"/>
                  </a:cubicBezTo>
                  <a:cubicBezTo>
                    <a:pt x="1099" y="293"/>
                    <a:pt x="1079" y="301"/>
                    <a:pt x="1079" y="301"/>
                  </a:cubicBezTo>
                  <a:cubicBezTo>
                    <a:pt x="1079" y="301"/>
                    <a:pt x="1076" y="288"/>
                    <a:pt x="1088" y="275"/>
                  </a:cubicBezTo>
                  <a:cubicBezTo>
                    <a:pt x="1101" y="264"/>
                    <a:pt x="1128" y="269"/>
                    <a:pt x="1139" y="271"/>
                  </a:cubicBezTo>
                  <a:cubicBezTo>
                    <a:pt x="1150" y="274"/>
                    <a:pt x="1150" y="257"/>
                    <a:pt x="1150" y="257"/>
                  </a:cubicBezTo>
                  <a:cubicBezTo>
                    <a:pt x="1124" y="235"/>
                    <a:pt x="1124" y="235"/>
                    <a:pt x="1124" y="235"/>
                  </a:cubicBezTo>
                  <a:cubicBezTo>
                    <a:pt x="1124" y="208"/>
                    <a:pt x="1124" y="208"/>
                    <a:pt x="1124" y="208"/>
                  </a:cubicBezTo>
                  <a:cubicBezTo>
                    <a:pt x="1124" y="208"/>
                    <a:pt x="1105" y="207"/>
                    <a:pt x="1105" y="199"/>
                  </a:cubicBezTo>
                  <a:cubicBezTo>
                    <a:pt x="1105" y="191"/>
                    <a:pt x="1117" y="179"/>
                    <a:pt x="1116" y="168"/>
                  </a:cubicBezTo>
                  <a:cubicBezTo>
                    <a:pt x="1115" y="156"/>
                    <a:pt x="1082" y="153"/>
                    <a:pt x="1082" y="153"/>
                  </a:cubicBezTo>
                  <a:cubicBezTo>
                    <a:pt x="1093" y="135"/>
                    <a:pt x="1093" y="135"/>
                    <a:pt x="1093" y="135"/>
                  </a:cubicBezTo>
                  <a:cubicBezTo>
                    <a:pt x="1082" y="130"/>
                    <a:pt x="1082" y="130"/>
                    <a:pt x="1082" y="130"/>
                  </a:cubicBezTo>
                  <a:cubicBezTo>
                    <a:pt x="1086" y="110"/>
                    <a:pt x="1086" y="110"/>
                    <a:pt x="1086" y="110"/>
                  </a:cubicBezTo>
                  <a:cubicBezTo>
                    <a:pt x="1078" y="99"/>
                    <a:pt x="1078" y="99"/>
                    <a:pt x="1078" y="99"/>
                  </a:cubicBezTo>
                  <a:cubicBezTo>
                    <a:pt x="1070" y="92"/>
                    <a:pt x="1051" y="75"/>
                    <a:pt x="1047" y="75"/>
                  </a:cubicBezTo>
                  <a:cubicBezTo>
                    <a:pt x="1043" y="74"/>
                    <a:pt x="1002" y="73"/>
                    <a:pt x="987" y="74"/>
                  </a:cubicBezTo>
                  <a:cubicBezTo>
                    <a:pt x="973" y="75"/>
                    <a:pt x="980" y="97"/>
                    <a:pt x="978" y="113"/>
                  </a:cubicBezTo>
                  <a:cubicBezTo>
                    <a:pt x="977" y="129"/>
                    <a:pt x="968" y="144"/>
                    <a:pt x="968" y="144"/>
                  </a:cubicBezTo>
                  <a:cubicBezTo>
                    <a:pt x="968" y="144"/>
                    <a:pt x="961" y="143"/>
                    <a:pt x="955" y="152"/>
                  </a:cubicBezTo>
                  <a:cubicBezTo>
                    <a:pt x="948" y="161"/>
                    <a:pt x="960" y="177"/>
                    <a:pt x="960" y="177"/>
                  </a:cubicBezTo>
                  <a:cubicBezTo>
                    <a:pt x="938" y="196"/>
                    <a:pt x="938" y="196"/>
                    <a:pt x="938" y="196"/>
                  </a:cubicBezTo>
                  <a:cubicBezTo>
                    <a:pt x="939" y="208"/>
                    <a:pt x="939" y="208"/>
                    <a:pt x="939" y="208"/>
                  </a:cubicBezTo>
                  <a:cubicBezTo>
                    <a:pt x="922" y="231"/>
                    <a:pt x="922" y="231"/>
                    <a:pt x="922" y="231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06" y="231"/>
                    <a:pt x="888" y="244"/>
                    <a:pt x="885" y="244"/>
                  </a:cubicBezTo>
                  <a:cubicBezTo>
                    <a:pt x="882" y="245"/>
                    <a:pt x="857" y="229"/>
                    <a:pt x="853" y="227"/>
                  </a:cubicBezTo>
                  <a:cubicBezTo>
                    <a:pt x="849" y="224"/>
                    <a:pt x="824" y="227"/>
                    <a:pt x="824" y="227"/>
                  </a:cubicBezTo>
                  <a:cubicBezTo>
                    <a:pt x="824" y="227"/>
                    <a:pt x="811" y="248"/>
                    <a:pt x="801" y="254"/>
                  </a:cubicBezTo>
                  <a:cubicBezTo>
                    <a:pt x="791" y="260"/>
                    <a:pt x="778" y="251"/>
                    <a:pt x="764" y="251"/>
                  </a:cubicBezTo>
                  <a:cubicBezTo>
                    <a:pt x="749" y="251"/>
                    <a:pt x="750" y="259"/>
                    <a:pt x="746" y="261"/>
                  </a:cubicBezTo>
                  <a:cubicBezTo>
                    <a:pt x="742" y="264"/>
                    <a:pt x="720" y="256"/>
                    <a:pt x="712" y="247"/>
                  </a:cubicBezTo>
                  <a:cubicBezTo>
                    <a:pt x="708" y="243"/>
                    <a:pt x="706" y="237"/>
                    <a:pt x="703" y="231"/>
                  </a:cubicBezTo>
                  <a:cubicBezTo>
                    <a:pt x="703" y="231"/>
                    <a:pt x="703" y="231"/>
                    <a:pt x="703" y="231"/>
                  </a:cubicBezTo>
                  <a:cubicBezTo>
                    <a:pt x="703" y="231"/>
                    <a:pt x="684" y="213"/>
                    <a:pt x="671" y="227"/>
                  </a:cubicBezTo>
                  <a:cubicBezTo>
                    <a:pt x="657" y="242"/>
                    <a:pt x="650" y="278"/>
                    <a:pt x="650" y="278"/>
                  </a:cubicBezTo>
                  <a:cubicBezTo>
                    <a:pt x="666" y="300"/>
                    <a:pt x="666" y="300"/>
                    <a:pt x="666" y="300"/>
                  </a:cubicBezTo>
                  <a:cubicBezTo>
                    <a:pt x="673" y="335"/>
                    <a:pt x="673" y="335"/>
                    <a:pt x="673" y="335"/>
                  </a:cubicBezTo>
                  <a:cubicBezTo>
                    <a:pt x="704" y="353"/>
                    <a:pt x="704" y="353"/>
                    <a:pt x="704" y="353"/>
                  </a:cubicBezTo>
                  <a:cubicBezTo>
                    <a:pt x="699" y="377"/>
                    <a:pt x="699" y="377"/>
                    <a:pt x="699" y="377"/>
                  </a:cubicBezTo>
                  <a:cubicBezTo>
                    <a:pt x="716" y="388"/>
                    <a:pt x="716" y="388"/>
                    <a:pt x="716" y="388"/>
                  </a:cubicBezTo>
                  <a:cubicBezTo>
                    <a:pt x="705" y="407"/>
                    <a:pt x="705" y="407"/>
                    <a:pt x="705" y="407"/>
                  </a:cubicBezTo>
                  <a:cubicBezTo>
                    <a:pt x="718" y="425"/>
                    <a:pt x="718" y="425"/>
                    <a:pt x="718" y="425"/>
                  </a:cubicBezTo>
                  <a:cubicBezTo>
                    <a:pt x="707" y="432"/>
                    <a:pt x="707" y="432"/>
                    <a:pt x="707" y="432"/>
                  </a:cubicBezTo>
                  <a:cubicBezTo>
                    <a:pt x="717" y="470"/>
                    <a:pt x="717" y="470"/>
                    <a:pt x="717" y="470"/>
                  </a:cubicBezTo>
                  <a:cubicBezTo>
                    <a:pt x="745" y="466"/>
                    <a:pt x="745" y="466"/>
                    <a:pt x="745" y="466"/>
                  </a:cubicBezTo>
                  <a:cubicBezTo>
                    <a:pt x="765" y="473"/>
                    <a:pt x="765" y="473"/>
                    <a:pt x="765" y="473"/>
                  </a:cubicBezTo>
                  <a:cubicBezTo>
                    <a:pt x="765" y="473"/>
                    <a:pt x="777" y="451"/>
                    <a:pt x="789" y="451"/>
                  </a:cubicBezTo>
                  <a:cubicBezTo>
                    <a:pt x="801" y="451"/>
                    <a:pt x="789" y="483"/>
                    <a:pt x="801" y="493"/>
                  </a:cubicBezTo>
                  <a:cubicBezTo>
                    <a:pt x="812" y="502"/>
                    <a:pt x="822" y="472"/>
                    <a:pt x="822" y="472"/>
                  </a:cubicBezTo>
                  <a:cubicBezTo>
                    <a:pt x="840" y="484"/>
                    <a:pt x="840" y="484"/>
                    <a:pt x="840" y="484"/>
                  </a:cubicBezTo>
                  <a:cubicBezTo>
                    <a:pt x="840" y="484"/>
                    <a:pt x="856" y="470"/>
                    <a:pt x="865" y="470"/>
                  </a:cubicBezTo>
                  <a:cubicBezTo>
                    <a:pt x="874" y="469"/>
                    <a:pt x="868" y="495"/>
                    <a:pt x="878" y="498"/>
                  </a:cubicBezTo>
                  <a:cubicBezTo>
                    <a:pt x="888" y="502"/>
                    <a:pt x="919" y="486"/>
                    <a:pt x="935" y="489"/>
                  </a:cubicBezTo>
                  <a:cubicBezTo>
                    <a:pt x="951" y="493"/>
                    <a:pt x="936" y="542"/>
                    <a:pt x="936" y="542"/>
                  </a:cubicBezTo>
                  <a:cubicBezTo>
                    <a:pt x="936" y="542"/>
                    <a:pt x="950" y="538"/>
                    <a:pt x="966" y="531"/>
                  </a:cubicBezTo>
                  <a:cubicBezTo>
                    <a:pt x="982" y="523"/>
                    <a:pt x="1004" y="484"/>
                    <a:pt x="1004" y="484"/>
                  </a:cubicBezTo>
                  <a:close/>
                  <a:moveTo>
                    <a:pt x="990" y="745"/>
                  </a:moveTo>
                  <a:cubicBezTo>
                    <a:pt x="980" y="744"/>
                    <a:pt x="974" y="755"/>
                    <a:pt x="974" y="755"/>
                  </a:cubicBezTo>
                  <a:cubicBezTo>
                    <a:pt x="974" y="755"/>
                    <a:pt x="991" y="770"/>
                    <a:pt x="1002" y="763"/>
                  </a:cubicBezTo>
                  <a:cubicBezTo>
                    <a:pt x="1012" y="755"/>
                    <a:pt x="1000" y="747"/>
                    <a:pt x="990" y="745"/>
                  </a:cubicBezTo>
                  <a:close/>
                  <a:moveTo>
                    <a:pt x="1148" y="822"/>
                  </a:moveTo>
                  <a:cubicBezTo>
                    <a:pt x="1125" y="815"/>
                    <a:pt x="1125" y="815"/>
                    <a:pt x="1125" y="815"/>
                  </a:cubicBezTo>
                  <a:cubicBezTo>
                    <a:pt x="1118" y="821"/>
                    <a:pt x="1119" y="822"/>
                    <a:pt x="1129" y="838"/>
                  </a:cubicBezTo>
                  <a:cubicBezTo>
                    <a:pt x="1140" y="854"/>
                    <a:pt x="1147" y="843"/>
                    <a:pt x="1160" y="843"/>
                  </a:cubicBezTo>
                  <a:cubicBezTo>
                    <a:pt x="1173" y="843"/>
                    <a:pt x="1163" y="852"/>
                    <a:pt x="1173" y="862"/>
                  </a:cubicBezTo>
                  <a:cubicBezTo>
                    <a:pt x="1184" y="872"/>
                    <a:pt x="1204" y="863"/>
                    <a:pt x="1204" y="863"/>
                  </a:cubicBezTo>
                  <a:cubicBezTo>
                    <a:pt x="1204" y="863"/>
                    <a:pt x="1200" y="844"/>
                    <a:pt x="1187" y="827"/>
                  </a:cubicBezTo>
                  <a:cubicBezTo>
                    <a:pt x="1173" y="809"/>
                    <a:pt x="1148" y="822"/>
                    <a:pt x="1148" y="822"/>
                  </a:cubicBezTo>
                  <a:close/>
                  <a:moveTo>
                    <a:pt x="1312" y="751"/>
                  </a:moveTo>
                  <a:cubicBezTo>
                    <a:pt x="1293" y="767"/>
                    <a:pt x="1293" y="767"/>
                    <a:pt x="1293" y="767"/>
                  </a:cubicBezTo>
                  <a:cubicBezTo>
                    <a:pt x="1293" y="767"/>
                    <a:pt x="1282" y="755"/>
                    <a:pt x="1271" y="756"/>
                  </a:cubicBezTo>
                  <a:cubicBezTo>
                    <a:pt x="1261" y="758"/>
                    <a:pt x="1249" y="771"/>
                    <a:pt x="1249" y="771"/>
                  </a:cubicBezTo>
                  <a:cubicBezTo>
                    <a:pt x="1249" y="771"/>
                    <a:pt x="1239" y="745"/>
                    <a:pt x="1221" y="748"/>
                  </a:cubicBezTo>
                  <a:cubicBezTo>
                    <a:pt x="1204" y="751"/>
                    <a:pt x="1182" y="777"/>
                    <a:pt x="1182" y="777"/>
                  </a:cubicBezTo>
                  <a:cubicBezTo>
                    <a:pt x="1158" y="775"/>
                    <a:pt x="1158" y="775"/>
                    <a:pt x="1158" y="775"/>
                  </a:cubicBezTo>
                  <a:cubicBezTo>
                    <a:pt x="1151" y="787"/>
                    <a:pt x="1151" y="787"/>
                    <a:pt x="1151" y="787"/>
                  </a:cubicBezTo>
                  <a:cubicBezTo>
                    <a:pt x="1167" y="784"/>
                    <a:pt x="1167" y="784"/>
                    <a:pt x="1167" y="784"/>
                  </a:cubicBezTo>
                  <a:cubicBezTo>
                    <a:pt x="1167" y="784"/>
                    <a:pt x="1179" y="790"/>
                    <a:pt x="1191" y="795"/>
                  </a:cubicBezTo>
                  <a:cubicBezTo>
                    <a:pt x="1202" y="799"/>
                    <a:pt x="1214" y="781"/>
                    <a:pt x="1214" y="781"/>
                  </a:cubicBezTo>
                  <a:cubicBezTo>
                    <a:pt x="1276" y="780"/>
                    <a:pt x="1276" y="780"/>
                    <a:pt x="1276" y="780"/>
                  </a:cubicBezTo>
                  <a:cubicBezTo>
                    <a:pt x="1308" y="775"/>
                    <a:pt x="1308" y="775"/>
                    <a:pt x="1308" y="775"/>
                  </a:cubicBezTo>
                  <a:cubicBezTo>
                    <a:pt x="1334" y="752"/>
                    <a:pt x="1334" y="752"/>
                    <a:pt x="1334" y="752"/>
                  </a:cubicBezTo>
                  <a:cubicBezTo>
                    <a:pt x="1333" y="742"/>
                    <a:pt x="1333" y="742"/>
                    <a:pt x="1333" y="742"/>
                  </a:cubicBezTo>
                  <a:lnTo>
                    <a:pt x="1312" y="751"/>
                  </a:lnTo>
                  <a:close/>
                  <a:moveTo>
                    <a:pt x="1056" y="774"/>
                  </a:moveTo>
                  <a:cubicBezTo>
                    <a:pt x="1056" y="774"/>
                    <a:pt x="1042" y="759"/>
                    <a:pt x="1034" y="761"/>
                  </a:cubicBezTo>
                  <a:cubicBezTo>
                    <a:pt x="1025" y="762"/>
                    <a:pt x="1006" y="791"/>
                    <a:pt x="1006" y="791"/>
                  </a:cubicBezTo>
                  <a:cubicBezTo>
                    <a:pt x="1041" y="796"/>
                    <a:pt x="1041" y="796"/>
                    <a:pt x="1041" y="796"/>
                  </a:cubicBezTo>
                  <a:cubicBezTo>
                    <a:pt x="1042" y="810"/>
                    <a:pt x="1042" y="810"/>
                    <a:pt x="1042" y="810"/>
                  </a:cubicBezTo>
                  <a:cubicBezTo>
                    <a:pt x="1057" y="808"/>
                    <a:pt x="1057" y="808"/>
                    <a:pt x="1057" y="808"/>
                  </a:cubicBezTo>
                  <a:cubicBezTo>
                    <a:pt x="1063" y="794"/>
                    <a:pt x="1063" y="794"/>
                    <a:pt x="1063" y="794"/>
                  </a:cubicBezTo>
                  <a:cubicBezTo>
                    <a:pt x="1082" y="805"/>
                    <a:pt x="1082" y="805"/>
                    <a:pt x="1082" y="805"/>
                  </a:cubicBezTo>
                  <a:cubicBezTo>
                    <a:pt x="1101" y="783"/>
                    <a:pt x="1101" y="783"/>
                    <a:pt x="1101" y="783"/>
                  </a:cubicBezTo>
                  <a:cubicBezTo>
                    <a:pt x="1067" y="771"/>
                    <a:pt x="1067" y="771"/>
                    <a:pt x="1067" y="771"/>
                  </a:cubicBezTo>
                  <a:lnTo>
                    <a:pt x="1056" y="77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7" name="Freeform 155">
              <a:extLst>
                <a:ext uri="{FF2B5EF4-FFF2-40B4-BE49-F238E27FC236}">
                  <a16:creationId xmlns:a16="http://schemas.microsoft.com/office/drawing/2014/main" id="{48E4DE4B-71DB-401E-9F67-CB1C49E53C7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204200" y="5006975"/>
              <a:ext cx="476250" cy="368300"/>
            </a:xfrm>
            <a:custGeom>
              <a:avLst/>
              <a:gdLst>
                <a:gd name="T0" fmla="*/ 489 w 851"/>
                <a:gd name="T1" fmla="*/ 375 h 656"/>
                <a:gd name="T2" fmla="*/ 477 w 851"/>
                <a:gd name="T3" fmla="*/ 361 h 656"/>
                <a:gd name="T4" fmla="*/ 456 w 851"/>
                <a:gd name="T5" fmla="*/ 351 h 656"/>
                <a:gd name="T6" fmla="*/ 425 w 851"/>
                <a:gd name="T7" fmla="*/ 380 h 656"/>
                <a:gd name="T8" fmla="*/ 360 w 851"/>
                <a:gd name="T9" fmla="*/ 432 h 656"/>
                <a:gd name="T10" fmla="*/ 261 w 851"/>
                <a:gd name="T11" fmla="*/ 484 h 656"/>
                <a:gd name="T12" fmla="*/ 177 w 851"/>
                <a:gd name="T13" fmla="*/ 513 h 656"/>
                <a:gd name="T14" fmla="*/ 112 w 851"/>
                <a:gd name="T15" fmla="*/ 564 h 656"/>
                <a:gd name="T16" fmla="*/ 56 w 851"/>
                <a:gd name="T17" fmla="*/ 583 h 656"/>
                <a:gd name="T18" fmla="*/ 0 w 851"/>
                <a:gd name="T19" fmla="*/ 608 h 656"/>
                <a:gd name="T20" fmla="*/ 12 w 851"/>
                <a:gd name="T21" fmla="*/ 629 h 656"/>
                <a:gd name="T22" fmla="*/ 47 w 851"/>
                <a:gd name="T23" fmla="*/ 631 h 656"/>
                <a:gd name="T24" fmla="*/ 65 w 851"/>
                <a:gd name="T25" fmla="*/ 637 h 656"/>
                <a:gd name="T26" fmla="*/ 96 w 851"/>
                <a:gd name="T27" fmla="*/ 648 h 656"/>
                <a:gd name="T28" fmla="*/ 152 w 851"/>
                <a:gd name="T29" fmla="*/ 653 h 656"/>
                <a:gd name="T30" fmla="*/ 215 w 851"/>
                <a:gd name="T31" fmla="*/ 620 h 656"/>
                <a:gd name="T32" fmla="*/ 265 w 851"/>
                <a:gd name="T33" fmla="*/ 574 h 656"/>
                <a:gd name="T34" fmla="*/ 279 w 851"/>
                <a:gd name="T35" fmla="*/ 557 h 656"/>
                <a:gd name="T36" fmla="*/ 306 w 851"/>
                <a:gd name="T37" fmla="*/ 517 h 656"/>
                <a:gd name="T38" fmla="*/ 343 w 851"/>
                <a:gd name="T39" fmla="*/ 510 h 656"/>
                <a:gd name="T40" fmla="*/ 388 w 851"/>
                <a:gd name="T41" fmla="*/ 503 h 656"/>
                <a:gd name="T42" fmla="*/ 395 w 851"/>
                <a:gd name="T43" fmla="*/ 480 h 656"/>
                <a:gd name="T44" fmla="*/ 430 w 851"/>
                <a:gd name="T45" fmla="*/ 456 h 656"/>
                <a:gd name="T46" fmla="*/ 468 w 851"/>
                <a:gd name="T47" fmla="*/ 430 h 656"/>
                <a:gd name="T48" fmla="*/ 518 w 851"/>
                <a:gd name="T49" fmla="*/ 389 h 656"/>
                <a:gd name="T50" fmla="*/ 498 w 851"/>
                <a:gd name="T51" fmla="*/ 375 h 656"/>
                <a:gd name="T52" fmla="*/ 841 w 851"/>
                <a:gd name="T53" fmla="*/ 205 h 656"/>
                <a:gd name="T54" fmla="*/ 821 w 851"/>
                <a:gd name="T55" fmla="*/ 186 h 656"/>
                <a:gd name="T56" fmla="*/ 768 w 851"/>
                <a:gd name="T57" fmla="*/ 192 h 656"/>
                <a:gd name="T58" fmla="*/ 777 w 851"/>
                <a:gd name="T59" fmla="*/ 120 h 656"/>
                <a:gd name="T60" fmla="*/ 756 w 851"/>
                <a:gd name="T61" fmla="*/ 129 h 656"/>
                <a:gd name="T62" fmla="*/ 740 w 851"/>
                <a:gd name="T63" fmla="*/ 126 h 656"/>
                <a:gd name="T64" fmla="*/ 750 w 851"/>
                <a:gd name="T65" fmla="*/ 62 h 656"/>
                <a:gd name="T66" fmla="*/ 720 w 851"/>
                <a:gd name="T67" fmla="*/ 27 h 656"/>
                <a:gd name="T68" fmla="*/ 692 w 851"/>
                <a:gd name="T69" fmla="*/ 11 h 656"/>
                <a:gd name="T70" fmla="*/ 679 w 851"/>
                <a:gd name="T71" fmla="*/ 12 h 656"/>
                <a:gd name="T72" fmla="*/ 686 w 851"/>
                <a:gd name="T73" fmla="*/ 60 h 656"/>
                <a:gd name="T74" fmla="*/ 692 w 851"/>
                <a:gd name="T75" fmla="*/ 70 h 656"/>
                <a:gd name="T76" fmla="*/ 712 w 851"/>
                <a:gd name="T77" fmla="*/ 89 h 656"/>
                <a:gd name="T78" fmla="*/ 705 w 851"/>
                <a:gd name="T79" fmla="*/ 102 h 656"/>
                <a:gd name="T80" fmla="*/ 715 w 851"/>
                <a:gd name="T81" fmla="*/ 136 h 656"/>
                <a:gd name="T82" fmla="*/ 694 w 851"/>
                <a:gd name="T83" fmla="*/ 148 h 656"/>
                <a:gd name="T84" fmla="*/ 682 w 851"/>
                <a:gd name="T85" fmla="*/ 185 h 656"/>
                <a:gd name="T86" fmla="*/ 656 w 851"/>
                <a:gd name="T87" fmla="*/ 209 h 656"/>
                <a:gd name="T88" fmla="*/ 578 w 851"/>
                <a:gd name="T89" fmla="*/ 255 h 656"/>
                <a:gd name="T90" fmla="*/ 609 w 851"/>
                <a:gd name="T91" fmla="*/ 302 h 656"/>
                <a:gd name="T92" fmla="*/ 576 w 851"/>
                <a:gd name="T93" fmla="*/ 359 h 656"/>
                <a:gd name="T94" fmla="*/ 557 w 851"/>
                <a:gd name="T95" fmla="*/ 381 h 656"/>
                <a:gd name="T96" fmla="*/ 644 w 851"/>
                <a:gd name="T97" fmla="*/ 340 h 656"/>
                <a:gd name="T98" fmla="*/ 697 w 851"/>
                <a:gd name="T99" fmla="*/ 308 h 656"/>
                <a:gd name="T100" fmla="*/ 715 w 851"/>
                <a:gd name="T101" fmla="*/ 277 h 656"/>
                <a:gd name="T102" fmla="*/ 774 w 851"/>
                <a:gd name="T103" fmla="*/ 266 h 656"/>
                <a:gd name="T104" fmla="*/ 805 w 851"/>
                <a:gd name="T105" fmla="*/ 23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1" h="656">
                  <a:moveTo>
                    <a:pt x="498" y="375"/>
                  </a:moveTo>
                  <a:cubicBezTo>
                    <a:pt x="489" y="375"/>
                    <a:pt x="489" y="375"/>
                    <a:pt x="489" y="375"/>
                  </a:cubicBezTo>
                  <a:cubicBezTo>
                    <a:pt x="495" y="350"/>
                    <a:pt x="495" y="350"/>
                    <a:pt x="495" y="350"/>
                  </a:cubicBezTo>
                  <a:cubicBezTo>
                    <a:pt x="477" y="361"/>
                    <a:pt x="477" y="361"/>
                    <a:pt x="477" y="361"/>
                  </a:cubicBezTo>
                  <a:cubicBezTo>
                    <a:pt x="477" y="361"/>
                    <a:pt x="490" y="335"/>
                    <a:pt x="478" y="335"/>
                  </a:cubicBezTo>
                  <a:cubicBezTo>
                    <a:pt x="466" y="334"/>
                    <a:pt x="456" y="351"/>
                    <a:pt x="456" y="351"/>
                  </a:cubicBezTo>
                  <a:cubicBezTo>
                    <a:pt x="445" y="358"/>
                    <a:pt x="445" y="358"/>
                    <a:pt x="445" y="358"/>
                  </a:cubicBezTo>
                  <a:cubicBezTo>
                    <a:pt x="445" y="358"/>
                    <a:pt x="434" y="369"/>
                    <a:pt x="425" y="380"/>
                  </a:cubicBezTo>
                  <a:cubicBezTo>
                    <a:pt x="417" y="391"/>
                    <a:pt x="396" y="393"/>
                    <a:pt x="381" y="403"/>
                  </a:cubicBezTo>
                  <a:cubicBezTo>
                    <a:pt x="366" y="414"/>
                    <a:pt x="360" y="432"/>
                    <a:pt x="360" y="432"/>
                  </a:cubicBezTo>
                  <a:cubicBezTo>
                    <a:pt x="360" y="432"/>
                    <a:pt x="313" y="446"/>
                    <a:pt x="300" y="455"/>
                  </a:cubicBezTo>
                  <a:cubicBezTo>
                    <a:pt x="285" y="464"/>
                    <a:pt x="261" y="484"/>
                    <a:pt x="261" y="484"/>
                  </a:cubicBezTo>
                  <a:cubicBezTo>
                    <a:pt x="261" y="484"/>
                    <a:pt x="234" y="488"/>
                    <a:pt x="217" y="495"/>
                  </a:cubicBezTo>
                  <a:cubicBezTo>
                    <a:pt x="201" y="503"/>
                    <a:pt x="192" y="505"/>
                    <a:pt x="177" y="513"/>
                  </a:cubicBezTo>
                  <a:cubicBezTo>
                    <a:pt x="161" y="522"/>
                    <a:pt x="131" y="533"/>
                    <a:pt x="119" y="539"/>
                  </a:cubicBezTo>
                  <a:cubicBezTo>
                    <a:pt x="106" y="545"/>
                    <a:pt x="112" y="564"/>
                    <a:pt x="112" y="564"/>
                  </a:cubicBezTo>
                  <a:cubicBezTo>
                    <a:pt x="102" y="555"/>
                    <a:pt x="102" y="555"/>
                    <a:pt x="102" y="555"/>
                  </a:cubicBezTo>
                  <a:cubicBezTo>
                    <a:pt x="102" y="555"/>
                    <a:pt x="67" y="577"/>
                    <a:pt x="56" y="583"/>
                  </a:cubicBezTo>
                  <a:cubicBezTo>
                    <a:pt x="44" y="590"/>
                    <a:pt x="39" y="587"/>
                    <a:pt x="23" y="593"/>
                  </a:cubicBezTo>
                  <a:cubicBezTo>
                    <a:pt x="7" y="599"/>
                    <a:pt x="0" y="608"/>
                    <a:pt x="0" y="608"/>
                  </a:cubicBezTo>
                  <a:cubicBezTo>
                    <a:pt x="0" y="608"/>
                    <a:pt x="20" y="607"/>
                    <a:pt x="18" y="611"/>
                  </a:cubicBezTo>
                  <a:cubicBezTo>
                    <a:pt x="16" y="615"/>
                    <a:pt x="8" y="620"/>
                    <a:pt x="12" y="629"/>
                  </a:cubicBezTo>
                  <a:cubicBezTo>
                    <a:pt x="17" y="638"/>
                    <a:pt x="40" y="624"/>
                    <a:pt x="40" y="624"/>
                  </a:cubicBezTo>
                  <a:cubicBezTo>
                    <a:pt x="47" y="631"/>
                    <a:pt x="47" y="631"/>
                    <a:pt x="47" y="631"/>
                  </a:cubicBezTo>
                  <a:cubicBezTo>
                    <a:pt x="63" y="631"/>
                    <a:pt x="63" y="631"/>
                    <a:pt x="63" y="631"/>
                  </a:cubicBezTo>
                  <a:cubicBezTo>
                    <a:pt x="65" y="637"/>
                    <a:pt x="65" y="637"/>
                    <a:pt x="65" y="637"/>
                  </a:cubicBezTo>
                  <a:cubicBezTo>
                    <a:pt x="87" y="634"/>
                    <a:pt x="87" y="634"/>
                    <a:pt x="87" y="634"/>
                  </a:cubicBezTo>
                  <a:cubicBezTo>
                    <a:pt x="96" y="648"/>
                    <a:pt x="96" y="648"/>
                    <a:pt x="96" y="648"/>
                  </a:cubicBezTo>
                  <a:cubicBezTo>
                    <a:pt x="118" y="645"/>
                    <a:pt x="118" y="645"/>
                    <a:pt x="118" y="645"/>
                  </a:cubicBezTo>
                  <a:cubicBezTo>
                    <a:pt x="118" y="645"/>
                    <a:pt x="136" y="656"/>
                    <a:pt x="152" y="653"/>
                  </a:cubicBezTo>
                  <a:cubicBezTo>
                    <a:pt x="167" y="650"/>
                    <a:pt x="172" y="634"/>
                    <a:pt x="182" y="627"/>
                  </a:cubicBezTo>
                  <a:cubicBezTo>
                    <a:pt x="192" y="620"/>
                    <a:pt x="200" y="630"/>
                    <a:pt x="215" y="620"/>
                  </a:cubicBezTo>
                  <a:cubicBezTo>
                    <a:pt x="230" y="610"/>
                    <a:pt x="220" y="597"/>
                    <a:pt x="232" y="586"/>
                  </a:cubicBezTo>
                  <a:cubicBezTo>
                    <a:pt x="243" y="574"/>
                    <a:pt x="257" y="582"/>
                    <a:pt x="265" y="574"/>
                  </a:cubicBezTo>
                  <a:cubicBezTo>
                    <a:pt x="273" y="567"/>
                    <a:pt x="265" y="558"/>
                    <a:pt x="265" y="558"/>
                  </a:cubicBezTo>
                  <a:cubicBezTo>
                    <a:pt x="279" y="557"/>
                    <a:pt x="279" y="557"/>
                    <a:pt x="279" y="557"/>
                  </a:cubicBezTo>
                  <a:cubicBezTo>
                    <a:pt x="318" y="527"/>
                    <a:pt x="318" y="527"/>
                    <a:pt x="318" y="527"/>
                  </a:cubicBezTo>
                  <a:cubicBezTo>
                    <a:pt x="306" y="517"/>
                    <a:pt x="306" y="517"/>
                    <a:pt x="306" y="517"/>
                  </a:cubicBezTo>
                  <a:cubicBezTo>
                    <a:pt x="333" y="527"/>
                    <a:pt x="333" y="527"/>
                    <a:pt x="333" y="527"/>
                  </a:cubicBezTo>
                  <a:cubicBezTo>
                    <a:pt x="333" y="527"/>
                    <a:pt x="334" y="511"/>
                    <a:pt x="343" y="510"/>
                  </a:cubicBezTo>
                  <a:cubicBezTo>
                    <a:pt x="352" y="509"/>
                    <a:pt x="360" y="517"/>
                    <a:pt x="372" y="520"/>
                  </a:cubicBezTo>
                  <a:cubicBezTo>
                    <a:pt x="383" y="522"/>
                    <a:pt x="388" y="503"/>
                    <a:pt x="388" y="503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95" y="480"/>
                    <a:pt x="395" y="480"/>
                    <a:pt x="395" y="480"/>
                  </a:cubicBezTo>
                  <a:cubicBezTo>
                    <a:pt x="407" y="466"/>
                    <a:pt x="407" y="466"/>
                    <a:pt x="407" y="466"/>
                  </a:cubicBezTo>
                  <a:cubicBezTo>
                    <a:pt x="407" y="466"/>
                    <a:pt x="418" y="459"/>
                    <a:pt x="430" y="456"/>
                  </a:cubicBezTo>
                  <a:cubicBezTo>
                    <a:pt x="442" y="453"/>
                    <a:pt x="447" y="436"/>
                    <a:pt x="447" y="436"/>
                  </a:cubicBezTo>
                  <a:cubicBezTo>
                    <a:pt x="447" y="436"/>
                    <a:pt x="458" y="434"/>
                    <a:pt x="468" y="430"/>
                  </a:cubicBezTo>
                  <a:cubicBezTo>
                    <a:pt x="479" y="426"/>
                    <a:pt x="488" y="408"/>
                    <a:pt x="488" y="408"/>
                  </a:cubicBezTo>
                  <a:cubicBezTo>
                    <a:pt x="488" y="408"/>
                    <a:pt x="508" y="401"/>
                    <a:pt x="518" y="389"/>
                  </a:cubicBezTo>
                  <a:cubicBezTo>
                    <a:pt x="529" y="376"/>
                    <a:pt x="516" y="353"/>
                    <a:pt x="516" y="353"/>
                  </a:cubicBezTo>
                  <a:lnTo>
                    <a:pt x="498" y="375"/>
                  </a:lnTo>
                  <a:close/>
                  <a:moveTo>
                    <a:pt x="815" y="215"/>
                  </a:moveTo>
                  <a:cubicBezTo>
                    <a:pt x="823" y="210"/>
                    <a:pt x="831" y="213"/>
                    <a:pt x="841" y="205"/>
                  </a:cubicBezTo>
                  <a:cubicBezTo>
                    <a:pt x="851" y="197"/>
                    <a:pt x="847" y="183"/>
                    <a:pt x="839" y="176"/>
                  </a:cubicBezTo>
                  <a:cubicBezTo>
                    <a:pt x="831" y="168"/>
                    <a:pt x="821" y="186"/>
                    <a:pt x="821" y="186"/>
                  </a:cubicBezTo>
                  <a:cubicBezTo>
                    <a:pt x="821" y="186"/>
                    <a:pt x="815" y="186"/>
                    <a:pt x="806" y="184"/>
                  </a:cubicBezTo>
                  <a:cubicBezTo>
                    <a:pt x="798" y="181"/>
                    <a:pt x="780" y="195"/>
                    <a:pt x="768" y="192"/>
                  </a:cubicBezTo>
                  <a:cubicBezTo>
                    <a:pt x="756" y="189"/>
                    <a:pt x="761" y="145"/>
                    <a:pt x="761" y="145"/>
                  </a:cubicBezTo>
                  <a:cubicBezTo>
                    <a:pt x="777" y="120"/>
                    <a:pt x="777" y="120"/>
                    <a:pt x="777" y="120"/>
                  </a:cubicBezTo>
                  <a:cubicBezTo>
                    <a:pt x="777" y="120"/>
                    <a:pt x="777" y="102"/>
                    <a:pt x="767" y="103"/>
                  </a:cubicBezTo>
                  <a:cubicBezTo>
                    <a:pt x="756" y="103"/>
                    <a:pt x="756" y="119"/>
                    <a:pt x="756" y="129"/>
                  </a:cubicBezTo>
                  <a:cubicBezTo>
                    <a:pt x="755" y="138"/>
                    <a:pt x="743" y="146"/>
                    <a:pt x="743" y="146"/>
                  </a:cubicBezTo>
                  <a:cubicBezTo>
                    <a:pt x="740" y="126"/>
                    <a:pt x="740" y="126"/>
                    <a:pt x="740" y="126"/>
                  </a:cubicBezTo>
                  <a:cubicBezTo>
                    <a:pt x="726" y="113"/>
                    <a:pt x="726" y="113"/>
                    <a:pt x="726" y="113"/>
                  </a:cubicBezTo>
                  <a:cubicBezTo>
                    <a:pt x="726" y="113"/>
                    <a:pt x="750" y="82"/>
                    <a:pt x="750" y="62"/>
                  </a:cubicBezTo>
                  <a:cubicBezTo>
                    <a:pt x="751" y="42"/>
                    <a:pt x="717" y="41"/>
                    <a:pt x="717" y="41"/>
                  </a:cubicBezTo>
                  <a:cubicBezTo>
                    <a:pt x="720" y="27"/>
                    <a:pt x="720" y="27"/>
                    <a:pt x="720" y="27"/>
                  </a:cubicBezTo>
                  <a:cubicBezTo>
                    <a:pt x="707" y="25"/>
                    <a:pt x="707" y="25"/>
                    <a:pt x="707" y="25"/>
                  </a:cubicBezTo>
                  <a:cubicBezTo>
                    <a:pt x="692" y="11"/>
                    <a:pt x="692" y="11"/>
                    <a:pt x="692" y="11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79" y="12"/>
                    <a:pt x="679" y="12"/>
                    <a:pt x="679" y="12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86" y="60"/>
                    <a:pt x="686" y="60"/>
                    <a:pt x="686" y="60"/>
                  </a:cubicBezTo>
                  <a:cubicBezTo>
                    <a:pt x="701" y="66"/>
                    <a:pt x="701" y="66"/>
                    <a:pt x="701" y="66"/>
                  </a:cubicBezTo>
                  <a:cubicBezTo>
                    <a:pt x="692" y="70"/>
                    <a:pt x="692" y="70"/>
                    <a:pt x="692" y="70"/>
                  </a:cubicBezTo>
                  <a:cubicBezTo>
                    <a:pt x="696" y="84"/>
                    <a:pt x="696" y="84"/>
                    <a:pt x="696" y="84"/>
                  </a:cubicBezTo>
                  <a:cubicBezTo>
                    <a:pt x="712" y="89"/>
                    <a:pt x="712" y="89"/>
                    <a:pt x="712" y="89"/>
                  </a:cubicBezTo>
                  <a:cubicBezTo>
                    <a:pt x="696" y="97"/>
                    <a:pt x="696" y="97"/>
                    <a:pt x="696" y="97"/>
                  </a:cubicBezTo>
                  <a:cubicBezTo>
                    <a:pt x="705" y="102"/>
                    <a:pt x="705" y="102"/>
                    <a:pt x="705" y="102"/>
                  </a:cubicBezTo>
                  <a:cubicBezTo>
                    <a:pt x="705" y="102"/>
                    <a:pt x="702" y="116"/>
                    <a:pt x="702" y="122"/>
                  </a:cubicBezTo>
                  <a:cubicBezTo>
                    <a:pt x="702" y="129"/>
                    <a:pt x="715" y="136"/>
                    <a:pt x="715" y="136"/>
                  </a:cubicBezTo>
                  <a:cubicBezTo>
                    <a:pt x="702" y="138"/>
                    <a:pt x="702" y="138"/>
                    <a:pt x="702" y="138"/>
                  </a:cubicBezTo>
                  <a:cubicBezTo>
                    <a:pt x="694" y="148"/>
                    <a:pt x="694" y="148"/>
                    <a:pt x="694" y="148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684" y="174"/>
                    <a:pt x="682" y="185"/>
                  </a:cubicBezTo>
                  <a:cubicBezTo>
                    <a:pt x="681" y="196"/>
                    <a:pt x="691" y="199"/>
                    <a:pt x="691" y="199"/>
                  </a:cubicBezTo>
                  <a:cubicBezTo>
                    <a:pt x="691" y="199"/>
                    <a:pt x="669" y="203"/>
                    <a:pt x="656" y="209"/>
                  </a:cubicBezTo>
                  <a:cubicBezTo>
                    <a:pt x="643" y="214"/>
                    <a:pt x="646" y="217"/>
                    <a:pt x="630" y="229"/>
                  </a:cubicBezTo>
                  <a:cubicBezTo>
                    <a:pt x="613" y="242"/>
                    <a:pt x="599" y="243"/>
                    <a:pt x="578" y="255"/>
                  </a:cubicBezTo>
                  <a:cubicBezTo>
                    <a:pt x="557" y="268"/>
                    <a:pt x="576" y="302"/>
                    <a:pt x="576" y="302"/>
                  </a:cubicBezTo>
                  <a:cubicBezTo>
                    <a:pt x="576" y="302"/>
                    <a:pt x="599" y="300"/>
                    <a:pt x="609" y="302"/>
                  </a:cubicBezTo>
                  <a:cubicBezTo>
                    <a:pt x="619" y="304"/>
                    <a:pt x="609" y="323"/>
                    <a:pt x="609" y="338"/>
                  </a:cubicBezTo>
                  <a:cubicBezTo>
                    <a:pt x="610" y="354"/>
                    <a:pt x="593" y="353"/>
                    <a:pt x="576" y="359"/>
                  </a:cubicBezTo>
                  <a:cubicBezTo>
                    <a:pt x="559" y="365"/>
                    <a:pt x="567" y="370"/>
                    <a:pt x="567" y="370"/>
                  </a:cubicBezTo>
                  <a:cubicBezTo>
                    <a:pt x="557" y="381"/>
                    <a:pt x="557" y="381"/>
                    <a:pt x="557" y="381"/>
                  </a:cubicBezTo>
                  <a:cubicBezTo>
                    <a:pt x="557" y="381"/>
                    <a:pt x="575" y="394"/>
                    <a:pt x="589" y="390"/>
                  </a:cubicBezTo>
                  <a:cubicBezTo>
                    <a:pt x="602" y="385"/>
                    <a:pt x="633" y="351"/>
                    <a:pt x="644" y="340"/>
                  </a:cubicBezTo>
                  <a:cubicBezTo>
                    <a:pt x="655" y="329"/>
                    <a:pt x="682" y="321"/>
                    <a:pt x="687" y="321"/>
                  </a:cubicBezTo>
                  <a:cubicBezTo>
                    <a:pt x="692" y="320"/>
                    <a:pt x="697" y="308"/>
                    <a:pt x="697" y="308"/>
                  </a:cubicBezTo>
                  <a:cubicBezTo>
                    <a:pt x="697" y="308"/>
                    <a:pt x="704" y="305"/>
                    <a:pt x="715" y="301"/>
                  </a:cubicBezTo>
                  <a:cubicBezTo>
                    <a:pt x="726" y="296"/>
                    <a:pt x="715" y="277"/>
                    <a:pt x="715" y="277"/>
                  </a:cubicBezTo>
                  <a:cubicBezTo>
                    <a:pt x="715" y="277"/>
                    <a:pt x="725" y="269"/>
                    <a:pt x="738" y="263"/>
                  </a:cubicBezTo>
                  <a:cubicBezTo>
                    <a:pt x="752" y="257"/>
                    <a:pt x="762" y="269"/>
                    <a:pt x="774" y="266"/>
                  </a:cubicBezTo>
                  <a:cubicBezTo>
                    <a:pt x="786" y="264"/>
                    <a:pt x="782" y="240"/>
                    <a:pt x="782" y="240"/>
                  </a:cubicBezTo>
                  <a:cubicBezTo>
                    <a:pt x="782" y="240"/>
                    <a:pt x="793" y="237"/>
                    <a:pt x="805" y="236"/>
                  </a:cubicBezTo>
                  <a:cubicBezTo>
                    <a:pt x="816" y="235"/>
                    <a:pt x="808" y="221"/>
                    <a:pt x="815" y="2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8" name="Freeform 156">
              <a:extLst>
                <a:ext uri="{FF2B5EF4-FFF2-40B4-BE49-F238E27FC236}">
                  <a16:creationId xmlns:a16="http://schemas.microsoft.com/office/drawing/2014/main" id="{4084C5D2-ED7F-420F-B234-657A2DBB0B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9463" y="4295775"/>
              <a:ext cx="1062037" cy="993775"/>
            </a:xfrm>
            <a:custGeom>
              <a:avLst/>
              <a:gdLst>
                <a:gd name="T0" fmla="*/ 971 w 1898"/>
                <a:gd name="T1" fmla="*/ 1367 h 1774"/>
                <a:gd name="T2" fmla="*/ 1008 w 1898"/>
                <a:gd name="T3" fmla="*/ 1349 h 1774"/>
                <a:gd name="T4" fmla="*/ 1830 w 1898"/>
                <a:gd name="T5" fmla="*/ 698 h 1774"/>
                <a:gd name="T6" fmla="*/ 1797 w 1898"/>
                <a:gd name="T7" fmla="*/ 622 h 1774"/>
                <a:gd name="T8" fmla="*/ 1707 w 1898"/>
                <a:gd name="T9" fmla="*/ 471 h 1774"/>
                <a:gd name="T10" fmla="*/ 1649 w 1898"/>
                <a:gd name="T11" fmla="*/ 192 h 1774"/>
                <a:gd name="T12" fmla="*/ 1596 w 1898"/>
                <a:gd name="T13" fmla="*/ 64 h 1774"/>
                <a:gd name="T14" fmla="*/ 1541 w 1898"/>
                <a:gd name="T15" fmla="*/ 18 h 1774"/>
                <a:gd name="T16" fmla="*/ 1494 w 1898"/>
                <a:gd name="T17" fmla="*/ 189 h 1774"/>
                <a:gd name="T18" fmla="*/ 1283 w 1898"/>
                <a:gd name="T19" fmla="*/ 306 h 1774"/>
                <a:gd name="T20" fmla="*/ 1239 w 1898"/>
                <a:gd name="T21" fmla="*/ 181 h 1774"/>
                <a:gd name="T22" fmla="*/ 1269 w 1898"/>
                <a:gd name="T23" fmla="*/ 69 h 1774"/>
                <a:gd name="T24" fmla="*/ 1170 w 1898"/>
                <a:gd name="T25" fmla="*/ 75 h 1774"/>
                <a:gd name="T26" fmla="*/ 1050 w 1898"/>
                <a:gd name="T27" fmla="*/ 42 h 1774"/>
                <a:gd name="T28" fmla="*/ 1012 w 1898"/>
                <a:gd name="T29" fmla="*/ 86 h 1774"/>
                <a:gd name="T30" fmla="*/ 910 w 1898"/>
                <a:gd name="T31" fmla="*/ 212 h 1774"/>
                <a:gd name="T32" fmla="*/ 872 w 1898"/>
                <a:gd name="T33" fmla="*/ 235 h 1774"/>
                <a:gd name="T34" fmla="*/ 848 w 1898"/>
                <a:gd name="T35" fmla="*/ 215 h 1774"/>
                <a:gd name="T36" fmla="*/ 788 w 1898"/>
                <a:gd name="T37" fmla="*/ 185 h 1774"/>
                <a:gd name="T38" fmla="*/ 731 w 1898"/>
                <a:gd name="T39" fmla="*/ 238 h 1774"/>
                <a:gd name="T40" fmla="*/ 676 w 1898"/>
                <a:gd name="T41" fmla="*/ 279 h 1774"/>
                <a:gd name="T42" fmla="*/ 614 w 1898"/>
                <a:gd name="T43" fmla="*/ 310 h 1774"/>
                <a:gd name="T44" fmla="*/ 606 w 1898"/>
                <a:gd name="T45" fmla="*/ 348 h 1774"/>
                <a:gd name="T46" fmla="*/ 531 w 1898"/>
                <a:gd name="T47" fmla="*/ 409 h 1774"/>
                <a:gd name="T48" fmla="*/ 359 w 1898"/>
                <a:gd name="T49" fmla="*/ 505 h 1774"/>
                <a:gd name="T50" fmla="*/ 218 w 1898"/>
                <a:gd name="T51" fmla="*/ 554 h 1774"/>
                <a:gd name="T52" fmla="*/ 83 w 1898"/>
                <a:gd name="T53" fmla="*/ 649 h 1774"/>
                <a:gd name="T54" fmla="*/ 48 w 1898"/>
                <a:gd name="T55" fmla="*/ 813 h 1774"/>
                <a:gd name="T56" fmla="*/ 35 w 1898"/>
                <a:gd name="T57" fmla="*/ 937 h 1774"/>
                <a:gd name="T58" fmla="*/ 87 w 1898"/>
                <a:gd name="T59" fmla="*/ 1141 h 1774"/>
                <a:gd name="T60" fmla="*/ 56 w 1898"/>
                <a:gd name="T61" fmla="*/ 1305 h 1774"/>
                <a:gd name="T62" fmla="*/ 186 w 1898"/>
                <a:gd name="T63" fmla="*/ 1285 h 1774"/>
                <a:gd name="T64" fmla="*/ 384 w 1898"/>
                <a:gd name="T65" fmla="*/ 1244 h 1774"/>
                <a:gd name="T66" fmla="*/ 594 w 1898"/>
                <a:gd name="T67" fmla="*/ 1153 h 1774"/>
                <a:gd name="T68" fmla="*/ 896 w 1898"/>
                <a:gd name="T69" fmla="*/ 1136 h 1774"/>
                <a:gd name="T70" fmla="*/ 932 w 1898"/>
                <a:gd name="T71" fmla="*/ 1225 h 1774"/>
                <a:gd name="T72" fmla="*/ 962 w 1898"/>
                <a:gd name="T73" fmla="*/ 1304 h 1774"/>
                <a:gd name="T74" fmla="*/ 1060 w 1898"/>
                <a:gd name="T75" fmla="*/ 1224 h 1774"/>
                <a:gd name="T76" fmla="*/ 1083 w 1898"/>
                <a:gd name="T77" fmla="*/ 1210 h 1774"/>
                <a:gd name="T78" fmla="*/ 1011 w 1898"/>
                <a:gd name="T79" fmla="*/ 1319 h 1774"/>
                <a:gd name="T80" fmla="*/ 1072 w 1898"/>
                <a:gd name="T81" fmla="*/ 1339 h 1774"/>
                <a:gd name="T82" fmla="*/ 1118 w 1898"/>
                <a:gd name="T83" fmla="*/ 1477 h 1774"/>
                <a:gd name="T84" fmla="*/ 1319 w 1898"/>
                <a:gd name="T85" fmla="*/ 1502 h 1774"/>
                <a:gd name="T86" fmla="*/ 1360 w 1898"/>
                <a:gd name="T87" fmla="*/ 1532 h 1774"/>
                <a:gd name="T88" fmla="*/ 1533 w 1898"/>
                <a:gd name="T89" fmla="*/ 1461 h 1774"/>
                <a:gd name="T90" fmla="*/ 1641 w 1898"/>
                <a:gd name="T91" fmla="*/ 1275 h 1774"/>
                <a:gd name="T92" fmla="*/ 1874 w 1898"/>
                <a:gd name="T93" fmla="*/ 952 h 1774"/>
                <a:gd name="T94" fmla="*/ 1364 w 1898"/>
                <a:gd name="T95" fmla="*/ 1612 h 1774"/>
                <a:gd name="T96" fmla="*/ 1274 w 1898"/>
                <a:gd name="T97" fmla="*/ 1651 h 1774"/>
                <a:gd name="T98" fmla="*/ 1184 w 1898"/>
                <a:gd name="T99" fmla="*/ 1616 h 1774"/>
                <a:gd name="T100" fmla="*/ 1155 w 1898"/>
                <a:gd name="T101" fmla="*/ 1713 h 1774"/>
                <a:gd name="T102" fmla="*/ 1214 w 1898"/>
                <a:gd name="T103" fmla="*/ 1769 h 1774"/>
                <a:gd name="T104" fmla="*/ 1282 w 1898"/>
                <a:gd name="T105" fmla="*/ 1706 h 1774"/>
                <a:gd name="T106" fmla="*/ 1290 w 1898"/>
                <a:gd name="T107" fmla="*/ 195 h 1774"/>
                <a:gd name="T108" fmla="*/ 1209 w 1898"/>
                <a:gd name="T109" fmla="*/ 1549 h 1774"/>
                <a:gd name="T110" fmla="*/ 1357 w 1898"/>
                <a:gd name="T111" fmla="*/ 1597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8" h="1774">
                  <a:moveTo>
                    <a:pt x="1024" y="43"/>
                  </a:moveTo>
                  <a:cubicBezTo>
                    <a:pt x="1014" y="29"/>
                    <a:pt x="990" y="54"/>
                    <a:pt x="999" y="65"/>
                  </a:cubicBezTo>
                  <a:cubicBezTo>
                    <a:pt x="1008" y="75"/>
                    <a:pt x="1024" y="43"/>
                    <a:pt x="1024" y="43"/>
                  </a:cubicBezTo>
                  <a:close/>
                  <a:moveTo>
                    <a:pt x="986" y="1341"/>
                  </a:moveTo>
                  <a:cubicBezTo>
                    <a:pt x="972" y="1343"/>
                    <a:pt x="954" y="1348"/>
                    <a:pt x="961" y="1354"/>
                  </a:cubicBezTo>
                  <a:cubicBezTo>
                    <a:pt x="968" y="1360"/>
                    <a:pt x="971" y="1367"/>
                    <a:pt x="971" y="1367"/>
                  </a:cubicBezTo>
                  <a:cubicBezTo>
                    <a:pt x="985" y="1367"/>
                    <a:pt x="999" y="1359"/>
                    <a:pt x="999" y="1359"/>
                  </a:cubicBezTo>
                  <a:cubicBezTo>
                    <a:pt x="1007" y="1359"/>
                    <a:pt x="1007" y="1359"/>
                    <a:pt x="1007" y="1359"/>
                  </a:cubicBezTo>
                  <a:cubicBezTo>
                    <a:pt x="1011" y="1356"/>
                    <a:pt x="1011" y="1356"/>
                    <a:pt x="1011" y="1356"/>
                  </a:cubicBezTo>
                  <a:cubicBezTo>
                    <a:pt x="1022" y="1356"/>
                    <a:pt x="1022" y="1356"/>
                    <a:pt x="1022" y="1356"/>
                  </a:cubicBezTo>
                  <a:cubicBezTo>
                    <a:pt x="1026" y="1351"/>
                    <a:pt x="1026" y="1351"/>
                    <a:pt x="1026" y="1351"/>
                  </a:cubicBezTo>
                  <a:cubicBezTo>
                    <a:pt x="1008" y="1349"/>
                    <a:pt x="1008" y="1349"/>
                    <a:pt x="1008" y="1349"/>
                  </a:cubicBezTo>
                  <a:cubicBezTo>
                    <a:pt x="1008" y="1349"/>
                    <a:pt x="1000" y="1340"/>
                    <a:pt x="986" y="1341"/>
                  </a:cubicBezTo>
                  <a:close/>
                  <a:moveTo>
                    <a:pt x="1869" y="774"/>
                  </a:moveTo>
                  <a:cubicBezTo>
                    <a:pt x="1869" y="774"/>
                    <a:pt x="1866" y="733"/>
                    <a:pt x="1865" y="727"/>
                  </a:cubicBezTo>
                  <a:cubicBezTo>
                    <a:pt x="1863" y="721"/>
                    <a:pt x="1843" y="720"/>
                    <a:pt x="1843" y="720"/>
                  </a:cubicBezTo>
                  <a:cubicBezTo>
                    <a:pt x="1843" y="706"/>
                    <a:pt x="1843" y="706"/>
                    <a:pt x="1843" y="706"/>
                  </a:cubicBezTo>
                  <a:cubicBezTo>
                    <a:pt x="1830" y="698"/>
                    <a:pt x="1830" y="698"/>
                    <a:pt x="1830" y="698"/>
                  </a:cubicBezTo>
                  <a:cubicBezTo>
                    <a:pt x="1830" y="698"/>
                    <a:pt x="1835" y="681"/>
                    <a:pt x="1830" y="674"/>
                  </a:cubicBezTo>
                  <a:cubicBezTo>
                    <a:pt x="1825" y="667"/>
                    <a:pt x="1805" y="660"/>
                    <a:pt x="1805" y="660"/>
                  </a:cubicBezTo>
                  <a:cubicBezTo>
                    <a:pt x="1805" y="660"/>
                    <a:pt x="1840" y="654"/>
                    <a:pt x="1842" y="641"/>
                  </a:cubicBezTo>
                  <a:cubicBezTo>
                    <a:pt x="1844" y="627"/>
                    <a:pt x="1822" y="623"/>
                    <a:pt x="1822" y="623"/>
                  </a:cubicBezTo>
                  <a:cubicBezTo>
                    <a:pt x="1822" y="623"/>
                    <a:pt x="1815" y="602"/>
                    <a:pt x="1804" y="603"/>
                  </a:cubicBezTo>
                  <a:cubicBezTo>
                    <a:pt x="1792" y="604"/>
                    <a:pt x="1797" y="622"/>
                    <a:pt x="1797" y="622"/>
                  </a:cubicBezTo>
                  <a:cubicBezTo>
                    <a:pt x="1783" y="619"/>
                    <a:pt x="1783" y="619"/>
                    <a:pt x="1783" y="619"/>
                  </a:cubicBezTo>
                  <a:cubicBezTo>
                    <a:pt x="1783" y="619"/>
                    <a:pt x="1796" y="578"/>
                    <a:pt x="1796" y="568"/>
                  </a:cubicBezTo>
                  <a:cubicBezTo>
                    <a:pt x="1795" y="559"/>
                    <a:pt x="1775" y="557"/>
                    <a:pt x="1771" y="547"/>
                  </a:cubicBezTo>
                  <a:cubicBezTo>
                    <a:pt x="1768" y="538"/>
                    <a:pt x="1781" y="521"/>
                    <a:pt x="1777" y="507"/>
                  </a:cubicBezTo>
                  <a:cubicBezTo>
                    <a:pt x="1773" y="494"/>
                    <a:pt x="1713" y="465"/>
                    <a:pt x="1713" y="465"/>
                  </a:cubicBezTo>
                  <a:cubicBezTo>
                    <a:pt x="1707" y="471"/>
                    <a:pt x="1707" y="471"/>
                    <a:pt x="1707" y="471"/>
                  </a:cubicBezTo>
                  <a:cubicBezTo>
                    <a:pt x="1707" y="471"/>
                    <a:pt x="1679" y="439"/>
                    <a:pt x="1677" y="417"/>
                  </a:cubicBezTo>
                  <a:cubicBezTo>
                    <a:pt x="1676" y="394"/>
                    <a:pt x="1685" y="381"/>
                    <a:pt x="1685" y="361"/>
                  </a:cubicBezTo>
                  <a:cubicBezTo>
                    <a:pt x="1685" y="341"/>
                    <a:pt x="1666" y="298"/>
                    <a:pt x="1662" y="282"/>
                  </a:cubicBezTo>
                  <a:cubicBezTo>
                    <a:pt x="1658" y="266"/>
                    <a:pt x="1669" y="256"/>
                    <a:pt x="1671" y="247"/>
                  </a:cubicBezTo>
                  <a:cubicBezTo>
                    <a:pt x="1673" y="238"/>
                    <a:pt x="1666" y="200"/>
                    <a:pt x="1666" y="200"/>
                  </a:cubicBezTo>
                  <a:cubicBezTo>
                    <a:pt x="1649" y="192"/>
                    <a:pt x="1649" y="192"/>
                    <a:pt x="1649" y="192"/>
                  </a:cubicBezTo>
                  <a:cubicBezTo>
                    <a:pt x="1649" y="192"/>
                    <a:pt x="1635" y="177"/>
                    <a:pt x="1625" y="177"/>
                  </a:cubicBezTo>
                  <a:cubicBezTo>
                    <a:pt x="1615" y="176"/>
                    <a:pt x="1609" y="191"/>
                    <a:pt x="1609" y="191"/>
                  </a:cubicBezTo>
                  <a:cubicBezTo>
                    <a:pt x="1609" y="191"/>
                    <a:pt x="1602" y="176"/>
                    <a:pt x="1601" y="167"/>
                  </a:cubicBezTo>
                  <a:cubicBezTo>
                    <a:pt x="1600" y="159"/>
                    <a:pt x="1607" y="135"/>
                    <a:pt x="1607" y="135"/>
                  </a:cubicBezTo>
                  <a:cubicBezTo>
                    <a:pt x="1596" y="120"/>
                    <a:pt x="1596" y="120"/>
                    <a:pt x="1596" y="120"/>
                  </a:cubicBezTo>
                  <a:cubicBezTo>
                    <a:pt x="1596" y="64"/>
                    <a:pt x="1596" y="64"/>
                    <a:pt x="1596" y="64"/>
                  </a:cubicBezTo>
                  <a:cubicBezTo>
                    <a:pt x="1596" y="64"/>
                    <a:pt x="1575" y="50"/>
                    <a:pt x="1578" y="41"/>
                  </a:cubicBezTo>
                  <a:cubicBezTo>
                    <a:pt x="1582" y="32"/>
                    <a:pt x="1586" y="20"/>
                    <a:pt x="1581" y="15"/>
                  </a:cubicBezTo>
                  <a:cubicBezTo>
                    <a:pt x="1576" y="11"/>
                    <a:pt x="1564" y="9"/>
                    <a:pt x="1564" y="9"/>
                  </a:cubicBezTo>
                  <a:cubicBezTo>
                    <a:pt x="1565" y="0"/>
                    <a:pt x="1565" y="0"/>
                    <a:pt x="1565" y="0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1" y="18"/>
                    <a:pt x="1541" y="18"/>
                    <a:pt x="1541" y="18"/>
                  </a:cubicBezTo>
                  <a:cubicBezTo>
                    <a:pt x="1541" y="18"/>
                    <a:pt x="1529" y="26"/>
                    <a:pt x="1523" y="30"/>
                  </a:cubicBezTo>
                  <a:cubicBezTo>
                    <a:pt x="1518" y="34"/>
                    <a:pt x="1531" y="60"/>
                    <a:pt x="1531" y="70"/>
                  </a:cubicBezTo>
                  <a:cubicBezTo>
                    <a:pt x="1530" y="81"/>
                    <a:pt x="1496" y="118"/>
                    <a:pt x="1496" y="118"/>
                  </a:cubicBezTo>
                  <a:cubicBezTo>
                    <a:pt x="1507" y="127"/>
                    <a:pt x="1507" y="127"/>
                    <a:pt x="1507" y="127"/>
                  </a:cubicBezTo>
                  <a:cubicBezTo>
                    <a:pt x="1507" y="127"/>
                    <a:pt x="1492" y="147"/>
                    <a:pt x="1490" y="155"/>
                  </a:cubicBezTo>
                  <a:cubicBezTo>
                    <a:pt x="1488" y="163"/>
                    <a:pt x="1494" y="189"/>
                    <a:pt x="1494" y="189"/>
                  </a:cubicBezTo>
                  <a:cubicBezTo>
                    <a:pt x="1494" y="189"/>
                    <a:pt x="1473" y="273"/>
                    <a:pt x="1472" y="285"/>
                  </a:cubicBezTo>
                  <a:cubicBezTo>
                    <a:pt x="1471" y="296"/>
                    <a:pt x="1444" y="325"/>
                    <a:pt x="1444" y="325"/>
                  </a:cubicBezTo>
                  <a:cubicBezTo>
                    <a:pt x="1444" y="325"/>
                    <a:pt x="1445" y="358"/>
                    <a:pt x="1428" y="366"/>
                  </a:cubicBezTo>
                  <a:cubicBezTo>
                    <a:pt x="1411" y="373"/>
                    <a:pt x="1375" y="381"/>
                    <a:pt x="1375" y="381"/>
                  </a:cubicBezTo>
                  <a:cubicBezTo>
                    <a:pt x="1375" y="381"/>
                    <a:pt x="1354" y="347"/>
                    <a:pt x="1349" y="337"/>
                  </a:cubicBezTo>
                  <a:cubicBezTo>
                    <a:pt x="1344" y="328"/>
                    <a:pt x="1303" y="314"/>
                    <a:pt x="1283" y="306"/>
                  </a:cubicBezTo>
                  <a:cubicBezTo>
                    <a:pt x="1262" y="299"/>
                    <a:pt x="1249" y="266"/>
                    <a:pt x="1246" y="262"/>
                  </a:cubicBezTo>
                  <a:cubicBezTo>
                    <a:pt x="1243" y="259"/>
                    <a:pt x="1223" y="261"/>
                    <a:pt x="1223" y="261"/>
                  </a:cubicBezTo>
                  <a:cubicBezTo>
                    <a:pt x="1207" y="231"/>
                    <a:pt x="1207" y="231"/>
                    <a:pt x="1207" y="231"/>
                  </a:cubicBezTo>
                  <a:cubicBezTo>
                    <a:pt x="1220" y="217"/>
                    <a:pt x="1220" y="217"/>
                    <a:pt x="1220" y="217"/>
                  </a:cubicBezTo>
                  <a:cubicBezTo>
                    <a:pt x="1220" y="217"/>
                    <a:pt x="1213" y="206"/>
                    <a:pt x="1221" y="195"/>
                  </a:cubicBezTo>
                  <a:cubicBezTo>
                    <a:pt x="1229" y="184"/>
                    <a:pt x="1239" y="181"/>
                    <a:pt x="1239" y="181"/>
                  </a:cubicBezTo>
                  <a:cubicBezTo>
                    <a:pt x="1235" y="151"/>
                    <a:pt x="1235" y="151"/>
                    <a:pt x="1235" y="151"/>
                  </a:cubicBezTo>
                  <a:cubicBezTo>
                    <a:pt x="1248" y="139"/>
                    <a:pt x="1248" y="139"/>
                    <a:pt x="1248" y="139"/>
                  </a:cubicBezTo>
                  <a:cubicBezTo>
                    <a:pt x="1248" y="139"/>
                    <a:pt x="1262" y="146"/>
                    <a:pt x="1267" y="144"/>
                  </a:cubicBezTo>
                  <a:cubicBezTo>
                    <a:pt x="1273" y="142"/>
                    <a:pt x="1274" y="119"/>
                    <a:pt x="1274" y="119"/>
                  </a:cubicBezTo>
                  <a:cubicBezTo>
                    <a:pt x="1299" y="95"/>
                    <a:pt x="1299" y="95"/>
                    <a:pt x="1299" y="95"/>
                  </a:cubicBezTo>
                  <a:cubicBezTo>
                    <a:pt x="1299" y="95"/>
                    <a:pt x="1285" y="72"/>
                    <a:pt x="1269" y="69"/>
                  </a:cubicBezTo>
                  <a:cubicBezTo>
                    <a:pt x="1252" y="67"/>
                    <a:pt x="1231" y="92"/>
                    <a:pt x="1231" y="92"/>
                  </a:cubicBezTo>
                  <a:cubicBezTo>
                    <a:pt x="1229" y="78"/>
                    <a:pt x="1229" y="78"/>
                    <a:pt x="1229" y="78"/>
                  </a:cubicBezTo>
                  <a:cubicBezTo>
                    <a:pt x="1209" y="80"/>
                    <a:pt x="1209" y="80"/>
                    <a:pt x="1209" y="80"/>
                  </a:cubicBezTo>
                  <a:cubicBezTo>
                    <a:pt x="1200" y="89"/>
                    <a:pt x="1200" y="89"/>
                    <a:pt x="1200" y="89"/>
                  </a:cubicBezTo>
                  <a:cubicBezTo>
                    <a:pt x="1194" y="78"/>
                    <a:pt x="1194" y="78"/>
                    <a:pt x="1194" y="78"/>
                  </a:cubicBezTo>
                  <a:cubicBezTo>
                    <a:pt x="1170" y="75"/>
                    <a:pt x="1170" y="75"/>
                    <a:pt x="1170" y="75"/>
                  </a:cubicBezTo>
                  <a:cubicBezTo>
                    <a:pt x="1170" y="75"/>
                    <a:pt x="1144" y="56"/>
                    <a:pt x="1139" y="56"/>
                  </a:cubicBezTo>
                  <a:cubicBezTo>
                    <a:pt x="1135" y="57"/>
                    <a:pt x="1101" y="53"/>
                    <a:pt x="1101" y="53"/>
                  </a:cubicBezTo>
                  <a:cubicBezTo>
                    <a:pt x="1101" y="53"/>
                    <a:pt x="1093" y="31"/>
                    <a:pt x="1086" y="28"/>
                  </a:cubicBezTo>
                  <a:cubicBezTo>
                    <a:pt x="1080" y="24"/>
                    <a:pt x="1078" y="38"/>
                    <a:pt x="1078" y="38"/>
                  </a:cubicBezTo>
                  <a:cubicBezTo>
                    <a:pt x="1078" y="38"/>
                    <a:pt x="1053" y="25"/>
                    <a:pt x="1047" y="30"/>
                  </a:cubicBezTo>
                  <a:cubicBezTo>
                    <a:pt x="1041" y="34"/>
                    <a:pt x="1050" y="42"/>
                    <a:pt x="1050" y="42"/>
                  </a:cubicBezTo>
                  <a:cubicBezTo>
                    <a:pt x="1050" y="42"/>
                    <a:pt x="1037" y="41"/>
                    <a:pt x="1035" y="46"/>
                  </a:cubicBezTo>
                  <a:cubicBezTo>
                    <a:pt x="1032" y="52"/>
                    <a:pt x="1049" y="58"/>
                    <a:pt x="1060" y="61"/>
                  </a:cubicBezTo>
                  <a:cubicBezTo>
                    <a:pt x="1071" y="64"/>
                    <a:pt x="1077" y="56"/>
                    <a:pt x="1077" y="56"/>
                  </a:cubicBezTo>
                  <a:cubicBezTo>
                    <a:pt x="1099" y="65"/>
                    <a:pt x="1099" y="65"/>
                    <a:pt x="1099" y="65"/>
                  </a:cubicBezTo>
                  <a:cubicBezTo>
                    <a:pt x="1099" y="65"/>
                    <a:pt x="1077" y="78"/>
                    <a:pt x="1065" y="83"/>
                  </a:cubicBezTo>
                  <a:cubicBezTo>
                    <a:pt x="1054" y="88"/>
                    <a:pt x="1020" y="84"/>
                    <a:pt x="1012" y="86"/>
                  </a:cubicBezTo>
                  <a:cubicBezTo>
                    <a:pt x="1005" y="88"/>
                    <a:pt x="955" y="114"/>
                    <a:pt x="955" y="114"/>
                  </a:cubicBezTo>
                  <a:cubicBezTo>
                    <a:pt x="955" y="114"/>
                    <a:pt x="949" y="131"/>
                    <a:pt x="948" y="142"/>
                  </a:cubicBezTo>
                  <a:cubicBezTo>
                    <a:pt x="947" y="152"/>
                    <a:pt x="968" y="161"/>
                    <a:pt x="968" y="161"/>
                  </a:cubicBezTo>
                  <a:cubicBezTo>
                    <a:pt x="935" y="163"/>
                    <a:pt x="935" y="163"/>
                    <a:pt x="935" y="163"/>
                  </a:cubicBezTo>
                  <a:cubicBezTo>
                    <a:pt x="912" y="185"/>
                    <a:pt x="912" y="185"/>
                    <a:pt x="912" y="185"/>
                  </a:cubicBezTo>
                  <a:cubicBezTo>
                    <a:pt x="912" y="185"/>
                    <a:pt x="916" y="205"/>
                    <a:pt x="910" y="212"/>
                  </a:cubicBezTo>
                  <a:cubicBezTo>
                    <a:pt x="904" y="219"/>
                    <a:pt x="927" y="226"/>
                    <a:pt x="936" y="231"/>
                  </a:cubicBezTo>
                  <a:cubicBezTo>
                    <a:pt x="946" y="235"/>
                    <a:pt x="942" y="256"/>
                    <a:pt x="942" y="256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07" y="244"/>
                    <a:pt x="907" y="244"/>
                    <a:pt x="907" y="244"/>
                  </a:cubicBezTo>
                  <a:cubicBezTo>
                    <a:pt x="899" y="256"/>
                    <a:pt x="899" y="256"/>
                    <a:pt x="899" y="256"/>
                  </a:cubicBezTo>
                  <a:cubicBezTo>
                    <a:pt x="872" y="235"/>
                    <a:pt x="872" y="235"/>
                    <a:pt x="872" y="235"/>
                  </a:cubicBezTo>
                  <a:cubicBezTo>
                    <a:pt x="869" y="256"/>
                    <a:pt x="869" y="256"/>
                    <a:pt x="869" y="256"/>
                  </a:cubicBezTo>
                  <a:cubicBezTo>
                    <a:pt x="853" y="261"/>
                    <a:pt x="853" y="261"/>
                    <a:pt x="853" y="261"/>
                  </a:cubicBezTo>
                  <a:cubicBezTo>
                    <a:pt x="856" y="279"/>
                    <a:pt x="856" y="279"/>
                    <a:pt x="856" y="279"/>
                  </a:cubicBezTo>
                  <a:cubicBezTo>
                    <a:pt x="837" y="276"/>
                    <a:pt x="837" y="276"/>
                    <a:pt x="837" y="276"/>
                  </a:cubicBezTo>
                  <a:cubicBezTo>
                    <a:pt x="856" y="232"/>
                    <a:pt x="856" y="232"/>
                    <a:pt x="856" y="232"/>
                  </a:cubicBezTo>
                  <a:cubicBezTo>
                    <a:pt x="856" y="232"/>
                    <a:pt x="851" y="226"/>
                    <a:pt x="848" y="215"/>
                  </a:cubicBezTo>
                  <a:cubicBezTo>
                    <a:pt x="846" y="203"/>
                    <a:pt x="827" y="205"/>
                    <a:pt x="827" y="205"/>
                  </a:cubicBezTo>
                  <a:cubicBezTo>
                    <a:pt x="816" y="187"/>
                    <a:pt x="816" y="187"/>
                    <a:pt x="816" y="187"/>
                  </a:cubicBezTo>
                  <a:cubicBezTo>
                    <a:pt x="816" y="187"/>
                    <a:pt x="825" y="167"/>
                    <a:pt x="814" y="159"/>
                  </a:cubicBezTo>
                  <a:cubicBezTo>
                    <a:pt x="802" y="151"/>
                    <a:pt x="787" y="162"/>
                    <a:pt x="787" y="169"/>
                  </a:cubicBezTo>
                  <a:cubicBezTo>
                    <a:pt x="786" y="176"/>
                    <a:pt x="792" y="176"/>
                    <a:pt x="792" y="176"/>
                  </a:cubicBezTo>
                  <a:cubicBezTo>
                    <a:pt x="788" y="185"/>
                    <a:pt x="788" y="185"/>
                    <a:pt x="788" y="185"/>
                  </a:cubicBezTo>
                  <a:cubicBezTo>
                    <a:pt x="768" y="184"/>
                    <a:pt x="768" y="184"/>
                    <a:pt x="768" y="184"/>
                  </a:cubicBezTo>
                  <a:cubicBezTo>
                    <a:pt x="771" y="202"/>
                    <a:pt x="771" y="202"/>
                    <a:pt x="771" y="202"/>
                  </a:cubicBezTo>
                  <a:cubicBezTo>
                    <a:pt x="758" y="196"/>
                    <a:pt x="758" y="196"/>
                    <a:pt x="758" y="196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6" y="201"/>
                    <a:pt x="751" y="209"/>
                    <a:pt x="749" y="219"/>
                  </a:cubicBezTo>
                  <a:cubicBezTo>
                    <a:pt x="747" y="230"/>
                    <a:pt x="731" y="238"/>
                    <a:pt x="731" y="238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24" y="229"/>
                    <a:pt x="724" y="229"/>
                    <a:pt x="724" y="229"/>
                  </a:cubicBezTo>
                  <a:cubicBezTo>
                    <a:pt x="724" y="229"/>
                    <a:pt x="713" y="227"/>
                    <a:pt x="706" y="237"/>
                  </a:cubicBezTo>
                  <a:cubicBezTo>
                    <a:pt x="699" y="247"/>
                    <a:pt x="710" y="268"/>
                    <a:pt x="710" y="268"/>
                  </a:cubicBezTo>
                  <a:cubicBezTo>
                    <a:pt x="679" y="255"/>
                    <a:pt x="679" y="255"/>
                    <a:pt x="679" y="255"/>
                  </a:cubicBezTo>
                  <a:cubicBezTo>
                    <a:pt x="676" y="279"/>
                    <a:pt x="676" y="279"/>
                    <a:pt x="676" y="279"/>
                  </a:cubicBezTo>
                  <a:cubicBezTo>
                    <a:pt x="665" y="281"/>
                    <a:pt x="665" y="281"/>
                    <a:pt x="665" y="281"/>
                  </a:cubicBezTo>
                  <a:cubicBezTo>
                    <a:pt x="676" y="298"/>
                    <a:pt x="676" y="298"/>
                    <a:pt x="676" y="298"/>
                  </a:cubicBezTo>
                  <a:cubicBezTo>
                    <a:pt x="688" y="297"/>
                    <a:pt x="688" y="297"/>
                    <a:pt x="688" y="297"/>
                  </a:cubicBezTo>
                  <a:cubicBezTo>
                    <a:pt x="685" y="308"/>
                    <a:pt x="685" y="308"/>
                    <a:pt x="685" y="308"/>
                  </a:cubicBezTo>
                  <a:cubicBezTo>
                    <a:pt x="638" y="312"/>
                    <a:pt x="638" y="312"/>
                    <a:pt x="638" y="312"/>
                  </a:cubicBezTo>
                  <a:cubicBezTo>
                    <a:pt x="638" y="312"/>
                    <a:pt x="624" y="302"/>
                    <a:pt x="614" y="310"/>
                  </a:cubicBezTo>
                  <a:cubicBezTo>
                    <a:pt x="604" y="319"/>
                    <a:pt x="620" y="337"/>
                    <a:pt x="620" y="337"/>
                  </a:cubicBezTo>
                  <a:cubicBezTo>
                    <a:pt x="622" y="359"/>
                    <a:pt x="622" y="359"/>
                    <a:pt x="622" y="359"/>
                  </a:cubicBezTo>
                  <a:cubicBezTo>
                    <a:pt x="616" y="373"/>
                    <a:pt x="616" y="373"/>
                    <a:pt x="616" y="373"/>
                  </a:cubicBezTo>
                  <a:cubicBezTo>
                    <a:pt x="620" y="399"/>
                    <a:pt x="620" y="399"/>
                    <a:pt x="620" y="399"/>
                  </a:cubicBezTo>
                  <a:cubicBezTo>
                    <a:pt x="609" y="400"/>
                    <a:pt x="609" y="400"/>
                    <a:pt x="609" y="400"/>
                  </a:cubicBezTo>
                  <a:cubicBezTo>
                    <a:pt x="606" y="348"/>
                    <a:pt x="606" y="348"/>
                    <a:pt x="606" y="348"/>
                  </a:cubicBezTo>
                  <a:cubicBezTo>
                    <a:pt x="595" y="337"/>
                    <a:pt x="595" y="337"/>
                    <a:pt x="595" y="337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80" y="317"/>
                    <a:pt x="580" y="317"/>
                    <a:pt x="580" y="317"/>
                  </a:cubicBezTo>
                  <a:cubicBezTo>
                    <a:pt x="569" y="333"/>
                    <a:pt x="569" y="333"/>
                    <a:pt x="569" y="333"/>
                  </a:cubicBezTo>
                  <a:cubicBezTo>
                    <a:pt x="569" y="333"/>
                    <a:pt x="556" y="344"/>
                    <a:pt x="537" y="360"/>
                  </a:cubicBezTo>
                  <a:cubicBezTo>
                    <a:pt x="519" y="376"/>
                    <a:pt x="531" y="409"/>
                    <a:pt x="531" y="409"/>
                  </a:cubicBezTo>
                  <a:cubicBezTo>
                    <a:pt x="531" y="409"/>
                    <a:pt x="548" y="414"/>
                    <a:pt x="546" y="423"/>
                  </a:cubicBezTo>
                  <a:cubicBezTo>
                    <a:pt x="543" y="433"/>
                    <a:pt x="510" y="445"/>
                    <a:pt x="504" y="448"/>
                  </a:cubicBezTo>
                  <a:cubicBezTo>
                    <a:pt x="498" y="451"/>
                    <a:pt x="501" y="461"/>
                    <a:pt x="501" y="461"/>
                  </a:cubicBezTo>
                  <a:cubicBezTo>
                    <a:pt x="501" y="461"/>
                    <a:pt x="480" y="480"/>
                    <a:pt x="463" y="494"/>
                  </a:cubicBezTo>
                  <a:cubicBezTo>
                    <a:pt x="445" y="507"/>
                    <a:pt x="393" y="512"/>
                    <a:pt x="393" y="512"/>
                  </a:cubicBezTo>
                  <a:cubicBezTo>
                    <a:pt x="359" y="505"/>
                    <a:pt x="359" y="505"/>
                    <a:pt x="359" y="505"/>
                  </a:cubicBezTo>
                  <a:cubicBezTo>
                    <a:pt x="332" y="519"/>
                    <a:pt x="332" y="519"/>
                    <a:pt x="332" y="519"/>
                  </a:cubicBezTo>
                  <a:cubicBezTo>
                    <a:pt x="295" y="524"/>
                    <a:pt x="295" y="524"/>
                    <a:pt x="295" y="524"/>
                  </a:cubicBezTo>
                  <a:cubicBezTo>
                    <a:pt x="290" y="529"/>
                    <a:pt x="290" y="529"/>
                    <a:pt x="290" y="529"/>
                  </a:cubicBezTo>
                  <a:cubicBezTo>
                    <a:pt x="290" y="529"/>
                    <a:pt x="280" y="529"/>
                    <a:pt x="271" y="534"/>
                  </a:cubicBezTo>
                  <a:cubicBezTo>
                    <a:pt x="262" y="538"/>
                    <a:pt x="251" y="549"/>
                    <a:pt x="251" y="549"/>
                  </a:cubicBezTo>
                  <a:cubicBezTo>
                    <a:pt x="251" y="549"/>
                    <a:pt x="232" y="550"/>
                    <a:pt x="218" y="554"/>
                  </a:cubicBezTo>
                  <a:cubicBezTo>
                    <a:pt x="204" y="558"/>
                    <a:pt x="188" y="587"/>
                    <a:pt x="188" y="587"/>
                  </a:cubicBezTo>
                  <a:cubicBezTo>
                    <a:pt x="188" y="587"/>
                    <a:pt x="153" y="595"/>
                    <a:pt x="146" y="599"/>
                  </a:cubicBezTo>
                  <a:cubicBezTo>
                    <a:pt x="138" y="604"/>
                    <a:pt x="103" y="649"/>
                    <a:pt x="103" y="649"/>
                  </a:cubicBezTo>
                  <a:cubicBezTo>
                    <a:pt x="109" y="605"/>
                    <a:pt x="109" y="605"/>
                    <a:pt x="109" y="605"/>
                  </a:cubicBezTo>
                  <a:cubicBezTo>
                    <a:pt x="97" y="612"/>
                    <a:pt x="97" y="612"/>
                    <a:pt x="97" y="612"/>
                  </a:cubicBezTo>
                  <a:cubicBezTo>
                    <a:pt x="83" y="649"/>
                    <a:pt x="83" y="649"/>
                    <a:pt x="83" y="649"/>
                  </a:cubicBezTo>
                  <a:cubicBezTo>
                    <a:pt x="83" y="649"/>
                    <a:pt x="69" y="675"/>
                    <a:pt x="62" y="690"/>
                  </a:cubicBezTo>
                  <a:cubicBezTo>
                    <a:pt x="56" y="705"/>
                    <a:pt x="79" y="711"/>
                    <a:pt x="79" y="711"/>
                  </a:cubicBezTo>
                  <a:cubicBezTo>
                    <a:pt x="79" y="711"/>
                    <a:pt x="59" y="732"/>
                    <a:pt x="49" y="741"/>
                  </a:cubicBezTo>
                  <a:cubicBezTo>
                    <a:pt x="38" y="750"/>
                    <a:pt x="58" y="789"/>
                    <a:pt x="59" y="795"/>
                  </a:cubicBezTo>
                  <a:cubicBezTo>
                    <a:pt x="59" y="802"/>
                    <a:pt x="84" y="845"/>
                    <a:pt x="78" y="849"/>
                  </a:cubicBezTo>
                  <a:cubicBezTo>
                    <a:pt x="72" y="854"/>
                    <a:pt x="48" y="813"/>
                    <a:pt x="48" y="813"/>
                  </a:cubicBezTo>
                  <a:cubicBezTo>
                    <a:pt x="36" y="811"/>
                    <a:pt x="36" y="811"/>
                    <a:pt x="36" y="811"/>
                  </a:cubicBezTo>
                  <a:cubicBezTo>
                    <a:pt x="46" y="841"/>
                    <a:pt x="46" y="841"/>
                    <a:pt x="46" y="841"/>
                  </a:cubicBezTo>
                  <a:cubicBezTo>
                    <a:pt x="23" y="821"/>
                    <a:pt x="23" y="821"/>
                    <a:pt x="23" y="821"/>
                  </a:cubicBezTo>
                  <a:cubicBezTo>
                    <a:pt x="23" y="821"/>
                    <a:pt x="19" y="844"/>
                    <a:pt x="22" y="858"/>
                  </a:cubicBezTo>
                  <a:cubicBezTo>
                    <a:pt x="25" y="872"/>
                    <a:pt x="48" y="907"/>
                    <a:pt x="48" y="907"/>
                  </a:cubicBezTo>
                  <a:cubicBezTo>
                    <a:pt x="48" y="907"/>
                    <a:pt x="37" y="929"/>
                    <a:pt x="35" y="937"/>
                  </a:cubicBezTo>
                  <a:cubicBezTo>
                    <a:pt x="33" y="945"/>
                    <a:pt x="63" y="968"/>
                    <a:pt x="64" y="974"/>
                  </a:cubicBezTo>
                  <a:cubicBezTo>
                    <a:pt x="65" y="981"/>
                    <a:pt x="66" y="1003"/>
                    <a:pt x="60" y="1011"/>
                  </a:cubicBezTo>
                  <a:cubicBezTo>
                    <a:pt x="55" y="1019"/>
                    <a:pt x="68" y="1065"/>
                    <a:pt x="68" y="1065"/>
                  </a:cubicBezTo>
                  <a:cubicBezTo>
                    <a:pt x="68" y="1065"/>
                    <a:pt x="64" y="1067"/>
                    <a:pt x="56" y="1073"/>
                  </a:cubicBezTo>
                  <a:cubicBezTo>
                    <a:pt x="49" y="1079"/>
                    <a:pt x="65" y="1115"/>
                    <a:pt x="65" y="1115"/>
                  </a:cubicBezTo>
                  <a:cubicBezTo>
                    <a:pt x="65" y="1115"/>
                    <a:pt x="85" y="1124"/>
                    <a:pt x="87" y="1141"/>
                  </a:cubicBezTo>
                  <a:cubicBezTo>
                    <a:pt x="89" y="1157"/>
                    <a:pt x="60" y="1186"/>
                    <a:pt x="60" y="1186"/>
                  </a:cubicBezTo>
                  <a:cubicBezTo>
                    <a:pt x="60" y="1186"/>
                    <a:pt x="69" y="1219"/>
                    <a:pt x="52" y="1236"/>
                  </a:cubicBezTo>
                  <a:cubicBezTo>
                    <a:pt x="35" y="1252"/>
                    <a:pt x="4" y="1244"/>
                    <a:pt x="4" y="1244"/>
                  </a:cubicBezTo>
                  <a:cubicBezTo>
                    <a:pt x="0" y="1276"/>
                    <a:pt x="0" y="1276"/>
                    <a:pt x="0" y="1276"/>
                  </a:cubicBezTo>
                  <a:cubicBezTo>
                    <a:pt x="0" y="1276"/>
                    <a:pt x="32" y="1284"/>
                    <a:pt x="41" y="1289"/>
                  </a:cubicBezTo>
                  <a:cubicBezTo>
                    <a:pt x="50" y="1295"/>
                    <a:pt x="56" y="1305"/>
                    <a:pt x="56" y="1305"/>
                  </a:cubicBezTo>
                  <a:cubicBezTo>
                    <a:pt x="73" y="1303"/>
                    <a:pt x="73" y="1303"/>
                    <a:pt x="73" y="1303"/>
                  </a:cubicBezTo>
                  <a:cubicBezTo>
                    <a:pt x="73" y="1303"/>
                    <a:pt x="82" y="1312"/>
                    <a:pt x="96" y="1317"/>
                  </a:cubicBezTo>
                  <a:cubicBezTo>
                    <a:pt x="109" y="1322"/>
                    <a:pt x="140" y="1312"/>
                    <a:pt x="153" y="1311"/>
                  </a:cubicBezTo>
                  <a:cubicBezTo>
                    <a:pt x="165" y="1311"/>
                    <a:pt x="155" y="1295"/>
                    <a:pt x="155" y="1295"/>
                  </a:cubicBezTo>
                  <a:cubicBezTo>
                    <a:pt x="180" y="1297"/>
                    <a:pt x="180" y="1297"/>
                    <a:pt x="180" y="1297"/>
                  </a:cubicBezTo>
                  <a:cubicBezTo>
                    <a:pt x="186" y="1285"/>
                    <a:pt x="186" y="1285"/>
                    <a:pt x="186" y="1285"/>
                  </a:cubicBezTo>
                  <a:cubicBezTo>
                    <a:pt x="213" y="1281"/>
                    <a:pt x="213" y="1281"/>
                    <a:pt x="213" y="1281"/>
                  </a:cubicBezTo>
                  <a:cubicBezTo>
                    <a:pt x="213" y="1281"/>
                    <a:pt x="237" y="1256"/>
                    <a:pt x="250" y="1255"/>
                  </a:cubicBezTo>
                  <a:cubicBezTo>
                    <a:pt x="262" y="1255"/>
                    <a:pt x="274" y="1270"/>
                    <a:pt x="281" y="1268"/>
                  </a:cubicBezTo>
                  <a:cubicBezTo>
                    <a:pt x="289" y="1266"/>
                    <a:pt x="326" y="1248"/>
                    <a:pt x="326" y="1248"/>
                  </a:cubicBezTo>
                  <a:cubicBezTo>
                    <a:pt x="326" y="1248"/>
                    <a:pt x="348" y="1258"/>
                    <a:pt x="359" y="1256"/>
                  </a:cubicBezTo>
                  <a:cubicBezTo>
                    <a:pt x="370" y="1255"/>
                    <a:pt x="377" y="1245"/>
                    <a:pt x="384" y="1244"/>
                  </a:cubicBezTo>
                  <a:cubicBezTo>
                    <a:pt x="392" y="1244"/>
                    <a:pt x="411" y="1256"/>
                    <a:pt x="426" y="1253"/>
                  </a:cubicBezTo>
                  <a:cubicBezTo>
                    <a:pt x="441" y="1250"/>
                    <a:pt x="438" y="1231"/>
                    <a:pt x="438" y="1231"/>
                  </a:cubicBezTo>
                  <a:cubicBezTo>
                    <a:pt x="438" y="1231"/>
                    <a:pt x="450" y="1228"/>
                    <a:pt x="454" y="1225"/>
                  </a:cubicBezTo>
                  <a:cubicBezTo>
                    <a:pt x="459" y="1222"/>
                    <a:pt x="465" y="1195"/>
                    <a:pt x="478" y="1183"/>
                  </a:cubicBezTo>
                  <a:cubicBezTo>
                    <a:pt x="491" y="1171"/>
                    <a:pt x="524" y="1179"/>
                    <a:pt x="535" y="1176"/>
                  </a:cubicBezTo>
                  <a:cubicBezTo>
                    <a:pt x="545" y="1174"/>
                    <a:pt x="579" y="1155"/>
                    <a:pt x="594" y="1153"/>
                  </a:cubicBezTo>
                  <a:cubicBezTo>
                    <a:pt x="610" y="1151"/>
                    <a:pt x="612" y="1158"/>
                    <a:pt x="631" y="1161"/>
                  </a:cubicBezTo>
                  <a:cubicBezTo>
                    <a:pt x="650" y="1164"/>
                    <a:pt x="697" y="1131"/>
                    <a:pt x="716" y="1125"/>
                  </a:cubicBezTo>
                  <a:cubicBezTo>
                    <a:pt x="736" y="1119"/>
                    <a:pt x="819" y="1113"/>
                    <a:pt x="819" y="1113"/>
                  </a:cubicBezTo>
                  <a:cubicBezTo>
                    <a:pt x="826" y="1106"/>
                    <a:pt x="826" y="1106"/>
                    <a:pt x="826" y="1106"/>
                  </a:cubicBezTo>
                  <a:cubicBezTo>
                    <a:pt x="826" y="1106"/>
                    <a:pt x="854" y="1131"/>
                    <a:pt x="872" y="1138"/>
                  </a:cubicBezTo>
                  <a:cubicBezTo>
                    <a:pt x="889" y="1145"/>
                    <a:pt x="896" y="1136"/>
                    <a:pt x="896" y="1136"/>
                  </a:cubicBezTo>
                  <a:cubicBezTo>
                    <a:pt x="896" y="1136"/>
                    <a:pt x="899" y="1153"/>
                    <a:pt x="907" y="1156"/>
                  </a:cubicBezTo>
                  <a:cubicBezTo>
                    <a:pt x="915" y="1159"/>
                    <a:pt x="920" y="1152"/>
                    <a:pt x="920" y="1152"/>
                  </a:cubicBezTo>
                  <a:cubicBezTo>
                    <a:pt x="923" y="1167"/>
                    <a:pt x="923" y="1167"/>
                    <a:pt x="923" y="1167"/>
                  </a:cubicBezTo>
                  <a:cubicBezTo>
                    <a:pt x="923" y="1167"/>
                    <a:pt x="935" y="1165"/>
                    <a:pt x="936" y="1174"/>
                  </a:cubicBezTo>
                  <a:cubicBezTo>
                    <a:pt x="937" y="1182"/>
                    <a:pt x="918" y="1206"/>
                    <a:pt x="918" y="1206"/>
                  </a:cubicBezTo>
                  <a:cubicBezTo>
                    <a:pt x="932" y="1225"/>
                    <a:pt x="932" y="1225"/>
                    <a:pt x="932" y="1225"/>
                  </a:cubicBezTo>
                  <a:cubicBezTo>
                    <a:pt x="941" y="1216"/>
                    <a:pt x="941" y="1216"/>
                    <a:pt x="941" y="1216"/>
                  </a:cubicBezTo>
                  <a:cubicBezTo>
                    <a:pt x="954" y="1243"/>
                    <a:pt x="954" y="1243"/>
                    <a:pt x="954" y="1243"/>
                  </a:cubicBezTo>
                  <a:cubicBezTo>
                    <a:pt x="954" y="1243"/>
                    <a:pt x="963" y="1270"/>
                    <a:pt x="964" y="1279"/>
                  </a:cubicBezTo>
                  <a:cubicBezTo>
                    <a:pt x="965" y="1287"/>
                    <a:pt x="937" y="1280"/>
                    <a:pt x="937" y="1280"/>
                  </a:cubicBezTo>
                  <a:cubicBezTo>
                    <a:pt x="944" y="1303"/>
                    <a:pt x="944" y="1303"/>
                    <a:pt x="944" y="1303"/>
                  </a:cubicBezTo>
                  <a:cubicBezTo>
                    <a:pt x="944" y="1303"/>
                    <a:pt x="953" y="1303"/>
                    <a:pt x="962" y="1304"/>
                  </a:cubicBezTo>
                  <a:cubicBezTo>
                    <a:pt x="971" y="1304"/>
                    <a:pt x="970" y="1311"/>
                    <a:pt x="970" y="1311"/>
                  </a:cubicBezTo>
                  <a:cubicBezTo>
                    <a:pt x="983" y="1308"/>
                    <a:pt x="983" y="1308"/>
                    <a:pt x="983" y="1308"/>
                  </a:cubicBezTo>
                  <a:cubicBezTo>
                    <a:pt x="983" y="1308"/>
                    <a:pt x="979" y="1294"/>
                    <a:pt x="979" y="1283"/>
                  </a:cubicBezTo>
                  <a:cubicBezTo>
                    <a:pt x="980" y="1272"/>
                    <a:pt x="998" y="1263"/>
                    <a:pt x="1010" y="1261"/>
                  </a:cubicBezTo>
                  <a:cubicBezTo>
                    <a:pt x="1022" y="1258"/>
                    <a:pt x="1045" y="1222"/>
                    <a:pt x="1045" y="1222"/>
                  </a:cubicBezTo>
                  <a:cubicBezTo>
                    <a:pt x="1060" y="1224"/>
                    <a:pt x="1060" y="1224"/>
                    <a:pt x="1060" y="1224"/>
                  </a:cubicBezTo>
                  <a:cubicBezTo>
                    <a:pt x="1074" y="1191"/>
                    <a:pt x="1074" y="1191"/>
                    <a:pt x="1074" y="1191"/>
                  </a:cubicBezTo>
                  <a:cubicBezTo>
                    <a:pt x="1074" y="1191"/>
                    <a:pt x="1093" y="1188"/>
                    <a:pt x="1102" y="1187"/>
                  </a:cubicBezTo>
                  <a:cubicBezTo>
                    <a:pt x="1110" y="1186"/>
                    <a:pt x="1115" y="1156"/>
                    <a:pt x="1115" y="1156"/>
                  </a:cubicBezTo>
                  <a:cubicBezTo>
                    <a:pt x="1115" y="1156"/>
                    <a:pt x="1120" y="1180"/>
                    <a:pt x="1121" y="1187"/>
                  </a:cubicBezTo>
                  <a:cubicBezTo>
                    <a:pt x="1122" y="1195"/>
                    <a:pt x="1093" y="1209"/>
                    <a:pt x="1093" y="1209"/>
                  </a:cubicBezTo>
                  <a:cubicBezTo>
                    <a:pt x="1083" y="1210"/>
                    <a:pt x="1083" y="1210"/>
                    <a:pt x="1083" y="1210"/>
                  </a:cubicBezTo>
                  <a:cubicBezTo>
                    <a:pt x="1078" y="1217"/>
                    <a:pt x="1078" y="1217"/>
                    <a:pt x="1078" y="1217"/>
                  </a:cubicBezTo>
                  <a:cubicBezTo>
                    <a:pt x="1089" y="1240"/>
                    <a:pt x="1089" y="1240"/>
                    <a:pt x="1089" y="1240"/>
                  </a:cubicBezTo>
                  <a:cubicBezTo>
                    <a:pt x="1089" y="1240"/>
                    <a:pt x="1079" y="1244"/>
                    <a:pt x="1072" y="1248"/>
                  </a:cubicBezTo>
                  <a:cubicBezTo>
                    <a:pt x="1065" y="1253"/>
                    <a:pt x="1047" y="1276"/>
                    <a:pt x="1047" y="1276"/>
                  </a:cubicBezTo>
                  <a:cubicBezTo>
                    <a:pt x="1047" y="1276"/>
                    <a:pt x="1042" y="1295"/>
                    <a:pt x="1035" y="1299"/>
                  </a:cubicBezTo>
                  <a:cubicBezTo>
                    <a:pt x="1028" y="1304"/>
                    <a:pt x="1004" y="1313"/>
                    <a:pt x="1011" y="1319"/>
                  </a:cubicBezTo>
                  <a:cubicBezTo>
                    <a:pt x="1018" y="1326"/>
                    <a:pt x="1045" y="1316"/>
                    <a:pt x="1054" y="1313"/>
                  </a:cubicBezTo>
                  <a:cubicBezTo>
                    <a:pt x="1062" y="1309"/>
                    <a:pt x="1063" y="1296"/>
                    <a:pt x="1069" y="1287"/>
                  </a:cubicBezTo>
                  <a:cubicBezTo>
                    <a:pt x="1076" y="1277"/>
                    <a:pt x="1090" y="1267"/>
                    <a:pt x="1090" y="1267"/>
                  </a:cubicBezTo>
                  <a:cubicBezTo>
                    <a:pt x="1090" y="1267"/>
                    <a:pt x="1093" y="1292"/>
                    <a:pt x="1095" y="1298"/>
                  </a:cubicBezTo>
                  <a:cubicBezTo>
                    <a:pt x="1097" y="1304"/>
                    <a:pt x="1084" y="1315"/>
                    <a:pt x="1075" y="1320"/>
                  </a:cubicBezTo>
                  <a:cubicBezTo>
                    <a:pt x="1067" y="1325"/>
                    <a:pt x="1066" y="1333"/>
                    <a:pt x="1072" y="1339"/>
                  </a:cubicBezTo>
                  <a:cubicBezTo>
                    <a:pt x="1079" y="1344"/>
                    <a:pt x="1110" y="1344"/>
                    <a:pt x="1110" y="1344"/>
                  </a:cubicBezTo>
                  <a:cubicBezTo>
                    <a:pt x="1115" y="1351"/>
                    <a:pt x="1115" y="1351"/>
                    <a:pt x="1115" y="1351"/>
                  </a:cubicBezTo>
                  <a:cubicBezTo>
                    <a:pt x="1100" y="1364"/>
                    <a:pt x="1100" y="1364"/>
                    <a:pt x="1100" y="1364"/>
                  </a:cubicBezTo>
                  <a:cubicBezTo>
                    <a:pt x="1100" y="1364"/>
                    <a:pt x="1116" y="1393"/>
                    <a:pt x="1118" y="1403"/>
                  </a:cubicBezTo>
                  <a:cubicBezTo>
                    <a:pt x="1121" y="1414"/>
                    <a:pt x="1097" y="1430"/>
                    <a:pt x="1088" y="1441"/>
                  </a:cubicBezTo>
                  <a:cubicBezTo>
                    <a:pt x="1078" y="1452"/>
                    <a:pt x="1110" y="1474"/>
                    <a:pt x="1118" y="1477"/>
                  </a:cubicBezTo>
                  <a:cubicBezTo>
                    <a:pt x="1125" y="1480"/>
                    <a:pt x="1139" y="1500"/>
                    <a:pt x="1154" y="1505"/>
                  </a:cubicBezTo>
                  <a:cubicBezTo>
                    <a:pt x="1169" y="1510"/>
                    <a:pt x="1180" y="1501"/>
                    <a:pt x="1194" y="1504"/>
                  </a:cubicBezTo>
                  <a:cubicBezTo>
                    <a:pt x="1207" y="1507"/>
                    <a:pt x="1210" y="1524"/>
                    <a:pt x="1229" y="1527"/>
                  </a:cubicBezTo>
                  <a:cubicBezTo>
                    <a:pt x="1249" y="1531"/>
                    <a:pt x="1297" y="1498"/>
                    <a:pt x="1297" y="1498"/>
                  </a:cubicBezTo>
                  <a:cubicBezTo>
                    <a:pt x="1297" y="1498"/>
                    <a:pt x="1290" y="1484"/>
                    <a:pt x="1305" y="1475"/>
                  </a:cubicBezTo>
                  <a:cubicBezTo>
                    <a:pt x="1320" y="1466"/>
                    <a:pt x="1319" y="1502"/>
                    <a:pt x="1319" y="1502"/>
                  </a:cubicBezTo>
                  <a:cubicBezTo>
                    <a:pt x="1330" y="1501"/>
                    <a:pt x="1330" y="1501"/>
                    <a:pt x="1330" y="1501"/>
                  </a:cubicBezTo>
                  <a:cubicBezTo>
                    <a:pt x="1320" y="1517"/>
                    <a:pt x="1320" y="1517"/>
                    <a:pt x="1320" y="1517"/>
                  </a:cubicBezTo>
                  <a:cubicBezTo>
                    <a:pt x="1333" y="1518"/>
                    <a:pt x="1333" y="1518"/>
                    <a:pt x="1333" y="1518"/>
                  </a:cubicBezTo>
                  <a:cubicBezTo>
                    <a:pt x="1333" y="1518"/>
                    <a:pt x="1334" y="1530"/>
                    <a:pt x="1341" y="1539"/>
                  </a:cubicBezTo>
                  <a:cubicBezTo>
                    <a:pt x="1347" y="1547"/>
                    <a:pt x="1354" y="1543"/>
                    <a:pt x="1354" y="1543"/>
                  </a:cubicBezTo>
                  <a:cubicBezTo>
                    <a:pt x="1360" y="1532"/>
                    <a:pt x="1360" y="1532"/>
                    <a:pt x="1360" y="1532"/>
                  </a:cubicBezTo>
                  <a:cubicBezTo>
                    <a:pt x="1360" y="1532"/>
                    <a:pt x="1378" y="1530"/>
                    <a:pt x="1388" y="1521"/>
                  </a:cubicBezTo>
                  <a:cubicBezTo>
                    <a:pt x="1399" y="1513"/>
                    <a:pt x="1443" y="1482"/>
                    <a:pt x="1443" y="1482"/>
                  </a:cubicBezTo>
                  <a:cubicBezTo>
                    <a:pt x="1438" y="1472"/>
                    <a:pt x="1438" y="1472"/>
                    <a:pt x="1438" y="1472"/>
                  </a:cubicBezTo>
                  <a:cubicBezTo>
                    <a:pt x="1462" y="1468"/>
                    <a:pt x="1462" y="1468"/>
                    <a:pt x="1462" y="1468"/>
                  </a:cubicBezTo>
                  <a:cubicBezTo>
                    <a:pt x="1471" y="1476"/>
                    <a:pt x="1471" y="1476"/>
                    <a:pt x="1471" y="1476"/>
                  </a:cubicBezTo>
                  <a:cubicBezTo>
                    <a:pt x="1471" y="1476"/>
                    <a:pt x="1510" y="1469"/>
                    <a:pt x="1533" y="1461"/>
                  </a:cubicBezTo>
                  <a:cubicBezTo>
                    <a:pt x="1555" y="1452"/>
                    <a:pt x="1557" y="1408"/>
                    <a:pt x="1560" y="1396"/>
                  </a:cubicBezTo>
                  <a:cubicBezTo>
                    <a:pt x="1564" y="1385"/>
                    <a:pt x="1590" y="1370"/>
                    <a:pt x="1590" y="1370"/>
                  </a:cubicBezTo>
                  <a:cubicBezTo>
                    <a:pt x="1590" y="1355"/>
                    <a:pt x="1590" y="1355"/>
                    <a:pt x="1590" y="1355"/>
                  </a:cubicBezTo>
                  <a:cubicBezTo>
                    <a:pt x="1590" y="1355"/>
                    <a:pt x="1605" y="1349"/>
                    <a:pt x="1613" y="1338"/>
                  </a:cubicBezTo>
                  <a:cubicBezTo>
                    <a:pt x="1620" y="1328"/>
                    <a:pt x="1631" y="1314"/>
                    <a:pt x="1631" y="1314"/>
                  </a:cubicBezTo>
                  <a:cubicBezTo>
                    <a:pt x="1631" y="1314"/>
                    <a:pt x="1633" y="1285"/>
                    <a:pt x="1641" y="1275"/>
                  </a:cubicBezTo>
                  <a:cubicBezTo>
                    <a:pt x="1648" y="1266"/>
                    <a:pt x="1682" y="1228"/>
                    <a:pt x="1695" y="1222"/>
                  </a:cubicBezTo>
                  <a:cubicBezTo>
                    <a:pt x="1707" y="1216"/>
                    <a:pt x="1709" y="1185"/>
                    <a:pt x="1709" y="1185"/>
                  </a:cubicBezTo>
                  <a:cubicBezTo>
                    <a:pt x="1709" y="1185"/>
                    <a:pt x="1732" y="1189"/>
                    <a:pt x="1741" y="1179"/>
                  </a:cubicBezTo>
                  <a:cubicBezTo>
                    <a:pt x="1750" y="1170"/>
                    <a:pt x="1797" y="1111"/>
                    <a:pt x="1800" y="1104"/>
                  </a:cubicBezTo>
                  <a:cubicBezTo>
                    <a:pt x="1804" y="1098"/>
                    <a:pt x="1803" y="1067"/>
                    <a:pt x="1813" y="1060"/>
                  </a:cubicBezTo>
                  <a:cubicBezTo>
                    <a:pt x="1822" y="1053"/>
                    <a:pt x="1864" y="971"/>
                    <a:pt x="1874" y="952"/>
                  </a:cubicBezTo>
                  <a:cubicBezTo>
                    <a:pt x="1884" y="933"/>
                    <a:pt x="1872" y="920"/>
                    <a:pt x="1871" y="907"/>
                  </a:cubicBezTo>
                  <a:cubicBezTo>
                    <a:pt x="1870" y="894"/>
                    <a:pt x="1880" y="873"/>
                    <a:pt x="1889" y="859"/>
                  </a:cubicBezTo>
                  <a:cubicBezTo>
                    <a:pt x="1898" y="845"/>
                    <a:pt x="1888" y="783"/>
                    <a:pt x="1888" y="783"/>
                  </a:cubicBezTo>
                  <a:lnTo>
                    <a:pt x="1869" y="774"/>
                  </a:lnTo>
                  <a:close/>
                  <a:moveTo>
                    <a:pt x="1347" y="1624"/>
                  </a:moveTo>
                  <a:cubicBezTo>
                    <a:pt x="1349" y="1631"/>
                    <a:pt x="1373" y="1619"/>
                    <a:pt x="1364" y="1612"/>
                  </a:cubicBezTo>
                  <a:cubicBezTo>
                    <a:pt x="1355" y="1605"/>
                    <a:pt x="1347" y="1624"/>
                    <a:pt x="1347" y="1624"/>
                  </a:cubicBezTo>
                  <a:close/>
                  <a:moveTo>
                    <a:pt x="1332" y="1632"/>
                  </a:moveTo>
                  <a:cubicBezTo>
                    <a:pt x="1323" y="1626"/>
                    <a:pt x="1312" y="1646"/>
                    <a:pt x="1312" y="1646"/>
                  </a:cubicBezTo>
                  <a:cubicBezTo>
                    <a:pt x="1312" y="1646"/>
                    <a:pt x="1308" y="1640"/>
                    <a:pt x="1304" y="1640"/>
                  </a:cubicBezTo>
                  <a:cubicBezTo>
                    <a:pt x="1300" y="1639"/>
                    <a:pt x="1277" y="1643"/>
                    <a:pt x="1277" y="1643"/>
                  </a:cubicBezTo>
                  <a:cubicBezTo>
                    <a:pt x="1274" y="1651"/>
                    <a:pt x="1274" y="1651"/>
                    <a:pt x="1274" y="1651"/>
                  </a:cubicBezTo>
                  <a:cubicBezTo>
                    <a:pt x="1261" y="1640"/>
                    <a:pt x="1261" y="1640"/>
                    <a:pt x="1261" y="1640"/>
                  </a:cubicBezTo>
                  <a:cubicBezTo>
                    <a:pt x="1236" y="1638"/>
                    <a:pt x="1236" y="1638"/>
                    <a:pt x="1236" y="1638"/>
                  </a:cubicBezTo>
                  <a:cubicBezTo>
                    <a:pt x="1221" y="1620"/>
                    <a:pt x="1221" y="1620"/>
                    <a:pt x="1221" y="1620"/>
                  </a:cubicBezTo>
                  <a:cubicBezTo>
                    <a:pt x="1221" y="1620"/>
                    <a:pt x="1216" y="1623"/>
                    <a:pt x="1210" y="1624"/>
                  </a:cubicBezTo>
                  <a:cubicBezTo>
                    <a:pt x="1205" y="1625"/>
                    <a:pt x="1188" y="1605"/>
                    <a:pt x="1188" y="1605"/>
                  </a:cubicBezTo>
                  <a:cubicBezTo>
                    <a:pt x="1184" y="1616"/>
                    <a:pt x="1184" y="1616"/>
                    <a:pt x="1184" y="1616"/>
                  </a:cubicBezTo>
                  <a:cubicBezTo>
                    <a:pt x="1188" y="1629"/>
                    <a:pt x="1188" y="1629"/>
                    <a:pt x="1188" y="1629"/>
                  </a:cubicBezTo>
                  <a:cubicBezTo>
                    <a:pt x="1188" y="1629"/>
                    <a:pt x="1189" y="1645"/>
                    <a:pt x="1187" y="1650"/>
                  </a:cubicBezTo>
                  <a:cubicBezTo>
                    <a:pt x="1185" y="1655"/>
                    <a:pt x="1179" y="1663"/>
                    <a:pt x="1185" y="1674"/>
                  </a:cubicBezTo>
                  <a:cubicBezTo>
                    <a:pt x="1191" y="1685"/>
                    <a:pt x="1184" y="1691"/>
                    <a:pt x="1176" y="1694"/>
                  </a:cubicBezTo>
                  <a:cubicBezTo>
                    <a:pt x="1167" y="1696"/>
                    <a:pt x="1160" y="1686"/>
                    <a:pt x="1160" y="1686"/>
                  </a:cubicBezTo>
                  <a:cubicBezTo>
                    <a:pt x="1160" y="1686"/>
                    <a:pt x="1156" y="1700"/>
                    <a:pt x="1155" y="1713"/>
                  </a:cubicBezTo>
                  <a:cubicBezTo>
                    <a:pt x="1154" y="1727"/>
                    <a:pt x="1166" y="1748"/>
                    <a:pt x="1166" y="1748"/>
                  </a:cubicBezTo>
                  <a:cubicBezTo>
                    <a:pt x="1181" y="1750"/>
                    <a:pt x="1181" y="1750"/>
                    <a:pt x="1181" y="1750"/>
                  </a:cubicBezTo>
                  <a:cubicBezTo>
                    <a:pt x="1168" y="1757"/>
                    <a:pt x="1168" y="1757"/>
                    <a:pt x="1168" y="1757"/>
                  </a:cubicBezTo>
                  <a:cubicBezTo>
                    <a:pt x="1173" y="1774"/>
                    <a:pt x="1173" y="1774"/>
                    <a:pt x="1173" y="1774"/>
                  </a:cubicBezTo>
                  <a:cubicBezTo>
                    <a:pt x="1173" y="1774"/>
                    <a:pt x="1185" y="1769"/>
                    <a:pt x="1191" y="1766"/>
                  </a:cubicBezTo>
                  <a:cubicBezTo>
                    <a:pt x="1198" y="1763"/>
                    <a:pt x="1203" y="1773"/>
                    <a:pt x="1214" y="1769"/>
                  </a:cubicBezTo>
                  <a:cubicBezTo>
                    <a:pt x="1225" y="1764"/>
                    <a:pt x="1232" y="1748"/>
                    <a:pt x="1239" y="1752"/>
                  </a:cubicBezTo>
                  <a:cubicBezTo>
                    <a:pt x="1247" y="1757"/>
                    <a:pt x="1236" y="1768"/>
                    <a:pt x="1236" y="1768"/>
                  </a:cubicBezTo>
                  <a:cubicBezTo>
                    <a:pt x="1247" y="1772"/>
                    <a:pt x="1247" y="1772"/>
                    <a:pt x="1247" y="1772"/>
                  </a:cubicBezTo>
                  <a:cubicBezTo>
                    <a:pt x="1247" y="1772"/>
                    <a:pt x="1268" y="1744"/>
                    <a:pt x="1277" y="1738"/>
                  </a:cubicBezTo>
                  <a:cubicBezTo>
                    <a:pt x="1285" y="1733"/>
                    <a:pt x="1268" y="1726"/>
                    <a:pt x="1268" y="1726"/>
                  </a:cubicBezTo>
                  <a:cubicBezTo>
                    <a:pt x="1282" y="1706"/>
                    <a:pt x="1282" y="1706"/>
                    <a:pt x="1282" y="1706"/>
                  </a:cubicBezTo>
                  <a:cubicBezTo>
                    <a:pt x="1282" y="1706"/>
                    <a:pt x="1292" y="1710"/>
                    <a:pt x="1303" y="1704"/>
                  </a:cubicBezTo>
                  <a:cubicBezTo>
                    <a:pt x="1314" y="1699"/>
                    <a:pt x="1305" y="1678"/>
                    <a:pt x="1315" y="1667"/>
                  </a:cubicBezTo>
                  <a:cubicBezTo>
                    <a:pt x="1326" y="1656"/>
                    <a:pt x="1340" y="1638"/>
                    <a:pt x="1332" y="1632"/>
                  </a:cubicBezTo>
                  <a:close/>
                  <a:moveTo>
                    <a:pt x="1269" y="162"/>
                  </a:moveTo>
                  <a:cubicBezTo>
                    <a:pt x="1263" y="162"/>
                    <a:pt x="1259" y="193"/>
                    <a:pt x="1259" y="193"/>
                  </a:cubicBezTo>
                  <a:cubicBezTo>
                    <a:pt x="1269" y="207"/>
                    <a:pt x="1290" y="195"/>
                    <a:pt x="1290" y="195"/>
                  </a:cubicBezTo>
                  <a:cubicBezTo>
                    <a:pt x="1286" y="186"/>
                    <a:pt x="1286" y="186"/>
                    <a:pt x="1286" y="186"/>
                  </a:cubicBezTo>
                  <a:cubicBezTo>
                    <a:pt x="1290" y="167"/>
                    <a:pt x="1290" y="167"/>
                    <a:pt x="1290" y="167"/>
                  </a:cubicBezTo>
                  <a:cubicBezTo>
                    <a:pt x="1290" y="167"/>
                    <a:pt x="1274" y="162"/>
                    <a:pt x="1269" y="162"/>
                  </a:cubicBezTo>
                  <a:close/>
                  <a:moveTo>
                    <a:pt x="1182" y="1554"/>
                  </a:moveTo>
                  <a:cubicBezTo>
                    <a:pt x="1175" y="1581"/>
                    <a:pt x="1175" y="1581"/>
                    <a:pt x="1175" y="1581"/>
                  </a:cubicBezTo>
                  <a:cubicBezTo>
                    <a:pt x="1209" y="1549"/>
                    <a:pt x="1209" y="1549"/>
                    <a:pt x="1209" y="1549"/>
                  </a:cubicBezTo>
                  <a:lnTo>
                    <a:pt x="1182" y="1554"/>
                  </a:lnTo>
                  <a:close/>
                  <a:moveTo>
                    <a:pt x="1357" y="1597"/>
                  </a:moveTo>
                  <a:cubicBezTo>
                    <a:pt x="1345" y="1572"/>
                    <a:pt x="1345" y="1572"/>
                    <a:pt x="1345" y="1572"/>
                  </a:cubicBezTo>
                  <a:cubicBezTo>
                    <a:pt x="1345" y="1572"/>
                    <a:pt x="1333" y="1579"/>
                    <a:pt x="1332" y="1587"/>
                  </a:cubicBezTo>
                  <a:cubicBezTo>
                    <a:pt x="1332" y="1594"/>
                    <a:pt x="1334" y="1597"/>
                    <a:pt x="1343" y="1600"/>
                  </a:cubicBezTo>
                  <a:cubicBezTo>
                    <a:pt x="1352" y="1603"/>
                    <a:pt x="1357" y="1597"/>
                    <a:pt x="1357" y="15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59" name="Freeform 157">
              <a:extLst>
                <a:ext uri="{FF2B5EF4-FFF2-40B4-BE49-F238E27FC236}">
                  <a16:creationId xmlns:a16="http://schemas.microsoft.com/office/drawing/2014/main" id="{898AEA0E-8136-4676-AEB4-27B97C601AF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2188" y="2692401"/>
              <a:ext cx="11112" cy="14288"/>
            </a:xfrm>
            <a:custGeom>
              <a:avLst/>
              <a:gdLst>
                <a:gd name="T0" fmla="*/ 0 w 22"/>
                <a:gd name="T1" fmla="*/ 15 h 25"/>
                <a:gd name="T2" fmla="*/ 12 w 22"/>
                <a:gd name="T3" fmla="*/ 22 h 25"/>
                <a:gd name="T4" fmla="*/ 15 w 22"/>
                <a:gd name="T5" fmla="*/ 9 h 25"/>
                <a:gd name="T6" fmla="*/ 0 w 22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5">
                  <a:moveTo>
                    <a:pt x="0" y="15"/>
                  </a:moveTo>
                  <a:cubicBezTo>
                    <a:pt x="0" y="15"/>
                    <a:pt x="2" y="25"/>
                    <a:pt x="12" y="22"/>
                  </a:cubicBezTo>
                  <a:cubicBezTo>
                    <a:pt x="22" y="19"/>
                    <a:pt x="18" y="18"/>
                    <a:pt x="15" y="9"/>
                  </a:cubicBezTo>
                  <a:cubicBezTo>
                    <a:pt x="12" y="0"/>
                    <a:pt x="0" y="4"/>
                    <a:pt x="0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0" name="Freeform 158">
              <a:extLst>
                <a:ext uri="{FF2B5EF4-FFF2-40B4-BE49-F238E27FC236}">
                  <a16:creationId xmlns:a16="http://schemas.microsoft.com/office/drawing/2014/main" id="{83099D5E-2822-4C7E-8D97-1DFDC015918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95400" y="1636714"/>
              <a:ext cx="2081212" cy="1077913"/>
            </a:xfrm>
            <a:custGeom>
              <a:avLst/>
              <a:gdLst>
                <a:gd name="T0" fmla="*/ 1824 w 3718"/>
                <a:gd name="T1" fmla="*/ 304 h 1928"/>
                <a:gd name="T2" fmla="*/ 1868 w 3718"/>
                <a:gd name="T3" fmla="*/ 216 h 1928"/>
                <a:gd name="T4" fmla="*/ 141 w 3718"/>
                <a:gd name="T5" fmla="*/ 1354 h 1928"/>
                <a:gd name="T6" fmla="*/ 138 w 3718"/>
                <a:gd name="T7" fmla="*/ 1561 h 1928"/>
                <a:gd name="T8" fmla="*/ 1554 w 3718"/>
                <a:gd name="T9" fmla="*/ 213 h 1928"/>
                <a:gd name="T10" fmla="*/ 34 w 3718"/>
                <a:gd name="T11" fmla="*/ 1340 h 1928"/>
                <a:gd name="T12" fmla="*/ 1227 w 3718"/>
                <a:gd name="T13" fmla="*/ 437 h 1928"/>
                <a:gd name="T14" fmla="*/ 2245 w 3718"/>
                <a:gd name="T15" fmla="*/ 414 h 1928"/>
                <a:gd name="T16" fmla="*/ 2627 w 3718"/>
                <a:gd name="T17" fmla="*/ 171 h 1928"/>
                <a:gd name="T18" fmla="*/ 2592 w 3718"/>
                <a:gd name="T19" fmla="*/ 114 h 1928"/>
                <a:gd name="T20" fmla="*/ 2731 w 3718"/>
                <a:gd name="T21" fmla="*/ 327 h 1928"/>
                <a:gd name="T22" fmla="*/ 2578 w 3718"/>
                <a:gd name="T23" fmla="*/ 240 h 1928"/>
                <a:gd name="T24" fmla="*/ 2488 w 3718"/>
                <a:gd name="T25" fmla="*/ 156 h 1928"/>
                <a:gd name="T26" fmla="*/ 1744 w 3718"/>
                <a:gd name="T27" fmla="*/ 405 h 1928"/>
                <a:gd name="T28" fmla="*/ 1851 w 3718"/>
                <a:gd name="T29" fmla="*/ 586 h 1928"/>
                <a:gd name="T30" fmla="*/ 2278 w 3718"/>
                <a:gd name="T31" fmla="*/ 144 h 1928"/>
                <a:gd name="T32" fmla="*/ 3024 w 3718"/>
                <a:gd name="T33" fmla="*/ 564 h 1928"/>
                <a:gd name="T34" fmla="*/ 2988 w 3718"/>
                <a:gd name="T35" fmla="*/ 474 h 1928"/>
                <a:gd name="T36" fmla="*/ 2753 w 3718"/>
                <a:gd name="T37" fmla="*/ 381 h 1928"/>
                <a:gd name="T38" fmla="*/ 2565 w 3718"/>
                <a:gd name="T39" fmla="*/ 358 h 1928"/>
                <a:gd name="T40" fmla="*/ 2816 w 3718"/>
                <a:gd name="T41" fmla="*/ 590 h 1928"/>
                <a:gd name="T42" fmla="*/ 2732 w 3718"/>
                <a:gd name="T43" fmla="*/ 829 h 1928"/>
                <a:gd name="T44" fmla="*/ 2995 w 3718"/>
                <a:gd name="T45" fmla="*/ 792 h 1928"/>
                <a:gd name="T46" fmla="*/ 3152 w 3718"/>
                <a:gd name="T47" fmla="*/ 694 h 1928"/>
                <a:gd name="T48" fmla="*/ 2821 w 3718"/>
                <a:gd name="T49" fmla="*/ 613 h 1928"/>
                <a:gd name="T50" fmla="*/ 3034 w 3718"/>
                <a:gd name="T51" fmla="*/ 25 h 1928"/>
                <a:gd name="T52" fmla="*/ 3027 w 3718"/>
                <a:gd name="T53" fmla="*/ 92 h 1928"/>
                <a:gd name="T54" fmla="*/ 2737 w 3718"/>
                <a:gd name="T55" fmla="*/ 191 h 1928"/>
                <a:gd name="T56" fmla="*/ 2975 w 3718"/>
                <a:gd name="T57" fmla="*/ 248 h 1928"/>
                <a:gd name="T58" fmla="*/ 3379 w 3718"/>
                <a:gd name="T59" fmla="*/ 91 h 1928"/>
                <a:gd name="T60" fmla="*/ 2747 w 3718"/>
                <a:gd name="T61" fmla="*/ 549 h 1928"/>
                <a:gd name="T62" fmla="*/ 2686 w 3718"/>
                <a:gd name="T63" fmla="*/ 1536 h 1928"/>
                <a:gd name="T64" fmla="*/ 2958 w 3718"/>
                <a:gd name="T65" fmla="*/ 1304 h 1928"/>
                <a:gd name="T66" fmla="*/ 2899 w 3718"/>
                <a:gd name="T67" fmla="*/ 1093 h 1928"/>
                <a:gd name="T68" fmla="*/ 2744 w 3718"/>
                <a:gd name="T69" fmla="*/ 1079 h 1928"/>
                <a:gd name="T70" fmla="*/ 2677 w 3718"/>
                <a:gd name="T71" fmla="*/ 900 h 1928"/>
                <a:gd name="T72" fmla="*/ 2180 w 3718"/>
                <a:gd name="T73" fmla="*/ 1298 h 1928"/>
                <a:gd name="T74" fmla="*/ 1908 w 3718"/>
                <a:gd name="T75" fmla="*/ 1200 h 1928"/>
                <a:gd name="T76" fmla="*/ 1986 w 3718"/>
                <a:gd name="T77" fmla="*/ 814 h 1928"/>
                <a:gd name="T78" fmla="*/ 2401 w 3718"/>
                <a:gd name="T79" fmla="*/ 658 h 1928"/>
                <a:gd name="T80" fmla="*/ 2262 w 3718"/>
                <a:gd name="T81" fmla="*/ 563 h 1928"/>
                <a:gd name="T82" fmla="*/ 2163 w 3718"/>
                <a:gd name="T83" fmla="*/ 561 h 1928"/>
                <a:gd name="T84" fmla="*/ 1863 w 3718"/>
                <a:gd name="T85" fmla="*/ 625 h 1928"/>
                <a:gd name="T86" fmla="*/ 1155 w 3718"/>
                <a:gd name="T87" fmla="*/ 554 h 1928"/>
                <a:gd name="T88" fmla="*/ 983 w 3718"/>
                <a:gd name="T89" fmla="*/ 514 h 1928"/>
                <a:gd name="T90" fmla="*/ 52 w 3718"/>
                <a:gd name="T91" fmla="*/ 964 h 1928"/>
                <a:gd name="T92" fmla="*/ 225 w 3718"/>
                <a:gd name="T93" fmla="*/ 1187 h 1928"/>
                <a:gd name="T94" fmla="*/ 184 w 3718"/>
                <a:gd name="T95" fmla="*/ 1387 h 1928"/>
                <a:gd name="T96" fmla="*/ 1394 w 3718"/>
                <a:gd name="T97" fmla="*/ 1537 h 1928"/>
                <a:gd name="T98" fmla="*/ 1727 w 3718"/>
                <a:gd name="T99" fmla="*/ 1604 h 1928"/>
                <a:gd name="T100" fmla="*/ 1868 w 3718"/>
                <a:gd name="T101" fmla="*/ 1783 h 1928"/>
                <a:gd name="T102" fmla="*/ 1928 w 3718"/>
                <a:gd name="T103" fmla="*/ 1826 h 1928"/>
                <a:gd name="T104" fmla="*/ 2453 w 3718"/>
                <a:gd name="T105" fmla="*/ 1735 h 1928"/>
                <a:gd name="T106" fmla="*/ 2655 w 3718"/>
                <a:gd name="T107" fmla="*/ 1772 h 1928"/>
                <a:gd name="T108" fmla="*/ 2574 w 3718"/>
                <a:gd name="T109" fmla="*/ 1597 h 1928"/>
                <a:gd name="T110" fmla="*/ 2967 w 3718"/>
                <a:gd name="T111" fmla="*/ 1436 h 1928"/>
                <a:gd name="T112" fmla="*/ 1119 w 3718"/>
                <a:gd name="T113" fmla="*/ 664 h 1928"/>
                <a:gd name="T114" fmla="*/ 990 w 3718"/>
                <a:gd name="T115" fmla="*/ 760 h 1928"/>
                <a:gd name="T116" fmla="*/ 985 w 3718"/>
                <a:gd name="T117" fmla="*/ 939 h 1928"/>
                <a:gd name="T118" fmla="*/ 1403 w 3718"/>
                <a:gd name="T119" fmla="*/ 1433 h 1928"/>
                <a:gd name="T120" fmla="*/ 2456 w 3718"/>
                <a:gd name="T121" fmla="*/ 825 h 1928"/>
                <a:gd name="T122" fmla="*/ 2386 w 3718"/>
                <a:gd name="T123" fmla="*/ 823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18" h="1928">
                  <a:moveTo>
                    <a:pt x="2074" y="170"/>
                  </a:moveTo>
                  <a:cubicBezTo>
                    <a:pt x="2084" y="169"/>
                    <a:pt x="2113" y="177"/>
                    <a:pt x="2115" y="169"/>
                  </a:cubicBezTo>
                  <a:cubicBezTo>
                    <a:pt x="2117" y="160"/>
                    <a:pt x="2107" y="154"/>
                    <a:pt x="2091" y="154"/>
                  </a:cubicBezTo>
                  <a:cubicBezTo>
                    <a:pt x="2074" y="154"/>
                    <a:pt x="2009" y="165"/>
                    <a:pt x="2009" y="165"/>
                  </a:cubicBezTo>
                  <a:cubicBezTo>
                    <a:pt x="2009" y="165"/>
                    <a:pt x="2065" y="171"/>
                    <a:pt x="2074" y="170"/>
                  </a:cubicBezTo>
                  <a:close/>
                  <a:moveTo>
                    <a:pt x="1990" y="214"/>
                  </a:moveTo>
                  <a:cubicBezTo>
                    <a:pt x="2052" y="218"/>
                    <a:pt x="2047" y="199"/>
                    <a:pt x="2047" y="199"/>
                  </a:cubicBezTo>
                  <a:cubicBezTo>
                    <a:pt x="2043" y="189"/>
                    <a:pt x="2043" y="189"/>
                    <a:pt x="2043" y="189"/>
                  </a:cubicBezTo>
                  <a:cubicBezTo>
                    <a:pt x="2089" y="184"/>
                    <a:pt x="2089" y="184"/>
                    <a:pt x="2089" y="184"/>
                  </a:cubicBezTo>
                  <a:cubicBezTo>
                    <a:pt x="2078" y="176"/>
                    <a:pt x="2078" y="176"/>
                    <a:pt x="2078" y="176"/>
                  </a:cubicBezTo>
                  <a:cubicBezTo>
                    <a:pt x="2033" y="178"/>
                    <a:pt x="2033" y="178"/>
                    <a:pt x="2033" y="178"/>
                  </a:cubicBezTo>
                  <a:cubicBezTo>
                    <a:pt x="2025" y="186"/>
                    <a:pt x="2025" y="186"/>
                    <a:pt x="2025" y="186"/>
                  </a:cubicBezTo>
                  <a:cubicBezTo>
                    <a:pt x="2025" y="186"/>
                    <a:pt x="1966" y="173"/>
                    <a:pt x="1959" y="189"/>
                  </a:cubicBezTo>
                  <a:cubicBezTo>
                    <a:pt x="1953" y="205"/>
                    <a:pt x="1990" y="214"/>
                    <a:pt x="1990" y="214"/>
                  </a:cubicBezTo>
                  <a:close/>
                  <a:moveTo>
                    <a:pt x="1785" y="257"/>
                  </a:moveTo>
                  <a:cubicBezTo>
                    <a:pt x="1749" y="275"/>
                    <a:pt x="1749" y="275"/>
                    <a:pt x="1749" y="275"/>
                  </a:cubicBezTo>
                  <a:cubicBezTo>
                    <a:pt x="1749" y="275"/>
                    <a:pt x="1784" y="281"/>
                    <a:pt x="1768" y="284"/>
                  </a:cubicBezTo>
                  <a:cubicBezTo>
                    <a:pt x="1752" y="288"/>
                    <a:pt x="1694" y="292"/>
                    <a:pt x="1694" y="292"/>
                  </a:cubicBezTo>
                  <a:cubicBezTo>
                    <a:pt x="1680" y="308"/>
                    <a:pt x="1680" y="308"/>
                    <a:pt x="1680" y="308"/>
                  </a:cubicBezTo>
                  <a:cubicBezTo>
                    <a:pt x="1717" y="303"/>
                    <a:pt x="1717" y="303"/>
                    <a:pt x="1717" y="303"/>
                  </a:cubicBezTo>
                  <a:cubicBezTo>
                    <a:pt x="1717" y="303"/>
                    <a:pt x="1732" y="308"/>
                    <a:pt x="1751" y="311"/>
                  </a:cubicBezTo>
                  <a:cubicBezTo>
                    <a:pt x="1770" y="314"/>
                    <a:pt x="1826" y="295"/>
                    <a:pt x="1826" y="295"/>
                  </a:cubicBezTo>
                  <a:cubicBezTo>
                    <a:pt x="1824" y="304"/>
                    <a:pt x="1824" y="304"/>
                    <a:pt x="1824" y="304"/>
                  </a:cubicBezTo>
                  <a:cubicBezTo>
                    <a:pt x="1824" y="304"/>
                    <a:pt x="1862" y="299"/>
                    <a:pt x="1892" y="297"/>
                  </a:cubicBezTo>
                  <a:cubicBezTo>
                    <a:pt x="1920" y="295"/>
                    <a:pt x="1895" y="302"/>
                    <a:pt x="1885" y="304"/>
                  </a:cubicBezTo>
                  <a:cubicBezTo>
                    <a:pt x="1875" y="305"/>
                    <a:pt x="1841" y="309"/>
                    <a:pt x="1816" y="312"/>
                  </a:cubicBezTo>
                  <a:cubicBezTo>
                    <a:pt x="1791" y="315"/>
                    <a:pt x="1760" y="326"/>
                    <a:pt x="1760" y="326"/>
                  </a:cubicBezTo>
                  <a:cubicBezTo>
                    <a:pt x="1760" y="326"/>
                    <a:pt x="1788" y="331"/>
                    <a:pt x="1838" y="333"/>
                  </a:cubicBezTo>
                  <a:cubicBezTo>
                    <a:pt x="1886" y="334"/>
                    <a:pt x="1920" y="313"/>
                    <a:pt x="1920" y="313"/>
                  </a:cubicBezTo>
                  <a:cubicBezTo>
                    <a:pt x="1970" y="300"/>
                    <a:pt x="1970" y="300"/>
                    <a:pt x="1970" y="300"/>
                  </a:cubicBezTo>
                  <a:cubicBezTo>
                    <a:pt x="1970" y="300"/>
                    <a:pt x="1987" y="306"/>
                    <a:pt x="2035" y="300"/>
                  </a:cubicBezTo>
                  <a:cubicBezTo>
                    <a:pt x="2081" y="294"/>
                    <a:pt x="2084" y="284"/>
                    <a:pt x="2103" y="279"/>
                  </a:cubicBezTo>
                  <a:cubicBezTo>
                    <a:pt x="2121" y="274"/>
                    <a:pt x="2106" y="254"/>
                    <a:pt x="2086" y="254"/>
                  </a:cubicBezTo>
                  <a:cubicBezTo>
                    <a:pt x="2066" y="255"/>
                    <a:pt x="2072" y="268"/>
                    <a:pt x="2072" y="268"/>
                  </a:cubicBezTo>
                  <a:cubicBezTo>
                    <a:pt x="2045" y="267"/>
                    <a:pt x="2045" y="267"/>
                    <a:pt x="2045" y="267"/>
                  </a:cubicBezTo>
                  <a:cubicBezTo>
                    <a:pt x="2045" y="267"/>
                    <a:pt x="2050" y="260"/>
                    <a:pt x="2055" y="252"/>
                  </a:cubicBezTo>
                  <a:cubicBezTo>
                    <a:pt x="2060" y="244"/>
                    <a:pt x="2073" y="229"/>
                    <a:pt x="2061" y="229"/>
                  </a:cubicBezTo>
                  <a:cubicBezTo>
                    <a:pt x="2049" y="228"/>
                    <a:pt x="2024" y="239"/>
                    <a:pt x="1991" y="249"/>
                  </a:cubicBezTo>
                  <a:cubicBezTo>
                    <a:pt x="1957" y="259"/>
                    <a:pt x="2012" y="256"/>
                    <a:pt x="2012" y="256"/>
                  </a:cubicBezTo>
                  <a:cubicBezTo>
                    <a:pt x="2009" y="272"/>
                    <a:pt x="2009" y="272"/>
                    <a:pt x="2009" y="272"/>
                  </a:cubicBezTo>
                  <a:cubicBezTo>
                    <a:pt x="1929" y="282"/>
                    <a:pt x="1929" y="282"/>
                    <a:pt x="1929" y="282"/>
                  </a:cubicBezTo>
                  <a:cubicBezTo>
                    <a:pt x="1929" y="282"/>
                    <a:pt x="1923" y="262"/>
                    <a:pt x="1928" y="253"/>
                  </a:cubicBezTo>
                  <a:cubicBezTo>
                    <a:pt x="1932" y="244"/>
                    <a:pt x="1875" y="240"/>
                    <a:pt x="1875" y="240"/>
                  </a:cubicBezTo>
                  <a:lnTo>
                    <a:pt x="1785" y="257"/>
                  </a:lnTo>
                  <a:close/>
                  <a:moveTo>
                    <a:pt x="1887" y="230"/>
                  </a:moveTo>
                  <a:cubicBezTo>
                    <a:pt x="1905" y="215"/>
                    <a:pt x="1886" y="206"/>
                    <a:pt x="1868" y="216"/>
                  </a:cubicBezTo>
                  <a:cubicBezTo>
                    <a:pt x="1849" y="226"/>
                    <a:pt x="1887" y="230"/>
                    <a:pt x="1887" y="230"/>
                  </a:cubicBezTo>
                  <a:close/>
                  <a:moveTo>
                    <a:pt x="2008" y="377"/>
                  </a:moveTo>
                  <a:cubicBezTo>
                    <a:pt x="1988" y="361"/>
                    <a:pt x="1988" y="361"/>
                    <a:pt x="1988" y="361"/>
                  </a:cubicBezTo>
                  <a:cubicBezTo>
                    <a:pt x="1969" y="363"/>
                    <a:pt x="1969" y="363"/>
                    <a:pt x="1969" y="363"/>
                  </a:cubicBezTo>
                  <a:cubicBezTo>
                    <a:pt x="1969" y="363"/>
                    <a:pt x="1957" y="348"/>
                    <a:pt x="1932" y="357"/>
                  </a:cubicBezTo>
                  <a:cubicBezTo>
                    <a:pt x="1906" y="365"/>
                    <a:pt x="1964" y="389"/>
                    <a:pt x="1964" y="389"/>
                  </a:cubicBezTo>
                  <a:lnTo>
                    <a:pt x="2008" y="377"/>
                  </a:lnTo>
                  <a:close/>
                  <a:moveTo>
                    <a:pt x="1638" y="280"/>
                  </a:moveTo>
                  <a:cubicBezTo>
                    <a:pt x="1598" y="290"/>
                    <a:pt x="1626" y="295"/>
                    <a:pt x="1626" y="295"/>
                  </a:cubicBezTo>
                  <a:cubicBezTo>
                    <a:pt x="1683" y="281"/>
                    <a:pt x="1679" y="269"/>
                    <a:pt x="1638" y="280"/>
                  </a:cubicBezTo>
                  <a:close/>
                  <a:moveTo>
                    <a:pt x="1978" y="572"/>
                  </a:moveTo>
                  <a:cubicBezTo>
                    <a:pt x="1997" y="574"/>
                    <a:pt x="2006" y="580"/>
                    <a:pt x="2022" y="588"/>
                  </a:cubicBezTo>
                  <a:cubicBezTo>
                    <a:pt x="2038" y="596"/>
                    <a:pt x="2092" y="587"/>
                    <a:pt x="2092" y="587"/>
                  </a:cubicBezTo>
                  <a:cubicBezTo>
                    <a:pt x="2078" y="542"/>
                    <a:pt x="2078" y="542"/>
                    <a:pt x="2078" y="542"/>
                  </a:cubicBezTo>
                  <a:cubicBezTo>
                    <a:pt x="2012" y="528"/>
                    <a:pt x="2012" y="528"/>
                    <a:pt x="2012" y="528"/>
                  </a:cubicBezTo>
                  <a:cubicBezTo>
                    <a:pt x="1990" y="553"/>
                    <a:pt x="1990" y="553"/>
                    <a:pt x="1990" y="553"/>
                  </a:cubicBezTo>
                  <a:cubicBezTo>
                    <a:pt x="1968" y="555"/>
                    <a:pt x="1968" y="555"/>
                    <a:pt x="1968" y="555"/>
                  </a:cubicBezTo>
                  <a:cubicBezTo>
                    <a:pt x="1968" y="555"/>
                    <a:pt x="1959" y="571"/>
                    <a:pt x="1978" y="572"/>
                  </a:cubicBezTo>
                  <a:close/>
                  <a:moveTo>
                    <a:pt x="109" y="1360"/>
                  </a:moveTo>
                  <a:cubicBezTo>
                    <a:pt x="109" y="1369"/>
                    <a:pt x="126" y="1366"/>
                    <a:pt x="126" y="1366"/>
                  </a:cubicBezTo>
                  <a:cubicBezTo>
                    <a:pt x="124" y="1383"/>
                    <a:pt x="124" y="1383"/>
                    <a:pt x="124" y="1383"/>
                  </a:cubicBezTo>
                  <a:cubicBezTo>
                    <a:pt x="143" y="1371"/>
                    <a:pt x="143" y="1371"/>
                    <a:pt x="143" y="1371"/>
                  </a:cubicBezTo>
                  <a:cubicBezTo>
                    <a:pt x="141" y="1354"/>
                    <a:pt x="141" y="1354"/>
                    <a:pt x="141" y="1354"/>
                  </a:cubicBezTo>
                  <a:cubicBezTo>
                    <a:pt x="141" y="1354"/>
                    <a:pt x="109" y="1351"/>
                    <a:pt x="109" y="1360"/>
                  </a:cubicBezTo>
                  <a:close/>
                  <a:moveTo>
                    <a:pt x="166" y="1535"/>
                  </a:moveTo>
                  <a:cubicBezTo>
                    <a:pt x="166" y="1535"/>
                    <a:pt x="163" y="1521"/>
                    <a:pt x="164" y="1514"/>
                  </a:cubicBezTo>
                  <a:cubicBezTo>
                    <a:pt x="165" y="1507"/>
                    <a:pt x="170" y="1495"/>
                    <a:pt x="162" y="1485"/>
                  </a:cubicBezTo>
                  <a:cubicBezTo>
                    <a:pt x="162" y="1485"/>
                    <a:pt x="136" y="1481"/>
                    <a:pt x="127" y="1479"/>
                  </a:cubicBezTo>
                  <a:cubicBezTo>
                    <a:pt x="118" y="1477"/>
                    <a:pt x="103" y="1453"/>
                    <a:pt x="91" y="1452"/>
                  </a:cubicBezTo>
                  <a:cubicBezTo>
                    <a:pt x="79" y="1451"/>
                    <a:pt x="59" y="1463"/>
                    <a:pt x="64" y="1471"/>
                  </a:cubicBezTo>
                  <a:cubicBezTo>
                    <a:pt x="69" y="1479"/>
                    <a:pt x="78" y="1477"/>
                    <a:pt x="78" y="1477"/>
                  </a:cubicBezTo>
                  <a:cubicBezTo>
                    <a:pt x="87" y="1471"/>
                    <a:pt x="87" y="1471"/>
                    <a:pt x="87" y="1471"/>
                  </a:cubicBezTo>
                  <a:cubicBezTo>
                    <a:pt x="94" y="1476"/>
                    <a:pt x="94" y="1476"/>
                    <a:pt x="94" y="1476"/>
                  </a:cubicBezTo>
                  <a:cubicBezTo>
                    <a:pt x="88" y="1483"/>
                    <a:pt x="88" y="1483"/>
                    <a:pt x="88" y="1483"/>
                  </a:cubicBezTo>
                  <a:cubicBezTo>
                    <a:pt x="88" y="1483"/>
                    <a:pt x="59" y="1488"/>
                    <a:pt x="67" y="1497"/>
                  </a:cubicBezTo>
                  <a:cubicBezTo>
                    <a:pt x="75" y="1506"/>
                    <a:pt x="90" y="1497"/>
                    <a:pt x="90" y="1497"/>
                  </a:cubicBezTo>
                  <a:cubicBezTo>
                    <a:pt x="85" y="1512"/>
                    <a:pt x="85" y="1512"/>
                    <a:pt x="85" y="1512"/>
                  </a:cubicBezTo>
                  <a:cubicBezTo>
                    <a:pt x="100" y="1511"/>
                    <a:pt x="100" y="1511"/>
                    <a:pt x="100" y="1511"/>
                  </a:cubicBezTo>
                  <a:cubicBezTo>
                    <a:pt x="86" y="1522"/>
                    <a:pt x="86" y="1522"/>
                    <a:pt x="86" y="1522"/>
                  </a:cubicBezTo>
                  <a:cubicBezTo>
                    <a:pt x="112" y="1520"/>
                    <a:pt x="112" y="1520"/>
                    <a:pt x="112" y="1520"/>
                  </a:cubicBezTo>
                  <a:cubicBezTo>
                    <a:pt x="112" y="1520"/>
                    <a:pt x="85" y="1531"/>
                    <a:pt x="91" y="1536"/>
                  </a:cubicBezTo>
                  <a:cubicBezTo>
                    <a:pt x="97" y="1541"/>
                    <a:pt x="109" y="1520"/>
                    <a:pt x="115" y="1531"/>
                  </a:cubicBezTo>
                  <a:cubicBezTo>
                    <a:pt x="121" y="1542"/>
                    <a:pt x="99" y="1546"/>
                    <a:pt x="105" y="1553"/>
                  </a:cubicBezTo>
                  <a:cubicBezTo>
                    <a:pt x="111" y="1560"/>
                    <a:pt x="137" y="1555"/>
                    <a:pt x="137" y="1555"/>
                  </a:cubicBezTo>
                  <a:cubicBezTo>
                    <a:pt x="150" y="1547"/>
                    <a:pt x="150" y="1547"/>
                    <a:pt x="150" y="1547"/>
                  </a:cubicBezTo>
                  <a:cubicBezTo>
                    <a:pt x="138" y="1561"/>
                    <a:pt x="138" y="1561"/>
                    <a:pt x="138" y="1561"/>
                  </a:cubicBezTo>
                  <a:cubicBezTo>
                    <a:pt x="138" y="1561"/>
                    <a:pt x="113" y="1561"/>
                    <a:pt x="124" y="1570"/>
                  </a:cubicBezTo>
                  <a:cubicBezTo>
                    <a:pt x="135" y="1579"/>
                    <a:pt x="144" y="1579"/>
                    <a:pt x="144" y="1579"/>
                  </a:cubicBezTo>
                  <a:cubicBezTo>
                    <a:pt x="144" y="1579"/>
                    <a:pt x="168" y="1596"/>
                    <a:pt x="180" y="1586"/>
                  </a:cubicBezTo>
                  <a:cubicBezTo>
                    <a:pt x="192" y="1576"/>
                    <a:pt x="201" y="1568"/>
                    <a:pt x="192" y="1557"/>
                  </a:cubicBezTo>
                  <a:cubicBezTo>
                    <a:pt x="183" y="1546"/>
                    <a:pt x="166" y="1535"/>
                    <a:pt x="166" y="1535"/>
                  </a:cubicBezTo>
                  <a:close/>
                  <a:moveTo>
                    <a:pt x="1536" y="249"/>
                  </a:moveTo>
                  <a:cubicBezTo>
                    <a:pt x="1536" y="249"/>
                    <a:pt x="1574" y="242"/>
                    <a:pt x="1583" y="248"/>
                  </a:cubicBezTo>
                  <a:cubicBezTo>
                    <a:pt x="1593" y="254"/>
                    <a:pt x="1587" y="264"/>
                    <a:pt x="1599" y="264"/>
                  </a:cubicBezTo>
                  <a:cubicBezTo>
                    <a:pt x="1612" y="264"/>
                    <a:pt x="1634" y="259"/>
                    <a:pt x="1634" y="259"/>
                  </a:cubicBezTo>
                  <a:cubicBezTo>
                    <a:pt x="1634" y="259"/>
                    <a:pt x="1650" y="268"/>
                    <a:pt x="1665" y="261"/>
                  </a:cubicBezTo>
                  <a:cubicBezTo>
                    <a:pt x="1681" y="255"/>
                    <a:pt x="1678" y="238"/>
                    <a:pt x="1678" y="238"/>
                  </a:cubicBezTo>
                  <a:cubicBezTo>
                    <a:pt x="1700" y="238"/>
                    <a:pt x="1700" y="238"/>
                    <a:pt x="1700" y="238"/>
                  </a:cubicBezTo>
                  <a:cubicBezTo>
                    <a:pt x="1744" y="224"/>
                    <a:pt x="1744" y="224"/>
                    <a:pt x="1744" y="224"/>
                  </a:cubicBezTo>
                  <a:cubicBezTo>
                    <a:pt x="1719" y="247"/>
                    <a:pt x="1719" y="247"/>
                    <a:pt x="1719" y="247"/>
                  </a:cubicBezTo>
                  <a:cubicBezTo>
                    <a:pt x="1754" y="253"/>
                    <a:pt x="1754" y="253"/>
                    <a:pt x="1754" y="253"/>
                  </a:cubicBezTo>
                  <a:cubicBezTo>
                    <a:pt x="1791" y="238"/>
                    <a:pt x="1791" y="238"/>
                    <a:pt x="1791" y="238"/>
                  </a:cubicBezTo>
                  <a:cubicBezTo>
                    <a:pt x="1854" y="209"/>
                    <a:pt x="1854" y="209"/>
                    <a:pt x="1854" y="209"/>
                  </a:cubicBezTo>
                  <a:cubicBezTo>
                    <a:pt x="1854" y="209"/>
                    <a:pt x="1806" y="194"/>
                    <a:pt x="1797" y="194"/>
                  </a:cubicBezTo>
                  <a:cubicBezTo>
                    <a:pt x="1787" y="194"/>
                    <a:pt x="1734" y="190"/>
                    <a:pt x="1734" y="190"/>
                  </a:cubicBezTo>
                  <a:cubicBezTo>
                    <a:pt x="1683" y="198"/>
                    <a:pt x="1683" y="198"/>
                    <a:pt x="1683" y="198"/>
                  </a:cubicBezTo>
                  <a:cubicBezTo>
                    <a:pt x="1680" y="212"/>
                    <a:pt x="1680" y="212"/>
                    <a:pt x="1680" y="212"/>
                  </a:cubicBezTo>
                  <a:cubicBezTo>
                    <a:pt x="1602" y="218"/>
                    <a:pt x="1602" y="218"/>
                    <a:pt x="1602" y="218"/>
                  </a:cubicBezTo>
                  <a:cubicBezTo>
                    <a:pt x="1602" y="218"/>
                    <a:pt x="1576" y="209"/>
                    <a:pt x="1554" y="213"/>
                  </a:cubicBezTo>
                  <a:cubicBezTo>
                    <a:pt x="1532" y="216"/>
                    <a:pt x="1535" y="224"/>
                    <a:pt x="1535" y="224"/>
                  </a:cubicBezTo>
                  <a:cubicBezTo>
                    <a:pt x="1535" y="229"/>
                    <a:pt x="1536" y="249"/>
                    <a:pt x="1536" y="249"/>
                  </a:cubicBezTo>
                  <a:close/>
                  <a:moveTo>
                    <a:pt x="100" y="1323"/>
                  </a:moveTo>
                  <a:cubicBezTo>
                    <a:pt x="102" y="1338"/>
                    <a:pt x="113" y="1344"/>
                    <a:pt x="113" y="1344"/>
                  </a:cubicBezTo>
                  <a:cubicBezTo>
                    <a:pt x="121" y="1323"/>
                    <a:pt x="121" y="1323"/>
                    <a:pt x="121" y="1323"/>
                  </a:cubicBezTo>
                  <a:cubicBezTo>
                    <a:pt x="121" y="1323"/>
                    <a:pt x="98" y="1308"/>
                    <a:pt x="100" y="1323"/>
                  </a:cubicBezTo>
                  <a:close/>
                  <a:moveTo>
                    <a:pt x="82" y="1291"/>
                  </a:moveTo>
                  <a:cubicBezTo>
                    <a:pt x="78" y="1290"/>
                    <a:pt x="62" y="1294"/>
                    <a:pt x="56" y="1297"/>
                  </a:cubicBezTo>
                  <a:cubicBezTo>
                    <a:pt x="50" y="1300"/>
                    <a:pt x="45" y="1315"/>
                    <a:pt x="35" y="1315"/>
                  </a:cubicBezTo>
                  <a:cubicBezTo>
                    <a:pt x="25" y="1315"/>
                    <a:pt x="24" y="1307"/>
                    <a:pt x="34" y="1307"/>
                  </a:cubicBezTo>
                  <a:cubicBezTo>
                    <a:pt x="44" y="1307"/>
                    <a:pt x="62" y="1294"/>
                    <a:pt x="48" y="1295"/>
                  </a:cubicBezTo>
                  <a:cubicBezTo>
                    <a:pt x="34" y="1296"/>
                    <a:pt x="32" y="1299"/>
                    <a:pt x="32" y="1299"/>
                  </a:cubicBezTo>
                  <a:cubicBezTo>
                    <a:pt x="32" y="1299"/>
                    <a:pt x="35" y="1285"/>
                    <a:pt x="24" y="1289"/>
                  </a:cubicBezTo>
                  <a:cubicBezTo>
                    <a:pt x="13" y="1293"/>
                    <a:pt x="11" y="1306"/>
                    <a:pt x="11" y="1306"/>
                  </a:cubicBezTo>
                  <a:cubicBezTo>
                    <a:pt x="3" y="1324"/>
                    <a:pt x="3" y="1324"/>
                    <a:pt x="3" y="1324"/>
                  </a:cubicBezTo>
                  <a:cubicBezTo>
                    <a:pt x="3" y="1324"/>
                    <a:pt x="0" y="1336"/>
                    <a:pt x="3" y="1337"/>
                  </a:cubicBezTo>
                  <a:cubicBezTo>
                    <a:pt x="6" y="1338"/>
                    <a:pt x="9" y="1347"/>
                    <a:pt x="9" y="1347"/>
                  </a:cubicBezTo>
                  <a:cubicBezTo>
                    <a:pt x="0" y="1351"/>
                    <a:pt x="0" y="1351"/>
                    <a:pt x="0" y="1351"/>
                  </a:cubicBezTo>
                  <a:cubicBezTo>
                    <a:pt x="5" y="1386"/>
                    <a:pt x="5" y="1386"/>
                    <a:pt x="5" y="1386"/>
                  </a:cubicBezTo>
                  <a:cubicBezTo>
                    <a:pt x="5" y="1386"/>
                    <a:pt x="0" y="1398"/>
                    <a:pt x="16" y="1397"/>
                  </a:cubicBezTo>
                  <a:cubicBezTo>
                    <a:pt x="27" y="1396"/>
                    <a:pt x="16" y="1379"/>
                    <a:pt x="13" y="1372"/>
                  </a:cubicBezTo>
                  <a:cubicBezTo>
                    <a:pt x="10" y="1365"/>
                    <a:pt x="18" y="1359"/>
                    <a:pt x="23" y="1356"/>
                  </a:cubicBezTo>
                  <a:cubicBezTo>
                    <a:pt x="28" y="1353"/>
                    <a:pt x="36" y="1344"/>
                    <a:pt x="34" y="1340"/>
                  </a:cubicBezTo>
                  <a:cubicBezTo>
                    <a:pt x="34" y="1340"/>
                    <a:pt x="32" y="1329"/>
                    <a:pt x="38" y="1324"/>
                  </a:cubicBezTo>
                  <a:cubicBezTo>
                    <a:pt x="44" y="1319"/>
                    <a:pt x="55" y="1308"/>
                    <a:pt x="64" y="1303"/>
                  </a:cubicBezTo>
                  <a:cubicBezTo>
                    <a:pt x="73" y="1298"/>
                    <a:pt x="86" y="1292"/>
                    <a:pt x="82" y="1291"/>
                  </a:cubicBezTo>
                  <a:close/>
                  <a:moveTo>
                    <a:pt x="1263" y="454"/>
                  </a:moveTo>
                  <a:cubicBezTo>
                    <a:pt x="1268" y="466"/>
                    <a:pt x="1238" y="482"/>
                    <a:pt x="1266" y="478"/>
                  </a:cubicBezTo>
                  <a:cubicBezTo>
                    <a:pt x="1294" y="474"/>
                    <a:pt x="1328" y="462"/>
                    <a:pt x="1328" y="462"/>
                  </a:cubicBezTo>
                  <a:cubicBezTo>
                    <a:pt x="1354" y="468"/>
                    <a:pt x="1354" y="468"/>
                    <a:pt x="1354" y="468"/>
                  </a:cubicBezTo>
                  <a:cubicBezTo>
                    <a:pt x="1405" y="430"/>
                    <a:pt x="1405" y="430"/>
                    <a:pt x="1405" y="430"/>
                  </a:cubicBezTo>
                  <a:cubicBezTo>
                    <a:pt x="1493" y="402"/>
                    <a:pt x="1493" y="402"/>
                    <a:pt x="1493" y="402"/>
                  </a:cubicBezTo>
                  <a:cubicBezTo>
                    <a:pt x="1576" y="379"/>
                    <a:pt x="1576" y="379"/>
                    <a:pt x="1576" y="379"/>
                  </a:cubicBezTo>
                  <a:cubicBezTo>
                    <a:pt x="1642" y="366"/>
                    <a:pt x="1642" y="366"/>
                    <a:pt x="1642" y="366"/>
                  </a:cubicBezTo>
                  <a:cubicBezTo>
                    <a:pt x="1642" y="366"/>
                    <a:pt x="1603" y="334"/>
                    <a:pt x="1600" y="330"/>
                  </a:cubicBezTo>
                  <a:cubicBezTo>
                    <a:pt x="1596" y="327"/>
                    <a:pt x="1549" y="333"/>
                    <a:pt x="1549" y="333"/>
                  </a:cubicBezTo>
                  <a:cubicBezTo>
                    <a:pt x="1505" y="339"/>
                    <a:pt x="1505" y="339"/>
                    <a:pt x="1505" y="339"/>
                  </a:cubicBezTo>
                  <a:cubicBezTo>
                    <a:pt x="1481" y="321"/>
                    <a:pt x="1481" y="321"/>
                    <a:pt x="1481" y="321"/>
                  </a:cubicBezTo>
                  <a:cubicBezTo>
                    <a:pt x="1427" y="328"/>
                    <a:pt x="1427" y="328"/>
                    <a:pt x="1427" y="328"/>
                  </a:cubicBezTo>
                  <a:cubicBezTo>
                    <a:pt x="1393" y="338"/>
                    <a:pt x="1393" y="338"/>
                    <a:pt x="1393" y="338"/>
                  </a:cubicBezTo>
                  <a:cubicBezTo>
                    <a:pt x="1383" y="351"/>
                    <a:pt x="1383" y="351"/>
                    <a:pt x="1383" y="351"/>
                  </a:cubicBezTo>
                  <a:cubicBezTo>
                    <a:pt x="1372" y="371"/>
                    <a:pt x="1372" y="371"/>
                    <a:pt x="1372" y="371"/>
                  </a:cubicBezTo>
                  <a:cubicBezTo>
                    <a:pt x="1340" y="380"/>
                    <a:pt x="1340" y="380"/>
                    <a:pt x="1340" y="380"/>
                  </a:cubicBezTo>
                  <a:cubicBezTo>
                    <a:pt x="1294" y="393"/>
                    <a:pt x="1294" y="393"/>
                    <a:pt x="1294" y="393"/>
                  </a:cubicBezTo>
                  <a:cubicBezTo>
                    <a:pt x="1307" y="401"/>
                    <a:pt x="1307" y="401"/>
                    <a:pt x="1307" y="401"/>
                  </a:cubicBezTo>
                  <a:cubicBezTo>
                    <a:pt x="1227" y="437"/>
                    <a:pt x="1227" y="437"/>
                    <a:pt x="1227" y="437"/>
                  </a:cubicBezTo>
                  <a:cubicBezTo>
                    <a:pt x="1227" y="437"/>
                    <a:pt x="1259" y="442"/>
                    <a:pt x="1263" y="454"/>
                  </a:cubicBezTo>
                  <a:close/>
                  <a:moveTo>
                    <a:pt x="132" y="1313"/>
                  </a:moveTo>
                  <a:cubicBezTo>
                    <a:pt x="125" y="1331"/>
                    <a:pt x="125" y="1331"/>
                    <a:pt x="125" y="1331"/>
                  </a:cubicBezTo>
                  <a:cubicBezTo>
                    <a:pt x="127" y="1343"/>
                    <a:pt x="127" y="1343"/>
                    <a:pt x="127" y="1343"/>
                  </a:cubicBezTo>
                  <a:cubicBezTo>
                    <a:pt x="143" y="1333"/>
                    <a:pt x="143" y="1333"/>
                    <a:pt x="143" y="1333"/>
                  </a:cubicBezTo>
                  <a:lnTo>
                    <a:pt x="132" y="1313"/>
                  </a:lnTo>
                  <a:close/>
                  <a:moveTo>
                    <a:pt x="2786" y="403"/>
                  </a:moveTo>
                  <a:cubicBezTo>
                    <a:pt x="2802" y="409"/>
                    <a:pt x="2824" y="395"/>
                    <a:pt x="2824" y="395"/>
                  </a:cubicBezTo>
                  <a:cubicBezTo>
                    <a:pt x="2865" y="394"/>
                    <a:pt x="2865" y="394"/>
                    <a:pt x="2865" y="394"/>
                  </a:cubicBezTo>
                  <a:cubicBezTo>
                    <a:pt x="2865" y="394"/>
                    <a:pt x="2891" y="404"/>
                    <a:pt x="2899" y="398"/>
                  </a:cubicBezTo>
                  <a:cubicBezTo>
                    <a:pt x="2906" y="393"/>
                    <a:pt x="2900" y="370"/>
                    <a:pt x="2883" y="366"/>
                  </a:cubicBezTo>
                  <a:cubicBezTo>
                    <a:pt x="2865" y="362"/>
                    <a:pt x="2849" y="367"/>
                    <a:pt x="2849" y="367"/>
                  </a:cubicBezTo>
                  <a:cubicBezTo>
                    <a:pt x="2823" y="367"/>
                    <a:pt x="2823" y="367"/>
                    <a:pt x="2823" y="367"/>
                  </a:cubicBezTo>
                  <a:cubicBezTo>
                    <a:pt x="2823" y="367"/>
                    <a:pt x="2793" y="355"/>
                    <a:pt x="2782" y="364"/>
                  </a:cubicBezTo>
                  <a:cubicBezTo>
                    <a:pt x="2772" y="372"/>
                    <a:pt x="2768" y="378"/>
                    <a:pt x="2768" y="378"/>
                  </a:cubicBezTo>
                  <a:cubicBezTo>
                    <a:pt x="2781" y="385"/>
                    <a:pt x="2781" y="385"/>
                    <a:pt x="2781" y="385"/>
                  </a:cubicBezTo>
                  <a:cubicBezTo>
                    <a:pt x="2781" y="385"/>
                    <a:pt x="2772" y="397"/>
                    <a:pt x="2786" y="403"/>
                  </a:cubicBezTo>
                  <a:close/>
                  <a:moveTo>
                    <a:pt x="2471" y="347"/>
                  </a:moveTo>
                  <a:cubicBezTo>
                    <a:pt x="2457" y="346"/>
                    <a:pt x="2380" y="337"/>
                    <a:pt x="2339" y="339"/>
                  </a:cubicBezTo>
                  <a:cubicBezTo>
                    <a:pt x="2300" y="340"/>
                    <a:pt x="2311" y="339"/>
                    <a:pt x="2310" y="347"/>
                  </a:cubicBezTo>
                  <a:cubicBezTo>
                    <a:pt x="2308" y="356"/>
                    <a:pt x="2294" y="359"/>
                    <a:pt x="2260" y="367"/>
                  </a:cubicBezTo>
                  <a:cubicBezTo>
                    <a:pt x="2227" y="374"/>
                    <a:pt x="2259" y="375"/>
                    <a:pt x="2257" y="397"/>
                  </a:cubicBezTo>
                  <a:cubicBezTo>
                    <a:pt x="2245" y="414"/>
                    <a:pt x="2245" y="414"/>
                    <a:pt x="2245" y="414"/>
                  </a:cubicBezTo>
                  <a:cubicBezTo>
                    <a:pt x="2265" y="426"/>
                    <a:pt x="2265" y="426"/>
                    <a:pt x="2265" y="426"/>
                  </a:cubicBezTo>
                  <a:cubicBezTo>
                    <a:pt x="2318" y="404"/>
                    <a:pt x="2318" y="404"/>
                    <a:pt x="2318" y="404"/>
                  </a:cubicBezTo>
                  <a:cubicBezTo>
                    <a:pt x="2318" y="404"/>
                    <a:pt x="2299" y="397"/>
                    <a:pt x="2323" y="390"/>
                  </a:cubicBezTo>
                  <a:cubicBezTo>
                    <a:pt x="2348" y="383"/>
                    <a:pt x="2365" y="403"/>
                    <a:pt x="2365" y="403"/>
                  </a:cubicBezTo>
                  <a:cubicBezTo>
                    <a:pt x="2403" y="398"/>
                    <a:pt x="2403" y="398"/>
                    <a:pt x="2403" y="398"/>
                  </a:cubicBezTo>
                  <a:cubicBezTo>
                    <a:pt x="2398" y="383"/>
                    <a:pt x="2398" y="383"/>
                    <a:pt x="2398" y="383"/>
                  </a:cubicBezTo>
                  <a:cubicBezTo>
                    <a:pt x="2398" y="383"/>
                    <a:pt x="2447" y="381"/>
                    <a:pt x="2457" y="369"/>
                  </a:cubicBezTo>
                  <a:cubicBezTo>
                    <a:pt x="2467" y="358"/>
                    <a:pt x="2484" y="347"/>
                    <a:pt x="2471" y="347"/>
                  </a:cubicBezTo>
                  <a:close/>
                  <a:moveTo>
                    <a:pt x="2526" y="101"/>
                  </a:moveTo>
                  <a:cubicBezTo>
                    <a:pt x="2489" y="105"/>
                    <a:pt x="2489" y="105"/>
                    <a:pt x="2489" y="105"/>
                  </a:cubicBezTo>
                  <a:cubicBezTo>
                    <a:pt x="2503" y="123"/>
                    <a:pt x="2503" y="123"/>
                    <a:pt x="2503" y="123"/>
                  </a:cubicBezTo>
                  <a:lnTo>
                    <a:pt x="2526" y="101"/>
                  </a:lnTo>
                  <a:close/>
                  <a:moveTo>
                    <a:pt x="2406" y="324"/>
                  </a:moveTo>
                  <a:cubicBezTo>
                    <a:pt x="2417" y="317"/>
                    <a:pt x="2442" y="298"/>
                    <a:pt x="2438" y="290"/>
                  </a:cubicBezTo>
                  <a:cubicBezTo>
                    <a:pt x="2434" y="281"/>
                    <a:pt x="2400" y="283"/>
                    <a:pt x="2389" y="284"/>
                  </a:cubicBezTo>
                  <a:cubicBezTo>
                    <a:pt x="2366" y="286"/>
                    <a:pt x="2322" y="301"/>
                    <a:pt x="2334" y="309"/>
                  </a:cubicBezTo>
                  <a:cubicBezTo>
                    <a:pt x="2346" y="316"/>
                    <a:pt x="2406" y="324"/>
                    <a:pt x="2406" y="324"/>
                  </a:cubicBezTo>
                  <a:close/>
                  <a:moveTo>
                    <a:pt x="2634" y="123"/>
                  </a:moveTo>
                  <a:cubicBezTo>
                    <a:pt x="2598" y="131"/>
                    <a:pt x="2598" y="131"/>
                    <a:pt x="2598" y="131"/>
                  </a:cubicBezTo>
                  <a:cubicBezTo>
                    <a:pt x="2623" y="142"/>
                    <a:pt x="2623" y="142"/>
                    <a:pt x="2623" y="142"/>
                  </a:cubicBezTo>
                  <a:cubicBezTo>
                    <a:pt x="2623" y="142"/>
                    <a:pt x="2609" y="146"/>
                    <a:pt x="2611" y="156"/>
                  </a:cubicBezTo>
                  <a:cubicBezTo>
                    <a:pt x="2613" y="165"/>
                    <a:pt x="2640" y="162"/>
                    <a:pt x="2640" y="162"/>
                  </a:cubicBezTo>
                  <a:cubicBezTo>
                    <a:pt x="2627" y="171"/>
                    <a:pt x="2627" y="171"/>
                    <a:pt x="2627" y="171"/>
                  </a:cubicBezTo>
                  <a:cubicBezTo>
                    <a:pt x="2627" y="171"/>
                    <a:pt x="2645" y="175"/>
                    <a:pt x="2659" y="184"/>
                  </a:cubicBezTo>
                  <a:cubicBezTo>
                    <a:pt x="2673" y="192"/>
                    <a:pt x="2698" y="172"/>
                    <a:pt x="2698" y="172"/>
                  </a:cubicBezTo>
                  <a:cubicBezTo>
                    <a:pt x="2714" y="164"/>
                    <a:pt x="2714" y="164"/>
                    <a:pt x="2714" y="164"/>
                  </a:cubicBezTo>
                  <a:cubicBezTo>
                    <a:pt x="2714" y="164"/>
                    <a:pt x="2719" y="170"/>
                    <a:pt x="2725" y="181"/>
                  </a:cubicBezTo>
                  <a:cubicBezTo>
                    <a:pt x="2732" y="191"/>
                    <a:pt x="2756" y="173"/>
                    <a:pt x="2765" y="171"/>
                  </a:cubicBezTo>
                  <a:cubicBezTo>
                    <a:pt x="2774" y="169"/>
                    <a:pt x="2787" y="155"/>
                    <a:pt x="2787" y="155"/>
                  </a:cubicBezTo>
                  <a:cubicBezTo>
                    <a:pt x="2795" y="164"/>
                    <a:pt x="2795" y="164"/>
                    <a:pt x="2795" y="164"/>
                  </a:cubicBezTo>
                  <a:cubicBezTo>
                    <a:pt x="2795" y="164"/>
                    <a:pt x="2808" y="151"/>
                    <a:pt x="2810" y="146"/>
                  </a:cubicBezTo>
                  <a:cubicBezTo>
                    <a:pt x="2812" y="141"/>
                    <a:pt x="2865" y="143"/>
                    <a:pt x="2877" y="143"/>
                  </a:cubicBezTo>
                  <a:cubicBezTo>
                    <a:pt x="2889" y="143"/>
                    <a:pt x="2886" y="129"/>
                    <a:pt x="2886" y="129"/>
                  </a:cubicBezTo>
                  <a:cubicBezTo>
                    <a:pt x="2844" y="128"/>
                    <a:pt x="2844" y="128"/>
                    <a:pt x="2844" y="128"/>
                  </a:cubicBezTo>
                  <a:cubicBezTo>
                    <a:pt x="2864" y="117"/>
                    <a:pt x="2864" y="117"/>
                    <a:pt x="2864" y="117"/>
                  </a:cubicBezTo>
                  <a:cubicBezTo>
                    <a:pt x="2864" y="117"/>
                    <a:pt x="2872" y="97"/>
                    <a:pt x="2867" y="90"/>
                  </a:cubicBezTo>
                  <a:cubicBezTo>
                    <a:pt x="2863" y="84"/>
                    <a:pt x="2829" y="102"/>
                    <a:pt x="2829" y="102"/>
                  </a:cubicBezTo>
                  <a:cubicBezTo>
                    <a:pt x="2826" y="85"/>
                    <a:pt x="2826" y="85"/>
                    <a:pt x="2826" y="85"/>
                  </a:cubicBezTo>
                  <a:cubicBezTo>
                    <a:pt x="2794" y="91"/>
                    <a:pt x="2794" y="91"/>
                    <a:pt x="2794" y="91"/>
                  </a:cubicBezTo>
                  <a:cubicBezTo>
                    <a:pt x="2794" y="91"/>
                    <a:pt x="2791" y="71"/>
                    <a:pt x="2781" y="60"/>
                  </a:cubicBezTo>
                  <a:cubicBezTo>
                    <a:pt x="2772" y="49"/>
                    <a:pt x="2730" y="72"/>
                    <a:pt x="2730" y="72"/>
                  </a:cubicBezTo>
                  <a:cubicBezTo>
                    <a:pt x="2678" y="75"/>
                    <a:pt x="2678" y="75"/>
                    <a:pt x="2678" y="75"/>
                  </a:cubicBezTo>
                  <a:cubicBezTo>
                    <a:pt x="2695" y="88"/>
                    <a:pt x="2695" y="88"/>
                    <a:pt x="2695" y="88"/>
                  </a:cubicBezTo>
                  <a:cubicBezTo>
                    <a:pt x="2695" y="88"/>
                    <a:pt x="2658" y="85"/>
                    <a:pt x="2645" y="89"/>
                  </a:cubicBezTo>
                  <a:cubicBezTo>
                    <a:pt x="2633" y="93"/>
                    <a:pt x="2653" y="106"/>
                    <a:pt x="2653" y="106"/>
                  </a:cubicBezTo>
                  <a:cubicBezTo>
                    <a:pt x="2653" y="106"/>
                    <a:pt x="2596" y="100"/>
                    <a:pt x="2592" y="114"/>
                  </a:cubicBezTo>
                  <a:cubicBezTo>
                    <a:pt x="2587" y="128"/>
                    <a:pt x="2634" y="123"/>
                    <a:pt x="2634" y="123"/>
                  </a:cubicBezTo>
                  <a:close/>
                  <a:moveTo>
                    <a:pt x="2644" y="199"/>
                  </a:moveTo>
                  <a:cubicBezTo>
                    <a:pt x="2622" y="203"/>
                    <a:pt x="2622" y="213"/>
                    <a:pt x="2622" y="213"/>
                  </a:cubicBezTo>
                  <a:cubicBezTo>
                    <a:pt x="2640" y="216"/>
                    <a:pt x="2640" y="216"/>
                    <a:pt x="2640" y="216"/>
                  </a:cubicBezTo>
                  <a:cubicBezTo>
                    <a:pt x="2655" y="216"/>
                    <a:pt x="2667" y="195"/>
                    <a:pt x="2644" y="199"/>
                  </a:cubicBezTo>
                  <a:close/>
                  <a:moveTo>
                    <a:pt x="2488" y="226"/>
                  </a:moveTo>
                  <a:cubicBezTo>
                    <a:pt x="2484" y="226"/>
                    <a:pt x="2476" y="222"/>
                    <a:pt x="2476" y="222"/>
                  </a:cubicBezTo>
                  <a:cubicBezTo>
                    <a:pt x="2476" y="222"/>
                    <a:pt x="2416" y="222"/>
                    <a:pt x="2416" y="230"/>
                  </a:cubicBezTo>
                  <a:cubicBezTo>
                    <a:pt x="2416" y="239"/>
                    <a:pt x="2435" y="241"/>
                    <a:pt x="2435" y="241"/>
                  </a:cubicBezTo>
                  <a:cubicBezTo>
                    <a:pt x="2436" y="253"/>
                    <a:pt x="2436" y="253"/>
                    <a:pt x="2436" y="253"/>
                  </a:cubicBezTo>
                  <a:cubicBezTo>
                    <a:pt x="2436" y="253"/>
                    <a:pt x="2486" y="258"/>
                    <a:pt x="2490" y="256"/>
                  </a:cubicBezTo>
                  <a:cubicBezTo>
                    <a:pt x="2494" y="254"/>
                    <a:pt x="2506" y="255"/>
                    <a:pt x="2512" y="255"/>
                  </a:cubicBezTo>
                  <a:cubicBezTo>
                    <a:pt x="2510" y="263"/>
                    <a:pt x="2508" y="274"/>
                    <a:pt x="2508" y="274"/>
                  </a:cubicBezTo>
                  <a:cubicBezTo>
                    <a:pt x="2471" y="301"/>
                    <a:pt x="2471" y="301"/>
                    <a:pt x="2471" y="301"/>
                  </a:cubicBezTo>
                  <a:cubicBezTo>
                    <a:pt x="2485" y="307"/>
                    <a:pt x="2485" y="307"/>
                    <a:pt x="2485" y="307"/>
                  </a:cubicBezTo>
                  <a:cubicBezTo>
                    <a:pt x="2485" y="307"/>
                    <a:pt x="2461" y="322"/>
                    <a:pt x="2473" y="322"/>
                  </a:cubicBezTo>
                  <a:cubicBezTo>
                    <a:pt x="2485" y="322"/>
                    <a:pt x="2503" y="312"/>
                    <a:pt x="2503" y="312"/>
                  </a:cubicBezTo>
                  <a:cubicBezTo>
                    <a:pt x="2503" y="312"/>
                    <a:pt x="2494" y="325"/>
                    <a:pt x="2513" y="324"/>
                  </a:cubicBezTo>
                  <a:cubicBezTo>
                    <a:pt x="2532" y="323"/>
                    <a:pt x="2568" y="311"/>
                    <a:pt x="2568" y="311"/>
                  </a:cubicBezTo>
                  <a:cubicBezTo>
                    <a:pt x="2569" y="325"/>
                    <a:pt x="2569" y="325"/>
                    <a:pt x="2569" y="325"/>
                  </a:cubicBezTo>
                  <a:cubicBezTo>
                    <a:pt x="2614" y="322"/>
                    <a:pt x="2614" y="322"/>
                    <a:pt x="2614" y="322"/>
                  </a:cubicBezTo>
                  <a:cubicBezTo>
                    <a:pt x="2667" y="332"/>
                    <a:pt x="2667" y="332"/>
                    <a:pt x="2667" y="332"/>
                  </a:cubicBezTo>
                  <a:cubicBezTo>
                    <a:pt x="2731" y="327"/>
                    <a:pt x="2731" y="327"/>
                    <a:pt x="2731" y="327"/>
                  </a:cubicBezTo>
                  <a:cubicBezTo>
                    <a:pt x="2749" y="312"/>
                    <a:pt x="2749" y="312"/>
                    <a:pt x="2749" y="312"/>
                  </a:cubicBezTo>
                  <a:cubicBezTo>
                    <a:pt x="2749" y="312"/>
                    <a:pt x="2738" y="326"/>
                    <a:pt x="2751" y="327"/>
                  </a:cubicBezTo>
                  <a:cubicBezTo>
                    <a:pt x="2764" y="328"/>
                    <a:pt x="2839" y="326"/>
                    <a:pt x="2839" y="326"/>
                  </a:cubicBezTo>
                  <a:cubicBezTo>
                    <a:pt x="2846" y="312"/>
                    <a:pt x="2846" y="312"/>
                    <a:pt x="2846" y="312"/>
                  </a:cubicBezTo>
                  <a:cubicBezTo>
                    <a:pt x="2890" y="294"/>
                    <a:pt x="2890" y="294"/>
                    <a:pt x="2890" y="294"/>
                  </a:cubicBezTo>
                  <a:cubicBezTo>
                    <a:pt x="2879" y="290"/>
                    <a:pt x="2879" y="290"/>
                    <a:pt x="2879" y="290"/>
                  </a:cubicBezTo>
                  <a:cubicBezTo>
                    <a:pt x="2879" y="281"/>
                    <a:pt x="2879" y="281"/>
                    <a:pt x="2879" y="281"/>
                  </a:cubicBezTo>
                  <a:cubicBezTo>
                    <a:pt x="2879" y="281"/>
                    <a:pt x="2834" y="270"/>
                    <a:pt x="2818" y="270"/>
                  </a:cubicBezTo>
                  <a:cubicBezTo>
                    <a:pt x="2802" y="270"/>
                    <a:pt x="2681" y="294"/>
                    <a:pt x="2681" y="294"/>
                  </a:cubicBezTo>
                  <a:cubicBezTo>
                    <a:pt x="2681" y="294"/>
                    <a:pt x="2666" y="283"/>
                    <a:pt x="2658" y="282"/>
                  </a:cubicBezTo>
                  <a:cubicBezTo>
                    <a:pt x="2651" y="281"/>
                    <a:pt x="2621" y="294"/>
                    <a:pt x="2621" y="294"/>
                  </a:cubicBezTo>
                  <a:cubicBezTo>
                    <a:pt x="2608" y="280"/>
                    <a:pt x="2608" y="280"/>
                    <a:pt x="2608" y="280"/>
                  </a:cubicBezTo>
                  <a:cubicBezTo>
                    <a:pt x="2596" y="286"/>
                    <a:pt x="2596" y="286"/>
                    <a:pt x="2596" y="286"/>
                  </a:cubicBezTo>
                  <a:cubicBezTo>
                    <a:pt x="2574" y="282"/>
                    <a:pt x="2574" y="282"/>
                    <a:pt x="2574" y="282"/>
                  </a:cubicBezTo>
                  <a:cubicBezTo>
                    <a:pt x="2596" y="274"/>
                    <a:pt x="2596" y="274"/>
                    <a:pt x="2596" y="274"/>
                  </a:cubicBezTo>
                  <a:cubicBezTo>
                    <a:pt x="2583" y="268"/>
                    <a:pt x="2583" y="268"/>
                    <a:pt x="2583" y="268"/>
                  </a:cubicBezTo>
                  <a:cubicBezTo>
                    <a:pt x="2546" y="272"/>
                    <a:pt x="2546" y="272"/>
                    <a:pt x="2546" y="272"/>
                  </a:cubicBezTo>
                  <a:cubicBezTo>
                    <a:pt x="2570" y="265"/>
                    <a:pt x="2570" y="265"/>
                    <a:pt x="2570" y="265"/>
                  </a:cubicBezTo>
                  <a:cubicBezTo>
                    <a:pt x="2569" y="260"/>
                    <a:pt x="2569" y="260"/>
                    <a:pt x="2569" y="260"/>
                  </a:cubicBezTo>
                  <a:cubicBezTo>
                    <a:pt x="2615" y="259"/>
                    <a:pt x="2615" y="259"/>
                    <a:pt x="2615" y="259"/>
                  </a:cubicBezTo>
                  <a:cubicBezTo>
                    <a:pt x="2592" y="251"/>
                    <a:pt x="2592" y="251"/>
                    <a:pt x="2592" y="251"/>
                  </a:cubicBezTo>
                  <a:cubicBezTo>
                    <a:pt x="2576" y="251"/>
                    <a:pt x="2576" y="251"/>
                    <a:pt x="2576" y="251"/>
                  </a:cubicBezTo>
                  <a:cubicBezTo>
                    <a:pt x="2576" y="251"/>
                    <a:pt x="2588" y="241"/>
                    <a:pt x="2578" y="240"/>
                  </a:cubicBezTo>
                  <a:cubicBezTo>
                    <a:pt x="2570" y="239"/>
                    <a:pt x="2539" y="241"/>
                    <a:pt x="2523" y="244"/>
                  </a:cubicBezTo>
                  <a:cubicBezTo>
                    <a:pt x="2521" y="237"/>
                    <a:pt x="2492" y="226"/>
                    <a:pt x="2488" y="226"/>
                  </a:cubicBezTo>
                  <a:close/>
                  <a:moveTo>
                    <a:pt x="2173" y="281"/>
                  </a:moveTo>
                  <a:cubicBezTo>
                    <a:pt x="2182" y="281"/>
                    <a:pt x="2226" y="288"/>
                    <a:pt x="2226" y="288"/>
                  </a:cubicBezTo>
                  <a:cubicBezTo>
                    <a:pt x="2226" y="288"/>
                    <a:pt x="2202" y="308"/>
                    <a:pt x="2217" y="308"/>
                  </a:cubicBezTo>
                  <a:cubicBezTo>
                    <a:pt x="2232" y="308"/>
                    <a:pt x="2270" y="308"/>
                    <a:pt x="2270" y="308"/>
                  </a:cubicBezTo>
                  <a:cubicBezTo>
                    <a:pt x="2284" y="308"/>
                    <a:pt x="2309" y="302"/>
                    <a:pt x="2305" y="294"/>
                  </a:cubicBezTo>
                  <a:cubicBezTo>
                    <a:pt x="2301" y="285"/>
                    <a:pt x="2341" y="282"/>
                    <a:pt x="2339" y="273"/>
                  </a:cubicBezTo>
                  <a:cubicBezTo>
                    <a:pt x="2338" y="265"/>
                    <a:pt x="2376" y="259"/>
                    <a:pt x="2362" y="247"/>
                  </a:cubicBezTo>
                  <a:cubicBezTo>
                    <a:pt x="2348" y="236"/>
                    <a:pt x="2329" y="244"/>
                    <a:pt x="2329" y="244"/>
                  </a:cubicBezTo>
                  <a:cubicBezTo>
                    <a:pt x="2329" y="244"/>
                    <a:pt x="2282" y="229"/>
                    <a:pt x="2279" y="238"/>
                  </a:cubicBezTo>
                  <a:cubicBezTo>
                    <a:pt x="2276" y="246"/>
                    <a:pt x="2276" y="267"/>
                    <a:pt x="2276" y="267"/>
                  </a:cubicBezTo>
                  <a:cubicBezTo>
                    <a:pt x="2276" y="267"/>
                    <a:pt x="2255" y="242"/>
                    <a:pt x="2244" y="251"/>
                  </a:cubicBezTo>
                  <a:cubicBezTo>
                    <a:pt x="2232" y="259"/>
                    <a:pt x="2222" y="283"/>
                    <a:pt x="2213" y="276"/>
                  </a:cubicBezTo>
                  <a:cubicBezTo>
                    <a:pt x="2205" y="270"/>
                    <a:pt x="2200" y="245"/>
                    <a:pt x="2191" y="243"/>
                  </a:cubicBezTo>
                  <a:cubicBezTo>
                    <a:pt x="2181" y="241"/>
                    <a:pt x="2155" y="243"/>
                    <a:pt x="2156" y="256"/>
                  </a:cubicBezTo>
                  <a:cubicBezTo>
                    <a:pt x="2157" y="269"/>
                    <a:pt x="2165" y="281"/>
                    <a:pt x="2173" y="281"/>
                  </a:cubicBezTo>
                  <a:close/>
                  <a:moveTo>
                    <a:pt x="2477" y="192"/>
                  </a:moveTo>
                  <a:cubicBezTo>
                    <a:pt x="2487" y="195"/>
                    <a:pt x="2490" y="205"/>
                    <a:pt x="2490" y="205"/>
                  </a:cubicBezTo>
                  <a:cubicBezTo>
                    <a:pt x="2490" y="205"/>
                    <a:pt x="2532" y="202"/>
                    <a:pt x="2552" y="201"/>
                  </a:cubicBezTo>
                  <a:cubicBezTo>
                    <a:pt x="2571" y="200"/>
                    <a:pt x="2528" y="189"/>
                    <a:pt x="2528" y="189"/>
                  </a:cubicBezTo>
                  <a:cubicBezTo>
                    <a:pt x="2528" y="189"/>
                    <a:pt x="2537" y="179"/>
                    <a:pt x="2547" y="177"/>
                  </a:cubicBezTo>
                  <a:cubicBezTo>
                    <a:pt x="2558" y="175"/>
                    <a:pt x="2518" y="162"/>
                    <a:pt x="2488" y="156"/>
                  </a:cubicBezTo>
                  <a:cubicBezTo>
                    <a:pt x="2488" y="156"/>
                    <a:pt x="2464" y="160"/>
                    <a:pt x="2460" y="164"/>
                  </a:cubicBezTo>
                  <a:cubicBezTo>
                    <a:pt x="2456" y="169"/>
                    <a:pt x="2468" y="190"/>
                    <a:pt x="2477" y="192"/>
                  </a:cubicBezTo>
                  <a:close/>
                  <a:moveTo>
                    <a:pt x="2188" y="339"/>
                  </a:moveTo>
                  <a:cubicBezTo>
                    <a:pt x="2188" y="339"/>
                    <a:pt x="2127" y="341"/>
                    <a:pt x="2093" y="352"/>
                  </a:cubicBezTo>
                  <a:cubicBezTo>
                    <a:pt x="2060" y="363"/>
                    <a:pt x="2112" y="372"/>
                    <a:pt x="2101" y="385"/>
                  </a:cubicBezTo>
                  <a:cubicBezTo>
                    <a:pt x="2090" y="399"/>
                    <a:pt x="2068" y="364"/>
                    <a:pt x="2030" y="380"/>
                  </a:cubicBezTo>
                  <a:cubicBezTo>
                    <a:pt x="2042" y="405"/>
                    <a:pt x="2042" y="405"/>
                    <a:pt x="2042" y="405"/>
                  </a:cubicBezTo>
                  <a:cubicBezTo>
                    <a:pt x="2042" y="405"/>
                    <a:pt x="2048" y="415"/>
                    <a:pt x="2065" y="418"/>
                  </a:cubicBezTo>
                  <a:cubicBezTo>
                    <a:pt x="2083" y="421"/>
                    <a:pt x="2082" y="456"/>
                    <a:pt x="2082" y="456"/>
                  </a:cubicBezTo>
                  <a:cubicBezTo>
                    <a:pt x="2082" y="456"/>
                    <a:pt x="2152" y="447"/>
                    <a:pt x="2174" y="442"/>
                  </a:cubicBezTo>
                  <a:cubicBezTo>
                    <a:pt x="2196" y="436"/>
                    <a:pt x="2196" y="395"/>
                    <a:pt x="2196" y="395"/>
                  </a:cubicBezTo>
                  <a:cubicBezTo>
                    <a:pt x="2152" y="385"/>
                    <a:pt x="2152" y="385"/>
                    <a:pt x="2152" y="385"/>
                  </a:cubicBezTo>
                  <a:cubicBezTo>
                    <a:pt x="2152" y="385"/>
                    <a:pt x="2205" y="367"/>
                    <a:pt x="2232" y="358"/>
                  </a:cubicBezTo>
                  <a:cubicBezTo>
                    <a:pt x="2258" y="348"/>
                    <a:pt x="2188" y="339"/>
                    <a:pt x="2188" y="339"/>
                  </a:cubicBezTo>
                  <a:close/>
                  <a:moveTo>
                    <a:pt x="1929" y="499"/>
                  </a:moveTo>
                  <a:cubicBezTo>
                    <a:pt x="1927" y="493"/>
                    <a:pt x="1862" y="494"/>
                    <a:pt x="1862" y="494"/>
                  </a:cubicBezTo>
                  <a:cubicBezTo>
                    <a:pt x="1915" y="466"/>
                    <a:pt x="1915" y="466"/>
                    <a:pt x="1915" y="466"/>
                  </a:cubicBezTo>
                  <a:cubicBezTo>
                    <a:pt x="1915" y="466"/>
                    <a:pt x="1947" y="392"/>
                    <a:pt x="1918" y="383"/>
                  </a:cubicBezTo>
                  <a:cubicBezTo>
                    <a:pt x="1891" y="375"/>
                    <a:pt x="1852" y="393"/>
                    <a:pt x="1852" y="393"/>
                  </a:cubicBezTo>
                  <a:cubicBezTo>
                    <a:pt x="1852" y="393"/>
                    <a:pt x="1826" y="447"/>
                    <a:pt x="1802" y="450"/>
                  </a:cubicBezTo>
                  <a:cubicBezTo>
                    <a:pt x="1778" y="453"/>
                    <a:pt x="1818" y="413"/>
                    <a:pt x="1816" y="403"/>
                  </a:cubicBezTo>
                  <a:cubicBezTo>
                    <a:pt x="1814" y="393"/>
                    <a:pt x="1750" y="392"/>
                    <a:pt x="1750" y="392"/>
                  </a:cubicBezTo>
                  <a:cubicBezTo>
                    <a:pt x="1744" y="405"/>
                    <a:pt x="1744" y="405"/>
                    <a:pt x="1744" y="405"/>
                  </a:cubicBezTo>
                  <a:cubicBezTo>
                    <a:pt x="1744" y="405"/>
                    <a:pt x="1708" y="420"/>
                    <a:pt x="1671" y="423"/>
                  </a:cubicBezTo>
                  <a:cubicBezTo>
                    <a:pt x="1635" y="425"/>
                    <a:pt x="1687" y="412"/>
                    <a:pt x="1723" y="400"/>
                  </a:cubicBezTo>
                  <a:cubicBezTo>
                    <a:pt x="1761" y="388"/>
                    <a:pt x="1704" y="386"/>
                    <a:pt x="1704" y="386"/>
                  </a:cubicBezTo>
                  <a:cubicBezTo>
                    <a:pt x="1664" y="398"/>
                    <a:pt x="1664" y="398"/>
                    <a:pt x="1664" y="398"/>
                  </a:cubicBezTo>
                  <a:cubicBezTo>
                    <a:pt x="1636" y="401"/>
                    <a:pt x="1636" y="401"/>
                    <a:pt x="1636" y="401"/>
                  </a:cubicBezTo>
                  <a:cubicBezTo>
                    <a:pt x="1636" y="401"/>
                    <a:pt x="1651" y="391"/>
                    <a:pt x="1667" y="380"/>
                  </a:cubicBezTo>
                  <a:cubicBezTo>
                    <a:pt x="1682" y="369"/>
                    <a:pt x="1663" y="371"/>
                    <a:pt x="1663" y="371"/>
                  </a:cubicBezTo>
                  <a:cubicBezTo>
                    <a:pt x="1564" y="402"/>
                    <a:pt x="1564" y="402"/>
                    <a:pt x="1564" y="402"/>
                  </a:cubicBezTo>
                  <a:cubicBezTo>
                    <a:pt x="1550" y="403"/>
                    <a:pt x="1550" y="403"/>
                    <a:pt x="1550" y="403"/>
                  </a:cubicBezTo>
                  <a:cubicBezTo>
                    <a:pt x="1494" y="420"/>
                    <a:pt x="1494" y="420"/>
                    <a:pt x="1494" y="420"/>
                  </a:cubicBezTo>
                  <a:cubicBezTo>
                    <a:pt x="1496" y="428"/>
                    <a:pt x="1496" y="428"/>
                    <a:pt x="1496" y="428"/>
                  </a:cubicBezTo>
                  <a:cubicBezTo>
                    <a:pt x="1456" y="443"/>
                    <a:pt x="1456" y="443"/>
                    <a:pt x="1456" y="443"/>
                  </a:cubicBezTo>
                  <a:cubicBezTo>
                    <a:pt x="1447" y="453"/>
                    <a:pt x="1447" y="453"/>
                    <a:pt x="1447" y="453"/>
                  </a:cubicBezTo>
                  <a:cubicBezTo>
                    <a:pt x="1465" y="461"/>
                    <a:pt x="1465" y="461"/>
                    <a:pt x="1465" y="461"/>
                  </a:cubicBezTo>
                  <a:cubicBezTo>
                    <a:pt x="1465" y="461"/>
                    <a:pt x="1487" y="446"/>
                    <a:pt x="1492" y="458"/>
                  </a:cubicBezTo>
                  <a:cubicBezTo>
                    <a:pt x="1497" y="470"/>
                    <a:pt x="1451" y="464"/>
                    <a:pt x="1440" y="483"/>
                  </a:cubicBezTo>
                  <a:cubicBezTo>
                    <a:pt x="1428" y="503"/>
                    <a:pt x="1587" y="484"/>
                    <a:pt x="1565" y="502"/>
                  </a:cubicBezTo>
                  <a:cubicBezTo>
                    <a:pt x="1544" y="519"/>
                    <a:pt x="1417" y="508"/>
                    <a:pt x="1406" y="525"/>
                  </a:cubicBezTo>
                  <a:cubicBezTo>
                    <a:pt x="1395" y="542"/>
                    <a:pt x="1427" y="540"/>
                    <a:pt x="1450" y="552"/>
                  </a:cubicBezTo>
                  <a:cubicBezTo>
                    <a:pt x="1473" y="564"/>
                    <a:pt x="1438" y="557"/>
                    <a:pt x="1434" y="574"/>
                  </a:cubicBezTo>
                  <a:cubicBezTo>
                    <a:pt x="1430" y="590"/>
                    <a:pt x="1533" y="582"/>
                    <a:pt x="1533" y="582"/>
                  </a:cubicBezTo>
                  <a:cubicBezTo>
                    <a:pt x="1533" y="582"/>
                    <a:pt x="1702" y="566"/>
                    <a:pt x="1741" y="554"/>
                  </a:cubicBezTo>
                  <a:cubicBezTo>
                    <a:pt x="1768" y="545"/>
                    <a:pt x="1819" y="583"/>
                    <a:pt x="1851" y="586"/>
                  </a:cubicBezTo>
                  <a:cubicBezTo>
                    <a:pt x="1884" y="588"/>
                    <a:pt x="1895" y="551"/>
                    <a:pt x="1895" y="551"/>
                  </a:cubicBezTo>
                  <a:cubicBezTo>
                    <a:pt x="1843" y="550"/>
                    <a:pt x="1843" y="550"/>
                    <a:pt x="1843" y="550"/>
                  </a:cubicBezTo>
                  <a:cubicBezTo>
                    <a:pt x="1865" y="533"/>
                    <a:pt x="1865" y="533"/>
                    <a:pt x="1865" y="533"/>
                  </a:cubicBezTo>
                  <a:cubicBezTo>
                    <a:pt x="1865" y="533"/>
                    <a:pt x="1897" y="539"/>
                    <a:pt x="1929" y="532"/>
                  </a:cubicBezTo>
                  <a:cubicBezTo>
                    <a:pt x="1962" y="525"/>
                    <a:pt x="1931" y="506"/>
                    <a:pt x="1929" y="499"/>
                  </a:cubicBezTo>
                  <a:close/>
                  <a:moveTo>
                    <a:pt x="1909" y="590"/>
                  </a:moveTo>
                  <a:cubicBezTo>
                    <a:pt x="1941" y="591"/>
                    <a:pt x="1947" y="573"/>
                    <a:pt x="1925" y="574"/>
                  </a:cubicBezTo>
                  <a:cubicBezTo>
                    <a:pt x="1903" y="574"/>
                    <a:pt x="1909" y="590"/>
                    <a:pt x="1909" y="590"/>
                  </a:cubicBezTo>
                  <a:close/>
                  <a:moveTo>
                    <a:pt x="2183" y="224"/>
                  </a:moveTo>
                  <a:cubicBezTo>
                    <a:pt x="2201" y="221"/>
                    <a:pt x="2202" y="193"/>
                    <a:pt x="2187" y="193"/>
                  </a:cubicBezTo>
                  <a:cubicBezTo>
                    <a:pt x="2173" y="193"/>
                    <a:pt x="2166" y="226"/>
                    <a:pt x="2183" y="224"/>
                  </a:cubicBezTo>
                  <a:close/>
                  <a:moveTo>
                    <a:pt x="2307" y="155"/>
                  </a:moveTo>
                  <a:cubicBezTo>
                    <a:pt x="2307" y="155"/>
                    <a:pt x="2289" y="172"/>
                    <a:pt x="2303" y="173"/>
                  </a:cubicBezTo>
                  <a:cubicBezTo>
                    <a:pt x="2317" y="174"/>
                    <a:pt x="2349" y="175"/>
                    <a:pt x="2349" y="175"/>
                  </a:cubicBezTo>
                  <a:cubicBezTo>
                    <a:pt x="2349" y="175"/>
                    <a:pt x="2363" y="191"/>
                    <a:pt x="2380" y="191"/>
                  </a:cubicBezTo>
                  <a:cubicBezTo>
                    <a:pt x="2398" y="191"/>
                    <a:pt x="2411" y="177"/>
                    <a:pt x="2411" y="177"/>
                  </a:cubicBezTo>
                  <a:cubicBezTo>
                    <a:pt x="2402" y="169"/>
                    <a:pt x="2402" y="169"/>
                    <a:pt x="2402" y="169"/>
                  </a:cubicBezTo>
                  <a:cubicBezTo>
                    <a:pt x="2423" y="165"/>
                    <a:pt x="2423" y="165"/>
                    <a:pt x="2423" y="165"/>
                  </a:cubicBezTo>
                  <a:cubicBezTo>
                    <a:pt x="2393" y="143"/>
                    <a:pt x="2393" y="143"/>
                    <a:pt x="2393" y="143"/>
                  </a:cubicBezTo>
                  <a:cubicBezTo>
                    <a:pt x="2365" y="147"/>
                    <a:pt x="2365" y="147"/>
                    <a:pt x="2365" y="147"/>
                  </a:cubicBezTo>
                  <a:cubicBezTo>
                    <a:pt x="2355" y="132"/>
                    <a:pt x="2355" y="132"/>
                    <a:pt x="2355" y="132"/>
                  </a:cubicBezTo>
                  <a:cubicBezTo>
                    <a:pt x="2336" y="132"/>
                    <a:pt x="2336" y="132"/>
                    <a:pt x="2336" y="132"/>
                  </a:cubicBezTo>
                  <a:cubicBezTo>
                    <a:pt x="2314" y="132"/>
                    <a:pt x="2279" y="132"/>
                    <a:pt x="2278" y="144"/>
                  </a:cubicBezTo>
                  <a:cubicBezTo>
                    <a:pt x="2277" y="156"/>
                    <a:pt x="2307" y="155"/>
                    <a:pt x="2307" y="155"/>
                  </a:cubicBezTo>
                  <a:close/>
                  <a:moveTo>
                    <a:pt x="2285" y="872"/>
                  </a:moveTo>
                  <a:cubicBezTo>
                    <a:pt x="2230" y="922"/>
                    <a:pt x="2320" y="886"/>
                    <a:pt x="2320" y="886"/>
                  </a:cubicBezTo>
                  <a:cubicBezTo>
                    <a:pt x="2366" y="843"/>
                    <a:pt x="2339" y="821"/>
                    <a:pt x="2285" y="872"/>
                  </a:cubicBezTo>
                  <a:close/>
                  <a:moveTo>
                    <a:pt x="2943" y="929"/>
                  </a:moveTo>
                  <a:cubicBezTo>
                    <a:pt x="2953" y="921"/>
                    <a:pt x="2946" y="918"/>
                    <a:pt x="2946" y="918"/>
                  </a:cubicBezTo>
                  <a:cubicBezTo>
                    <a:pt x="2946" y="918"/>
                    <a:pt x="2924" y="913"/>
                    <a:pt x="2921" y="922"/>
                  </a:cubicBezTo>
                  <a:cubicBezTo>
                    <a:pt x="2921" y="922"/>
                    <a:pt x="2932" y="936"/>
                    <a:pt x="2943" y="929"/>
                  </a:cubicBezTo>
                  <a:close/>
                  <a:moveTo>
                    <a:pt x="2077" y="1360"/>
                  </a:moveTo>
                  <a:cubicBezTo>
                    <a:pt x="2105" y="1356"/>
                    <a:pt x="2070" y="1342"/>
                    <a:pt x="2070" y="1342"/>
                  </a:cubicBezTo>
                  <a:cubicBezTo>
                    <a:pt x="2026" y="1351"/>
                    <a:pt x="2048" y="1363"/>
                    <a:pt x="2077" y="1360"/>
                  </a:cubicBezTo>
                  <a:close/>
                  <a:moveTo>
                    <a:pt x="3172" y="665"/>
                  </a:moveTo>
                  <a:cubicBezTo>
                    <a:pt x="3167" y="669"/>
                    <a:pt x="3155" y="660"/>
                    <a:pt x="3155" y="660"/>
                  </a:cubicBezTo>
                  <a:cubicBezTo>
                    <a:pt x="3133" y="673"/>
                    <a:pt x="3133" y="673"/>
                    <a:pt x="3133" y="673"/>
                  </a:cubicBezTo>
                  <a:cubicBezTo>
                    <a:pt x="3135" y="656"/>
                    <a:pt x="3135" y="656"/>
                    <a:pt x="3135" y="656"/>
                  </a:cubicBezTo>
                  <a:cubicBezTo>
                    <a:pt x="3107" y="656"/>
                    <a:pt x="3107" y="656"/>
                    <a:pt x="3107" y="656"/>
                  </a:cubicBezTo>
                  <a:cubicBezTo>
                    <a:pt x="3107" y="656"/>
                    <a:pt x="3139" y="646"/>
                    <a:pt x="3133" y="636"/>
                  </a:cubicBezTo>
                  <a:cubicBezTo>
                    <a:pt x="3128" y="625"/>
                    <a:pt x="3079" y="624"/>
                    <a:pt x="3079" y="624"/>
                  </a:cubicBezTo>
                  <a:cubicBezTo>
                    <a:pt x="3073" y="613"/>
                    <a:pt x="3073" y="613"/>
                    <a:pt x="3073" y="613"/>
                  </a:cubicBezTo>
                  <a:cubicBezTo>
                    <a:pt x="3041" y="612"/>
                    <a:pt x="3041" y="612"/>
                    <a:pt x="3041" y="612"/>
                  </a:cubicBezTo>
                  <a:cubicBezTo>
                    <a:pt x="2997" y="581"/>
                    <a:pt x="2997" y="581"/>
                    <a:pt x="2997" y="581"/>
                  </a:cubicBezTo>
                  <a:cubicBezTo>
                    <a:pt x="3044" y="578"/>
                    <a:pt x="3044" y="578"/>
                    <a:pt x="3044" y="578"/>
                  </a:cubicBezTo>
                  <a:cubicBezTo>
                    <a:pt x="3024" y="564"/>
                    <a:pt x="3024" y="564"/>
                    <a:pt x="3024" y="564"/>
                  </a:cubicBezTo>
                  <a:cubicBezTo>
                    <a:pt x="3024" y="564"/>
                    <a:pt x="3037" y="560"/>
                    <a:pt x="3041" y="560"/>
                  </a:cubicBezTo>
                  <a:cubicBezTo>
                    <a:pt x="3045" y="560"/>
                    <a:pt x="3097" y="572"/>
                    <a:pt x="3091" y="558"/>
                  </a:cubicBezTo>
                  <a:cubicBezTo>
                    <a:pt x="3084" y="545"/>
                    <a:pt x="3029" y="548"/>
                    <a:pt x="3029" y="548"/>
                  </a:cubicBezTo>
                  <a:cubicBezTo>
                    <a:pt x="3011" y="546"/>
                    <a:pt x="3011" y="546"/>
                    <a:pt x="3011" y="546"/>
                  </a:cubicBezTo>
                  <a:cubicBezTo>
                    <a:pt x="3011" y="546"/>
                    <a:pt x="3088" y="544"/>
                    <a:pt x="3091" y="534"/>
                  </a:cubicBezTo>
                  <a:cubicBezTo>
                    <a:pt x="3093" y="525"/>
                    <a:pt x="3069" y="525"/>
                    <a:pt x="3069" y="525"/>
                  </a:cubicBezTo>
                  <a:cubicBezTo>
                    <a:pt x="3000" y="536"/>
                    <a:pt x="3000" y="536"/>
                    <a:pt x="3000" y="536"/>
                  </a:cubicBezTo>
                  <a:cubicBezTo>
                    <a:pt x="3040" y="512"/>
                    <a:pt x="3040" y="512"/>
                    <a:pt x="3040" y="512"/>
                  </a:cubicBezTo>
                  <a:cubicBezTo>
                    <a:pt x="3040" y="512"/>
                    <a:pt x="3093" y="518"/>
                    <a:pt x="3077" y="504"/>
                  </a:cubicBezTo>
                  <a:cubicBezTo>
                    <a:pt x="3061" y="489"/>
                    <a:pt x="3035" y="489"/>
                    <a:pt x="3035" y="489"/>
                  </a:cubicBezTo>
                  <a:cubicBezTo>
                    <a:pt x="3009" y="504"/>
                    <a:pt x="3009" y="504"/>
                    <a:pt x="3009" y="504"/>
                  </a:cubicBezTo>
                  <a:cubicBezTo>
                    <a:pt x="2999" y="500"/>
                    <a:pt x="2999" y="500"/>
                    <a:pt x="2999" y="500"/>
                  </a:cubicBezTo>
                  <a:cubicBezTo>
                    <a:pt x="2971" y="520"/>
                    <a:pt x="2971" y="520"/>
                    <a:pt x="2971" y="520"/>
                  </a:cubicBezTo>
                  <a:cubicBezTo>
                    <a:pt x="2973" y="505"/>
                    <a:pt x="2973" y="505"/>
                    <a:pt x="2973" y="505"/>
                  </a:cubicBezTo>
                  <a:cubicBezTo>
                    <a:pt x="2959" y="517"/>
                    <a:pt x="2959" y="517"/>
                    <a:pt x="2959" y="517"/>
                  </a:cubicBezTo>
                  <a:cubicBezTo>
                    <a:pt x="2973" y="497"/>
                    <a:pt x="2973" y="497"/>
                    <a:pt x="2973" y="497"/>
                  </a:cubicBezTo>
                  <a:cubicBezTo>
                    <a:pt x="2973" y="497"/>
                    <a:pt x="2993" y="502"/>
                    <a:pt x="3003" y="493"/>
                  </a:cubicBezTo>
                  <a:cubicBezTo>
                    <a:pt x="3012" y="484"/>
                    <a:pt x="3012" y="470"/>
                    <a:pt x="3005" y="472"/>
                  </a:cubicBezTo>
                  <a:cubicBezTo>
                    <a:pt x="2999" y="473"/>
                    <a:pt x="2991" y="485"/>
                    <a:pt x="2991" y="485"/>
                  </a:cubicBezTo>
                  <a:cubicBezTo>
                    <a:pt x="2967" y="486"/>
                    <a:pt x="2967" y="486"/>
                    <a:pt x="2967" y="486"/>
                  </a:cubicBezTo>
                  <a:cubicBezTo>
                    <a:pt x="2952" y="493"/>
                    <a:pt x="2952" y="493"/>
                    <a:pt x="2952" y="493"/>
                  </a:cubicBezTo>
                  <a:cubicBezTo>
                    <a:pt x="2968" y="474"/>
                    <a:pt x="2968" y="474"/>
                    <a:pt x="2968" y="474"/>
                  </a:cubicBezTo>
                  <a:cubicBezTo>
                    <a:pt x="2988" y="474"/>
                    <a:pt x="2988" y="474"/>
                    <a:pt x="2988" y="474"/>
                  </a:cubicBezTo>
                  <a:cubicBezTo>
                    <a:pt x="2988" y="474"/>
                    <a:pt x="3012" y="465"/>
                    <a:pt x="2999" y="457"/>
                  </a:cubicBezTo>
                  <a:cubicBezTo>
                    <a:pt x="2985" y="449"/>
                    <a:pt x="2941" y="469"/>
                    <a:pt x="2941" y="469"/>
                  </a:cubicBezTo>
                  <a:cubicBezTo>
                    <a:pt x="2933" y="460"/>
                    <a:pt x="2933" y="460"/>
                    <a:pt x="2933" y="460"/>
                  </a:cubicBezTo>
                  <a:cubicBezTo>
                    <a:pt x="2917" y="472"/>
                    <a:pt x="2917" y="472"/>
                    <a:pt x="2917" y="472"/>
                  </a:cubicBezTo>
                  <a:cubicBezTo>
                    <a:pt x="2932" y="452"/>
                    <a:pt x="2932" y="452"/>
                    <a:pt x="2932" y="452"/>
                  </a:cubicBezTo>
                  <a:cubicBezTo>
                    <a:pt x="2895" y="465"/>
                    <a:pt x="2895" y="465"/>
                    <a:pt x="2895" y="465"/>
                  </a:cubicBezTo>
                  <a:cubicBezTo>
                    <a:pt x="2895" y="450"/>
                    <a:pt x="2895" y="450"/>
                    <a:pt x="2895" y="450"/>
                  </a:cubicBezTo>
                  <a:cubicBezTo>
                    <a:pt x="2895" y="450"/>
                    <a:pt x="2931" y="441"/>
                    <a:pt x="2931" y="437"/>
                  </a:cubicBezTo>
                  <a:cubicBezTo>
                    <a:pt x="2931" y="433"/>
                    <a:pt x="2881" y="442"/>
                    <a:pt x="2881" y="442"/>
                  </a:cubicBezTo>
                  <a:cubicBezTo>
                    <a:pt x="2880" y="434"/>
                    <a:pt x="2880" y="434"/>
                    <a:pt x="2880" y="434"/>
                  </a:cubicBezTo>
                  <a:cubicBezTo>
                    <a:pt x="2880" y="434"/>
                    <a:pt x="2928" y="424"/>
                    <a:pt x="2923" y="417"/>
                  </a:cubicBezTo>
                  <a:cubicBezTo>
                    <a:pt x="2917" y="410"/>
                    <a:pt x="2852" y="409"/>
                    <a:pt x="2844" y="406"/>
                  </a:cubicBezTo>
                  <a:cubicBezTo>
                    <a:pt x="2836" y="404"/>
                    <a:pt x="2820" y="406"/>
                    <a:pt x="2819" y="410"/>
                  </a:cubicBezTo>
                  <a:cubicBezTo>
                    <a:pt x="2817" y="414"/>
                    <a:pt x="2828" y="428"/>
                    <a:pt x="2828" y="428"/>
                  </a:cubicBezTo>
                  <a:cubicBezTo>
                    <a:pt x="2804" y="424"/>
                    <a:pt x="2804" y="424"/>
                    <a:pt x="2804" y="424"/>
                  </a:cubicBezTo>
                  <a:cubicBezTo>
                    <a:pt x="2807" y="442"/>
                    <a:pt x="2807" y="442"/>
                    <a:pt x="2807" y="442"/>
                  </a:cubicBezTo>
                  <a:cubicBezTo>
                    <a:pt x="2793" y="425"/>
                    <a:pt x="2793" y="425"/>
                    <a:pt x="2793" y="425"/>
                  </a:cubicBezTo>
                  <a:cubicBezTo>
                    <a:pt x="2768" y="441"/>
                    <a:pt x="2768" y="441"/>
                    <a:pt x="2768" y="441"/>
                  </a:cubicBezTo>
                  <a:cubicBezTo>
                    <a:pt x="2768" y="441"/>
                    <a:pt x="2773" y="426"/>
                    <a:pt x="2768" y="422"/>
                  </a:cubicBezTo>
                  <a:cubicBezTo>
                    <a:pt x="2763" y="418"/>
                    <a:pt x="2715" y="438"/>
                    <a:pt x="2715" y="438"/>
                  </a:cubicBezTo>
                  <a:cubicBezTo>
                    <a:pt x="2727" y="413"/>
                    <a:pt x="2727" y="413"/>
                    <a:pt x="2727" y="413"/>
                  </a:cubicBezTo>
                  <a:cubicBezTo>
                    <a:pt x="2727" y="413"/>
                    <a:pt x="2767" y="412"/>
                    <a:pt x="2767" y="402"/>
                  </a:cubicBezTo>
                  <a:cubicBezTo>
                    <a:pt x="2767" y="393"/>
                    <a:pt x="2753" y="381"/>
                    <a:pt x="2753" y="381"/>
                  </a:cubicBezTo>
                  <a:cubicBezTo>
                    <a:pt x="2753" y="381"/>
                    <a:pt x="2777" y="364"/>
                    <a:pt x="2761" y="361"/>
                  </a:cubicBezTo>
                  <a:cubicBezTo>
                    <a:pt x="2745" y="358"/>
                    <a:pt x="2699" y="362"/>
                    <a:pt x="2699" y="362"/>
                  </a:cubicBezTo>
                  <a:cubicBezTo>
                    <a:pt x="2684" y="373"/>
                    <a:pt x="2684" y="373"/>
                    <a:pt x="2684" y="373"/>
                  </a:cubicBezTo>
                  <a:cubicBezTo>
                    <a:pt x="2625" y="374"/>
                    <a:pt x="2625" y="374"/>
                    <a:pt x="2625" y="374"/>
                  </a:cubicBezTo>
                  <a:cubicBezTo>
                    <a:pt x="2632" y="385"/>
                    <a:pt x="2632" y="385"/>
                    <a:pt x="2632" y="385"/>
                  </a:cubicBezTo>
                  <a:cubicBezTo>
                    <a:pt x="2652" y="393"/>
                    <a:pt x="2652" y="393"/>
                    <a:pt x="2652" y="393"/>
                  </a:cubicBezTo>
                  <a:cubicBezTo>
                    <a:pt x="2623" y="385"/>
                    <a:pt x="2623" y="385"/>
                    <a:pt x="2623" y="385"/>
                  </a:cubicBezTo>
                  <a:cubicBezTo>
                    <a:pt x="2629" y="401"/>
                    <a:pt x="2629" y="401"/>
                    <a:pt x="2629" y="401"/>
                  </a:cubicBezTo>
                  <a:cubicBezTo>
                    <a:pt x="2629" y="401"/>
                    <a:pt x="2597" y="388"/>
                    <a:pt x="2588" y="400"/>
                  </a:cubicBezTo>
                  <a:cubicBezTo>
                    <a:pt x="2579" y="412"/>
                    <a:pt x="2596" y="424"/>
                    <a:pt x="2596" y="424"/>
                  </a:cubicBezTo>
                  <a:cubicBezTo>
                    <a:pt x="2599" y="441"/>
                    <a:pt x="2599" y="441"/>
                    <a:pt x="2599" y="441"/>
                  </a:cubicBezTo>
                  <a:cubicBezTo>
                    <a:pt x="2599" y="441"/>
                    <a:pt x="2579" y="429"/>
                    <a:pt x="2568" y="432"/>
                  </a:cubicBezTo>
                  <a:cubicBezTo>
                    <a:pt x="2557" y="434"/>
                    <a:pt x="2543" y="453"/>
                    <a:pt x="2555" y="454"/>
                  </a:cubicBezTo>
                  <a:cubicBezTo>
                    <a:pt x="2567" y="456"/>
                    <a:pt x="2571" y="462"/>
                    <a:pt x="2571" y="462"/>
                  </a:cubicBezTo>
                  <a:cubicBezTo>
                    <a:pt x="2540" y="477"/>
                    <a:pt x="2540" y="477"/>
                    <a:pt x="2540" y="477"/>
                  </a:cubicBezTo>
                  <a:cubicBezTo>
                    <a:pt x="2500" y="481"/>
                    <a:pt x="2500" y="481"/>
                    <a:pt x="2500" y="481"/>
                  </a:cubicBezTo>
                  <a:cubicBezTo>
                    <a:pt x="2500" y="481"/>
                    <a:pt x="2539" y="473"/>
                    <a:pt x="2539" y="464"/>
                  </a:cubicBezTo>
                  <a:cubicBezTo>
                    <a:pt x="2539" y="454"/>
                    <a:pt x="2515" y="453"/>
                    <a:pt x="2525" y="440"/>
                  </a:cubicBezTo>
                  <a:cubicBezTo>
                    <a:pt x="2536" y="426"/>
                    <a:pt x="2549" y="425"/>
                    <a:pt x="2549" y="425"/>
                  </a:cubicBezTo>
                  <a:cubicBezTo>
                    <a:pt x="2549" y="406"/>
                    <a:pt x="2549" y="406"/>
                    <a:pt x="2549" y="406"/>
                  </a:cubicBezTo>
                  <a:cubicBezTo>
                    <a:pt x="2549" y="406"/>
                    <a:pt x="2584" y="384"/>
                    <a:pt x="2596" y="378"/>
                  </a:cubicBezTo>
                  <a:cubicBezTo>
                    <a:pt x="2608" y="373"/>
                    <a:pt x="2653" y="366"/>
                    <a:pt x="2645" y="362"/>
                  </a:cubicBezTo>
                  <a:cubicBezTo>
                    <a:pt x="2637" y="358"/>
                    <a:pt x="2591" y="357"/>
                    <a:pt x="2565" y="358"/>
                  </a:cubicBezTo>
                  <a:cubicBezTo>
                    <a:pt x="2540" y="360"/>
                    <a:pt x="2472" y="401"/>
                    <a:pt x="2472" y="401"/>
                  </a:cubicBezTo>
                  <a:cubicBezTo>
                    <a:pt x="2472" y="401"/>
                    <a:pt x="2443" y="414"/>
                    <a:pt x="2433" y="416"/>
                  </a:cubicBezTo>
                  <a:cubicBezTo>
                    <a:pt x="2424" y="417"/>
                    <a:pt x="2420" y="428"/>
                    <a:pt x="2420" y="428"/>
                  </a:cubicBezTo>
                  <a:cubicBezTo>
                    <a:pt x="2420" y="428"/>
                    <a:pt x="2373" y="454"/>
                    <a:pt x="2391" y="461"/>
                  </a:cubicBezTo>
                  <a:cubicBezTo>
                    <a:pt x="2408" y="468"/>
                    <a:pt x="2460" y="464"/>
                    <a:pt x="2453" y="473"/>
                  </a:cubicBezTo>
                  <a:cubicBezTo>
                    <a:pt x="2447" y="482"/>
                    <a:pt x="2360" y="481"/>
                    <a:pt x="2381" y="496"/>
                  </a:cubicBezTo>
                  <a:cubicBezTo>
                    <a:pt x="2403" y="510"/>
                    <a:pt x="2429" y="513"/>
                    <a:pt x="2429" y="513"/>
                  </a:cubicBezTo>
                  <a:cubicBezTo>
                    <a:pt x="2460" y="501"/>
                    <a:pt x="2460" y="501"/>
                    <a:pt x="2460" y="501"/>
                  </a:cubicBezTo>
                  <a:cubicBezTo>
                    <a:pt x="2460" y="501"/>
                    <a:pt x="2451" y="517"/>
                    <a:pt x="2473" y="517"/>
                  </a:cubicBezTo>
                  <a:cubicBezTo>
                    <a:pt x="2496" y="517"/>
                    <a:pt x="2584" y="536"/>
                    <a:pt x="2595" y="530"/>
                  </a:cubicBezTo>
                  <a:cubicBezTo>
                    <a:pt x="2605" y="525"/>
                    <a:pt x="2581" y="513"/>
                    <a:pt x="2581" y="513"/>
                  </a:cubicBezTo>
                  <a:cubicBezTo>
                    <a:pt x="2581" y="513"/>
                    <a:pt x="2648" y="520"/>
                    <a:pt x="2659" y="521"/>
                  </a:cubicBezTo>
                  <a:cubicBezTo>
                    <a:pt x="2669" y="522"/>
                    <a:pt x="2696" y="533"/>
                    <a:pt x="2705" y="528"/>
                  </a:cubicBezTo>
                  <a:cubicBezTo>
                    <a:pt x="2715" y="522"/>
                    <a:pt x="2696" y="502"/>
                    <a:pt x="2696" y="502"/>
                  </a:cubicBezTo>
                  <a:cubicBezTo>
                    <a:pt x="2727" y="496"/>
                    <a:pt x="2727" y="496"/>
                    <a:pt x="2727" y="496"/>
                  </a:cubicBezTo>
                  <a:cubicBezTo>
                    <a:pt x="2727" y="496"/>
                    <a:pt x="2735" y="518"/>
                    <a:pt x="2739" y="517"/>
                  </a:cubicBezTo>
                  <a:cubicBezTo>
                    <a:pt x="2743" y="516"/>
                    <a:pt x="2757" y="532"/>
                    <a:pt x="2757" y="532"/>
                  </a:cubicBezTo>
                  <a:cubicBezTo>
                    <a:pt x="2777" y="525"/>
                    <a:pt x="2777" y="525"/>
                    <a:pt x="2777" y="525"/>
                  </a:cubicBezTo>
                  <a:cubicBezTo>
                    <a:pt x="2777" y="525"/>
                    <a:pt x="2769" y="545"/>
                    <a:pt x="2773" y="546"/>
                  </a:cubicBezTo>
                  <a:cubicBezTo>
                    <a:pt x="2777" y="548"/>
                    <a:pt x="2807" y="554"/>
                    <a:pt x="2807" y="554"/>
                  </a:cubicBezTo>
                  <a:cubicBezTo>
                    <a:pt x="2807" y="554"/>
                    <a:pt x="2785" y="573"/>
                    <a:pt x="2793" y="573"/>
                  </a:cubicBezTo>
                  <a:cubicBezTo>
                    <a:pt x="2801" y="573"/>
                    <a:pt x="2820" y="573"/>
                    <a:pt x="2820" y="573"/>
                  </a:cubicBezTo>
                  <a:cubicBezTo>
                    <a:pt x="2816" y="590"/>
                    <a:pt x="2816" y="590"/>
                    <a:pt x="2816" y="590"/>
                  </a:cubicBezTo>
                  <a:cubicBezTo>
                    <a:pt x="2816" y="590"/>
                    <a:pt x="2849" y="594"/>
                    <a:pt x="2849" y="610"/>
                  </a:cubicBezTo>
                  <a:cubicBezTo>
                    <a:pt x="2849" y="626"/>
                    <a:pt x="2827" y="660"/>
                    <a:pt x="2821" y="661"/>
                  </a:cubicBezTo>
                  <a:cubicBezTo>
                    <a:pt x="2816" y="662"/>
                    <a:pt x="2728" y="701"/>
                    <a:pt x="2728" y="701"/>
                  </a:cubicBezTo>
                  <a:cubicBezTo>
                    <a:pt x="2728" y="701"/>
                    <a:pt x="2756" y="720"/>
                    <a:pt x="2741" y="726"/>
                  </a:cubicBezTo>
                  <a:cubicBezTo>
                    <a:pt x="2727" y="733"/>
                    <a:pt x="2707" y="734"/>
                    <a:pt x="2707" y="734"/>
                  </a:cubicBezTo>
                  <a:cubicBezTo>
                    <a:pt x="2655" y="741"/>
                    <a:pt x="2655" y="741"/>
                    <a:pt x="2655" y="741"/>
                  </a:cubicBezTo>
                  <a:cubicBezTo>
                    <a:pt x="2649" y="756"/>
                    <a:pt x="2649" y="756"/>
                    <a:pt x="2649" y="756"/>
                  </a:cubicBezTo>
                  <a:cubicBezTo>
                    <a:pt x="2640" y="742"/>
                    <a:pt x="2640" y="742"/>
                    <a:pt x="2640" y="742"/>
                  </a:cubicBezTo>
                  <a:cubicBezTo>
                    <a:pt x="2640" y="742"/>
                    <a:pt x="2613" y="733"/>
                    <a:pt x="2600" y="736"/>
                  </a:cubicBezTo>
                  <a:cubicBezTo>
                    <a:pt x="2587" y="738"/>
                    <a:pt x="2588" y="750"/>
                    <a:pt x="2588" y="750"/>
                  </a:cubicBezTo>
                  <a:cubicBezTo>
                    <a:pt x="2588" y="750"/>
                    <a:pt x="2543" y="760"/>
                    <a:pt x="2543" y="776"/>
                  </a:cubicBezTo>
                  <a:cubicBezTo>
                    <a:pt x="2543" y="800"/>
                    <a:pt x="2577" y="794"/>
                    <a:pt x="2604" y="785"/>
                  </a:cubicBezTo>
                  <a:cubicBezTo>
                    <a:pt x="2631" y="776"/>
                    <a:pt x="2637" y="777"/>
                    <a:pt x="2637" y="777"/>
                  </a:cubicBezTo>
                  <a:cubicBezTo>
                    <a:pt x="2637" y="777"/>
                    <a:pt x="2656" y="790"/>
                    <a:pt x="2663" y="785"/>
                  </a:cubicBezTo>
                  <a:cubicBezTo>
                    <a:pt x="2669" y="780"/>
                    <a:pt x="2665" y="769"/>
                    <a:pt x="2665" y="769"/>
                  </a:cubicBezTo>
                  <a:cubicBezTo>
                    <a:pt x="2681" y="754"/>
                    <a:pt x="2681" y="754"/>
                    <a:pt x="2681" y="754"/>
                  </a:cubicBezTo>
                  <a:cubicBezTo>
                    <a:pt x="2681" y="754"/>
                    <a:pt x="2668" y="766"/>
                    <a:pt x="2677" y="769"/>
                  </a:cubicBezTo>
                  <a:cubicBezTo>
                    <a:pt x="2687" y="772"/>
                    <a:pt x="2721" y="772"/>
                    <a:pt x="2721" y="772"/>
                  </a:cubicBezTo>
                  <a:cubicBezTo>
                    <a:pt x="2721" y="772"/>
                    <a:pt x="2707" y="778"/>
                    <a:pt x="2708" y="785"/>
                  </a:cubicBezTo>
                  <a:cubicBezTo>
                    <a:pt x="2709" y="792"/>
                    <a:pt x="2731" y="796"/>
                    <a:pt x="2731" y="796"/>
                  </a:cubicBezTo>
                  <a:cubicBezTo>
                    <a:pt x="2731" y="796"/>
                    <a:pt x="2717" y="805"/>
                    <a:pt x="2728" y="812"/>
                  </a:cubicBezTo>
                  <a:cubicBezTo>
                    <a:pt x="2739" y="818"/>
                    <a:pt x="2763" y="818"/>
                    <a:pt x="2763" y="818"/>
                  </a:cubicBezTo>
                  <a:cubicBezTo>
                    <a:pt x="2732" y="829"/>
                    <a:pt x="2732" y="829"/>
                    <a:pt x="2732" y="829"/>
                  </a:cubicBezTo>
                  <a:cubicBezTo>
                    <a:pt x="2732" y="829"/>
                    <a:pt x="2737" y="850"/>
                    <a:pt x="2743" y="849"/>
                  </a:cubicBezTo>
                  <a:cubicBezTo>
                    <a:pt x="2748" y="848"/>
                    <a:pt x="2759" y="841"/>
                    <a:pt x="2759" y="841"/>
                  </a:cubicBezTo>
                  <a:cubicBezTo>
                    <a:pt x="2759" y="841"/>
                    <a:pt x="2761" y="856"/>
                    <a:pt x="2771" y="857"/>
                  </a:cubicBezTo>
                  <a:cubicBezTo>
                    <a:pt x="2780" y="858"/>
                    <a:pt x="2801" y="861"/>
                    <a:pt x="2801" y="861"/>
                  </a:cubicBezTo>
                  <a:cubicBezTo>
                    <a:pt x="2801" y="861"/>
                    <a:pt x="2800" y="878"/>
                    <a:pt x="2816" y="882"/>
                  </a:cubicBezTo>
                  <a:cubicBezTo>
                    <a:pt x="2832" y="886"/>
                    <a:pt x="2843" y="878"/>
                    <a:pt x="2857" y="886"/>
                  </a:cubicBezTo>
                  <a:cubicBezTo>
                    <a:pt x="2872" y="894"/>
                    <a:pt x="2908" y="909"/>
                    <a:pt x="2908" y="909"/>
                  </a:cubicBezTo>
                  <a:cubicBezTo>
                    <a:pt x="2908" y="909"/>
                    <a:pt x="2919" y="889"/>
                    <a:pt x="2907" y="876"/>
                  </a:cubicBezTo>
                  <a:cubicBezTo>
                    <a:pt x="2895" y="862"/>
                    <a:pt x="2875" y="850"/>
                    <a:pt x="2875" y="850"/>
                  </a:cubicBezTo>
                  <a:cubicBezTo>
                    <a:pt x="2875" y="850"/>
                    <a:pt x="2855" y="825"/>
                    <a:pt x="2860" y="817"/>
                  </a:cubicBezTo>
                  <a:cubicBezTo>
                    <a:pt x="2865" y="809"/>
                    <a:pt x="2888" y="832"/>
                    <a:pt x="2888" y="832"/>
                  </a:cubicBezTo>
                  <a:cubicBezTo>
                    <a:pt x="2888" y="812"/>
                    <a:pt x="2888" y="812"/>
                    <a:pt x="2888" y="812"/>
                  </a:cubicBezTo>
                  <a:cubicBezTo>
                    <a:pt x="2888" y="812"/>
                    <a:pt x="2897" y="837"/>
                    <a:pt x="2907" y="837"/>
                  </a:cubicBezTo>
                  <a:cubicBezTo>
                    <a:pt x="2916" y="837"/>
                    <a:pt x="2931" y="833"/>
                    <a:pt x="2931" y="833"/>
                  </a:cubicBezTo>
                  <a:cubicBezTo>
                    <a:pt x="2931" y="833"/>
                    <a:pt x="2927" y="854"/>
                    <a:pt x="2937" y="853"/>
                  </a:cubicBezTo>
                  <a:cubicBezTo>
                    <a:pt x="2948" y="852"/>
                    <a:pt x="2952" y="864"/>
                    <a:pt x="2952" y="864"/>
                  </a:cubicBezTo>
                  <a:cubicBezTo>
                    <a:pt x="2965" y="849"/>
                    <a:pt x="2965" y="849"/>
                    <a:pt x="2965" y="849"/>
                  </a:cubicBezTo>
                  <a:cubicBezTo>
                    <a:pt x="2965" y="849"/>
                    <a:pt x="2975" y="861"/>
                    <a:pt x="2980" y="858"/>
                  </a:cubicBezTo>
                  <a:cubicBezTo>
                    <a:pt x="2985" y="856"/>
                    <a:pt x="2979" y="840"/>
                    <a:pt x="2979" y="840"/>
                  </a:cubicBezTo>
                  <a:cubicBezTo>
                    <a:pt x="2989" y="809"/>
                    <a:pt x="2989" y="809"/>
                    <a:pt x="2989" y="809"/>
                  </a:cubicBezTo>
                  <a:cubicBezTo>
                    <a:pt x="2989" y="809"/>
                    <a:pt x="2989" y="836"/>
                    <a:pt x="2997" y="836"/>
                  </a:cubicBezTo>
                  <a:cubicBezTo>
                    <a:pt x="3005" y="836"/>
                    <a:pt x="3009" y="808"/>
                    <a:pt x="3009" y="808"/>
                  </a:cubicBezTo>
                  <a:cubicBezTo>
                    <a:pt x="2995" y="792"/>
                    <a:pt x="2995" y="792"/>
                    <a:pt x="2995" y="792"/>
                  </a:cubicBezTo>
                  <a:cubicBezTo>
                    <a:pt x="3009" y="788"/>
                    <a:pt x="3009" y="788"/>
                    <a:pt x="3009" y="788"/>
                  </a:cubicBezTo>
                  <a:cubicBezTo>
                    <a:pt x="2997" y="778"/>
                    <a:pt x="2997" y="778"/>
                    <a:pt x="2997" y="778"/>
                  </a:cubicBezTo>
                  <a:cubicBezTo>
                    <a:pt x="2999" y="765"/>
                    <a:pt x="2999" y="765"/>
                    <a:pt x="2999" y="765"/>
                  </a:cubicBezTo>
                  <a:cubicBezTo>
                    <a:pt x="2979" y="768"/>
                    <a:pt x="2979" y="768"/>
                    <a:pt x="2979" y="768"/>
                  </a:cubicBezTo>
                  <a:cubicBezTo>
                    <a:pt x="2979" y="757"/>
                    <a:pt x="2979" y="757"/>
                    <a:pt x="2979" y="757"/>
                  </a:cubicBezTo>
                  <a:cubicBezTo>
                    <a:pt x="2964" y="757"/>
                    <a:pt x="2964" y="757"/>
                    <a:pt x="2964" y="757"/>
                  </a:cubicBezTo>
                  <a:cubicBezTo>
                    <a:pt x="2963" y="724"/>
                    <a:pt x="2963" y="724"/>
                    <a:pt x="2963" y="724"/>
                  </a:cubicBezTo>
                  <a:cubicBezTo>
                    <a:pt x="2941" y="725"/>
                    <a:pt x="2941" y="725"/>
                    <a:pt x="2941" y="725"/>
                  </a:cubicBezTo>
                  <a:cubicBezTo>
                    <a:pt x="2941" y="725"/>
                    <a:pt x="2929" y="705"/>
                    <a:pt x="2941" y="702"/>
                  </a:cubicBezTo>
                  <a:cubicBezTo>
                    <a:pt x="2953" y="700"/>
                    <a:pt x="2961" y="717"/>
                    <a:pt x="2969" y="714"/>
                  </a:cubicBezTo>
                  <a:cubicBezTo>
                    <a:pt x="2977" y="712"/>
                    <a:pt x="2976" y="686"/>
                    <a:pt x="2976" y="686"/>
                  </a:cubicBezTo>
                  <a:cubicBezTo>
                    <a:pt x="2991" y="690"/>
                    <a:pt x="2991" y="690"/>
                    <a:pt x="2991" y="690"/>
                  </a:cubicBezTo>
                  <a:cubicBezTo>
                    <a:pt x="3016" y="678"/>
                    <a:pt x="3016" y="678"/>
                    <a:pt x="3016" y="678"/>
                  </a:cubicBezTo>
                  <a:cubicBezTo>
                    <a:pt x="3016" y="678"/>
                    <a:pt x="3017" y="710"/>
                    <a:pt x="3024" y="704"/>
                  </a:cubicBezTo>
                  <a:cubicBezTo>
                    <a:pt x="3031" y="697"/>
                    <a:pt x="3044" y="697"/>
                    <a:pt x="3044" y="697"/>
                  </a:cubicBezTo>
                  <a:cubicBezTo>
                    <a:pt x="3036" y="709"/>
                    <a:pt x="3036" y="709"/>
                    <a:pt x="3036" y="709"/>
                  </a:cubicBezTo>
                  <a:cubicBezTo>
                    <a:pt x="3051" y="710"/>
                    <a:pt x="3051" y="710"/>
                    <a:pt x="3051" y="710"/>
                  </a:cubicBezTo>
                  <a:cubicBezTo>
                    <a:pt x="3044" y="729"/>
                    <a:pt x="3044" y="729"/>
                    <a:pt x="3044" y="729"/>
                  </a:cubicBezTo>
                  <a:cubicBezTo>
                    <a:pt x="3044" y="729"/>
                    <a:pt x="3067" y="770"/>
                    <a:pt x="3083" y="760"/>
                  </a:cubicBezTo>
                  <a:cubicBezTo>
                    <a:pt x="3099" y="749"/>
                    <a:pt x="3101" y="724"/>
                    <a:pt x="3101" y="724"/>
                  </a:cubicBezTo>
                  <a:cubicBezTo>
                    <a:pt x="3108" y="714"/>
                    <a:pt x="3108" y="714"/>
                    <a:pt x="3108" y="714"/>
                  </a:cubicBezTo>
                  <a:cubicBezTo>
                    <a:pt x="3108" y="714"/>
                    <a:pt x="3127" y="730"/>
                    <a:pt x="3140" y="721"/>
                  </a:cubicBezTo>
                  <a:cubicBezTo>
                    <a:pt x="3153" y="712"/>
                    <a:pt x="3152" y="694"/>
                    <a:pt x="3152" y="694"/>
                  </a:cubicBezTo>
                  <a:cubicBezTo>
                    <a:pt x="3152" y="694"/>
                    <a:pt x="3187" y="704"/>
                    <a:pt x="3201" y="688"/>
                  </a:cubicBezTo>
                  <a:cubicBezTo>
                    <a:pt x="3216" y="672"/>
                    <a:pt x="3177" y="661"/>
                    <a:pt x="3172" y="665"/>
                  </a:cubicBezTo>
                  <a:close/>
                  <a:moveTo>
                    <a:pt x="2983" y="872"/>
                  </a:moveTo>
                  <a:cubicBezTo>
                    <a:pt x="2963" y="876"/>
                    <a:pt x="2963" y="876"/>
                    <a:pt x="2963" y="876"/>
                  </a:cubicBezTo>
                  <a:cubicBezTo>
                    <a:pt x="2960" y="885"/>
                    <a:pt x="2960" y="885"/>
                    <a:pt x="2960" y="885"/>
                  </a:cubicBezTo>
                  <a:cubicBezTo>
                    <a:pt x="2983" y="882"/>
                    <a:pt x="2983" y="882"/>
                    <a:pt x="2983" y="882"/>
                  </a:cubicBezTo>
                  <a:lnTo>
                    <a:pt x="2983" y="872"/>
                  </a:lnTo>
                  <a:close/>
                  <a:moveTo>
                    <a:pt x="2758" y="861"/>
                  </a:moveTo>
                  <a:cubicBezTo>
                    <a:pt x="2746" y="862"/>
                    <a:pt x="2747" y="878"/>
                    <a:pt x="2761" y="878"/>
                  </a:cubicBezTo>
                  <a:cubicBezTo>
                    <a:pt x="2785" y="878"/>
                    <a:pt x="2771" y="859"/>
                    <a:pt x="2758" y="861"/>
                  </a:cubicBezTo>
                  <a:close/>
                  <a:moveTo>
                    <a:pt x="2555" y="832"/>
                  </a:moveTo>
                  <a:cubicBezTo>
                    <a:pt x="2565" y="822"/>
                    <a:pt x="2540" y="818"/>
                    <a:pt x="2540" y="818"/>
                  </a:cubicBezTo>
                  <a:cubicBezTo>
                    <a:pt x="2540" y="818"/>
                    <a:pt x="2540" y="847"/>
                    <a:pt x="2555" y="832"/>
                  </a:cubicBezTo>
                  <a:close/>
                  <a:moveTo>
                    <a:pt x="2800" y="969"/>
                  </a:moveTo>
                  <a:cubicBezTo>
                    <a:pt x="2777" y="971"/>
                    <a:pt x="2777" y="971"/>
                    <a:pt x="2777" y="971"/>
                  </a:cubicBezTo>
                  <a:cubicBezTo>
                    <a:pt x="2801" y="987"/>
                    <a:pt x="2801" y="987"/>
                    <a:pt x="2801" y="987"/>
                  </a:cubicBezTo>
                  <a:cubicBezTo>
                    <a:pt x="2820" y="978"/>
                    <a:pt x="2800" y="969"/>
                    <a:pt x="2800" y="969"/>
                  </a:cubicBezTo>
                  <a:close/>
                  <a:moveTo>
                    <a:pt x="2779" y="582"/>
                  </a:moveTo>
                  <a:cubicBezTo>
                    <a:pt x="2752" y="576"/>
                    <a:pt x="2779" y="594"/>
                    <a:pt x="2779" y="594"/>
                  </a:cubicBezTo>
                  <a:cubicBezTo>
                    <a:pt x="2795" y="592"/>
                    <a:pt x="2807" y="588"/>
                    <a:pt x="2779" y="582"/>
                  </a:cubicBezTo>
                  <a:close/>
                  <a:moveTo>
                    <a:pt x="2779" y="626"/>
                  </a:moveTo>
                  <a:cubicBezTo>
                    <a:pt x="2821" y="624"/>
                    <a:pt x="2821" y="624"/>
                    <a:pt x="2821" y="624"/>
                  </a:cubicBezTo>
                  <a:cubicBezTo>
                    <a:pt x="2821" y="613"/>
                    <a:pt x="2821" y="613"/>
                    <a:pt x="2821" y="613"/>
                  </a:cubicBezTo>
                  <a:cubicBezTo>
                    <a:pt x="2791" y="615"/>
                    <a:pt x="2791" y="615"/>
                    <a:pt x="2791" y="615"/>
                  </a:cubicBezTo>
                  <a:lnTo>
                    <a:pt x="2779" y="626"/>
                  </a:lnTo>
                  <a:close/>
                  <a:moveTo>
                    <a:pt x="3715" y="26"/>
                  </a:moveTo>
                  <a:cubicBezTo>
                    <a:pt x="3713" y="23"/>
                    <a:pt x="3658" y="28"/>
                    <a:pt x="3658" y="28"/>
                  </a:cubicBezTo>
                  <a:cubicBezTo>
                    <a:pt x="3660" y="18"/>
                    <a:pt x="3660" y="18"/>
                    <a:pt x="3660" y="18"/>
                  </a:cubicBezTo>
                  <a:cubicBezTo>
                    <a:pt x="3660" y="18"/>
                    <a:pt x="3625" y="10"/>
                    <a:pt x="3612" y="10"/>
                  </a:cubicBezTo>
                  <a:cubicBezTo>
                    <a:pt x="3599" y="10"/>
                    <a:pt x="3527" y="25"/>
                    <a:pt x="3527" y="25"/>
                  </a:cubicBezTo>
                  <a:cubicBezTo>
                    <a:pt x="3560" y="10"/>
                    <a:pt x="3560" y="10"/>
                    <a:pt x="3560" y="10"/>
                  </a:cubicBezTo>
                  <a:cubicBezTo>
                    <a:pt x="3515" y="12"/>
                    <a:pt x="3515" y="12"/>
                    <a:pt x="3515" y="12"/>
                  </a:cubicBezTo>
                  <a:cubicBezTo>
                    <a:pt x="3515" y="12"/>
                    <a:pt x="3479" y="0"/>
                    <a:pt x="3469" y="2"/>
                  </a:cubicBezTo>
                  <a:cubicBezTo>
                    <a:pt x="3458" y="4"/>
                    <a:pt x="3453" y="15"/>
                    <a:pt x="3453" y="15"/>
                  </a:cubicBezTo>
                  <a:cubicBezTo>
                    <a:pt x="3453" y="15"/>
                    <a:pt x="3427" y="3"/>
                    <a:pt x="3418" y="3"/>
                  </a:cubicBezTo>
                  <a:cubicBezTo>
                    <a:pt x="3409" y="3"/>
                    <a:pt x="3389" y="18"/>
                    <a:pt x="3389" y="18"/>
                  </a:cubicBezTo>
                  <a:cubicBezTo>
                    <a:pt x="3363" y="10"/>
                    <a:pt x="3363" y="10"/>
                    <a:pt x="3363" y="10"/>
                  </a:cubicBezTo>
                  <a:cubicBezTo>
                    <a:pt x="3290" y="7"/>
                    <a:pt x="3290" y="7"/>
                    <a:pt x="3290" y="7"/>
                  </a:cubicBezTo>
                  <a:cubicBezTo>
                    <a:pt x="3308" y="25"/>
                    <a:pt x="3308" y="25"/>
                    <a:pt x="3308" y="25"/>
                  </a:cubicBezTo>
                  <a:cubicBezTo>
                    <a:pt x="3266" y="11"/>
                    <a:pt x="3266" y="11"/>
                    <a:pt x="3266" y="11"/>
                  </a:cubicBezTo>
                  <a:cubicBezTo>
                    <a:pt x="3225" y="18"/>
                    <a:pt x="3225" y="18"/>
                    <a:pt x="3225" y="18"/>
                  </a:cubicBezTo>
                  <a:cubicBezTo>
                    <a:pt x="3225" y="18"/>
                    <a:pt x="3195" y="12"/>
                    <a:pt x="3179" y="12"/>
                  </a:cubicBezTo>
                  <a:cubicBezTo>
                    <a:pt x="3163" y="12"/>
                    <a:pt x="3114" y="24"/>
                    <a:pt x="3114" y="24"/>
                  </a:cubicBezTo>
                  <a:cubicBezTo>
                    <a:pt x="3172" y="42"/>
                    <a:pt x="3172" y="42"/>
                    <a:pt x="3172" y="42"/>
                  </a:cubicBezTo>
                  <a:cubicBezTo>
                    <a:pt x="3114" y="34"/>
                    <a:pt x="3114" y="34"/>
                    <a:pt x="3114" y="34"/>
                  </a:cubicBezTo>
                  <a:cubicBezTo>
                    <a:pt x="3114" y="34"/>
                    <a:pt x="3059" y="23"/>
                    <a:pt x="3034" y="25"/>
                  </a:cubicBezTo>
                  <a:cubicBezTo>
                    <a:pt x="3010" y="28"/>
                    <a:pt x="3018" y="42"/>
                    <a:pt x="3018" y="42"/>
                  </a:cubicBezTo>
                  <a:cubicBezTo>
                    <a:pt x="3018" y="42"/>
                    <a:pt x="2956" y="36"/>
                    <a:pt x="2943" y="36"/>
                  </a:cubicBezTo>
                  <a:cubicBezTo>
                    <a:pt x="2930" y="36"/>
                    <a:pt x="2830" y="46"/>
                    <a:pt x="2826" y="48"/>
                  </a:cubicBezTo>
                  <a:cubicBezTo>
                    <a:pt x="2823" y="50"/>
                    <a:pt x="2849" y="56"/>
                    <a:pt x="2849" y="56"/>
                  </a:cubicBezTo>
                  <a:cubicBezTo>
                    <a:pt x="2905" y="59"/>
                    <a:pt x="2905" y="59"/>
                    <a:pt x="2905" y="59"/>
                  </a:cubicBezTo>
                  <a:cubicBezTo>
                    <a:pt x="2850" y="67"/>
                    <a:pt x="2850" y="67"/>
                    <a:pt x="2850" y="67"/>
                  </a:cubicBezTo>
                  <a:cubicBezTo>
                    <a:pt x="2850" y="67"/>
                    <a:pt x="2870" y="76"/>
                    <a:pt x="2884" y="76"/>
                  </a:cubicBezTo>
                  <a:cubicBezTo>
                    <a:pt x="2898" y="76"/>
                    <a:pt x="2935" y="70"/>
                    <a:pt x="2935" y="70"/>
                  </a:cubicBezTo>
                  <a:cubicBezTo>
                    <a:pt x="2935" y="70"/>
                    <a:pt x="2960" y="62"/>
                    <a:pt x="2978" y="62"/>
                  </a:cubicBezTo>
                  <a:cubicBezTo>
                    <a:pt x="2997" y="62"/>
                    <a:pt x="3040" y="71"/>
                    <a:pt x="3040" y="71"/>
                  </a:cubicBezTo>
                  <a:cubicBezTo>
                    <a:pt x="3040" y="71"/>
                    <a:pt x="2989" y="72"/>
                    <a:pt x="2977" y="73"/>
                  </a:cubicBezTo>
                  <a:cubicBezTo>
                    <a:pt x="2965" y="74"/>
                    <a:pt x="2930" y="87"/>
                    <a:pt x="2930" y="87"/>
                  </a:cubicBezTo>
                  <a:cubicBezTo>
                    <a:pt x="2930" y="87"/>
                    <a:pt x="2958" y="87"/>
                    <a:pt x="2979" y="89"/>
                  </a:cubicBezTo>
                  <a:cubicBezTo>
                    <a:pt x="3001" y="91"/>
                    <a:pt x="3006" y="83"/>
                    <a:pt x="3006" y="83"/>
                  </a:cubicBezTo>
                  <a:cubicBezTo>
                    <a:pt x="3050" y="83"/>
                    <a:pt x="3050" y="83"/>
                    <a:pt x="3050" y="83"/>
                  </a:cubicBezTo>
                  <a:cubicBezTo>
                    <a:pt x="3050" y="83"/>
                    <a:pt x="3064" y="84"/>
                    <a:pt x="3081" y="84"/>
                  </a:cubicBezTo>
                  <a:cubicBezTo>
                    <a:pt x="3098" y="84"/>
                    <a:pt x="3138" y="73"/>
                    <a:pt x="3142" y="70"/>
                  </a:cubicBezTo>
                  <a:cubicBezTo>
                    <a:pt x="3147" y="66"/>
                    <a:pt x="3173" y="63"/>
                    <a:pt x="3186" y="59"/>
                  </a:cubicBezTo>
                  <a:cubicBezTo>
                    <a:pt x="3199" y="54"/>
                    <a:pt x="3220" y="59"/>
                    <a:pt x="3220" y="59"/>
                  </a:cubicBezTo>
                  <a:cubicBezTo>
                    <a:pt x="3162" y="76"/>
                    <a:pt x="3162" y="76"/>
                    <a:pt x="3162" y="76"/>
                  </a:cubicBezTo>
                  <a:cubicBezTo>
                    <a:pt x="3185" y="77"/>
                    <a:pt x="3185" y="77"/>
                    <a:pt x="3185" y="77"/>
                  </a:cubicBezTo>
                  <a:cubicBezTo>
                    <a:pt x="3153" y="87"/>
                    <a:pt x="3153" y="87"/>
                    <a:pt x="3153" y="87"/>
                  </a:cubicBezTo>
                  <a:cubicBezTo>
                    <a:pt x="3153" y="87"/>
                    <a:pt x="3040" y="92"/>
                    <a:pt x="3027" y="92"/>
                  </a:cubicBezTo>
                  <a:cubicBezTo>
                    <a:pt x="3014" y="92"/>
                    <a:pt x="3014" y="104"/>
                    <a:pt x="3014" y="104"/>
                  </a:cubicBezTo>
                  <a:cubicBezTo>
                    <a:pt x="3065" y="119"/>
                    <a:pt x="3065" y="119"/>
                    <a:pt x="3065" y="119"/>
                  </a:cubicBezTo>
                  <a:cubicBezTo>
                    <a:pt x="3065" y="119"/>
                    <a:pt x="3045" y="125"/>
                    <a:pt x="3033" y="125"/>
                  </a:cubicBezTo>
                  <a:cubicBezTo>
                    <a:pt x="3022" y="125"/>
                    <a:pt x="2974" y="99"/>
                    <a:pt x="2974" y="99"/>
                  </a:cubicBezTo>
                  <a:cubicBezTo>
                    <a:pt x="2974" y="99"/>
                    <a:pt x="2925" y="100"/>
                    <a:pt x="2912" y="100"/>
                  </a:cubicBezTo>
                  <a:cubicBezTo>
                    <a:pt x="2899" y="100"/>
                    <a:pt x="2891" y="115"/>
                    <a:pt x="2891" y="115"/>
                  </a:cubicBezTo>
                  <a:cubicBezTo>
                    <a:pt x="2912" y="126"/>
                    <a:pt x="2912" y="126"/>
                    <a:pt x="2912" y="126"/>
                  </a:cubicBezTo>
                  <a:cubicBezTo>
                    <a:pt x="2912" y="126"/>
                    <a:pt x="2923" y="142"/>
                    <a:pt x="2940" y="145"/>
                  </a:cubicBezTo>
                  <a:cubicBezTo>
                    <a:pt x="2956" y="148"/>
                    <a:pt x="2989" y="144"/>
                    <a:pt x="2989" y="144"/>
                  </a:cubicBezTo>
                  <a:cubicBezTo>
                    <a:pt x="2989" y="144"/>
                    <a:pt x="2981" y="153"/>
                    <a:pt x="2964" y="155"/>
                  </a:cubicBezTo>
                  <a:cubicBezTo>
                    <a:pt x="2948" y="157"/>
                    <a:pt x="2917" y="151"/>
                    <a:pt x="2909" y="149"/>
                  </a:cubicBezTo>
                  <a:cubicBezTo>
                    <a:pt x="2902" y="147"/>
                    <a:pt x="2846" y="157"/>
                    <a:pt x="2828" y="157"/>
                  </a:cubicBezTo>
                  <a:cubicBezTo>
                    <a:pt x="2809" y="157"/>
                    <a:pt x="2774" y="182"/>
                    <a:pt x="2774" y="182"/>
                  </a:cubicBezTo>
                  <a:cubicBezTo>
                    <a:pt x="2823" y="174"/>
                    <a:pt x="2823" y="174"/>
                    <a:pt x="2823" y="174"/>
                  </a:cubicBezTo>
                  <a:cubicBezTo>
                    <a:pt x="2821" y="186"/>
                    <a:pt x="2821" y="186"/>
                    <a:pt x="2821" y="186"/>
                  </a:cubicBezTo>
                  <a:cubicBezTo>
                    <a:pt x="2863" y="174"/>
                    <a:pt x="2863" y="174"/>
                    <a:pt x="2863" y="174"/>
                  </a:cubicBezTo>
                  <a:cubicBezTo>
                    <a:pt x="2816" y="192"/>
                    <a:pt x="2816" y="192"/>
                    <a:pt x="2816" y="192"/>
                  </a:cubicBezTo>
                  <a:cubicBezTo>
                    <a:pt x="2816" y="192"/>
                    <a:pt x="2824" y="203"/>
                    <a:pt x="2840" y="203"/>
                  </a:cubicBezTo>
                  <a:cubicBezTo>
                    <a:pt x="2857" y="203"/>
                    <a:pt x="2902" y="186"/>
                    <a:pt x="2902" y="186"/>
                  </a:cubicBezTo>
                  <a:cubicBezTo>
                    <a:pt x="2834" y="212"/>
                    <a:pt x="2834" y="212"/>
                    <a:pt x="2834" y="212"/>
                  </a:cubicBezTo>
                  <a:cubicBezTo>
                    <a:pt x="2789" y="209"/>
                    <a:pt x="2789" y="209"/>
                    <a:pt x="2789" y="209"/>
                  </a:cubicBezTo>
                  <a:cubicBezTo>
                    <a:pt x="2780" y="192"/>
                    <a:pt x="2780" y="192"/>
                    <a:pt x="2780" y="192"/>
                  </a:cubicBezTo>
                  <a:cubicBezTo>
                    <a:pt x="2780" y="192"/>
                    <a:pt x="2747" y="189"/>
                    <a:pt x="2737" y="191"/>
                  </a:cubicBezTo>
                  <a:cubicBezTo>
                    <a:pt x="2727" y="193"/>
                    <a:pt x="2741" y="218"/>
                    <a:pt x="2741" y="218"/>
                  </a:cubicBezTo>
                  <a:cubicBezTo>
                    <a:pt x="2741" y="218"/>
                    <a:pt x="2697" y="222"/>
                    <a:pt x="2691" y="222"/>
                  </a:cubicBezTo>
                  <a:cubicBezTo>
                    <a:pt x="2684" y="222"/>
                    <a:pt x="2654" y="237"/>
                    <a:pt x="2634" y="239"/>
                  </a:cubicBezTo>
                  <a:cubicBezTo>
                    <a:pt x="2622" y="240"/>
                    <a:pt x="2613" y="241"/>
                    <a:pt x="2610" y="241"/>
                  </a:cubicBezTo>
                  <a:cubicBezTo>
                    <a:pt x="2607" y="241"/>
                    <a:pt x="2626" y="247"/>
                    <a:pt x="2641" y="247"/>
                  </a:cubicBezTo>
                  <a:cubicBezTo>
                    <a:pt x="2656" y="247"/>
                    <a:pt x="2663" y="240"/>
                    <a:pt x="2663" y="240"/>
                  </a:cubicBezTo>
                  <a:cubicBezTo>
                    <a:pt x="2655" y="252"/>
                    <a:pt x="2655" y="252"/>
                    <a:pt x="2655" y="252"/>
                  </a:cubicBezTo>
                  <a:cubicBezTo>
                    <a:pt x="2680" y="247"/>
                    <a:pt x="2680" y="247"/>
                    <a:pt x="2680" y="247"/>
                  </a:cubicBezTo>
                  <a:cubicBezTo>
                    <a:pt x="2695" y="240"/>
                    <a:pt x="2695" y="240"/>
                    <a:pt x="2695" y="240"/>
                  </a:cubicBezTo>
                  <a:cubicBezTo>
                    <a:pt x="2695" y="248"/>
                    <a:pt x="2695" y="248"/>
                    <a:pt x="2695" y="248"/>
                  </a:cubicBezTo>
                  <a:cubicBezTo>
                    <a:pt x="2712" y="246"/>
                    <a:pt x="2712" y="246"/>
                    <a:pt x="2712" y="246"/>
                  </a:cubicBezTo>
                  <a:cubicBezTo>
                    <a:pt x="2728" y="244"/>
                    <a:pt x="2728" y="244"/>
                    <a:pt x="2728" y="244"/>
                  </a:cubicBezTo>
                  <a:cubicBezTo>
                    <a:pt x="2728" y="244"/>
                    <a:pt x="2729" y="253"/>
                    <a:pt x="2740" y="254"/>
                  </a:cubicBezTo>
                  <a:cubicBezTo>
                    <a:pt x="2751" y="255"/>
                    <a:pt x="2773" y="241"/>
                    <a:pt x="2773" y="241"/>
                  </a:cubicBezTo>
                  <a:cubicBezTo>
                    <a:pt x="2778" y="250"/>
                    <a:pt x="2778" y="250"/>
                    <a:pt x="2778" y="250"/>
                  </a:cubicBezTo>
                  <a:cubicBezTo>
                    <a:pt x="2796" y="240"/>
                    <a:pt x="2796" y="240"/>
                    <a:pt x="2796" y="240"/>
                  </a:cubicBezTo>
                  <a:cubicBezTo>
                    <a:pt x="2796" y="240"/>
                    <a:pt x="2802" y="248"/>
                    <a:pt x="2810" y="251"/>
                  </a:cubicBezTo>
                  <a:cubicBezTo>
                    <a:pt x="2819" y="253"/>
                    <a:pt x="2828" y="242"/>
                    <a:pt x="2828" y="242"/>
                  </a:cubicBezTo>
                  <a:cubicBezTo>
                    <a:pt x="2828" y="242"/>
                    <a:pt x="2837" y="250"/>
                    <a:pt x="2850" y="250"/>
                  </a:cubicBezTo>
                  <a:cubicBezTo>
                    <a:pt x="2863" y="250"/>
                    <a:pt x="2853" y="238"/>
                    <a:pt x="2853" y="238"/>
                  </a:cubicBezTo>
                  <a:cubicBezTo>
                    <a:pt x="2891" y="252"/>
                    <a:pt x="2891" y="252"/>
                    <a:pt x="2891" y="252"/>
                  </a:cubicBezTo>
                  <a:cubicBezTo>
                    <a:pt x="2891" y="252"/>
                    <a:pt x="2898" y="261"/>
                    <a:pt x="2902" y="261"/>
                  </a:cubicBezTo>
                  <a:cubicBezTo>
                    <a:pt x="2906" y="261"/>
                    <a:pt x="2964" y="248"/>
                    <a:pt x="2975" y="248"/>
                  </a:cubicBezTo>
                  <a:cubicBezTo>
                    <a:pt x="2986" y="248"/>
                    <a:pt x="3011" y="238"/>
                    <a:pt x="3015" y="231"/>
                  </a:cubicBezTo>
                  <a:cubicBezTo>
                    <a:pt x="3019" y="225"/>
                    <a:pt x="2973" y="230"/>
                    <a:pt x="2973" y="230"/>
                  </a:cubicBezTo>
                  <a:cubicBezTo>
                    <a:pt x="2973" y="230"/>
                    <a:pt x="2982" y="223"/>
                    <a:pt x="2975" y="220"/>
                  </a:cubicBezTo>
                  <a:cubicBezTo>
                    <a:pt x="2969" y="218"/>
                    <a:pt x="2943" y="220"/>
                    <a:pt x="2943" y="220"/>
                  </a:cubicBezTo>
                  <a:cubicBezTo>
                    <a:pt x="2905" y="214"/>
                    <a:pt x="2905" y="214"/>
                    <a:pt x="2905" y="214"/>
                  </a:cubicBezTo>
                  <a:cubicBezTo>
                    <a:pt x="2917" y="201"/>
                    <a:pt x="2917" y="201"/>
                    <a:pt x="2917" y="201"/>
                  </a:cubicBezTo>
                  <a:cubicBezTo>
                    <a:pt x="2959" y="215"/>
                    <a:pt x="2959" y="215"/>
                    <a:pt x="2959" y="215"/>
                  </a:cubicBezTo>
                  <a:cubicBezTo>
                    <a:pt x="2959" y="215"/>
                    <a:pt x="3014" y="212"/>
                    <a:pt x="3034" y="211"/>
                  </a:cubicBezTo>
                  <a:cubicBezTo>
                    <a:pt x="3055" y="210"/>
                    <a:pt x="3050" y="192"/>
                    <a:pt x="3050" y="192"/>
                  </a:cubicBezTo>
                  <a:cubicBezTo>
                    <a:pt x="3050" y="192"/>
                    <a:pt x="3075" y="187"/>
                    <a:pt x="3094" y="187"/>
                  </a:cubicBezTo>
                  <a:cubicBezTo>
                    <a:pt x="3112" y="187"/>
                    <a:pt x="3150" y="178"/>
                    <a:pt x="3150" y="178"/>
                  </a:cubicBezTo>
                  <a:cubicBezTo>
                    <a:pt x="3132" y="167"/>
                    <a:pt x="3132" y="167"/>
                    <a:pt x="3132" y="167"/>
                  </a:cubicBezTo>
                  <a:cubicBezTo>
                    <a:pt x="3132" y="167"/>
                    <a:pt x="3155" y="167"/>
                    <a:pt x="3180" y="161"/>
                  </a:cubicBezTo>
                  <a:cubicBezTo>
                    <a:pt x="3205" y="156"/>
                    <a:pt x="3147" y="146"/>
                    <a:pt x="3147" y="146"/>
                  </a:cubicBezTo>
                  <a:cubicBezTo>
                    <a:pt x="3147" y="146"/>
                    <a:pt x="3115" y="147"/>
                    <a:pt x="3104" y="143"/>
                  </a:cubicBezTo>
                  <a:cubicBezTo>
                    <a:pt x="3094" y="139"/>
                    <a:pt x="3152" y="125"/>
                    <a:pt x="3155" y="126"/>
                  </a:cubicBezTo>
                  <a:cubicBezTo>
                    <a:pt x="3158" y="127"/>
                    <a:pt x="3200" y="131"/>
                    <a:pt x="3200" y="131"/>
                  </a:cubicBezTo>
                  <a:cubicBezTo>
                    <a:pt x="3200" y="131"/>
                    <a:pt x="3248" y="129"/>
                    <a:pt x="3263" y="126"/>
                  </a:cubicBezTo>
                  <a:cubicBezTo>
                    <a:pt x="3278" y="122"/>
                    <a:pt x="3229" y="120"/>
                    <a:pt x="3247" y="113"/>
                  </a:cubicBezTo>
                  <a:cubicBezTo>
                    <a:pt x="3264" y="105"/>
                    <a:pt x="3296" y="119"/>
                    <a:pt x="3316" y="119"/>
                  </a:cubicBezTo>
                  <a:cubicBezTo>
                    <a:pt x="3335" y="119"/>
                    <a:pt x="3328" y="102"/>
                    <a:pt x="3328" y="102"/>
                  </a:cubicBezTo>
                  <a:cubicBezTo>
                    <a:pt x="3376" y="105"/>
                    <a:pt x="3376" y="105"/>
                    <a:pt x="3376" y="105"/>
                  </a:cubicBezTo>
                  <a:cubicBezTo>
                    <a:pt x="3379" y="91"/>
                    <a:pt x="3379" y="91"/>
                    <a:pt x="3379" y="91"/>
                  </a:cubicBezTo>
                  <a:cubicBezTo>
                    <a:pt x="3379" y="91"/>
                    <a:pt x="3392" y="95"/>
                    <a:pt x="3401" y="95"/>
                  </a:cubicBezTo>
                  <a:cubicBezTo>
                    <a:pt x="3409" y="95"/>
                    <a:pt x="3440" y="83"/>
                    <a:pt x="3440" y="83"/>
                  </a:cubicBezTo>
                  <a:cubicBezTo>
                    <a:pt x="3440" y="83"/>
                    <a:pt x="3499" y="73"/>
                    <a:pt x="3531" y="67"/>
                  </a:cubicBezTo>
                  <a:cubicBezTo>
                    <a:pt x="3564" y="62"/>
                    <a:pt x="3567" y="57"/>
                    <a:pt x="3562" y="57"/>
                  </a:cubicBezTo>
                  <a:cubicBezTo>
                    <a:pt x="3558" y="57"/>
                    <a:pt x="3491" y="60"/>
                    <a:pt x="3491" y="60"/>
                  </a:cubicBezTo>
                  <a:cubicBezTo>
                    <a:pt x="3474" y="67"/>
                    <a:pt x="3474" y="67"/>
                    <a:pt x="3474" y="67"/>
                  </a:cubicBezTo>
                  <a:cubicBezTo>
                    <a:pt x="3428" y="64"/>
                    <a:pt x="3428" y="64"/>
                    <a:pt x="3428" y="64"/>
                  </a:cubicBezTo>
                  <a:cubicBezTo>
                    <a:pt x="3481" y="61"/>
                    <a:pt x="3481" y="61"/>
                    <a:pt x="3481" y="61"/>
                  </a:cubicBezTo>
                  <a:cubicBezTo>
                    <a:pt x="3479" y="52"/>
                    <a:pt x="3479" y="52"/>
                    <a:pt x="3479" y="52"/>
                  </a:cubicBezTo>
                  <a:cubicBezTo>
                    <a:pt x="3512" y="57"/>
                    <a:pt x="3512" y="57"/>
                    <a:pt x="3512" y="57"/>
                  </a:cubicBezTo>
                  <a:cubicBezTo>
                    <a:pt x="3512" y="57"/>
                    <a:pt x="3517" y="49"/>
                    <a:pt x="3526" y="49"/>
                  </a:cubicBezTo>
                  <a:cubicBezTo>
                    <a:pt x="3534" y="49"/>
                    <a:pt x="3635" y="45"/>
                    <a:pt x="3653" y="44"/>
                  </a:cubicBezTo>
                  <a:cubicBezTo>
                    <a:pt x="3671" y="43"/>
                    <a:pt x="3718" y="30"/>
                    <a:pt x="3715" y="26"/>
                  </a:cubicBezTo>
                  <a:close/>
                  <a:moveTo>
                    <a:pt x="2687" y="644"/>
                  </a:moveTo>
                  <a:cubicBezTo>
                    <a:pt x="2722" y="650"/>
                    <a:pt x="2732" y="643"/>
                    <a:pt x="2747" y="633"/>
                  </a:cubicBezTo>
                  <a:cubicBezTo>
                    <a:pt x="2763" y="624"/>
                    <a:pt x="2759" y="608"/>
                    <a:pt x="2745" y="604"/>
                  </a:cubicBezTo>
                  <a:cubicBezTo>
                    <a:pt x="2731" y="601"/>
                    <a:pt x="2698" y="610"/>
                    <a:pt x="2698" y="610"/>
                  </a:cubicBezTo>
                  <a:cubicBezTo>
                    <a:pt x="2660" y="634"/>
                    <a:pt x="2652" y="639"/>
                    <a:pt x="2687" y="644"/>
                  </a:cubicBezTo>
                  <a:close/>
                  <a:moveTo>
                    <a:pt x="2674" y="560"/>
                  </a:moveTo>
                  <a:cubicBezTo>
                    <a:pt x="2658" y="565"/>
                    <a:pt x="2633" y="576"/>
                    <a:pt x="2657" y="571"/>
                  </a:cubicBezTo>
                  <a:cubicBezTo>
                    <a:pt x="2680" y="566"/>
                    <a:pt x="2700" y="558"/>
                    <a:pt x="2700" y="558"/>
                  </a:cubicBezTo>
                  <a:cubicBezTo>
                    <a:pt x="2724" y="540"/>
                    <a:pt x="2690" y="555"/>
                    <a:pt x="2674" y="560"/>
                  </a:cubicBezTo>
                  <a:close/>
                  <a:moveTo>
                    <a:pt x="2747" y="549"/>
                  </a:moveTo>
                  <a:cubicBezTo>
                    <a:pt x="2733" y="543"/>
                    <a:pt x="2722" y="562"/>
                    <a:pt x="2735" y="566"/>
                  </a:cubicBezTo>
                  <a:cubicBezTo>
                    <a:pt x="2735" y="566"/>
                    <a:pt x="2761" y="555"/>
                    <a:pt x="2747" y="549"/>
                  </a:cubicBezTo>
                  <a:close/>
                  <a:moveTo>
                    <a:pt x="2349" y="710"/>
                  </a:moveTo>
                  <a:cubicBezTo>
                    <a:pt x="2337" y="712"/>
                    <a:pt x="2327" y="729"/>
                    <a:pt x="2346" y="729"/>
                  </a:cubicBezTo>
                  <a:cubicBezTo>
                    <a:pt x="2357" y="729"/>
                    <a:pt x="2362" y="708"/>
                    <a:pt x="2349" y="710"/>
                  </a:cubicBezTo>
                  <a:close/>
                  <a:moveTo>
                    <a:pt x="2390" y="712"/>
                  </a:moveTo>
                  <a:cubicBezTo>
                    <a:pt x="2374" y="710"/>
                    <a:pt x="2385" y="727"/>
                    <a:pt x="2385" y="727"/>
                  </a:cubicBezTo>
                  <a:cubicBezTo>
                    <a:pt x="2396" y="726"/>
                    <a:pt x="2405" y="713"/>
                    <a:pt x="2390" y="712"/>
                  </a:cubicBezTo>
                  <a:close/>
                  <a:moveTo>
                    <a:pt x="2500" y="829"/>
                  </a:moveTo>
                  <a:cubicBezTo>
                    <a:pt x="2477" y="841"/>
                    <a:pt x="2509" y="849"/>
                    <a:pt x="2509" y="849"/>
                  </a:cubicBezTo>
                  <a:cubicBezTo>
                    <a:pt x="2532" y="836"/>
                    <a:pt x="2524" y="816"/>
                    <a:pt x="2500" y="829"/>
                  </a:cubicBezTo>
                  <a:close/>
                  <a:moveTo>
                    <a:pt x="2653" y="1691"/>
                  </a:moveTo>
                  <a:cubicBezTo>
                    <a:pt x="2633" y="1687"/>
                    <a:pt x="2622" y="1678"/>
                    <a:pt x="2622" y="1678"/>
                  </a:cubicBezTo>
                  <a:cubicBezTo>
                    <a:pt x="2612" y="1687"/>
                    <a:pt x="2612" y="1687"/>
                    <a:pt x="2612" y="1687"/>
                  </a:cubicBezTo>
                  <a:cubicBezTo>
                    <a:pt x="2612" y="1687"/>
                    <a:pt x="2629" y="1696"/>
                    <a:pt x="2633" y="1699"/>
                  </a:cubicBezTo>
                  <a:cubicBezTo>
                    <a:pt x="2637" y="1702"/>
                    <a:pt x="2656" y="1701"/>
                    <a:pt x="2656" y="1701"/>
                  </a:cubicBezTo>
                  <a:cubicBezTo>
                    <a:pt x="2656" y="1701"/>
                    <a:pt x="2666" y="1706"/>
                    <a:pt x="2676" y="1705"/>
                  </a:cubicBezTo>
                  <a:cubicBezTo>
                    <a:pt x="2687" y="1704"/>
                    <a:pt x="2691" y="1693"/>
                    <a:pt x="2691" y="1693"/>
                  </a:cubicBezTo>
                  <a:cubicBezTo>
                    <a:pt x="2691" y="1693"/>
                    <a:pt x="2674" y="1695"/>
                    <a:pt x="2653" y="1691"/>
                  </a:cubicBezTo>
                  <a:close/>
                  <a:moveTo>
                    <a:pt x="2731" y="1524"/>
                  </a:moveTo>
                  <a:cubicBezTo>
                    <a:pt x="2731" y="1524"/>
                    <a:pt x="2698" y="1516"/>
                    <a:pt x="2671" y="1515"/>
                  </a:cubicBezTo>
                  <a:cubicBezTo>
                    <a:pt x="2644" y="1514"/>
                    <a:pt x="2686" y="1526"/>
                    <a:pt x="2686" y="1526"/>
                  </a:cubicBezTo>
                  <a:cubicBezTo>
                    <a:pt x="2686" y="1536"/>
                    <a:pt x="2686" y="1536"/>
                    <a:pt x="2686" y="1536"/>
                  </a:cubicBezTo>
                  <a:cubicBezTo>
                    <a:pt x="2686" y="1536"/>
                    <a:pt x="2719" y="1541"/>
                    <a:pt x="2748" y="1546"/>
                  </a:cubicBezTo>
                  <a:cubicBezTo>
                    <a:pt x="2777" y="1551"/>
                    <a:pt x="2804" y="1540"/>
                    <a:pt x="2731" y="1524"/>
                  </a:cubicBezTo>
                  <a:close/>
                  <a:moveTo>
                    <a:pt x="2793" y="1702"/>
                  </a:moveTo>
                  <a:cubicBezTo>
                    <a:pt x="2780" y="1699"/>
                    <a:pt x="2766" y="1706"/>
                    <a:pt x="2761" y="1709"/>
                  </a:cubicBezTo>
                  <a:cubicBezTo>
                    <a:pt x="2765" y="1706"/>
                    <a:pt x="2774" y="1700"/>
                    <a:pt x="2783" y="1690"/>
                  </a:cubicBezTo>
                  <a:cubicBezTo>
                    <a:pt x="2795" y="1677"/>
                    <a:pt x="2764" y="1676"/>
                    <a:pt x="2750" y="1692"/>
                  </a:cubicBezTo>
                  <a:cubicBezTo>
                    <a:pt x="2744" y="1706"/>
                    <a:pt x="2744" y="1706"/>
                    <a:pt x="2744" y="1706"/>
                  </a:cubicBezTo>
                  <a:cubicBezTo>
                    <a:pt x="2736" y="1720"/>
                    <a:pt x="2736" y="1720"/>
                    <a:pt x="2736" y="1720"/>
                  </a:cubicBezTo>
                  <a:cubicBezTo>
                    <a:pt x="2773" y="1715"/>
                    <a:pt x="2773" y="1715"/>
                    <a:pt x="2773" y="1715"/>
                  </a:cubicBezTo>
                  <a:cubicBezTo>
                    <a:pt x="2773" y="1715"/>
                    <a:pt x="2810" y="1706"/>
                    <a:pt x="2793" y="1702"/>
                  </a:cubicBezTo>
                  <a:close/>
                  <a:moveTo>
                    <a:pt x="3058" y="1312"/>
                  </a:moveTo>
                  <a:cubicBezTo>
                    <a:pt x="3051" y="1320"/>
                    <a:pt x="3052" y="1335"/>
                    <a:pt x="3037" y="1324"/>
                  </a:cubicBezTo>
                  <a:cubicBezTo>
                    <a:pt x="3022" y="1313"/>
                    <a:pt x="3046" y="1306"/>
                    <a:pt x="3046" y="1306"/>
                  </a:cubicBezTo>
                  <a:cubicBezTo>
                    <a:pt x="3043" y="1289"/>
                    <a:pt x="3043" y="1289"/>
                    <a:pt x="3043" y="1289"/>
                  </a:cubicBezTo>
                  <a:cubicBezTo>
                    <a:pt x="3023" y="1288"/>
                    <a:pt x="3023" y="1288"/>
                    <a:pt x="3023" y="1288"/>
                  </a:cubicBezTo>
                  <a:cubicBezTo>
                    <a:pt x="3023" y="1288"/>
                    <a:pt x="2977" y="1308"/>
                    <a:pt x="2974" y="1312"/>
                  </a:cubicBezTo>
                  <a:cubicBezTo>
                    <a:pt x="2971" y="1316"/>
                    <a:pt x="2935" y="1320"/>
                    <a:pt x="2935" y="1320"/>
                  </a:cubicBezTo>
                  <a:cubicBezTo>
                    <a:pt x="2914" y="1334"/>
                    <a:pt x="2914" y="1334"/>
                    <a:pt x="2914" y="1334"/>
                  </a:cubicBezTo>
                  <a:cubicBezTo>
                    <a:pt x="2922" y="1319"/>
                    <a:pt x="2922" y="1319"/>
                    <a:pt x="2922" y="1319"/>
                  </a:cubicBezTo>
                  <a:cubicBezTo>
                    <a:pt x="2907" y="1308"/>
                    <a:pt x="2907" y="1308"/>
                    <a:pt x="2907" y="1308"/>
                  </a:cubicBezTo>
                  <a:cubicBezTo>
                    <a:pt x="2930" y="1313"/>
                    <a:pt x="2930" y="1313"/>
                    <a:pt x="2930" y="1313"/>
                  </a:cubicBezTo>
                  <a:cubicBezTo>
                    <a:pt x="2940" y="1305"/>
                    <a:pt x="2940" y="1305"/>
                    <a:pt x="2940" y="130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60" y="1291"/>
                    <a:pt x="2960" y="1291"/>
                    <a:pt x="2960" y="1291"/>
                  </a:cubicBezTo>
                  <a:cubicBezTo>
                    <a:pt x="2960" y="1291"/>
                    <a:pt x="2981" y="1294"/>
                    <a:pt x="2993" y="1289"/>
                  </a:cubicBezTo>
                  <a:cubicBezTo>
                    <a:pt x="3005" y="1284"/>
                    <a:pt x="3022" y="1275"/>
                    <a:pt x="3022" y="1275"/>
                  </a:cubicBezTo>
                  <a:cubicBezTo>
                    <a:pt x="3022" y="1275"/>
                    <a:pt x="3070" y="1280"/>
                    <a:pt x="3069" y="1275"/>
                  </a:cubicBezTo>
                  <a:cubicBezTo>
                    <a:pt x="3068" y="1270"/>
                    <a:pt x="3050" y="1262"/>
                    <a:pt x="3050" y="1262"/>
                  </a:cubicBezTo>
                  <a:cubicBezTo>
                    <a:pt x="3049" y="1246"/>
                    <a:pt x="3049" y="1246"/>
                    <a:pt x="3049" y="1246"/>
                  </a:cubicBezTo>
                  <a:cubicBezTo>
                    <a:pt x="3049" y="1246"/>
                    <a:pt x="3021" y="1255"/>
                    <a:pt x="3015" y="1254"/>
                  </a:cubicBezTo>
                  <a:cubicBezTo>
                    <a:pt x="3009" y="1253"/>
                    <a:pt x="3007" y="1241"/>
                    <a:pt x="3007" y="1241"/>
                  </a:cubicBezTo>
                  <a:cubicBezTo>
                    <a:pt x="2967" y="1253"/>
                    <a:pt x="2967" y="1253"/>
                    <a:pt x="2967" y="1253"/>
                  </a:cubicBezTo>
                  <a:cubicBezTo>
                    <a:pt x="2969" y="1233"/>
                    <a:pt x="2969" y="1233"/>
                    <a:pt x="2969" y="1233"/>
                  </a:cubicBezTo>
                  <a:cubicBezTo>
                    <a:pt x="2940" y="1243"/>
                    <a:pt x="2940" y="1243"/>
                    <a:pt x="2940" y="1243"/>
                  </a:cubicBezTo>
                  <a:cubicBezTo>
                    <a:pt x="2940" y="1243"/>
                    <a:pt x="2971" y="1208"/>
                    <a:pt x="2963" y="1204"/>
                  </a:cubicBezTo>
                  <a:cubicBezTo>
                    <a:pt x="2955" y="1200"/>
                    <a:pt x="2930" y="1200"/>
                    <a:pt x="2930" y="1200"/>
                  </a:cubicBezTo>
                  <a:cubicBezTo>
                    <a:pt x="2933" y="1184"/>
                    <a:pt x="2933" y="1184"/>
                    <a:pt x="2933" y="1184"/>
                  </a:cubicBezTo>
                  <a:cubicBezTo>
                    <a:pt x="2911" y="1184"/>
                    <a:pt x="2911" y="1184"/>
                    <a:pt x="2911" y="1184"/>
                  </a:cubicBezTo>
                  <a:cubicBezTo>
                    <a:pt x="2920" y="1170"/>
                    <a:pt x="2920" y="1170"/>
                    <a:pt x="2920" y="1170"/>
                  </a:cubicBezTo>
                  <a:cubicBezTo>
                    <a:pt x="2902" y="1154"/>
                    <a:pt x="2902" y="1154"/>
                    <a:pt x="2902" y="1154"/>
                  </a:cubicBezTo>
                  <a:cubicBezTo>
                    <a:pt x="2902" y="1154"/>
                    <a:pt x="2932" y="1161"/>
                    <a:pt x="2940" y="1155"/>
                  </a:cubicBezTo>
                  <a:cubicBezTo>
                    <a:pt x="2948" y="1149"/>
                    <a:pt x="2959" y="1144"/>
                    <a:pt x="2959" y="1144"/>
                  </a:cubicBezTo>
                  <a:cubicBezTo>
                    <a:pt x="2929" y="1126"/>
                    <a:pt x="2929" y="1126"/>
                    <a:pt x="2929" y="1126"/>
                  </a:cubicBezTo>
                  <a:cubicBezTo>
                    <a:pt x="2962" y="1107"/>
                    <a:pt x="2962" y="1107"/>
                    <a:pt x="2962" y="1107"/>
                  </a:cubicBezTo>
                  <a:cubicBezTo>
                    <a:pt x="2929" y="1092"/>
                    <a:pt x="2929" y="1092"/>
                    <a:pt x="2929" y="1092"/>
                  </a:cubicBezTo>
                  <a:cubicBezTo>
                    <a:pt x="2899" y="1093"/>
                    <a:pt x="2899" y="1093"/>
                    <a:pt x="2899" y="1093"/>
                  </a:cubicBezTo>
                  <a:cubicBezTo>
                    <a:pt x="2935" y="1080"/>
                    <a:pt x="2935" y="1080"/>
                    <a:pt x="2935" y="1080"/>
                  </a:cubicBezTo>
                  <a:cubicBezTo>
                    <a:pt x="2910" y="1074"/>
                    <a:pt x="2910" y="1074"/>
                    <a:pt x="2910" y="1074"/>
                  </a:cubicBezTo>
                  <a:cubicBezTo>
                    <a:pt x="2940" y="1060"/>
                    <a:pt x="2940" y="1060"/>
                    <a:pt x="2940" y="1060"/>
                  </a:cubicBezTo>
                  <a:cubicBezTo>
                    <a:pt x="2935" y="1044"/>
                    <a:pt x="2935" y="1044"/>
                    <a:pt x="2935" y="1044"/>
                  </a:cubicBezTo>
                  <a:cubicBezTo>
                    <a:pt x="2913" y="1042"/>
                    <a:pt x="2913" y="1042"/>
                    <a:pt x="2913" y="1042"/>
                  </a:cubicBezTo>
                  <a:cubicBezTo>
                    <a:pt x="2913" y="1042"/>
                    <a:pt x="2931" y="1032"/>
                    <a:pt x="2923" y="1013"/>
                  </a:cubicBezTo>
                  <a:cubicBezTo>
                    <a:pt x="2915" y="994"/>
                    <a:pt x="2907" y="997"/>
                    <a:pt x="2907" y="997"/>
                  </a:cubicBezTo>
                  <a:cubicBezTo>
                    <a:pt x="2916" y="983"/>
                    <a:pt x="2916" y="983"/>
                    <a:pt x="2916" y="983"/>
                  </a:cubicBezTo>
                  <a:cubicBezTo>
                    <a:pt x="2916" y="983"/>
                    <a:pt x="2892" y="994"/>
                    <a:pt x="2887" y="1001"/>
                  </a:cubicBezTo>
                  <a:cubicBezTo>
                    <a:pt x="2882" y="1008"/>
                    <a:pt x="2886" y="1014"/>
                    <a:pt x="2886" y="1014"/>
                  </a:cubicBezTo>
                  <a:cubicBezTo>
                    <a:pt x="2867" y="1008"/>
                    <a:pt x="2867" y="1008"/>
                    <a:pt x="2867" y="1008"/>
                  </a:cubicBezTo>
                  <a:cubicBezTo>
                    <a:pt x="2871" y="1030"/>
                    <a:pt x="2871" y="1030"/>
                    <a:pt x="2871" y="1030"/>
                  </a:cubicBezTo>
                  <a:cubicBezTo>
                    <a:pt x="2853" y="1029"/>
                    <a:pt x="2853" y="1029"/>
                    <a:pt x="2853" y="1029"/>
                  </a:cubicBezTo>
                  <a:cubicBezTo>
                    <a:pt x="2845" y="1043"/>
                    <a:pt x="2845" y="1043"/>
                    <a:pt x="2845" y="1043"/>
                  </a:cubicBezTo>
                  <a:cubicBezTo>
                    <a:pt x="2850" y="1049"/>
                    <a:pt x="2850" y="1049"/>
                    <a:pt x="2850" y="1049"/>
                  </a:cubicBezTo>
                  <a:cubicBezTo>
                    <a:pt x="2834" y="1050"/>
                    <a:pt x="2834" y="1050"/>
                    <a:pt x="2834" y="1050"/>
                  </a:cubicBezTo>
                  <a:cubicBezTo>
                    <a:pt x="2819" y="1080"/>
                    <a:pt x="2819" y="1080"/>
                    <a:pt x="2819" y="1080"/>
                  </a:cubicBezTo>
                  <a:cubicBezTo>
                    <a:pt x="2811" y="1080"/>
                    <a:pt x="2811" y="1080"/>
                    <a:pt x="2811" y="1080"/>
                  </a:cubicBezTo>
                  <a:cubicBezTo>
                    <a:pt x="2821" y="1055"/>
                    <a:pt x="2821" y="1055"/>
                    <a:pt x="2821" y="1055"/>
                  </a:cubicBezTo>
                  <a:cubicBezTo>
                    <a:pt x="2821" y="1055"/>
                    <a:pt x="2811" y="1040"/>
                    <a:pt x="2802" y="1049"/>
                  </a:cubicBezTo>
                  <a:cubicBezTo>
                    <a:pt x="2793" y="1058"/>
                    <a:pt x="2781" y="1071"/>
                    <a:pt x="2774" y="1072"/>
                  </a:cubicBezTo>
                  <a:cubicBezTo>
                    <a:pt x="2767" y="1073"/>
                    <a:pt x="2739" y="1094"/>
                    <a:pt x="2739" y="1094"/>
                  </a:cubicBezTo>
                  <a:cubicBezTo>
                    <a:pt x="2744" y="1079"/>
                    <a:pt x="2744" y="1079"/>
                    <a:pt x="2744" y="1079"/>
                  </a:cubicBezTo>
                  <a:cubicBezTo>
                    <a:pt x="2743" y="1068"/>
                    <a:pt x="2743" y="1068"/>
                    <a:pt x="2743" y="1068"/>
                  </a:cubicBezTo>
                  <a:cubicBezTo>
                    <a:pt x="2718" y="1089"/>
                    <a:pt x="2718" y="1089"/>
                    <a:pt x="2718" y="1089"/>
                  </a:cubicBezTo>
                  <a:cubicBezTo>
                    <a:pt x="2674" y="1099"/>
                    <a:pt x="2674" y="1099"/>
                    <a:pt x="2674" y="1099"/>
                  </a:cubicBezTo>
                  <a:cubicBezTo>
                    <a:pt x="2715" y="1085"/>
                    <a:pt x="2715" y="1085"/>
                    <a:pt x="2715" y="1085"/>
                  </a:cubicBezTo>
                  <a:cubicBezTo>
                    <a:pt x="2715" y="1085"/>
                    <a:pt x="2739" y="1058"/>
                    <a:pt x="2726" y="1052"/>
                  </a:cubicBezTo>
                  <a:cubicBezTo>
                    <a:pt x="2713" y="1046"/>
                    <a:pt x="2698" y="1052"/>
                    <a:pt x="2698" y="1052"/>
                  </a:cubicBezTo>
                  <a:cubicBezTo>
                    <a:pt x="2698" y="1052"/>
                    <a:pt x="2665" y="1067"/>
                    <a:pt x="2667" y="1056"/>
                  </a:cubicBezTo>
                  <a:cubicBezTo>
                    <a:pt x="2669" y="1045"/>
                    <a:pt x="2686" y="1042"/>
                    <a:pt x="2686" y="1042"/>
                  </a:cubicBezTo>
                  <a:cubicBezTo>
                    <a:pt x="2685" y="1049"/>
                    <a:pt x="2685" y="1049"/>
                    <a:pt x="2685" y="1049"/>
                  </a:cubicBezTo>
                  <a:cubicBezTo>
                    <a:pt x="2699" y="1044"/>
                    <a:pt x="2699" y="1044"/>
                    <a:pt x="2699" y="1044"/>
                  </a:cubicBezTo>
                  <a:cubicBezTo>
                    <a:pt x="2696" y="1025"/>
                    <a:pt x="2696" y="1025"/>
                    <a:pt x="2696" y="1025"/>
                  </a:cubicBezTo>
                  <a:cubicBezTo>
                    <a:pt x="2696" y="1025"/>
                    <a:pt x="2721" y="1011"/>
                    <a:pt x="2712" y="1004"/>
                  </a:cubicBezTo>
                  <a:cubicBezTo>
                    <a:pt x="2703" y="997"/>
                    <a:pt x="2676" y="993"/>
                    <a:pt x="2676" y="993"/>
                  </a:cubicBezTo>
                  <a:cubicBezTo>
                    <a:pt x="2676" y="993"/>
                    <a:pt x="2721" y="995"/>
                    <a:pt x="2724" y="983"/>
                  </a:cubicBezTo>
                  <a:cubicBezTo>
                    <a:pt x="2727" y="971"/>
                    <a:pt x="2730" y="968"/>
                    <a:pt x="2736" y="964"/>
                  </a:cubicBezTo>
                  <a:cubicBezTo>
                    <a:pt x="2742" y="960"/>
                    <a:pt x="2762" y="959"/>
                    <a:pt x="2752" y="950"/>
                  </a:cubicBezTo>
                  <a:cubicBezTo>
                    <a:pt x="2742" y="941"/>
                    <a:pt x="2732" y="957"/>
                    <a:pt x="2732" y="957"/>
                  </a:cubicBezTo>
                  <a:cubicBezTo>
                    <a:pt x="2726" y="940"/>
                    <a:pt x="2726" y="940"/>
                    <a:pt x="2726" y="940"/>
                  </a:cubicBezTo>
                  <a:cubicBezTo>
                    <a:pt x="2726" y="940"/>
                    <a:pt x="2695" y="941"/>
                    <a:pt x="2686" y="941"/>
                  </a:cubicBezTo>
                  <a:cubicBezTo>
                    <a:pt x="2677" y="941"/>
                    <a:pt x="2675" y="926"/>
                    <a:pt x="2683" y="923"/>
                  </a:cubicBezTo>
                  <a:cubicBezTo>
                    <a:pt x="2691" y="920"/>
                    <a:pt x="2692" y="913"/>
                    <a:pt x="2685" y="911"/>
                  </a:cubicBezTo>
                  <a:cubicBezTo>
                    <a:pt x="2678" y="909"/>
                    <a:pt x="2672" y="916"/>
                    <a:pt x="2672" y="916"/>
                  </a:cubicBezTo>
                  <a:cubicBezTo>
                    <a:pt x="2677" y="900"/>
                    <a:pt x="2677" y="900"/>
                    <a:pt x="2677" y="900"/>
                  </a:cubicBezTo>
                  <a:cubicBezTo>
                    <a:pt x="2653" y="904"/>
                    <a:pt x="2653" y="904"/>
                    <a:pt x="2653" y="904"/>
                  </a:cubicBezTo>
                  <a:cubicBezTo>
                    <a:pt x="2653" y="904"/>
                    <a:pt x="2657" y="875"/>
                    <a:pt x="2640" y="875"/>
                  </a:cubicBezTo>
                  <a:cubicBezTo>
                    <a:pt x="2623" y="875"/>
                    <a:pt x="2595" y="892"/>
                    <a:pt x="2595" y="892"/>
                  </a:cubicBezTo>
                  <a:cubicBezTo>
                    <a:pt x="2595" y="892"/>
                    <a:pt x="2587" y="881"/>
                    <a:pt x="2579" y="881"/>
                  </a:cubicBezTo>
                  <a:cubicBezTo>
                    <a:pt x="2571" y="881"/>
                    <a:pt x="2554" y="890"/>
                    <a:pt x="2554" y="890"/>
                  </a:cubicBezTo>
                  <a:cubicBezTo>
                    <a:pt x="2554" y="890"/>
                    <a:pt x="2508" y="868"/>
                    <a:pt x="2492" y="871"/>
                  </a:cubicBezTo>
                  <a:cubicBezTo>
                    <a:pt x="2476" y="874"/>
                    <a:pt x="2470" y="886"/>
                    <a:pt x="2470" y="886"/>
                  </a:cubicBezTo>
                  <a:cubicBezTo>
                    <a:pt x="2470" y="886"/>
                    <a:pt x="2449" y="896"/>
                    <a:pt x="2456" y="904"/>
                  </a:cubicBezTo>
                  <a:cubicBezTo>
                    <a:pt x="2463" y="912"/>
                    <a:pt x="2476" y="913"/>
                    <a:pt x="2470" y="921"/>
                  </a:cubicBezTo>
                  <a:cubicBezTo>
                    <a:pt x="2464" y="929"/>
                    <a:pt x="2439" y="945"/>
                    <a:pt x="2439" y="945"/>
                  </a:cubicBezTo>
                  <a:cubicBezTo>
                    <a:pt x="2421" y="952"/>
                    <a:pt x="2421" y="952"/>
                    <a:pt x="2421" y="952"/>
                  </a:cubicBezTo>
                  <a:cubicBezTo>
                    <a:pt x="2438" y="961"/>
                    <a:pt x="2438" y="961"/>
                    <a:pt x="2438" y="961"/>
                  </a:cubicBezTo>
                  <a:cubicBezTo>
                    <a:pt x="2438" y="961"/>
                    <a:pt x="2423" y="968"/>
                    <a:pt x="2422" y="977"/>
                  </a:cubicBezTo>
                  <a:cubicBezTo>
                    <a:pt x="2421" y="986"/>
                    <a:pt x="2429" y="993"/>
                    <a:pt x="2421" y="1003"/>
                  </a:cubicBezTo>
                  <a:cubicBezTo>
                    <a:pt x="2413" y="1013"/>
                    <a:pt x="2406" y="1005"/>
                    <a:pt x="2393" y="1013"/>
                  </a:cubicBezTo>
                  <a:cubicBezTo>
                    <a:pt x="2380" y="1021"/>
                    <a:pt x="2382" y="1034"/>
                    <a:pt x="2382" y="1034"/>
                  </a:cubicBezTo>
                  <a:cubicBezTo>
                    <a:pt x="2382" y="1034"/>
                    <a:pt x="2366" y="1037"/>
                    <a:pt x="2360" y="1043"/>
                  </a:cubicBezTo>
                  <a:cubicBezTo>
                    <a:pt x="2354" y="1049"/>
                    <a:pt x="2334" y="1054"/>
                    <a:pt x="2336" y="1062"/>
                  </a:cubicBezTo>
                  <a:cubicBezTo>
                    <a:pt x="2338" y="1070"/>
                    <a:pt x="2375" y="1084"/>
                    <a:pt x="2375" y="1093"/>
                  </a:cubicBezTo>
                  <a:cubicBezTo>
                    <a:pt x="2375" y="1102"/>
                    <a:pt x="2374" y="1167"/>
                    <a:pt x="2339" y="1187"/>
                  </a:cubicBezTo>
                  <a:cubicBezTo>
                    <a:pt x="2304" y="1207"/>
                    <a:pt x="2259" y="1242"/>
                    <a:pt x="2241" y="1243"/>
                  </a:cubicBezTo>
                  <a:cubicBezTo>
                    <a:pt x="2223" y="1244"/>
                    <a:pt x="2174" y="1247"/>
                    <a:pt x="2171" y="1256"/>
                  </a:cubicBezTo>
                  <a:cubicBezTo>
                    <a:pt x="2168" y="1265"/>
                    <a:pt x="2180" y="1293"/>
                    <a:pt x="2180" y="1298"/>
                  </a:cubicBezTo>
                  <a:cubicBezTo>
                    <a:pt x="2180" y="1303"/>
                    <a:pt x="2159" y="1324"/>
                    <a:pt x="2155" y="1339"/>
                  </a:cubicBezTo>
                  <a:cubicBezTo>
                    <a:pt x="2151" y="1354"/>
                    <a:pt x="2154" y="1387"/>
                    <a:pt x="2154" y="1387"/>
                  </a:cubicBezTo>
                  <a:cubicBezTo>
                    <a:pt x="2154" y="1387"/>
                    <a:pt x="2120" y="1404"/>
                    <a:pt x="2119" y="1409"/>
                  </a:cubicBezTo>
                  <a:cubicBezTo>
                    <a:pt x="2118" y="1414"/>
                    <a:pt x="2117" y="1431"/>
                    <a:pt x="2117" y="1431"/>
                  </a:cubicBezTo>
                  <a:cubicBezTo>
                    <a:pt x="2104" y="1447"/>
                    <a:pt x="2104" y="1447"/>
                    <a:pt x="2104" y="1447"/>
                  </a:cubicBezTo>
                  <a:cubicBezTo>
                    <a:pt x="2104" y="1447"/>
                    <a:pt x="2111" y="1423"/>
                    <a:pt x="2100" y="1422"/>
                  </a:cubicBezTo>
                  <a:cubicBezTo>
                    <a:pt x="2089" y="1421"/>
                    <a:pt x="2067" y="1435"/>
                    <a:pt x="2072" y="1446"/>
                  </a:cubicBezTo>
                  <a:cubicBezTo>
                    <a:pt x="2077" y="1457"/>
                    <a:pt x="2071" y="1466"/>
                    <a:pt x="2071" y="1466"/>
                  </a:cubicBezTo>
                  <a:cubicBezTo>
                    <a:pt x="2071" y="1466"/>
                    <a:pt x="2069" y="1446"/>
                    <a:pt x="2063" y="1441"/>
                  </a:cubicBezTo>
                  <a:cubicBezTo>
                    <a:pt x="2057" y="1436"/>
                    <a:pt x="2019" y="1447"/>
                    <a:pt x="2019" y="1447"/>
                  </a:cubicBezTo>
                  <a:cubicBezTo>
                    <a:pt x="2019" y="1447"/>
                    <a:pt x="2055" y="1426"/>
                    <a:pt x="2051" y="1413"/>
                  </a:cubicBezTo>
                  <a:cubicBezTo>
                    <a:pt x="2047" y="1400"/>
                    <a:pt x="2011" y="1389"/>
                    <a:pt x="2011" y="1389"/>
                  </a:cubicBezTo>
                  <a:cubicBezTo>
                    <a:pt x="2011" y="1389"/>
                    <a:pt x="2028" y="1386"/>
                    <a:pt x="2028" y="1379"/>
                  </a:cubicBezTo>
                  <a:cubicBezTo>
                    <a:pt x="2028" y="1372"/>
                    <a:pt x="2016" y="1346"/>
                    <a:pt x="2016" y="1346"/>
                  </a:cubicBezTo>
                  <a:cubicBezTo>
                    <a:pt x="2038" y="1331"/>
                    <a:pt x="2038" y="1331"/>
                    <a:pt x="2038" y="1331"/>
                  </a:cubicBezTo>
                  <a:cubicBezTo>
                    <a:pt x="2037" y="1316"/>
                    <a:pt x="2037" y="1316"/>
                    <a:pt x="2037" y="1316"/>
                  </a:cubicBezTo>
                  <a:cubicBezTo>
                    <a:pt x="2054" y="1305"/>
                    <a:pt x="2054" y="1305"/>
                    <a:pt x="2054" y="1305"/>
                  </a:cubicBezTo>
                  <a:cubicBezTo>
                    <a:pt x="2053" y="1280"/>
                    <a:pt x="2053" y="1280"/>
                    <a:pt x="2053" y="1280"/>
                  </a:cubicBezTo>
                  <a:cubicBezTo>
                    <a:pt x="2053" y="1280"/>
                    <a:pt x="2102" y="1253"/>
                    <a:pt x="2078" y="1241"/>
                  </a:cubicBezTo>
                  <a:cubicBezTo>
                    <a:pt x="2054" y="1229"/>
                    <a:pt x="1982" y="1233"/>
                    <a:pt x="1982" y="1233"/>
                  </a:cubicBezTo>
                  <a:cubicBezTo>
                    <a:pt x="1958" y="1241"/>
                    <a:pt x="1958" y="1241"/>
                    <a:pt x="1958" y="1241"/>
                  </a:cubicBezTo>
                  <a:cubicBezTo>
                    <a:pt x="1958" y="1241"/>
                    <a:pt x="1976" y="1220"/>
                    <a:pt x="1966" y="1215"/>
                  </a:cubicBezTo>
                  <a:cubicBezTo>
                    <a:pt x="1956" y="1210"/>
                    <a:pt x="1908" y="1200"/>
                    <a:pt x="1908" y="1200"/>
                  </a:cubicBezTo>
                  <a:cubicBezTo>
                    <a:pt x="1908" y="1200"/>
                    <a:pt x="1913" y="1178"/>
                    <a:pt x="1894" y="1164"/>
                  </a:cubicBezTo>
                  <a:cubicBezTo>
                    <a:pt x="1875" y="1150"/>
                    <a:pt x="1850" y="1149"/>
                    <a:pt x="1850" y="1149"/>
                  </a:cubicBezTo>
                  <a:cubicBezTo>
                    <a:pt x="1850" y="1149"/>
                    <a:pt x="1851" y="1137"/>
                    <a:pt x="1823" y="1136"/>
                  </a:cubicBezTo>
                  <a:cubicBezTo>
                    <a:pt x="1795" y="1135"/>
                    <a:pt x="1726" y="1147"/>
                    <a:pt x="1726" y="1147"/>
                  </a:cubicBezTo>
                  <a:cubicBezTo>
                    <a:pt x="1726" y="1147"/>
                    <a:pt x="1759" y="1137"/>
                    <a:pt x="1760" y="1125"/>
                  </a:cubicBezTo>
                  <a:cubicBezTo>
                    <a:pt x="1761" y="1113"/>
                    <a:pt x="1779" y="1061"/>
                    <a:pt x="1779" y="1061"/>
                  </a:cubicBezTo>
                  <a:cubicBezTo>
                    <a:pt x="1779" y="1061"/>
                    <a:pt x="1749" y="1055"/>
                    <a:pt x="1746" y="1057"/>
                  </a:cubicBezTo>
                  <a:cubicBezTo>
                    <a:pt x="1743" y="1059"/>
                    <a:pt x="1720" y="1075"/>
                    <a:pt x="1720" y="1075"/>
                  </a:cubicBezTo>
                  <a:cubicBezTo>
                    <a:pt x="1730" y="1056"/>
                    <a:pt x="1730" y="1056"/>
                    <a:pt x="1730" y="1056"/>
                  </a:cubicBezTo>
                  <a:cubicBezTo>
                    <a:pt x="1726" y="1041"/>
                    <a:pt x="1726" y="1041"/>
                    <a:pt x="1726" y="1041"/>
                  </a:cubicBezTo>
                  <a:cubicBezTo>
                    <a:pt x="1726" y="1041"/>
                    <a:pt x="1752" y="1019"/>
                    <a:pt x="1764" y="998"/>
                  </a:cubicBezTo>
                  <a:cubicBezTo>
                    <a:pt x="1776" y="977"/>
                    <a:pt x="1844" y="940"/>
                    <a:pt x="1844" y="940"/>
                  </a:cubicBezTo>
                  <a:cubicBezTo>
                    <a:pt x="1838" y="929"/>
                    <a:pt x="1838" y="929"/>
                    <a:pt x="1838" y="929"/>
                  </a:cubicBezTo>
                  <a:cubicBezTo>
                    <a:pt x="1881" y="915"/>
                    <a:pt x="1881" y="915"/>
                    <a:pt x="1881" y="915"/>
                  </a:cubicBezTo>
                  <a:cubicBezTo>
                    <a:pt x="1882" y="904"/>
                    <a:pt x="1882" y="904"/>
                    <a:pt x="1882" y="904"/>
                  </a:cubicBezTo>
                  <a:cubicBezTo>
                    <a:pt x="1909" y="900"/>
                    <a:pt x="1909" y="900"/>
                    <a:pt x="1909" y="900"/>
                  </a:cubicBezTo>
                  <a:cubicBezTo>
                    <a:pt x="1911" y="887"/>
                    <a:pt x="1911" y="887"/>
                    <a:pt x="1911" y="887"/>
                  </a:cubicBezTo>
                  <a:cubicBezTo>
                    <a:pt x="1932" y="884"/>
                    <a:pt x="1932" y="884"/>
                    <a:pt x="1932" y="884"/>
                  </a:cubicBezTo>
                  <a:cubicBezTo>
                    <a:pt x="1966" y="857"/>
                    <a:pt x="1966" y="857"/>
                    <a:pt x="1966" y="857"/>
                  </a:cubicBezTo>
                  <a:cubicBezTo>
                    <a:pt x="1966" y="857"/>
                    <a:pt x="2040" y="860"/>
                    <a:pt x="2040" y="847"/>
                  </a:cubicBezTo>
                  <a:cubicBezTo>
                    <a:pt x="2040" y="834"/>
                    <a:pt x="2020" y="819"/>
                    <a:pt x="2020" y="819"/>
                  </a:cubicBezTo>
                  <a:cubicBezTo>
                    <a:pt x="1980" y="824"/>
                    <a:pt x="1980" y="824"/>
                    <a:pt x="1980" y="824"/>
                  </a:cubicBezTo>
                  <a:cubicBezTo>
                    <a:pt x="1986" y="814"/>
                    <a:pt x="1986" y="814"/>
                    <a:pt x="1986" y="814"/>
                  </a:cubicBezTo>
                  <a:cubicBezTo>
                    <a:pt x="1950" y="800"/>
                    <a:pt x="1950" y="800"/>
                    <a:pt x="1950" y="800"/>
                  </a:cubicBezTo>
                  <a:cubicBezTo>
                    <a:pt x="1966" y="795"/>
                    <a:pt x="1966" y="795"/>
                    <a:pt x="1966" y="795"/>
                  </a:cubicBezTo>
                  <a:cubicBezTo>
                    <a:pt x="2021" y="811"/>
                    <a:pt x="2021" y="811"/>
                    <a:pt x="2021" y="811"/>
                  </a:cubicBezTo>
                  <a:cubicBezTo>
                    <a:pt x="2021" y="811"/>
                    <a:pt x="2042" y="833"/>
                    <a:pt x="2061" y="825"/>
                  </a:cubicBezTo>
                  <a:cubicBezTo>
                    <a:pt x="2080" y="817"/>
                    <a:pt x="2096" y="784"/>
                    <a:pt x="2103" y="789"/>
                  </a:cubicBezTo>
                  <a:cubicBezTo>
                    <a:pt x="2110" y="794"/>
                    <a:pt x="2131" y="804"/>
                    <a:pt x="2140" y="802"/>
                  </a:cubicBezTo>
                  <a:cubicBezTo>
                    <a:pt x="2140" y="802"/>
                    <a:pt x="2185" y="783"/>
                    <a:pt x="2203" y="776"/>
                  </a:cubicBezTo>
                  <a:cubicBezTo>
                    <a:pt x="2221" y="769"/>
                    <a:pt x="2255" y="750"/>
                    <a:pt x="2243" y="747"/>
                  </a:cubicBezTo>
                  <a:cubicBezTo>
                    <a:pt x="2231" y="744"/>
                    <a:pt x="2175" y="744"/>
                    <a:pt x="2175" y="744"/>
                  </a:cubicBezTo>
                  <a:cubicBezTo>
                    <a:pt x="2171" y="728"/>
                    <a:pt x="2171" y="728"/>
                    <a:pt x="2171" y="728"/>
                  </a:cubicBezTo>
                  <a:cubicBezTo>
                    <a:pt x="2115" y="708"/>
                    <a:pt x="2115" y="708"/>
                    <a:pt x="2115" y="708"/>
                  </a:cubicBezTo>
                  <a:cubicBezTo>
                    <a:pt x="2115" y="708"/>
                    <a:pt x="2171" y="700"/>
                    <a:pt x="2186" y="706"/>
                  </a:cubicBezTo>
                  <a:cubicBezTo>
                    <a:pt x="2201" y="712"/>
                    <a:pt x="2215" y="738"/>
                    <a:pt x="2230" y="738"/>
                  </a:cubicBezTo>
                  <a:cubicBezTo>
                    <a:pt x="2245" y="738"/>
                    <a:pt x="2324" y="700"/>
                    <a:pt x="2324" y="700"/>
                  </a:cubicBezTo>
                  <a:cubicBezTo>
                    <a:pt x="2305" y="692"/>
                    <a:pt x="2305" y="692"/>
                    <a:pt x="2305" y="692"/>
                  </a:cubicBezTo>
                  <a:cubicBezTo>
                    <a:pt x="2305" y="692"/>
                    <a:pt x="2319" y="680"/>
                    <a:pt x="2337" y="680"/>
                  </a:cubicBezTo>
                  <a:cubicBezTo>
                    <a:pt x="2355" y="680"/>
                    <a:pt x="2360" y="694"/>
                    <a:pt x="2360" y="694"/>
                  </a:cubicBezTo>
                  <a:cubicBezTo>
                    <a:pt x="2380" y="701"/>
                    <a:pt x="2380" y="701"/>
                    <a:pt x="2380" y="701"/>
                  </a:cubicBezTo>
                  <a:cubicBezTo>
                    <a:pt x="2381" y="688"/>
                    <a:pt x="2381" y="688"/>
                    <a:pt x="2381" y="688"/>
                  </a:cubicBezTo>
                  <a:cubicBezTo>
                    <a:pt x="2381" y="688"/>
                    <a:pt x="2395" y="705"/>
                    <a:pt x="2400" y="696"/>
                  </a:cubicBezTo>
                  <a:cubicBezTo>
                    <a:pt x="2405" y="687"/>
                    <a:pt x="2388" y="669"/>
                    <a:pt x="2388" y="669"/>
                  </a:cubicBezTo>
                  <a:cubicBezTo>
                    <a:pt x="2374" y="663"/>
                    <a:pt x="2374" y="663"/>
                    <a:pt x="2374" y="663"/>
                  </a:cubicBezTo>
                  <a:cubicBezTo>
                    <a:pt x="2401" y="658"/>
                    <a:pt x="2401" y="658"/>
                    <a:pt x="2401" y="658"/>
                  </a:cubicBezTo>
                  <a:cubicBezTo>
                    <a:pt x="2401" y="658"/>
                    <a:pt x="2415" y="697"/>
                    <a:pt x="2424" y="695"/>
                  </a:cubicBezTo>
                  <a:cubicBezTo>
                    <a:pt x="2433" y="693"/>
                    <a:pt x="2546" y="660"/>
                    <a:pt x="2532" y="641"/>
                  </a:cubicBezTo>
                  <a:cubicBezTo>
                    <a:pt x="2518" y="622"/>
                    <a:pt x="2507" y="607"/>
                    <a:pt x="2518" y="600"/>
                  </a:cubicBezTo>
                  <a:cubicBezTo>
                    <a:pt x="2529" y="593"/>
                    <a:pt x="2579" y="591"/>
                    <a:pt x="2580" y="585"/>
                  </a:cubicBezTo>
                  <a:cubicBezTo>
                    <a:pt x="2581" y="579"/>
                    <a:pt x="2570" y="553"/>
                    <a:pt x="2570" y="553"/>
                  </a:cubicBezTo>
                  <a:cubicBezTo>
                    <a:pt x="2558" y="538"/>
                    <a:pt x="2558" y="538"/>
                    <a:pt x="2558" y="538"/>
                  </a:cubicBezTo>
                  <a:cubicBezTo>
                    <a:pt x="2558" y="538"/>
                    <a:pt x="2496" y="520"/>
                    <a:pt x="2470" y="538"/>
                  </a:cubicBezTo>
                  <a:cubicBezTo>
                    <a:pt x="2444" y="556"/>
                    <a:pt x="2466" y="568"/>
                    <a:pt x="2466" y="568"/>
                  </a:cubicBezTo>
                  <a:cubicBezTo>
                    <a:pt x="2442" y="583"/>
                    <a:pt x="2442" y="583"/>
                    <a:pt x="2442" y="583"/>
                  </a:cubicBezTo>
                  <a:cubicBezTo>
                    <a:pt x="2428" y="583"/>
                    <a:pt x="2428" y="583"/>
                    <a:pt x="2428" y="583"/>
                  </a:cubicBezTo>
                  <a:cubicBezTo>
                    <a:pt x="2383" y="614"/>
                    <a:pt x="2383" y="614"/>
                    <a:pt x="2383" y="614"/>
                  </a:cubicBezTo>
                  <a:cubicBezTo>
                    <a:pt x="2366" y="621"/>
                    <a:pt x="2366" y="621"/>
                    <a:pt x="2366" y="621"/>
                  </a:cubicBezTo>
                  <a:cubicBezTo>
                    <a:pt x="2366" y="621"/>
                    <a:pt x="2354" y="639"/>
                    <a:pt x="2350" y="642"/>
                  </a:cubicBezTo>
                  <a:cubicBezTo>
                    <a:pt x="2346" y="645"/>
                    <a:pt x="2327" y="646"/>
                    <a:pt x="2327" y="646"/>
                  </a:cubicBezTo>
                  <a:cubicBezTo>
                    <a:pt x="2304" y="658"/>
                    <a:pt x="2304" y="658"/>
                    <a:pt x="2304" y="658"/>
                  </a:cubicBezTo>
                  <a:cubicBezTo>
                    <a:pt x="2304" y="658"/>
                    <a:pt x="2293" y="624"/>
                    <a:pt x="2299" y="613"/>
                  </a:cubicBezTo>
                  <a:cubicBezTo>
                    <a:pt x="2305" y="602"/>
                    <a:pt x="2336" y="607"/>
                    <a:pt x="2341" y="591"/>
                  </a:cubicBezTo>
                  <a:cubicBezTo>
                    <a:pt x="2346" y="575"/>
                    <a:pt x="2330" y="558"/>
                    <a:pt x="2327" y="558"/>
                  </a:cubicBezTo>
                  <a:cubicBezTo>
                    <a:pt x="2324" y="558"/>
                    <a:pt x="2271" y="582"/>
                    <a:pt x="2271" y="582"/>
                  </a:cubicBezTo>
                  <a:cubicBezTo>
                    <a:pt x="2252" y="603"/>
                    <a:pt x="2252" y="603"/>
                    <a:pt x="2252" y="603"/>
                  </a:cubicBezTo>
                  <a:cubicBezTo>
                    <a:pt x="2246" y="594"/>
                    <a:pt x="2246" y="594"/>
                    <a:pt x="2246" y="594"/>
                  </a:cubicBezTo>
                  <a:cubicBezTo>
                    <a:pt x="2264" y="576"/>
                    <a:pt x="2264" y="576"/>
                    <a:pt x="2264" y="576"/>
                  </a:cubicBezTo>
                  <a:cubicBezTo>
                    <a:pt x="2262" y="563"/>
                    <a:pt x="2262" y="563"/>
                    <a:pt x="2262" y="563"/>
                  </a:cubicBezTo>
                  <a:cubicBezTo>
                    <a:pt x="2292" y="552"/>
                    <a:pt x="2292" y="552"/>
                    <a:pt x="2292" y="552"/>
                  </a:cubicBezTo>
                  <a:cubicBezTo>
                    <a:pt x="2265" y="547"/>
                    <a:pt x="2265" y="547"/>
                    <a:pt x="2265" y="547"/>
                  </a:cubicBezTo>
                  <a:cubicBezTo>
                    <a:pt x="2270" y="537"/>
                    <a:pt x="2270" y="537"/>
                    <a:pt x="2270" y="537"/>
                  </a:cubicBezTo>
                  <a:cubicBezTo>
                    <a:pt x="2238" y="547"/>
                    <a:pt x="2238" y="547"/>
                    <a:pt x="2238" y="547"/>
                  </a:cubicBezTo>
                  <a:cubicBezTo>
                    <a:pt x="2224" y="539"/>
                    <a:pt x="2224" y="539"/>
                    <a:pt x="2224" y="539"/>
                  </a:cubicBezTo>
                  <a:cubicBezTo>
                    <a:pt x="2249" y="530"/>
                    <a:pt x="2249" y="530"/>
                    <a:pt x="2249" y="530"/>
                  </a:cubicBezTo>
                  <a:cubicBezTo>
                    <a:pt x="2250" y="520"/>
                    <a:pt x="2250" y="520"/>
                    <a:pt x="2250" y="520"/>
                  </a:cubicBezTo>
                  <a:cubicBezTo>
                    <a:pt x="2250" y="520"/>
                    <a:pt x="2286" y="528"/>
                    <a:pt x="2284" y="515"/>
                  </a:cubicBezTo>
                  <a:cubicBezTo>
                    <a:pt x="2282" y="502"/>
                    <a:pt x="2254" y="505"/>
                    <a:pt x="2266" y="488"/>
                  </a:cubicBezTo>
                  <a:cubicBezTo>
                    <a:pt x="2278" y="471"/>
                    <a:pt x="2289" y="446"/>
                    <a:pt x="2273" y="445"/>
                  </a:cubicBezTo>
                  <a:cubicBezTo>
                    <a:pt x="2248" y="435"/>
                    <a:pt x="2248" y="435"/>
                    <a:pt x="2248" y="435"/>
                  </a:cubicBezTo>
                  <a:cubicBezTo>
                    <a:pt x="2229" y="443"/>
                    <a:pt x="2229" y="443"/>
                    <a:pt x="2229" y="443"/>
                  </a:cubicBezTo>
                  <a:cubicBezTo>
                    <a:pt x="2229" y="443"/>
                    <a:pt x="2202" y="445"/>
                    <a:pt x="2201" y="449"/>
                  </a:cubicBezTo>
                  <a:cubicBezTo>
                    <a:pt x="2200" y="453"/>
                    <a:pt x="2208" y="462"/>
                    <a:pt x="2202" y="463"/>
                  </a:cubicBezTo>
                  <a:cubicBezTo>
                    <a:pt x="2196" y="464"/>
                    <a:pt x="2160" y="457"/>
                    <a:pt x="2152" y="466"/>
                  </a:cubicBezTo>
                  <a:cubicBezTo>
                    <a:pt x="2144" y="475"/>
                    <a:pt x="2127" y="484"/>
                    <a:pt x="2136" y="488"/>
                  </a:cubicBezTo>
                  <a:cubicBezTo>
                    <a:pt x="2145" y="492"/>
                    <a:pt x="2156" y="494"/>
                    <a:pt x="2156" y="494"/>
                  </a:cubicBezTo>
                  <a:cubicBezTo>
                    <a:pt x="2156" y="494"/>
                    <a:pt x="2107" y="507"/>
                    <a:pt x="2109" y="520"/>
                  </a:cubicBezTo>
                  <a:cubicBezTo>
                    <a:pt x="2111" y="533"/>
                    <a:pt x="2138" y="543"/>
                    <a:pt x="2138" y="543"/>
                  </a:cubicBezTo>
                  <a:cubicBezTo>
                    <a:pt x="2154" y="536"/>
                    <a:pt x="2154" y="536"/>
                    <a:pt x="2154" y="536"/>
                  </a:cubicBezTo>
                  <a:cubicBezTo>
                    <a:pt x="2154" y="536"/>
                    <a:pt x="2153" y="557"/>
                    <a:pt x="2159" y="554"/>
                  </a:cubicBezTo>
                  <a:cubicBezTo>
                    <a:pt x="2165" y="551"/>
                    <a:pt x="2194" y="546"/>
                    <a:pt x="2183" y="554"/>
                  </a:cubicBezTo>
                  <a:cubicBezTo>
                    <a:pt x="2172" y="562"/>
                    <a:pt x="2163" y="561"/>
                    <a:pt x="2163" y="561"/>
                  </a:cubicBezTo>
                  <a:cubicBezTo>
                    <a:pt x="2150" y="556"/>
                    <a:pt x="2150" y="556"/>
                    <a:pt x="2150" y="556"/>
                  </a:cubicBezTo>
                  <a:cubicBezTo>
                    <a:pt x="2148" y="565"/>
                    <a:pt x="2148" y="565"/>
                    <a:pt x="2148" y="565"/>
                  </a:cubicBezTo>
                  <a:cubicBezTo>
                    <a:pt x="2148" y="565"/>
                    <a:pt x="2112" y="571"/>
                    <a:pt x="2124" y="575"/>
                  </a:cubicBezTo>
                  <a:cubicBezTo>
                    <a:pt x="2136" y="579"/>
                    <a:pt x="2163" y="559"/>
                    <a:pt x="2157" y="572"/>
                  </a:cubicBezTo>
                  <a:cubicBezTo>
                    <a:pt x="2151" y="585"/>
                    <a:pt x="2132" y="594"/>
                    <a:pt x="2119" y="598"/>
                  </a:cubicBezTo>
                  <a:cubicBezTo>
                    <a:pt x="2106" y="602"/>
                    <a:pt x="2086" y="617"/>
                    <a:pt x="2086" y="617"/>
                  </a:cubicBezTo>
                  <a:cubicBezTo>
                    <a:pt x="2086" y="617"/>
                    <a:pt x="2064" y="605"/>
                    <a:pt x="2060" y="612"/>
                  </a:cubicBezTo>
                  <a:cubicBezTo>
                    <a:pt x="2056" y="619"/>
                    <a:pt x="2035" y="625"/>
                    <a:pt x="2036" y="635"/>
                  </a:cubicBezTo>
                  <a:cubicBezTo>
                    <a:pt x="2037" y="645"/>
                    <a:pt x="2030" y="654"/>
                    <a:pt x="2030" y="654"/>
                  </a:cubicBezTo>
                  <a:cubicBezTo>
                    <a:pt x="2026" y="645"/>
                    <a:pt x="2026" y="645"/>
                    <a:pt x="2026" y="645"/>
                  </a:cubicBezTo>
                  <a:cubicBezTo>
                    <a:pt x="2026" y="645"/>
                    <a:pt x="2001" y="644"/>
                    <a:pt x="2003" y="638"/>
                  </a:cubicBezTo>
                  <a:cubicBezTo>
                    <a:pt x="2005" y="632"/>
                    <a:pt x="2047" y="604"/>
                    <a:pt x="2047" y="604"/>
                  </a:cubicBezTo>
                  <a:cubicBezTo>
                    <a:pt x="2022" y="604"/>
                    <a:pt x="2022" y="604"/>
                    <a:pt x="2022" y="604"/>
                  </a:cubicBezTo>
                  <a:cubicBezTo>
                    <a:pt x="2022" y="604"/>
                    <a:pt x="2015" y="590"/>
                    <a:pt x="2008" y="590"/>
                  </a:cubicBezTo>
                  <a:cubicBezTo>
                    <a:pt x="2001" y="590"/>
                    <a:pt x="1985" y="596"/>
                    <a:pt x="1985" y="596"/>
                  </a:cubicBezTo>
                  <a:cubicBezTo>
                    <a:pt x="1985" y="596"/>
                    <a:pt x="1964" y="589"/>
                    <a:pt x="1961" y="597"/>
                  </a:cubicBezTo>
                  <a:cubicBezTo>
                    <a:pt x="1958" y="605"/>
                    <a:pt x="1956" y="612"/>
                    <a:pt x="1960" y="613"/>
                  </a:cubicBezTo>
                  <a:cubicBezTo>
                    <a:pt x="1964" y="614"/>
                    <a:pt x="1993" y="627"/>
                    <a:pt x="1983" y="630"/>
                  </a:cubicBezTo>
                  <a:cubicBezTo>
                    <a:pt x="1973" y="633"/>
                    <a:pt x="1955" y="618"/>
                    <a:pt x="1955" y="618"/>
                  </a:cubicBezTo>
                  <a:cubicBezTo>
                    <a:pt x="1941" y="609"/>
                    <a:pt x="1941" y="609"/>
                    <a:pt x="1941" y="609"/>
                  </a:cubicBezTo>
                  <a:cubicBezTo>
                    <a:pt x="1940" y="629"/>
                    <a:pt x="1940" y="629"/>
                    <a:pt x="1940" y="629"/>
                  </a:cubicBezTo>
                  <a:cubicBezTo>
                    <a:pt x="1940" y="629"/>
                    <a:pt x="1925" y="638"/>
                    <a:pt x="1916" y="636"/>
                  </a:cubicBezTo>
                  <a:cubicBezTo>
                    <a:pt x="1907" y="634"/>
                    <a:pt x="1874" y="625"/>
                    <a:pt x="1863" y="625"/>
                  </a:cubicBezTo>
                  <a:cubicBezTo>
                    <a:pt x="1852" y="625"/>
                    <a:pt x="1830" y="629"/>
                    <a:pt x="1819" y="628"/>
                  </a:cubicBezTo>
                  <a:cubicBezTo>
                    <a:pt x="1808" y="627"/>
                    <a:pt x="1791" y="610"/>
                    <a:pt x="1791" y="610"/>
                  </a:cubicBezTo>
                  <a:cubicBezTo>
                    <a:pt x="1752" y="613"/>
                    <a:pt x="1752" y="613"/>
                    <a:pt x="1752" y="613"/>
                  </a:cubicBezTo>
                  <a:cubicBezTo>
                    <a:pt x="1752" y="613"/>
                    <a:pt x="1737" y="599"/>
                    <a:pt x="1729" y="597"/>
                  </a:cubicBezTo>
                  <a:cubicBezTo>
                    <a:pt x="1721" y="595"/>
                    <a:pt x="1704" y="595"/>
                    <a:pt x="1692" y="601"/>
                  </a:cubicBezTo>
                  <a:cubicBezTo>
                    <a:pt x="1680" y="607"/>
                    <a:pt x="1685" y="609"/>
                    <a:pt x="1672" y="609"/>
                  </a:cubicBezTo>
                  <a:cubicBezTo>
                    <a:pt x="1659" y="609"/>
                    <a:pt x="1631" y="602"/>
                    <a:pt x="1624" y="611"/>
                  </a:cubicBezTo>
                  <a:cubicBezTo>
                    <a:pt x="1617" y="620"/>
                    <a:pt x="1605" y="646"/>
                    <a:pt x="1605" y="646"/>
                  </a:cubicBezTo>
                  <a:cubicBezTo>
                    <a:pt x="1597" y="666"/>
                    <a:pt x="1597" y="666"/>
                    <a:pt x="1597" y="666"/>
                  </a:cubicBezTo>
                  <a:cubicBezTo>
                    <a:pt x="1576" y="668"/>
                    <a:pt x="1576" y="668"/>
                    <a:pt x="1576" y="668"/>
                  </a:cubicBezTo>
                  <a:cubicBezTo>
                    <a:pt x="1571" y="687"/>
                    <a:pt x="1571" y="687"/>
                    <a:pt x="1571" y="687"/>
                  </a:cubicBezTo>
                  <a:cubicBezTo>
                    <a:pt x="1556" y="654"/>
                    <a:pt x="1556" y="654"/>
                    <a:pt x="1556" y="654"/>
                  </a:cubicBezTo>
                  <a:cubicBezTo>
                    <a:pt x="1556" y="654"/>
                    <a:pt x="1598" y="665"/>
                    <a:pt x="1587" y="646"/>
                  </a:cubicBezTo>
                  <a:cubicBezTo>
                    <a:pt x="1576" y="627"/>
                    <a:pt x="1544" y="625"/>
                    <a:pt x="1544" y="625"/>
                  </a:cubicBezTo>
                  <a:cubicBezTo>
                    <a:pt x="1546" y="616"/>
                    <a:pt x="1546" y="616"/>
                    <a:pt x="1546" y="616"/>
                  </a:cubicBezTo>
                  <a:cubicBezTo>
                    <a:pt x="1546" y="616"/>
                    <a:pt x="1477" y="629"/>
                    <a:pt x="1440" y="629"/>
                  </a:cubicBezTo>
                  <a:cubicBezTo>
                    <a:pt x="1403" y="629"/>
                    <a:pt x="1337" y="625"/>
                    <a:pt x="1350" y="619"/>
                  </a:cubicBezTo>
                  <a:cubicBezTo>
                    <a:pt x="1363" y="613"/>
                    <a:pt x="1447" y="616"/>
                    <a:pt x="1427" y="594"/>
                  </a:cubicBezTo>
                  <a:cubicBezTo>
                    <a:pt x="1407" y="572"/>
                    <a:pt x="1388" y="570"/>
                    <a:pt x="1364" y="572"/>
                  </a:cubicBezTo>
                  <a:cubicBezTo>
                    <a:pt x="1340" y="574"/>
                    <a:pt x="1301" y="560"/>
                    <a:pt x="1295" y="557"/>
                  </a:cubicBezTo>
                  <a:cubicBezTo>
                    <a:pt x="1289" y="554"/>
                    <a:pt x="1271" y="554"/>
                    <a:pt x="1271" y="554"/>
                  </a:cubicBezTo>
                  <a:cubicBezTo>
                    <a:pt x="1271" y="554"/>
                    <a:pt x="1223" y="527"/>
                    <a:pt x="1205" y="528"/>
                  </a:cubicBezTo>
                  <a:cubicBezTo>
                    <a:pt x="1187" y="529"/>
                    <a:pt x="1155" y="554"/>
                    <a:pt x="1155" y="554"/>
                  </a:cubicBezTo>
                  <a:cubicBezTo>
                    <a:pt x="1119" y="554"/>
                    <a:pt x="1119" y="554"/>
                    <a:pt x="1119" y="554"/>
                  </a:cubicBezTo>
                  <a:cubicBezTo>
                    <a:pt x="1139" y="542"/>
                    <a:pt x="1139" y="542"/>
                    <a:pt x="1139" y="542"/>
                  </a:cubicBezTo>
                  <a:cubicBezTo>
                    <a:pt x="1139" y="534"/>
                    <a:pt x="1139" y="534"/>
                    <a:pt x="1139" y="534"/>
                  </a:cubicBezTo>
                  <a:cubicBezTo>
                    <a:pt x="1156" y="514"/>
                    <a:pt x="1156" y="514"/>
                    <a:pt x="1156" y="514"/>
                  </a:cubicBezTo>
                  <a:cubicBezTo>
                    <a:pt x="1156" y="514"/>
                    <a:pt x="1117" y="532"/>
                    <a:pt x="1110" y="539"/>
                  </a:cubicBezTo>
                  <a:cubicBezTo>
                    <a:pt x="1103" y="546"/>
                    <a:pt x="1087" y="568"/>
                    <a:pt x="1072" y="553"/>
                  </a:cubicBezTo>
                  <a:cubicBezTo>
                    <a:pt x="1057" y="538"/>
                    <a:pt x="1078" y="522"/>
                    <a:pt x="1075" y="511"/>
                  </a:cubicBezTo>
                  <a:cubicBezTo>
                    <a:pt x="1072" y="500"/>
                    <a:pt x="1049" y="489"/>
                    <a:pt x="1046" y="498"/>
                  </a:cubicBezTo>
                  <a:cubicBezTo>
                    <a:pt x="1043" y="507"/>
                    <a:pt x="1056" y="513"/>
                    <a:pt x="1056" y="513"/>
                  </a:cubicBezTo>
                  <a:cubicBezTo>
                    <a:pt x="1056" y="513"/>
                    <a:pt x="1036" y="511"/>
                    <a:pt x="1025" y="515"/>
                  </a:cubicBezTo>
                  <a:cubicBezTo>
                    <a:pt x="1014" y="519"/>
                    <a:pt x="998" y="530"/>
                    <a:pt x="993" y="534"/>
                  </a:cubicBezTo>
                  <a:cubicBezTo>
                    <a:pt x="988" y="538"/>
                    <a:pt x="970" y="533"/>
                    <a:pt x="970" y="533"/>
                  </a:cubicBezTo>
                  <a:cubicBezTo>
                    <a:pt x="970" y="533"/>
                    <a:pt x="923" y="543"/>
                    <a:pt x="919" y="544"/>
                  </a:cubicBezTo>
                  <a:cubicBezTo>
                    <a:pt x="915" y="545"/>
                    <a:pt x="890" y="560"/>
                    <a:pt x="890" y="560"/>
                  </a:cubicBezTo>
                  <a:cubicBezTo>
                    <a:pt x="876" y="547"/>
                    <a:pt x="876" y="547"/>
                    <a:pt x="876" y="547"/>
                  </a:cubicBezTo>
                  <a:cubicBezTo>
                    <a:pt x="876" y="547"/>
                    <a:pt x="843" y="564"/>
                    <a:pt x="833" y="565"/>
                  </a:cubicBezTo>
                  <a:cubicBezTo>
                    <a:pt x="823" y="566"/>
                    <a:pt x="805" y="578"/>
                    <a:pt x="805" y="578"/>
                  </a:cubicBezTo>
                  <a:cubicBezTo>
                    <a:pt x="783" y="580"/>
                    <a:pt x="783" y="580"/>
                    <a:pt x="783" y="580"/>
                  </a:cubicBezTo>
                  <a:cubicBezTo>
                    <a:pt x="783" y="580"/>
                    <a:pt x="800" y="562"/>
                    <a:pt x="815" y="559"/>
                  </a:cubicBezTo>
                  <a:cubicBezTo>
                    <a:pt x="830" y="556"/>
                    <a:pt x="864" y="543"/>
                    <a:pt x="864" y="543"/>
                  </a:cubicBezTo>
                  <a:cubicBezTo>
                    <a:pt x="864" y="543"/>
                    <a:pt x="895" y="546"/>
                    <a:pt x="906" y="541"/>
                  </a:cubicBezTo>
                  <a:cubicBezTo>
                    <a:pt x="917" y="536"/>
                    <a:pt x="978" y="522"/>
                    <a:pt x="978" y="522"/>
                  </a:cubicBezTo>
                  <a:cubicBezTo>
                    <a:pt x="978" y="522"/>
                    <a:pt x="990" y="519"/>
                    <a:pt x="983" y="514"/>
                  </a:cubicBezTo>
                  <a:cubicBezTo>
                    <a:pt x="976" y="509"/>
                    <a:pt x="955" y="516"/>
                    <a:pt x="955" y="516"/>
                  </a:cubicBezTo>
                  <a:cubicBezTo>
                    <a:pt x="955" y="516"/>
                    <a:pt x="937" y="515"/>
                    <a:pt x="930" y="517"/>
                  </a:cubicBezTo>
                  <a:cubicBezTo>
                    <a:pt x="923" y="519"/>
                    <a:pt x="916" y="527"/>
                    <a:pt x="911" y="528"/>
                  </a:cubicBezTo>
                  <a:cubicBezTo>
                    <a:pt x="906" y="529"/>
                    <a:pt x="887" y="529"/>
                    <a:pt x="887" y="529"/>
                  </a:cubicBezTo>
                  <a:cubicBezTo>
                    <a:pt x="872" y="532"/>
                    <a:pt x="872" y="532"/>
                    <a:pt x="872" y="532"/>
                  </a:cubicBezTo>
                  <a:cubicBezTo>
                    <a:pt x="872" y="532"/>
                    <a:pt x="855" y="532"/>
                    <a:pt x="843" y="535"/>
                  </a:cubicBezTo>
                  <a:cubicBezTo>
                    <a:pt x="831" y="538"/>
                    <a:pt x="820" y="550"/>
                    <a:pt x="820" y="550"/>
                  </a:cubicBezTo>
                  <a:cubicBezTo>
                    <a:pt x="806" y="552"/>
                    <a:pt x="806" y="552"/>
                    <a:pt x="806" y="552"/>
                  </a:cubicBezTo>
                  <a:cubicBezTo>
                    <a:pt x="771" y="565"/>
                    <a:pt x="771" y="565"/>
                    <a:pt x="771" y="565"/>
                  </a:cubicBezTo>
                  <a:cubicBezTo>
                    <a:pt x="771" y="565"/>
                    <a:pt x="756" y="568"/>
                    <a:pt x="753" y="571"/>
                  </a:cubicBezTo>
                  <a:cubicBezTo>
                    <a:pt x="750" y="574"/>
                    <a:pt x="748" y="590"/>
                    <a:pt x="741" y="586"/>
                  </a:cubicBezTo>
                  <a:cubicBezTo>
                    <a:pt x="734" y="582"/>
                    <a:pt x="733" y="567"/>
                    <a:pt x="744" y="565"/>
                  </a:cubicBezTo>
                  <a:cubicBezTo>
                    <a:pt x="755" y="563"/>
                    <a:pt x="784" y="553"/>
                    <a:pt x="793" y="547"/>
                  </a:cubicBezTo>
                  <a:cubicBezTo>
                    <a:pt x="802" y="541"/>
                    <a:pt x="760" y="535"/>
                    <a:pt x="753" y="544"/>
                  </a:cubicBezTo>
                  <a:cubicBezTo>
                    <a:pt x="746" y="553"/>
                    <a:pt x="719" y="558"/>
                    <a:pt x="712" y="558"/>
                  </a:cubicBezTo>
                  <a:cubicBezTo>
                    <a:pt x="705" y="558"/>
                    <a:pt x="705" y="585"/>
                    <a:pt x="705" y="585"/>
                  </a:cubicBezTo>
                  <a:cubicBezTo>
                    <a:pt x="689" y="576"/>
                    <a:pt x="689" y="576"/>
                    <a:pt x="689" y="576"/>
                  </a:cubicBezTo>
                  <a:cubicBezTo>
                    <a:pt x="647" y="570"/>
                    <a:pt x="647" y="570"/>
                    <a:pt x="647" y="570"/>
                  </a:cubicBezTo>
                  <a:cubicBezTo>
                    <a:pt x="647" y="570"/>
                    <a:pt x="621" y="558"/>
                    <a:pt x="623" y="553"/>
                  </a:cubicBezTo>
                  <a:cubicBezTo>
                    <a:pt x="625" y="548"/>
                    <a:pt x="629" y="539"/>
                    <a:pt x="629" y="539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67" y="540"/>
                    <a:pt x="567" y="540"/>
                    <a:pt x="567" y="540"/>
                  </a:cubicBezTo>
                  <a:cubicBezTo>
                    <a:pt x="52" y="964"/>
                    <a:pt x="52" y="964"/>
                    <a:pt x="52" y="964"/>
                  </a:cubicBezTo>
                  <a:cubicBezTo>
                    <a:pt x="52" y="964"/>
                    <a:pt x="26" y="978"/>
                    <a:pt x="32" y="984"/>
                  </a:cubicBezTo>
                  <a:cubicBezTo>
                    <a:pt x="38" y="990"/>
                    <a:pt x="67" y="984"/>
                    <a:pt x="67" y="984"/>
                  </a:cubicBezTo>
                  <a:cubicBezTo>
                    <a:pt x="70" y="984"/>
                    <a:pt x="79" y="979"/>
                    <a:pt x="79" y="979"/>
                  </a:cubicBezTo>
                  <a:cubicBezTo>
                    <a:pt x="103" y="979"/>
                    <a:pt x="103" y="979"/>
                    <a:pt x="103" y="979"/>
                  </a:cubicBezTo>
                  <a:cubicBezTo>
                    <a:pt x="88" y="994"/>
                    <a:pt x="88" y="994"/>
                    <a:pt x="88" y="994"/>
                  </a:cubicBezTo>
                  <a:cubicBezTo>
                    <a:pt x="88" y="994"/>
                    <a:pt x="88" y="1003"/>
                    <a:pt x="88" y="1013"/>
                  </a:cubicBezTo>
                  <a:cubicBezTo>
                    <a:pt x="88" y="1024"/>
                    <a:pt x="107" y="1032"/>
                    <a:pt x="107" y="1032"/>
                  </a:cubicBezTo>
                  <a:cubicBezTo>
                    <a:pt x="107" y="1032"/>
                    <a:pt x="88" y="1051"/>
                    <a:pt x="93" y="1051"/>
                  </a:cubicBezTo>
                  <a:cubicBezTo>
                    <a:pt x="99" y="1051"/>
                    <a:pt x="115" y="1038"/>
                    <a:pt x="115" y="1038"/>
                  </a:cubicBezTo>
                  <a:cubicBezTo>
                    <a:pt x="115" y="1038"/>
                    <a:pt x="136" y="1031"/>
                    <a:pt x="143" y="1031"/>
                  </a:cubicBezTo>
                  <a:cubicBezTo>
                    <a:pt x="151" y="1031"/>
                    <a:pt x="157" y="1021"/>
                    <a:pt x="157" y="1021"/>
                  </a:cubicBezTo>
                  <a:cubicBezTo>
                    <a:pt x="169" y="1021"/>
                    <a:pt x="169" y="1021"/>
                    <a:pt x="169" y="1021"/>
                  </a:cubicBezTo>
                  <a:cubicBezTo>
                    <a:pt x="171" y="1013"/>
                    <a:pt x="171" y="1013"/>
                    <a:pt x="171" y="1013"/>
                  </a:cubicBezTo>
                  <a:cubicBezTo>
                    <a:pt x="171" y="1013"/>
                    <a:pt x="199" y="1003"/>
                    <a:pt x="217" y="1008"/>
                  </a:cubicBezTo>
                  <a:cubicBezTo>
                    <a:pt x="236" y="1014"/>
                    <a:pt x="209" y="1024"/>
                    <a:pt x="209" y="1024"/>
                  </a:cubicBezTo>
                  <a:cubicBezTo>
                    <a:pt x="209" y="1041"/>
                    <a:pt x="209" y="1041"/>
                    <a:pt x="209" y="1041"/>
                  </a:cubicBezTo>
                  <a:cubicBezTo>
                    <a:pt x="203" y="1052"/>
                    <a:pt x="203" y="1052"/>
                    <a:pt x="203" y="1052"/>
                  </a:cubicBezTo>
                  <a:cubicBezTo>
                    <a:pt x="203" y="1052"/>
                    <a:pt x="210" y="1054"/>
                    <a:pt x="216" y="1072"/>
                  </a:cubicBezTo>
                  <a:cubicBezTo>
                    <a:pt x="223" y="1089"/>
                    <a:pt x="206" y="1108"/>
                    <a:pt x="206" y="1108"/>
                  </a:cubicBezTo>
                  <a:cubicBezTo>
                    <a:pt x="206" y="1132"/>
                    <a:pt x="206" y="1132"/>
                    <a:pt x="206" y="1132"/>
                  </a:cubicBezTo>
                  <a:cubicBezTo>
                    <a:pt x="206" y="1132"/>
                    <a:pt x="200" y="1149"/>
                    <a:pt x="195" y="1162"/>
                  </a:cubicBezTo>
                  <a:cubicBezTo>
                    <a:pt x="190" y="1175"/>
                    <a:pt x="218" y="1176"/>
                    <a:pt x="218" y="1180"/>
                  </a:cubicBezTo>
                  <a:cubicBezTo>
                    <a:pt x="218" y="1185"/>
                    <a:pt x="225" y="1187"/>
                    <a:pt x="225" y="1187"/>
                  </a:cubicBezTo>
                  <a:cubicBezTo>
                    <a:pt x="225" y="1187"/>
                    <a:pt x="235" y="1186"/>
                    <a:pt x="235" y="1194"/>
                  </a:cubicBezTo>
                  <a:cubicBezTo>
                    <a:pt x="235" y="1202"/>
                    <a:pt x="208" y="1213"/>
                    <a:pt x="208" y="1213"/>
                  </a:cubicBezTo>
                  <a:cubicBezTo>
                    <a:pt x="208" y="1213"/>
                    <a:pt x="208" y="1229"/>
                    <a:pt x="198" y="1239"/>
                  </a:cubicBezTo>
                  <a:cubicBezTo>
                    <a:pt x="194" y="1243"/>
                    <a:pt x="173" y="1254"/>
                    <a:pt x="152" y="1264"/>
                  </a:cubicBezTo>
                  <a:cubicBezTo>
                    <a:pt x="150" y="1269"/>
                    <a:pt x="149" y="1274"/>
                    <a:pt x="148" y="1278"/>
                  </a:cubicBezTo>
                  <a:cubicBezTo>
                    <a:pt x="147" y="1285"/>
                    <a:pt x="142" y="1299"/>
                    <a:pt x="142" y="1299"/>
                  </a:cubicBezTo>
                  <a:cubicBezTo>
                    <a:pt x="133" y="1305"/>
                    <a:pt x="133" y="1305"/>
                    <a:pt x="133" y="1305"/>
                  </a:cubicBezTo>
                  <a:cubicBezTo>
                    <a:pt x="133" y="1305"/>
                    <a:pt x="142" y="1309"/>
                    <a:pt x="143" y="1316"/>
                  </a:cubicBezTo>
                  <a:cubicBezTo>
                    <a:pt x="144" y="1323"/>
                    <a:pt x="151" y="1326"/>
                    <a:pt x="151" y="1326"/>
                  </a:cubicBezTo>
                  <a:cubicBezTo>
                    <a:pt x="151" y="1326"/>
                    <a:pt x="201" y="1287"/>
                    <a:pt x="201" y="1296"/>
                  </a:cubicBezTo>
                  <a:cubicBezTo>
                    <a:pt x="201" y="1305"/>
                    <a:pt x="185" y="1306"/>
                    <a:pt x="183" y="1311"/>
                  </a:cubicBezTo>
                  <a:cubicBezTo>
                    <a:pt x="181" y="1316"/>
                    <a:pt x="185" y="1326"/>
                    <a:pt x="185" y="1326"/>
                  </a:cubicBezTo>
                  <a:cubicBezTo>
                    <a:pt x="194" y="1333"/>
                    <a:pt x="194" y="1333"/>
                    <a:pt x="194" y="1333"/>
                  </a:cubicBezTo>
                  <a:cubicBezTo>
                    <a:pt x="165" y="1332"/>
                    <a:pt x="165" y="1332"/>
                    <a:pt x="165" y="1332"/>
                  </a:cubicBezTo>
                  <a:cubicBezTo>
                    <a:pt x="165" y="1332"/>
                    <a:pt x="143" y="1359"/>
                    <a:pt x="153" y="1360"/>
                  </a:cubicBezTo>
                  <a:cubicBezTo>
                    <a:pt x="163" y="1361"/>
                    <a:pt x="169" y="1367"/>
                    <a:pt x="169" y="1367"/>
                  </a:cubicBezTo>
                  <a:cubicBezTo>
                    <a:pt x="169" y="1367"/>
                    <a:pt x="157" y="1388"/>
                    <a:pt x="164" y="1385"/>
                  </a:cubicBezTo>
                  <a:cubicBezTo>
                    <a:pt x="171" y="1382"/>
                    <a:pt x="212" y="1354"/>
                    <a:pt x="212" y="1354"/>
                  </a:cubicBezTo>
                  <a:cubicBezTo>
                    <a:pt x="211" y="1363"/>
                    <a:pt x="211" y="1363"/>
                    <a:pt x="211" y="1363"/>
                  </a:cubicBezTo>
                  <a:cubicBezTo>
                    <a:pt x="192" y="1374"/>
                    <a:pt x="192" y="1374"/>
                    <a:pt x="192" y="1374"/>
                  </a:cubicBezTo>
                  <a:cubicBezTo>
                    <a:pt x="207" y="1380"/>
                    <a:pt x="207" y="1380"/>
                    <a:pt x="207" y="1380"/>
                  </a:cubicBezTo>
                  <a:cubicBezTo>
                    <a:pt x="207" y="1380"/>
                    <a:pt x="202" y="1400"/>
                    <a:pt x="194" y="1398"/>
                  </a:cubicBezTo>
                  <a:cubicBezTo>
                    <a:pt x="186" y="1396"/>
                    <a:pt x="184" y="1387"/>
                    <a:pt x="184" y="1387"/>
                  </a:cubicBezTo>
                  <a:cubicBezTo>
                    <a:pt x="184" y="1387"/>
                    <a:pt x="151" y="1397"/>
                    <a:pt x="145" y="1403"/>
                  </a:cubicBezTo>
                  <a:cubicBezTo>
                    <a:pt x="139" y="1409"/>
                    <a:pt x="133" y="1417"/>
                    <a:pt x="133" y="1417"/>
                  </a:cubicBezTo>
                  <a:cubicBezTo>
                    <a:pt x="133" y="1417"/>
                    <a:pt x="151" y="1412"/>
                    <a:pt x="156" y="1412"/>
                  </a:cubicBezTo>
                  <a:cubicBezTo>
                    <a:pt x="161" y="1412"/>
                    <a:pt x="182" y="1412"/>
                    <a:pt x="182" y="1412"/>
                  </a:cubicBezTo>
                  <a:cubicBezTo>
                    <a:pt x="182" y="1412"/>
                    <a:pt x="146" y="1421"/>
                    <a:pt x="140" y="1424"/>
                  </a:cubicBezTo>
                  <a:cubicBezTo>
                    <a:pt x="134" y="1427"/>
                    <a:pt x="138" y="1435"/>
                    <a:pt x="138" y="1435"/>
                  </a:cubicBezTo>
                  <a:cubicBezTo>
                    <a:pt x="138" y="1435"/>
                    <a:pt x="105" y="1423"/>
                    <a:pt x="114" y="1437"/>
                  </a:cubicBezTo>
                  <a:cubicBezTo>
                    <a:pt x="123" y="1451"/>
                    <a:pt x="132" y="1455"/>
                    <a:pt x="132" y="1455"/>
                  </a:cubicBezTo>
                  <a:cubicBezTo>
                    <a:pt x="164" y="1444"/>
                    <a:pt x="164" y="1444"/>
                    <a:pt x="164" y="1444"/>
                  </a:cubicBezTo>
                  <a:cubicBezTo>
                    <a:pt x="173" y="1459"/>
                    <a:pt x="173" y="1459"/>
                    <a:pt x="173" y="1459"/>
                  </a:cubicBezTo>
                  <a:cubicBezTo>
                    <a:pt x="198" y="1445"/>
                    <a:pt x="198" y="1445"/>
                    <a:pt x="198" y="1445"/>
                  </a:cubicBezTo>
                  <a:cubicBezTo>
                    <a:pt x="198" y="1445"/>
                    <a:pt x="165" y="1479"/>
                    <a:pt x="176" y="1478"/>
                  </a:cubicBezTo>
                  <a:cubicBezTo>
                    <a:pt x="187" y="1477"/>
                    <a:pt x="217" y="1454"/>
                    <a:pt x="217" y="1454"/>
                  </a:cubicBezTo>
                  <a:cubicBezTo>
                    <a:pt x="217" y="1454"/>
                    <a:pt x="190" y="1484"/>
                    <a:pt x="194" y="1484"/>
                  </a:cubicBezTo>
                  <a:cubicBezTo>
                    <a:pt x="198" y="1484"/>
                    <a:pt x="216" y="1479"/>
                    <a:pt x="216" y="1479"/>
                  </a:cubicBezTo>
                  <a:cubicBezTo>
                    <a:pt x="216" y="1479"/>
                    <a:pt x="178" y="1508"/>
                    <a:pt x="190" y="1509"/>
                  </a:cubicBezTo>
                  <a:cubicBezTo>
                    <a:pt x="202" y="1510"/>
                    <a:pt x="229" y="1490"/>
                    <a:pt x="229" y="1490"/>
                  </a:cubicBezTo>
                  <a:cubicBezTo>
                    <a:pt x="229" y="1490"/>
                    <a:pt x="203" y="1518"/>
                    <a:pt x="210" y="1520"/>
                  </a:cubicBezTo>
                  <a:cubicBezTo>
                    <a:pt x="217" y="1522"/>
                    <a:pt x="233" y="1526"/>
                    <a:pt x="233" y="1529"/>
                  </a:cubicBezTo>
                  <a:cubicBezTo>
                    <a:pt x="233" y="1531"/>
                    <a:pt x="231" y="1548"/>
                    <a:pt x="228" y="1561"/>
                  </a:cubicBezTo>
                  <a:cubicBezTo>
                    <a:pt x="228" y="1561"/>
                    <a:pt x="228" y="1561"/>
                    <a:pt x="228" y="1561"/>
                  </a:cubicBezTo>
                  <a:cubicBezTo>
                    <a:pt x="1370" y="1561"/>
                    <a:pt x="1370" y="1561"/>
                    <a:pt x="1370" y="1561"/>
                  </a:cubicBezTo>
                  <a:cubicBezTo>
                    <a:pt x="1370" y="1561"/>
                    <a:pt x="1384" y="1526"/>
                    <a:pt x="1394" y="1537"/>
                  </a:cubicBezTo>
                  <a:cubicBezTo>
                    <a:pt x="1404" y="1547"/>
                    <a:pt x="1379" y="1557"/>
                    <a:pt x="1388" y="1566"/>
                  </a:cubicBezTo>
                  <a:cubicBezTo>
                    <a:pt x="1396" y="1574"/>
                    <a:pt x="1415" y="1575"/>
                    <a:pt x="1415" y="1575"/>
                  </a:cubicBezTo>
                  <a:cubicBezTo>
                    <a:pt x="1415" y="1575"/>
                    <a:pt x="1422" y="1585"/>
                    <a:pt x="1430" y="1585"/>
                  </a:cubicBezTo>
                  <a:cubicBezTo>
                    <a:pt x="1438" y="1585"/>
                    <a:pt x="1436" y="1573"/>
                    <a:pt x="1449" y="1573"/>
                  </a:cubicBezTo>
                  <a:cubicBezTo>
                    <a:pt x="1462" y="1573"/>
                    <a:pt x="1465" y="1593"/>
                    <a:pt x="1471" y="1593"/>
                  </a:cubicBezTo>
                  <a:cubicBezTo>
                    <a:pt x="1477" y="1593"/>
                    <a:pt x="1484" y="1596"/>
                    <a:pt x="1487" y="1593"/>
                  </a:cubicBezTo>
                  <a:cubicBezTo>
                    <a:pt x="1490" y="1590"/>
                    <a:pt x="1503" y="1614"/>
                    <a:pt x="1509" y="1608"/>
                  </a:cubicBezTo>
                  <a:cubicBezTo>
                    <a:pt x="1515" y="1602"/>
                    <a:pt x="1531" y="1591"/>
                    <a:pt x="1531" y="1591"/>
                  </a:cubicBezTo>
                  <a:cubicBezTo>
                    <a:pt x="1531" y="1601"/>
                    <a:pt x="1531" y="1601"/>
                    <a:pt x="1531" y="1601"/>
                  </a:cubicBezTo>
                  <a:cubicBezTo>
                    <a:pt x="1561" y="1600"/>
                    <a:pt x="1561" y="1600"/>
                    <a:pt x="1561" y="1600"/>
                  </a:cubicBezTo>
                  <a:cubicBezTo>
                    <a:pt x="1561" y="1600"/>
                    <a:pt x="1558" y="1606"/>
                    <a:pt x="1586" y="1606"/>
                  </a:cubicBezTo>
                  <a:cubicBezTo>
                    <a:pt x="1598" y="1598"/>
                    <a:pt x="1605" y="1585"/>
                    <a:pt x="1606" y="1582"/>
                  </a:cubicBezTo>
                  <a:cubicBezTo>
                    <a:pt x="1607" y="1578"/>
                    <a:pt x="1626" y="1586"/>
                    <a:pt x="1626" y="1586"/>
                  </a:cubicBezTo>
                  <a:cubicBezTo>
                    <a:pt x="1634" y="1580"/>
                    <a:pt x="1634" y="1580"/>
                    <a:pt x="1634" y="1580"/>
                  </a:cubicBezTo>
                  <a:cubicBezTo>
                    <a:pt x="1634" y="1580"/>
                    <a:pt x="1641" y="1568"/>
                    <a:pt x="1642" y="1565"/>
                  </a:cubicBezTo>
                  <a:cubicBezTo>
                    <a:pt x="1643" y="1562"/>
                    <a:pt x="1651" y="1575"/>
                    <a:pt x="1651" y="1575"/>
                  </a:cubicBezTo>
                  <a:cubicBezTo>
                    <a:pt x="1668" y="1572"/>
                    <a:pt x="1668" y="1572"/>
                    <a:pt x="1668" y="1572"/>
                  </a:cubicBezTo>
                  <a:cubicBezTo>
                    <a:pt x="1668" y="1572"/>
                    <a:pt x="1659" y="1562"/>
                    <a:pt x="1668" y="1555"/>
                  </a:cubicBezTo>
                  <a:cubicBezTo>
                    <a:pt x="1677" y="1548"/>
                    <a:pt x="1686" y="1563"/>
                    <a:pt x="1686" y="1563"/>
                  </a:cubicBezTo>
                  <a:cubicBezTo>
                    <a:pt x="1704" y="1563"/>
                    <a:pt x="1704" y="1563"/>
                    <a:pt x="1704" y="1563"/>
                  </a:cubicBezTo>
                  <a:cubicBezTo>
                    <a:pt x="1708" y="1567"/>
                    <a:pt x="1708" y="1567"/>
                    <a:pt x="1708" y="1567"/>
                  </a:cubicBezTo>
                  <a:cubicBezTo>
                    <a:pt x="1708" y="1567"/>
                    <a:pt x="1728" y="1568"/>
                    <a:pt x="1733" y="1573"/>
                  </a:cubicBezTo>
                  <a:cubicBezTo>
                    <a:pt x="1738" y="1578"/>
                    <a:pt x="1727" y="1604"/>
                    <a:pt x="1727" y="1604"/>
                  </a:cubicBezTo>
                  <a:cubicBezTo>
                    <a:pt x="1733" y="1611"/>
                    <a:pt x="1733" y="1611"/>
                    <a:pt x="1733" y="1611"/>
                  </a:cubicBezTo>
                  <a:cubicBezTo>
                    <a:pt x="1727" y="1626"/>
                    <a:pt x="1727" y="1626"/>
                    <a:pt x="1727" y="1626"/>
                  </a:cubicBezTo>
                  <a:cubicBezTo>
                    <a:pt x="1727" y="1626"/>
                    <a:pt x="1766" y="1603"/>
                    <a:pt x="1777" y="1610"/>
                  </a:cubicBezTo>
                  <a:cubicBezTo>
                    <a:pt x="1788" y="1617"/>
                    <a:pt x="1760" y="1627"/>
                    <a:pt x="1759" y="1631"/>
                  </a:cubicBezTo>
                  <a:cubicBezTo>
                    <a:pt x="1758" y="1635"/>
                    <a:pt x="1773" y="1638"/>
                    <a:pt x="1773" y="1643"/>
                  </a:cubicBezTo>
                  <a:cubicBezTo>
                    <a:pt x="1773" y="1648"/>
                    <a:pt x="1757" y="1654"/>
                    <a:pt x="1757" y="1659"/>
                  </a:cubicBezTo>
                  <a:cubicBezTo>
                    <a:pt x="1757" y="1664"/>
                    <a:pt x="1770" y="1664"/>
                    <a:pt x="1767" y="1671"/>
                  </a:cubicBezTo>
                  <a:cubicBezTo>
                    <a:pt x="1764" y="1678"/>
                    <a:pt x="1758" y="1679"/>
                    <a:pt x="1758" y="1679"/>
                  </a:cubicBezTo>
                  <a:cubicBezTo>
                    <a:pt x="1756" y="1685"/>
                    <a:pt x="1756" y="1685"/>
                    <a:pt x="1756" y="1685"/>
                  </a:cubicBezTo>
                  <a:cubicBezTo>
                    <a:pt x="1769" y="1685"/>
                    <a:pt x="1769" y="1685"/>
                    <a:pt x="1769" y="1685"/>
                  </a:cubicBezTo>
                  <a:cubicBezTo>
                    <a:pt x="1765" y="1700"/>
                    <a:pt x="1765" y="1700"/>
                    <a:pt x="1765" y="1700"/>
                  </a:cubicBezTo>
                  <a:cubicBezTo>
                    <a:pt x="1771" y="1700"/>
                    <a:pt x="1778" y="1701"/>
                    <a:pt x="1781" y="1701"/>
                  </a:cubicBezTo>
                  <a:cubicBezTo>
                    <a:pt x="1786" y="1700"/>
                    <a:pt x="1794" y="1703"/>
                    <a:pt x="1806" y="1704"/>
                  </a:cubicBezTo>
                  <a:cubicBezTo>
                    <a:pt x="1818" y="1705"/>
                    <a:pt x="1825" y="1703"/>
                    <a:pt x="1825" y="1703"/>
                  </a:cubicBezTo>
                  <a:cubicBezTo>
                    <a:pt x="1837" y="1703"/>
                    <a:pt x="1852" y="1715"/>
                    <a:pt x="1863" y="1715"/>
                  </a:cubicBezTo>
                  <a:cubicBezTo>
                    <a:pt x="1874" y="1715"/>
                    <a:pt x="1884" y="1715"/>
                    <a:pt x="1884" y="1715"/>
                  </a:cubicBezTo>
                  <a:cubicBezTo>
                    <a:pt x="1906" y="1715"/>
                    <a:pt x="1904" y="1729"/>
                    <a:pt x="1904" y="1738"/>
                  </a:cubicBezTo>
                  <a:cubicBezTo>
                    <a:pt x="1904" y="1747"/>
                    <a:pt x="1914" y="1736"/>
                    <a:pt x="1914" y="1746"/>
                  </a:cubicBezTo>
                  <a:cubicBezTo>
                    <a:pt x="1914" y="1756"/>
                    <a:pt x="1910" y="1759"/>
                    <a:pt x="1905" y="1764"/>
                  </a:cubicBezTo>
                  <a:cubicBezTo>
                    <a:pt x="1900" y="1769"/>
                    <a:pt x="1918" y="1777"/>
                    <a:pt x="1918" y="1777"/>
                  </a:cubicBezTo>
                  <a:cubicBezTo>
                    <a:pt x="1903" y="1776"/>
                    <a:pt x="1903" y="1776"/>
                    <a:pt x="1903" y="1776"/>
                  </a:cubicBezTo>
                  <a:cubicBezTo>
                    <a:pt x="1903" y="1776"/>
                    <a:pt x="1903" y="1785"/>
                    <a:pt x="1896" y="1793"/>
                  </a:cubicBezTo>
                  <a:cubicBezTo>
                    <a:pt x="1888" y="1800"/>
                    <a:pt x="1887" y="1793"/>
                    <a:pt x="1868" y="1783"/>
                  </a:cubicBezTo>
                  <a:cubicBezTo>
                    <a:pt x="1849" y="1773"/>
                    <a:pt x="1855" y="1754"/>
                    <a:pt x="1855" y="1754"/>
                  </a:cubicBezTo>
                  <a:cubicBezTo>
                    <a:pt x="1844" y="1749"/>
                    <a:pt x="1844" y="1749"/>
                    <a:pt x="1844" y="1749"/>
                  </a:cubicBezTo>
                  <a:cubicBezTo>
                    <a:pt x="1846" y="1761"/>
                    <a:pt x="1846" y="1761"/>
                    <a:pt x="1846" y="1761"/>
                  </a:cubicBezTo>
                  <a:cubicBezTo>
                    <a:pt x="1846" y="1761"/>
                    <a:pt x="1854" y="1774"/>
                    <a:pt x="1846" y="1788"/>
                  </a:cubicBezTo>
                  <a:cubicBezTo>
                    <a:pt x="1838" y="1802"/>
                    <a:pt x="1820" y="1806"/>
                    <a:pt x="1812" y="1819"/>
                  </a:cubicBezTo>
                  <a:cubicBezTo>
                    <a:pt x="1804" y="1832"/>
                    <a:pt x="1801" y="1844"/>
                    <a:pt x="1793" y="1853"/>
                  </a:cubicBezTo>
                  <a:cubicBezTo>
                    <a:pt x="1785" y="1861"/>
                    <a:pt x="1769" y="1868"/>
                    <a:pt x="1762" y="1864"/>
                  </a:cubicBezTo>
                  <a:cubicBezTo>
                    <a:pt x="1758" y="1869"/>
                    <a:pt x="1755" y="1873"/>
                    <a:pt x="1755" y="1873"/>
                  </a:cubicBezTo>
                  <a:cubicBezTo>
                    <a:pt x="1755" y="1873"/>
                    <a:pt x="1757" y="1894"/>
                    <a:pt x="1749" y="1894"/>
                  </a:cubicBezTo>
                  <a:cubicBezTo>
                    <a:pt x="1741" y="1894"/>
                    <a:pt x="1696" y="1916"/>
                    <a:pt x="1706" y="1926"/>
                  </a:cubicBezTo>
                  <a:cubicBezTo>
                    <a:pt x="1707" y="1926"/>
                    <a:pt x="1707" y="1927"/>
                    <a:pt x="1708" y="1928"/>
                  </a:cubicBezTo>
                  <a:cubicBezTo>
                    <a:pt x="1716" y="1924"/>
                    <a:pt x="1723" y="1921"/>
                    <a:pt x="1724" y="1921"/>
                  </a:cubicBezTo>
                  <a:cubicBezTo>
                    <a:pt x="1727" y="1921"/>
                    <a:pt x="1731" y="1926"/>
                    <a:pt x="1731" y="1926"/>
                  </a:cubicBezTo>
                  <a:cubicBezTo>
                    <a:pt x="1731" y="1926"/>
                    <a:pt x="1746" y="1912"/>
                    <a:pt x="1754" y="1910"/>
                  </a:cubicBezTo>
                  <a:cubicBezTo>
                    <a:pt x="1762" y="1908"/>
                    <a:pt x="1770" y="1911"/>
                    <a:pt x="1770" y="1911"/>
                  </a:cubicBezTo>
                  <a:cubicBezTo>
                    <a:pt x="1770" y="1911"/>
                    <a:pt x="1775" y="1890"/>
                    <a:pt x="1800" y="1889"/>
                  </a:cubicBezTo>
                  <a:cubicBezTo>
                    <a:pt x="1825" y="1888"/>
                    <a:pt x="1842" y="1895"/>
                    <a:pt x="1842" y="1895"/>
                  </a:cubicBezTo>
                  <a:cubicBezTo>
                    <a:pt x="1858" y="1881"/>
                    <a:pt x="1858" y="1881"/>
                    <a:pt x="1858" y="1881"/>
                  </a:cubicBezTo>
                  <a:cubicBezTo>
                    <a:pt x="1900" y="1883"/>
                    <a:pt x="1900" y="1883"/>
                    <a:pt x="1900" y="1883"/>
                  </a:cubicBezTo>
                  <a:cubicBezTo>
                    <a:pt x="1903" y="1880"/>
                    <a:pt x="1905" y="1878"/>
                    <a:pt x="1906" y="1876"/>
                  </a:cubicBezTo>
                  <a:cubicBezTo>
                    <a:pt x="1908" y="1870"/>
                    <a:pt x="1908" y="1866"/>
                    <a:pt x="1907" y="1862"/>
                  </a:cubicBezTo>
                  <a:cubicBezTo>
                    <a:pt x="1889" y="1866"/>
                    <a:pt x="1883" y="1865"/>
                    <a:pt x="1882" y="1858"/>
                  </a:cubicBezTo>
                  <a:cubicBezTo>
                    <a:pt x="1881" y="1848"/>
                    <a:pt x="1915" y="1826"/>
                    <a:pt x="1928" y="1826"/>
                  </a:cubicBezTo>
                  <a:cubicBezTo>
                    <a:pt x="1941" y="1826"/>
                    <a:pt x="1960" y="1821"/>
                    <a:pt x="1964" y="1821"/>
                  </a:cubicBezTo>
                  <a:cubicBezTo>
                    <a:pt x="1968" y="1821"/>
                    <a:pt x="1985" y="1815"/>
                    <a:pt x="1985" y="1815"/>
                  </a:cubicBezTo>
                  <a:cubicBezTo>
                    <a:pt x="1985" y="1815"/>
                    <a:pt x="2012" y="1825"/>
                    <a:pt x="2016" y="1825"/>
                  </a:cubicBezTo>
                  <a:cubicBezTo>
                    <a:pt x="2020" y="1825"/>
                    <a:pt x="2020" y="1809"/>
                    <a:pt x="2020" y="1809"/>
                  </a:cubicBezTo>
                  <a:cubicBezTo>
                    <a:pt x="2020" y="1809"/>
                    <a:pt x="2027" y="1800"/>
                    <a:pt x="2037" y="1803"/>
                  </a:cubicBezTo>
                  <a:cubicBezTo>
                    <a:pt x="2040" y="1804"/>
                    <a:pt x="2042" y="1805"/>
                    <a:pt x="2043" y="1806"/>
                  </a:cubicBezTo>
                  <a:cubicBezTo>
                    <a:pt x="2045" y="1805"/>
                    <a:pt x="2047" y="1804"/>
                    <a:pt x="2048" y="1804"/>
                  </a:cubicBezTo>
                  <a:cubicBezTo>
                    <a:pt x="2054" y="1804"/>
                    <a:pt x="2056" y="1802"/>
                    <a:pt x="2064" y="1802"/>
                  </a:cubicBezTo>
                  <a:cubicBezTo>
                    <a:pt x="2072" y="1802"/>
                    <a:pt x="2106" y="1764"/>
                    <a:pt x="2123" y="1764"/>
                  </a:cubicBezTo>
                  <a:cubicBezTo>
                    <a:pt x="2140" y="1764"/>
                    <a:pt x="2271" y="1764"/>
                    <a:pt x="2271" y="1764"/>
                  </a:cubicBezTo>
                  <a:cubicBezTo>
                    <a:pt x="2271" y="1764"/>
                    <a:pt x="2271" y="1749"/>
                    <a:pt x="2283" y="1749"/>
                  </a:cubicBezTo>
                  <a:cubicBezTo>
                    <a:pt x="2295" y="1749"/>
                    <a:pt x="2303" y="1748"/>
                    <a:pt x="2303" y="1748"/>
                  </a:cubicBezTo>
                  <a:cubicBezTo>
                    <a:pt x="2303" y="1748"/>
                    <a:pt x="2314" y="1727"/>
                    <a:pt x="2323" y="1727"/>
                  </a:cubicBezTo>
                  <a:cubicBezTo>
                    <a:pt x="2333" y="1727"/>
                    <a:pt x="2340" y="1734"/>
                    <a:pt x="2340" y="1727"/>
                  </a:cubicBezTo>
                  <a:cubicBezTo>
                    <a:pt x="2340" y="1720"/>
                    <a:pt x="2343" y="1698"/>
                    <a:pt x="2349" y="1698"/>
                  </a:cubicBezTo>
                  <a:cubicBezTo>
                    <a:pt x="2355" y="1698"/>
                    <a:pt x="2363" y="1690"/>
                    <a:pt x="2363" y="1690"/>
                  </a:cubicBezTo>
                  <a:cubicBezTo>
                    <a:pt x="2363" y="1676"/>
                    <a:pt x="2363" y="1676"/>
                    <a:pt x="2363" y="1676"/>
                  </a:cubicBezTo>
                  <a:cubicBezTo>
                    <a:pt x="2390" y="1657"/>
                    <a:pt x="2390" y="1657"/>
                    <a:pt x="2390" y="1657"/>
                  </a:cubicBezTo>
                  <a:cubicBezTo>
                    <a:pt x="2390" y="1657"/>
                    <a:pt x="2401" y="1636"/>
                    <a:pt x="2414" y="1636"/>
                  </a:cubicBezTo>
                  <a:cubicBezTo>
                    <a:pt x="2427" y="1636"/>
                    <a:pt x="2418" y="1645"/>
                    <a:pt x="2430" y="1645"/>
                  </a:cubicBezTo>
                  <a:cubicBezTo>
                    <a:pt x="2442" y="1645"/>
                    <a:pt x="2469" y="1634"/>
                    <a:pt x="2469" y="1651"/>
                  </a:cubicBezTo>
                  <a:cubicBezTo>
                    <a:pt x="2469" y="1668"/>
                    <a:pt x="2439" y="1725"/>
                    <a:pt x="2442" y="1728"/>
                  </a:cubicBezTo>
                  <a:cubicBezTo>
                    <a:pt x="2445" y="1731"/>
                    <a:pt x="2453" y="1735"/>
                    <a:pt x="2453" y="1735"/>
                  </a:cubicBezTo>
                  <a:cubicBezTo>
                    <a:pt x="2453" y="1735"/>
                    <a:pt x="2439" y="1748"/>
                    <a:pt x="2444" y="1753"/>
                  </a:cubicBezTo>
                  <a:cubicBezTo>
                    <a:pt x="2449" y="1758"/>
                    <a:pt x="2457" y="1755"/>
                    <a:pt x="2457" y="1755"/>
                  </a:cubicBezTo>
                  <a:cubicBezTo>
                    <a:pt x="2458" y="1759"/>
                    <a:pt x="2458" y="1759"/>
                    <a:pt x="2458" y="1759"/>
                  </a:cubicBezTo>
                  <a:cubicBezTo>
                    <a:pt x="2462" y="1761"/>
                    <a:pt x="2472" y="1765"/>
                    <a:pt x="2484" y="1760"/>
                  </a:cubicBezTo>
                  <a:cubicBezTo>
                    <a:pt x="2499" y="1754"/>
                    <a:pt x="2511" y="1738"/>
                    <a:pt x="2511" y="1738"/>
                  </a:cubicBezTo>
                  <a:cubicBezTo>
                    <a:pt x="2517" y="1752"/>
                    <a:pt x="2517" y="1752"/>
                    <a:pt x="2517" y="1752"/>
                  </a:cubicBezTo>
                  <a:cubicBezTo>
                    <a:pt x="2517" y="1752"/>
                    <a:pt x="2549" y="1738"/>
                    <a:pt x="2554" y="1734"/>
                  </a:cubicBezTo>
                  <a:cubicBezTo>
                    <a:pt x="2559" y="1730"/>
                    <a:pt x="2580" y="1724"/>
                    <a:pt x="2580" y="1724"/>
                  </a:cubicBezTo>
                  <a:cubicBezTo>
                    <a:pt x="2590" y="1725"/>
                    <a:pt x="2590" y="1725"/>
                    <a:pt x="2590" y="1725"/>
                  </a:cubicBezTo>
                  <a:cubicBezTo>
                    <a:pt x="2561" y="1748"/>
                    <a:pt x="2561" y="1748"/>
                    <a:pt x="2561" y="1748"/>
                  </a:cubicBezTo>
                  <a:cubicBezTo>
                    <a:pt x="2622" y="1742"/>
                    <a:pt x="2622" y="1742"/>
                    <a:pt x="2622" y="1742"/>
                  </a:cubicBezTo>
                  <a:cubicBezTo>
                    <a:pt x="2622" y="1742"/>
                    <a:pt x="2593" y="1745"/>
                    <a:pt x="2592" y="1751"/>
                  </a:cubicBezTo>
                  <a:cubicBezTo>
                    <a:pt x="2591" y="1757"/>
                    <a:pt x="2587" y="1764"/>
                    <a:pt x="2587" y="1764"/>
                  </a:cubicBezTo>
                  <a:cubicBezTo>
                    <a:pt x="2587" y="1764"/>
                    <a:pt x="2568" y="1753"/>
                    <a:pt x="2561" y="1756"/>
                  </a:cubicBezTo>
                  <a:cubicBezTo>
                    <a:pt x="2554" y="1759"/>
                    <a:pt x="2486" y="1793"/>
                    <a:pt x="2483" y="1801"/>
                  </a:cubicBezTo>
                  <a:cubicBezTo>
                    <a:pt x="2480" y="1809"/>
                    <a:pt x="2474" y="1833"/>
                    <a:pt x="2479" y="1834"/>
                  </a:cubicBezTo>
                  <a:cubicBezTo>
                    <a:pt x="2484" y="1835"/>
                    <a:pt x="2491" y="1829"/>
                    <a:pt x="2491" y="1829"/>
                  </a:cubicBezTo>
                  <a:cubicBezTo>
                    <a:pt x="2491" y="1829"/>
                    <a:pt x="2489" y="1845"/>
                    <a:pt x="2498" y="1843"/>
                  </a:cubicBezTo>
                  <a:cubicBezTo>
                    <a:pt x="2507" y="1841"/>
                    <a:pt x="2513" y="1828"/>
                    <a:pt x="2513" y="1828"/>
                  </a:cubicBezTo>
                  <a:cubicBezTo>
                    <a:pt x="2513" y="1828"/>
                    <a:pt x="2539" y="1825"/>
                    <a:pt x="2553" y="1813"/>
                  </a:cubicBezTo>
                  <a:cubicBezTo>
                    <a:pt x="2567" y="1801"/>
                    <a:pt x="2582" y="1780"/>
                    <a:pt x="2582" y="1780"/>
                  </a:cubicBezTo>
                  <a:cubicBezTo>
                    <a:pt x="2582" y="1780"/>
                    <a:pt x="2582" y="1796"/>
                    <a:pt x="2596" y="1793"/>
                  </a:cubicBezTo>
                  <a:cubicBezTo>
                    <a:pt x="2610" y="1790"/>
                    <a:pt x="2644" y="1775"/>
                    <a:pt x="2655" y="1772"/>
                  </a:cubicBezTo>
                  <a:cubicBezTo>
                    <a:pt x="2666" y="1769"/>
                    <a:pt x="2718" y="1756"/>
                    <a:pt x="2718" y="1756"/>
                  </a:cubicBezTo>
                  <a:cubicBezTo>
                    <a:pt x="2709" y="1746"/>
                    <a:pt x="2709" y="1746"/>
                    <a:pt x="2709" y="1746"/>
                  </a:cubicBezTo>
                  <a:cubicBezTo>
                    <a:pt x="2713" y="1733"/>
                    <a:pt x="2713" y="1733"/>
                    <a:pt x="2713" y="1733"/>
                  </a:cubicBezTo>
                  <a:cubicBezTo>
                    <a:pt x="2692" y="1737"/>
                    <a:pt x="2692" y="1737"/>
                    <a:pt x="2692" y="1737"/>
                  </a:cubicBezTo>
                  <a:cubicBezTo>
                    <a:pt x="2691" y="1721"/>
                    <a:pt x="2691" y="1721"/>
                    <a:pt x="2691" y="1721"/>
                  </a:cubicBezTo>
                  <a:cubicBezTo>
                    <a:pt x="2691" y="1721"/>
                    <a:pt x="2667" y="1735"/>
                    <a:pt x="2661" y="1734"/>
                  </a:cubicBezTo>
                  <a:cubicBezTo>
                    <a:pt x="2655" y="1733"/>
                    <a:pt x="2657" y="1724"/>
                    <a:pt x="2657" y="1724"/>
                  </a:cubicBezTo>
                  <a:cubicBezTo>
                    <a:pt x="2657" y="1724"/>
                    <a:pt x="2625" y="1727"/>
                    <a:pt x="2619" y="1722"/>
                  </a:cubicBezTo>
                  <a:cubicBezTo>
                    <a:pt x="2613" y="1717"/>
                    <a:pt x="2605" y="1707"/>
                    <a:pt x="2614" y="1707"/>
                  </a:cubicBezTo>
                  <a:cubicBezTo>
                    <a:pt x="2623" y="1707"/>
                    <a:pt x="2610" y="1694"/>
                    <a:pt x="2599" y="1697"/>
                  </a:cubicBezTo>
                  <a:cubicBezTo>
                    <a:pt x="2588" y="1700"/>
                    <a:pt x="2584" y="1681"/>
                    <a:pt x="2584" y="1676"/>
                  </a:cubicBezTo>
                  <a:cubicBezTo>
                    <a:pt x="2584" y="1671"/>
                    <a:pt x="2596" y="1658"/>
                    <a:pt x="2596" y="1658"/>
                  </a:cubicBezTo>
                  <a:cubicBezTo>
                    <a:pt x="2580" y="1657"/>
                    <a:pt x="2580" y="1657"/>
                    <a:pt x="2580" y="1657"/>
                  </a:cubicBezTo>
                  <a:cubicBezTo>
                    <a:pt x="2580" y="1657"/>
                    <a:pt x="2599" y="1642"/>
                    <a:pt x="2606" y="1634"/>
                  </a:cubicBezTo>
                  <a:cubicBezTo>
                    <a:pt x="2613" y="1626"/>
                    <a:pt x="2632" y="1607"/>
                    <a:pt x="2632" y="1607"/>
                  </a:cubicBezTo>
                  <a:cubicBezTo>
                    <a:pt x="2622" y="1604"/>
                    <a:pt x="2622" y="1604"/>
                    <a:pt x="2622" y="1604"/>
                  </a:cubicBezTo>
                  <a:cubicBezTo>
                    <a:pt x="2608" y="1622"/>
                    <a:pt x="2608" y="1622"/>
                    <a:pt x="2608" y="1622"/>
                  </a:cubicBezTo>
                  <a:cubicBezTo>
                    <a:pt x="2593" y="1614"/>
                    <a:pt x="2593" y="1614"/>
                    <a:pt x="2593" y="1614"/>
                  </a:cubicBezTo>
                  <a:cubicBezTo>
                    <a:pt x="2574" y="1628"/>
                    <a:pt x="2574" y="1628"/>
                    <a:pt x="2574" y="1628"/>
                  </a:cubicBezTo>
                  <a:cubicBezTo>
                    <a:pt x="2571" y="1615"/>
                    <a:pt x="2571" y="1615"/>
                    <a:pt x="2571" y="1615"/>
                  </a:cubicBezTo>
                  <a:cubicBezTo>
                    <a:pt x="2552" y="1608"/>
                    <a:pt x="2552" y="1608"/>
                    <a:pt x="2552" y="1608"/>
                  </a:cubicBezTo>
                  <a:cubicBezTo>
                    <a:pt x="2537" y="1610"/>
                    <a:pt x="2537" y="1610"/>
                    <a:pt x="2537" y="1610"/>
                  </a:cubicBezTo>
                  <a:cubicBezTo>
                    <a:pt x="2574" y="1597"/>
                    <a:pt x="2574" y="1597"/>
                    <a:pt x="2574" y="1597"/>
                  </a:cubicBezTo>
                  <a:cubicBezTo>
                    <a:pt x="2574" y="1597"/>
                    <a:pt x="2581" y="1607"/>
                    <a:pt x="2591" y="1606"/>
                  </a:cubicBezTo>
                  <a:cubicBezTo>
                    <a:pt x="2601" y="1605"/>
                    <a:pt x="2624" y="1587"/>
                    <a:pt x="2624" y="1587"/>
                  </a:cubicBezTo>
                  <a:cubicBezTo>
                    <a:pt x="2624" y="1587"/>
                    <a:pt x="2650" y="1592"/>
                    <a:pt x="2651" y="1585"/>
                  </a:cubicBezTo>
                  <a:cubicBezTo>
                    <a:pt x="2652" y="1578"/>
                    <a:pt x="2644" y="1567"/>
                    <a:pt x="2644" y="1567"/>
                  </a:cubicBezTo>
                  <a:cubicBezTo>
                    <a:pt x="2660" y="1566"/>
                    <a:pt x="2660" y="1566"/>
                    <a:pt x="2660" y="1566"/>
                  </a:cubicBezTo>
                  <a:cubicBezTo>
                    <a:pt x="2660" y="1566"/>
                    <a:pt x="2651" y="1543"/>
                    <a:pt x="2609" y="1543"/>
                  </a:cubicBezTo>
                  <a:cubicBezTo>
                    <a:pt x="2567" y="1543"/>
                    <a:pt x="2517" y="1564"/>
                    <a:pt x="2494" y="1569"/>
                  </a:cubicBezTo>
                  <a:cubicBezTo>
                    <a:pt x="2471" y="1574"/>
                    <a:pt x="2434" y="1597"/>
                    <a:pt x="2427" y="1603"/>
                  </a:cubicBezTo>
                  <a:cubicBezTo>
                    <a:pt x="2420" y="1609"/>
                    <a:pt x="2378" y="1642"/>
                    <a:pt x="2368" y="1650"/>
                  </a:cubicBezTo>
                  <a:cubicBezTo>
                    <a:pt x="2358" y="1658"/>
                    <a:pt x="2322" y="1663"/>
                    <a:pt x="2322" y="1663"/>
                  </a:cubicBezTo>
                  <a:cubicBezTo>
                    <a:pt x="2322" y="1663"/>
                    <a:pt x="2372" y="1635"/>
                    <a:pt x="2381" y="1626"/>
                  </a:cubicBezTo>
                  <a:cubicBezTo>
                    <a:pt x="2390" y="1617"/>
                    <a:pt x="2403" y="1603"/>
                    <a:pt x="2403" y="1603"/>
                  </a:cubicBezTo>
                  <a:cubicBezTo>
                    <a:pt x="2388" y="1594"/>
                    <a:pt x="2388" y="1594"/>
                    <a:pt x="2388" y="1594"/>
                  </a:cubicBezTo>
                  <a:cubicBezTo>
                    <a:pt x="2388" y="1594"/>
                    <a:pt x="2409" y="1602"/>
                    <a:pt x="2414" y="1597"/>
                  </a:cubicBezTo>
                  <a:cubicBezTo>
                    <a:pt x="2419" y="1592"/>
                    <a:pt x="2469" y="1559"/>
                    <a:pt x="2481" y="1550"/>
                  </a:cubicBezTo>
                  <a:cubicBezTo>
                    <a:pt x="2493" y="1541"/>
                    <a:pt x="2531" y="1535"/>
                    <a:pt x="2535" y="1537"/>
                  </a:cubicBezTo>
                  <a:cubicBezTo>
                    <a:pt x="2539" y="1539"/>
                    <a:pt x="2561" y="1501"/>
                    <a:pt x="2591" y="1496"/>
                  </a:cubicBezTo>
                  <a:cubicBezTo>
                    <a:pt x="2621" y="1491"/>
                    <a:pt x="2697" y="1487"/>
                    <a:pt x="2713" y="1487"/>
                  </a:cubicBezTo>
                  <a:cubicBezTo>
                    <a:pt x="2729" y="1487"/>
                    <a:pt x="2788" y="1504"/>
                    <a:pt x="2798" y="1502"/>
                  </a:cubicBezTo>
                  <a:cubicBezTo>
                    <a:pt x="2808" y="1500"/>
                    <a:pt x="2829" y="1489"/>
                    <a:pt x="2839" y="1488"/>
                  </a:cubicBezTo>
                  <a:cubicBezTo>
                    <a:pt x="2849" y="1487"/>
                    <a:pt x="2880" y="1482"/>
                    <a:pt x="2892" y="1473"/>
                  </a:cubicBezTo>
                  <a:cubicBezTo>
                    <a:pt x="2904" y="1464"/>
                    <a:pt x="2930" y="1439"/>
                    <a:pt x="2940" y="1437"/>
                  </a:cubicBezTo>
                  <a:cubicBezTo>
                    <a:pt x="2950" y="1435"/>
                    <a:pt x="2967" y="1436"/>
                    <a:pt x="2967" y="1436"/>
                  </a:cubicBezTo>
                  <a:cubicBezTo>
                    <a:pt x="2967" y="1436"/>
                    <a:pt x="2980" y="1424"/>
                    <a:pt x="2990" y="1424"/>
                  </a:cubicBezTo>
                  <a:cubicBezTo>
                    <a:pt x="3000" y="1424"/>
                    <a:pt x="3001" y="1429"/>
                    <a:pt x="3018" y="1421"/>
                  </a:cubicBezTo>
                  <a:cubicBezTo>
                    <a:pt x="3018" y="1421"/>
                    <a:pt x="3083" y="1404"/>
                    <a:pt x="3077" y="1394"/>
                  </a:cubicBezTo>
                  <a:cubicBezTo>
                    <a:pt x="3071" y="1384"/>
                    <a:pt x="3052" y="1371"/>
                    <a:pt x="3052" y="1371"/>
                  </a:cubicBezTo>
                  <a:cubicBezTo>
                    <a:pt x="3052" y="1371"/>
                    <a:pt x="3076" y="1373"/>
                    <a:pt x="3076" y="1364"/>
                  </a:cubicBezTo>
                  <a:cubicBezTo>
                    <a:pt x="3076" y="1355"/>
                    <a:pt x="3072" y="1343"/>
                    <a:pt x="3072" y="1343"/>
                  </a:cubicBezTo>
                  <a:cubicBezTo>
                    <a:pt x="3072" y="1343"/>
                    <a:pt x="3100" y="1347"/>
                    <a:pt x="3094" y="1331"/>
                  </a:cubicBezTo>
                  <a:cubicBezTo>
                    <a:pt x="3088" y="1315"/>
                    <a:pt x="3065" y="1304"/>
                    <a:pt x="3058" y="1312"/>
                  </a:cubicBezTo>
                  <a:close/>
                  <a:moveTo>
                    <a:pt x="969" y="735"/>
                  </a:moveTo>
                  <a:cubicBezTo>
                    <a:pt x="976" y="730"/>
                    <a:pt x="1004" y="720"/>
                    <a:pt x="1004" y="720"/>
                  </a:cubicBezTo>
                  <a:cubicBezTo>
                    <a:pt x="1004" y="720"/>
                    <a:pt x="999" y="712"/>
                    <a:pt x="1005" y="709"/>
                  </a:cubicBezTo>
                  <a:cubicBezTo>
                    <a:pt x="1011" y="706"/>
                    <a:pt x="1029" y="715"/>
                    <a:pt x="1051" y="709"/>
                  </a:cubicBezTo>
                  <a:cubicBezTo>
                    <a:pt x="1073" y="703"/>
                    <a:pt x="1053" y="691"/>
                    <a:pt x="1034" y="691"/>
                  </a:cubicBezTo>
                  <a:cubicBezTo>
                    <a:pt x="1015" y="691"/>
                    <a:pt x="1010" y="698"/>
                    <a:pt x="999" y="703"/>
                  </a:cubicBezTo>
                  <a:cubicBezTo>
                    <a:pt x="988" y="708"/>
                    <a:pt x="989" y="698"/>
                    <a:pt x="989" y="698"/>
                  </a:cubicBezTo>
                  <a:cubicBezTo>
                    <a:pt x="977" y="703"/>
                    <a:pt x="977" y="703"/>
                    <a:pt x="977" y="703"/>
                  </a:cubicBezTo>
                  <a:cubicBezTo>
                    <a:pt x="954" y="700"/>
                    <a:pt x="954" y="700"/>
                    <a:pt x="954" y="700"/>
                  </a:cubicBezTo>
                  <a:cubicBezTo>
                    <a:pt x="954" y="700"/>
                    <a:pt x="933" y="710"/>
                    <a:pt x="924" y="707"/>
                  </a:cubicBezTo>
                  <a:cubicBezTo>
                    <a:pt x="915" y="704"/>
                    <a:pt x="950" y="694"/>
                    <a:pt x="960" y="689"/>
                  </a:cubicBezTo>
                  <a:cubicBezTo>
                    <a:pt x="970" y="684"/>
                    <a:pt x="979" y="690"/>
                    <a:pt x="992" y="690"/>
                  </a:cubicBezTo>
                  <a:cubicBezTo>
                    <a:pt x="1005" y="690"/>
                    <a:pt x="1001" y="681"/>
                    <a:pt x="1001" y="681"/>
                  </a:cubicBezTo>
                  <a:cubicBezTo>
                    <a:pt x="1071" y="676"/>
                    <a:pt x="1071" y="676"/>
                    <a:pt x="1071" y="676"/>
                  </a:cubicBezTo>
                  <a:cubicBezTo>
                    <a:pt x="1071" y="676"/>
                    <a:pt x="1106" y="666"/>
                    <a:pt x="1119" y="664"/>
                  </a:cubicBezTo>
                  <a:cubicBezTo>
                    <a:pt x="1132" y="662"/>
                    <a:pt x="1140" y="669"/>
                    <a:pt x="1140" y="669"/>
                  </a:cubicBezTo>
                  <a:cubicBezTo>
                    <a:pt x="1140" y="669"/>
                    <a:pt x="1143" y="663"/>
                    <a:pt x="1150" y="660"/>
                  </a:cubicBezTo>
                  <a:cubicBezTo>
                    <a:pt x="1157" y="657"/>
                    <a:pt x="1179" y="667"/>
                    <a:pt x="1179" y="667"/>
                  </a:cubicBezTo>
                  <a:cubicBezTo>
                    <a:pt x="1179" y="667"/>
                    <a:pt x="1157" y="673"/>
                    <a:pt x="1149" y="677"/>
                  </a:cubicBezTo>
                  <a:cubicBezTo>
                    <a:pt x="1141" y="681"/>
                    <a:pt x="1107" y="683"/>
                    <a:pt x="1107" y="683"/>
                  </a:cubicBezTo>
                  <a:cubicBezTo>
                    <a:pt x="1105" y="691"/>
                    <a:pt x="1105" y="691"/>
                    <a:pt x="1105" y="691"/>
                  </a:cubicBezTo>
                  <a:cubicBezTo>
                    <a:pt x="1123" y="691"/>
                    <a:pt x="1123" y="691"/>
                    <a:pt x="1123" y="691"/>
                  </a:cubicBezTo>
                  <a:cubicBezTo>
                    <a:pt x="1123" y="691"/>
                    <a:pt x="1134" y="694"/>
                    <a:pt x="1138" y="694"/>
                  </a:cubicBezTo>
                  <a:cubicBezTo>
                    <a:pt x="1142" y="694"/>
                    <a:pt x="1168" y="691"/>
                    <a:pt x="1182" y="690"/>
                  </a:cubicBezTo>
                  <a:cubicBezTo>
                    <a:pt x="1196" y="689"/>
                    <a:pt x="1176" y="680"/>
                    <a:pt x="1176" y="680"/>
                  </a:cubicBezTo>
                  <a:cubicBezTo>
                    <a:pt x="1213" y="679"/>
                    <a:pt x="1213" y="679"/>
                    <a:pt x="1213" y="679"/>
                  </a:cubicBezTo>
                  <a:cubicBezTo>
                    <a:pt x="1213" y="679"/>
                    <a:pt x="1208" y="692"/>
                    <a:pt x="1189" y="698"/>
                  </a:cubicBezTo>
                  <a:cubicBezTo>
                    <a:pt x="1170" y="704"/>
                    <a:pt x="1158" y="711"/>
                    <a:pt x="1158" y="711"/>
                  </a:cubicBezTo>
                  <a:cubicBezTo>
                    <a:pt x="1158" y="711"/>
                    <a:pt x="1157" y="723"/>
                    <a:pt x="1149" y="725"/>
                  </a:cubicBezTo>
                  <a:cubicBezTo>
                    <a:pt x="1141" y="727"/>
                    <a:pt x="1119" y="716"/>
                    <a:pt x="1119" y="716"/>
                  </a:cubicBezTo>
                  <a:cubicBezTo>
                    <a:pt x="1114" y="723"/>
                    <a:pt x="1114" y="723"/>
                    <a:pt x="1114" y="723"/>
                  </a:cubicBezTo>
                  <a:cubicBezTo>
                    <a:pt x="1104" y="714"/>
                    <a:pt x="1104" y="714"/>
                    <a:pt x="1104" y="714"/>
                  </a:cubicBezTo>
                  <a:cubicBezTo>
                    <a:pt x="1094" y="724"/>
                    <a:pt x="1094" y="724"/>
                    <a:pt x="1094" y="724"/>
                  </a:cubicBezTo>
                  <a:cubicBezTo>
                    <a:pt x="1094" y="724"/>
                    <a:pt x="1086" y="718"/>
                    <a:pt x="1080" y="725"/>
                  </a:cubicBezTo>
                  <a:cubicBezTo>
                    <a:pt x="1074" y="732"/>
                    <a:pt x="1086" y="738"/>
                    <a:pt x="1086" y="738"/>
                  </a:cubicBezTo>
                  <a:cubicBezTo>
                    <a:pt x="1065" y="741"/>
                    <a:pt x="1065" y="741"/>
                    <a:pt x="1065" y="741"/>
                  </a:cubicBezTo>
                  <a:cubicBezTo>
                    <a:pt x="1065" y="741"/>
                    <a:pt x="1050" y="751"/>
                    <a:pt x="1047" y="751"/>
                  </a:cubicBezTo>
                  <a:cubicBezTo>
                    <a:pt x="1044" y="751"/>
                    <a:pt x="1001" y="764"/>
                    <a:pt x="990" y="760"/>
                  </a:cubicBezTo>
                  <a:cubicBezTo>
                    <a:pt x="979" y="756"/>
                    <a:pt x="1018" y="749"/>
                    <a:pt x="1033" y="746"/>
                  </a:cubicBezTo>
                  <a:cubicBezTo>
                    <a:pt x="1048" y="743"/>
                    <a:pt x="1070" y="726"/>
                    <a:pt x="1057" y="724"/>
                  </a:cubicBezTo>
                  <a:cubicBezTo>
                    <a:pt x="1044" y="722"/>
                    <a:pt x="992" y="751"/>
                    <a:pt x="979" y="753"/>
                  </a:cubicBezTo>
                  <a:cubicBezTo>
                    <a:pt x="966" y="755"/>
                    <a:pt x="940" y="751"/>
                    <a:pt x="931" y="746"/>
                  </a:cubicBezTo>
                  <a:cubicBezTo>
                    <a:pt x="922" y="741"/>
                    <a:pt x="962" y="740"/>
                    <a:pt x="969" y="735"/>
                  </a:cubicBezTo>
                  <a:close/>
                  <a:moveTo>
                    <a:pt x="1324" y="872"/>
                  </a:moveTo>
                  <a:cubicBezTo>
                    <a:pt x="1324" y="869"/>
                    <a:pt x="1312" y="855"/>
                    <a:pt x="1308" y="862"/>
                  </a:cubicBezTo>
                  <a:cubicBezTo>
                    <a:pt x="1304" y="869"/>
                    <a:pt x="1305" y="876"/>
                    <a:pt x="1305" y="876"/>
                  </a:cubicBezTo>
                  <a:cubicBezTo>
                    <a:pt x="1305" y="876"/>
                    <a:pt x="1291" y="868"/>
                    <a:pt x="1285" y="870"/>
                  </a:cubicBezTo>
                  <a:cubicBezTo>
                    <a:pt x="1279" y="872"/>
                    <a:pt x="1283" y="879"/>
                    <a:pt x="1283" y="879"/>
                  </a:cubicBezTo>
                  <a:cubicBezTo>
                    <a:pt x="1266" y="881"/>
                    <a:pt x="1266" y="881"/>
                    <a:pt x="1266" y="881"/>
                  </a:cubicBezTo>
                  <a:cubicBezTo>
                    <a:pt x="1266" y="881"/>
                    <a:pt x="1254" y="877"/>
                    <a:pt x="1239" y="887"/>
                  </a:cubicBezTo>
                  <a:cubicBezTo>
                    <a:pt x="1224" y="897"/>
                    <a:pt x="1195" y="916"/>
                    <a:pt x="1181" y="919"/>
                  </a:cubicBezTo>
                  <a:cubicBezTo>
                    <a:pt x="1167" y="922"/>
                    <a:pt x="1147" y="928"/>
                    <a:pt x="1147" y="928"/>
                  </a:cubicBezTo>
                  <a:cubicBezTo>
                    <a:pt x="1147" y="928"/>
                    <a:pt x="1116" y="920"/>
                    <a:pt x="1108" y="928"/>
                  </a:cubicBezTo>
                  <a:cubicBezTo>
                    <a:pt x="1100" y="936"/>
                    <a:pt x="1094" y="947"/>
                    <a:pt x="1094" y="947"/>
                  </a:cubicBezTo>
                  <a:cubicBezTo>
                    <a:pt x="1065" y="947"/>
                    <a:pt x="1065" y="947"/>
                    <a:pt x="1065" y="947"/>
                  </a:cubicBezTo>
                  <a:cubicBezTo>
                    <a:pt x="1059" y="953"/>
                    <a:pt x="1059" y="953"/>
                    <a:pt x="1059" y="953"/>
                  </a:cubicBezTo>
                  <a:cubicBezTo>
                    <a:pt x="1059" y="953"/>
                    <a:pt x="1045" y="950"/>
                    <a:pt x="1038" y="952"/>
                  </a:cubicBezTo>
                  <a:cubicBezTo>
                    <a:pt x="1031" y="954"/>
                    <a:pt x="1012" y="957"/>
                    <a:pt x="1005" y="956"/>
                  </a:cubicBezTo>
                  <a:cubicBezTo>
                    <a:pt x="998" y="955"/>
                    <a:pt x="987" y="947"/>
                    <a:pt x="984" y="948"/>
                  </a:cubicBezTo>
                  <a:cubicBezTo>
                    <a:pt x="981" y="949"/>
                    <a:pt x="963" y="946"/>
                    <a:pt x="963" y="942"/>
                  </a:cubicBezTo>
                  <a:cubicBezTo>
                    <a:pt x="963" y="938"/>
                    <a:pt x="985" y="939"/>
                    <a:pt x="985" y="939"/>
                  </a:cubicBezTo>
                  <a:cubicBezTo>
                    <a:pt x="985" y="939"/>
                    <a:pt x="994" y="929"/>
                    <a:pt x="997" y="929"/>
                  </a:cubicBezTo>
                  <a:cubicBezTo>
                    <a:pt x="1000" y="929"/>
                    <a:pt x="1008" y="937"/>
                    <a:pt x="1018" y="937"/>
                  </a:cubicBezTo>
                  <a:cubicBezTo>
                    <a:pt x="1028" y="937"/>
                    <a:pt x="1028" y="929"/>
                    <a:pt x="1028" y="929"/>
                  </a:cubicBezTo>
                  <a:cubicBezTo>
                    <a:pt x="1039" y="929"/>
                    <a:pt x="1039" y="929"/>
                    <a:pt x="1039" y="929"/>
                  </a:cubicBezTo>
                  <a:cubicBezTo>
                    <a:pt x="1039" y="929"/>
                    <a:pt x="1049" y="911"/>
                    <a:pt x="1059" y="910"/>
                  </a:cubicBezTo>
                  <a:cubicBezTo>
                    <a:pt x="1069" y="909"/>
                    <a:pt x="1072" y="918"/>
                    <a:pt x="1090" y="911"/>
                  </a:cubicBezTo>
                  <a:cubicBezTo>
                    <a:pt x="1108" y="904"/>
                    <a:pt x="1093" y="882"/>
                    <a:pt x="1093" y="882"/>
                  </a:cubicBezTo>
                  <a:cubicBezTo>
                    <a:pt x="1093" y="882"/>
                    <a:pt x="1071" y="868"/>
                    <a:pt x="1085" y="862"/>
                  </a:cubicBezTo>
                  <a:cubicBezTo>
                    <a:pt x="1091" y="859"/>
                    <a:pt x="1099" y="872"/>
                    <a:pt x="1099" y="872"/>
                  </a:cubicBezTo>
                  <a:cubicBezTo>
                    <a:pt x="1107" y="871"/>
                    <a:pt x="1107" y="871"/>
                    <a:pt x="1107" y="871"/>
                  </a:cubicBezTo>
                  <a:cubicBezTo>
                    <a:pt x="1119" y="882"/>
                    <a:pt x="1119" y="882"/>
                    <a:pt x="1119" y="882"/>
                  </a:cubicBezTo>
                  <a:cubicBezTo>
                    <a:pt x="1119" y="882"/>
                    <a:pt x="1133" y="881"/>
                    <a:pt x="1137" y="884"/>
                  </a:cubicBezTo>
                  <a:cubicBezTo>
                    <a:pt x="1141" y="887"/>
                    <a:pt x="1130" y="902"/>
                    <a:pt x="1153" y="901"/>
                  </a:cubicBezTo>
                  <a:cubicBezTo>
                    <a:pt x="1176" y="900"/>
                    <a:pt x="1176" y="895"/>
                    <a:pt x="1176" y="895"/>
                  </a:cubicBezTo>
                  <a:cubicBezTo>
                    <a:pt x="1187" y="896"/>
                    <a:pt x="1187" y="896"/>
                    <a:pt x="1187" y="896"/>
                  </a:cubicBezTo>
                  <a:cubicBezTo>
                    <a:pt x="1187" y="896"/>
                    <a:pt x="1227" y="880"/>
                    <a:pt x="1241" y="871"/>
                  </a:cubicBezTo>
                  <a:cubicBezTo>
                    <a:pt x="1255" y="862"/>
                    <a:pt x="1277" y="855"/>
                    <a:pt x="1295" y="854"/>
                  </a:cubicBezTo>
                  <a:cubicBezTo>
                    <a:pt x="1313" y="853"/>
                    <a:pt x="1351" y="857"/>
                    <a:pt x="1348" y="861"/>
                  </a:cubicBezTo>
                  <a:cubicBezTo>
                    <a:pt x="1345" y="865"/>
                    <a:pt x="1324" y="875"/>
                    <a:pt x="1324" y="872"/>
                  </a:cubicBezTo>
                  <a:close/>
                  <a:moveTo>
                    <a:pt x="1405" y="1355"/>
                  </a:moveTo>
                  <a:cubicBezTo>
                    <a:pt x="1405" y="1355"/>
                    <a:pt x="1402" y="1384"/>
                    <a:pt x="1403" y="1393"/>
                  </a:cubicBezTo>
                  <a:cubicBezTo>
                    <a:pt x="1404" y="1402"/>
                    <a:pt x="1399" y="1411"/>
                    <a:pt x="1396" y="1416"/>
                  </a:cubicBezTo>
                  <a:cubicBezTo>
                    <a:pt x="1393" y="1421"/>
                    <a:pt x="1400" y="1422"/>
                    <a:pt x="1403" y="1433"/>
                  </a:cubicBezTo>
                  <a:cubicBezTo>
                    <a:pt x="1406" y="1444"/>
                    <a:pt x="1382" y="1471"/>
                    <a:pt x="1382" y="1471"/>
                  </a:cubicBezTo>
                  <a:cubicBezTo>
                    <a:pt x="1368" y="1466"/>
                    <a:pt x="1368" y="1466"/>
                    <a:pt x="1368" y="1466"/>
                  </a:cubicBezTo>
                  <a:cubicBezTo>
                    <a:pt x="1368" y="1466"/>
                    <a:pt x="1365" y="1485"/>
                    <a:pt x="1348" y="1482"/>
                  </a:cubicBezTo>
                  <a:cubicBezTo>
                    <a:pt x="1331" y="1479"/>
                    <a:pt x="1387" y="1431"/>
                    <a:pt x="1387" y="1419"/>
                  </a:cubicBezTo>
                  <a:cubicBezTo>
                    <a:pt x="1387" y="1407"/>
                    <a:pt x="1366" y="1427"/>
                    <a:pt x="1366" y="1427"/>
                  </a:cubicBezTo>
                  <a:cubicBezTo>
                    <a:pt x="1379" y="1406"/>
                    <a:pt x="1379" y="1406"/>
                    <a:pt x="1379" y="1406"/>
                  </a:cubicBezTo>
                  <a:cubicBezTo>
                    <a:pt x="1379" y="1406"/>
                    <a:pt x="1383" y="1393"/>
                    <a:pt x="1372" y="1390"/>
                  </a:cubicBezTo>
                  <a:cubicBezTo>
                    <a:pt x="1361" y="1387"/>
                    <a:pt x="1367" y="1407"/>
                    <a:pt x="1354" y="1407"/>
                  </a:cubicBezTo>
                  <a:cubicBezTo>
                    <a:pt x="1341" y="1407"/>
                    <a:pt x="1351" y="1376"/>
                    <a:pt x="1351" y="1376"/>
                  </a:cubicBezTo>
                  <a:cubicBezTo>
                    <a:pt x="1351" y="1376"/>
                    <a:pt x="1345" y="1370"/>
                    <a:pt x="1343" y="1361"/>
                  </a:cubicBezTo>
                  <a:cubicBezTo>
                    <a:pt x="1341" y="1352"/>
                    <a:pt x="1365" y="1352"/>
                    <a:pt x="1367" y="1346"/>
                  </a:cubicBezTo>
                  <a:cubicBezTo>
                    <a:pt x="1369" y="1340"/>
                    <a:pt x="1347" y="1349"/>
                    <a:pt x="1343" y="1340"/>
                  </a:cubicBezTo>
                  <a:cubicBezTo>
                    <a:pt x="1342" y="1338"/>
                    <a:pt x="1372" y="1307"/>
                    <a:pt x="1382" y="1303"/>
                  </a:cubicBezTo>
                  <a:cubicBezTo>
                    <a:pt x="1392" y="1299"/>
                    <a:pt x="1391" y="1306"/>
                    <a:pt x="1395" y="1307"/>
                  </a:cubicBezTo>
                  <a:cubicBezTo>
                    <a:pt x="1399" y="1308"/>
                    <a:pt x="1410" y="1305"/>
                    <a:pt x="1418" y="1322"/>
                  </a:cubicBezTo>
                  <a:cubicBezTo>
                    <a:pt x="1426" y="1339"/>
                    <a:pt x="1405" y="1355"/>
                    <a:pt x="1405" y="1355"/>
                  </a:cubicBezTo>
                  <a:close/>
                  <a:moveTo>
                    <a:pt x="156" y="1459"/>
                  </a:moveTo>
                  <a:cubicBezTo>
                    <a:pt x="146" y="1456"/>
                    <a:pt x="147" y="1473"/>
                    <a:pt x="147" y="1473"/>
                  </a:cubicBezTo>
                  <a:cubicBezTo>
                    <a:pt x="155" y="1473"/>
                    <a:pt x="166" y="1462"/>
                    <a:pt x="156" y="1459"/>
                  </a:cubicBezTo>
                  <a:close/>
                  <a:moveTo>
                    <a:pt x="2216" y="1197"/>
                  </a:moveTo>
                  <a:cubicBezTo>
                    <a:pt x="2248" y="1196"/>
                    <a:pt x="2259" y="1170"/>
                    <a:pt x="2228" y="1170"/>
                  </a:cubicBezTo>
                  <a:cubicBezTo>
                    <a:pt x="2196" y="1171"/>
                    <a:pt x="2216" y="1197"/>
                    <a:pt x="2216" y="1197"/>
                  </a:cubicBezTo>
                  <a:close/>
                  <a:moveTo>
                    <a:pt x="2456" y="825"/>
                  </a:moveTo>
                  <a:cubicBezTo>
                    <a:pt x="2456" y="825"/>
                    <a:pt x="2433" y="822"/>
                    <a:pt x="2423" y="814"/>
                  </a:cubicBezTo>
                  <a:cubicBezTo>
                    <a:pt x="2413" y="806"/>
                    <a:pt x="2418" y="785"/>
                    <a:pt x="2418" y="785"/>
                  </a:cubicBezTo>
                  <a:cubicBezTo>
                    <a:pt x="2397" y="769"/>
                    <a:pt x="2397" y="769"/>
                    <a:pt x="2397" y="769"/>
                  </a:cubicBezTo>
                  <a:cubicBezTo>
                    <a:pt x="2370" y="772"/>
                    <a:pt x="2370" y="772"/>
                    <a:pt x="2370" y="772"/>
                  </a:cubicBezTo>
                  <a:cubicBezTo>
                    <a:pt x="2366" y="763"/>
                    <a:pt x="2366" y="763"/>
                    <a:pt x="2366" y="763"/>
                  </a:cubicBezTo>
                  <a:cubicBezTo>
                    <a:pt x="2353" y="741"/>
                    <a:pt x="2353" y="741"/>
                    <a:pt x="2353" y="741"/>
                  </a:cubicBezTo>
                  <a:cubicBezTo>
                    <a:pt x="2330" y="745"/>
                    <a:pt x="2330" y="745"/>
                    <a:pt x="2330" y="745"/>
                  </a:cubicBezTo>
                  <a:cubicBezTo>
                    <a:pt x="2317" y="738"/>
                    <a:pt x="2317" y="738"/>
                    <a:pt x="2317" y="738"/>
                  </a:cubicBezTo>
                  <a:cubicBezTo>
                    <a:pt x="2329" y="727"/>
                    <a:pt x="2329" y="727"/>
                    <a:pt x="2329" y="727"/>
                  </a:cubicBezTo>
                  <a:cubicBezTo>
                    <a:pt x="2327" y="710"/>
                    <a:pt x="2327" y="710"/>
                    <a:pt x="2327" y="710"/>
                  </a:cubicBezTo>
                  <a:cubicBezTo>
                    <a:pt x="2293" y="728"/>
                    <a:pt x="2293" y="728"/>
                    <a:pt x="2293" y="728"/>
                  </a:cubicBezTo>
                  <a:cubicBezTo>
                    <a:pt x="2276" y="736"/>
                    <a:pt x="2276" y="736"/>
                    <a:pt x="2276" y="736"/>
                  </a:cubicBezTo>
                  <a:cubicBezTo>
                    <a:pt x="2257" y="764"/>
                    <a:pt x="2257" y="764"/>
                    <a:pt x="2257" y="764"/>
                  </a:cubicBezTo>
                  <a:cubicBezTo>
                    <a:pt x="2257" y="764"/>
                    <a:pt x="2226" y="771"/>
                    <a:pt x="2224" y="777"/>
                  </a:cubicBezTo>
                  <a:cubicBezTo>
                    <a:pt x="2222" y="783"/>
                    <a:pt x="2234" y="790"/>
                    <a:pt x="2224" y="793"/>
                  </a:cubicBezTo>
                  <a:cubicBezTo>
                    <a:pt x="2215" y="797"/>
                    <a:pt x="2186" y="807"/>
                    <a:pt x="2186" y="807"/>
                  </a:cubicBezTo>
                  <a:cubicBezTo>
                    <a:pt x="2203" y="815"/>
                    <a:pt x="2203" y="815"/>
                    <a:pt x="2203" y="815"/>
                  </a:cubicBezTo>
                  <a:cubicBezTo>
                    <a:pt x="2203" y="815"/>
                    <a:pt x="2230" y="811"/>
                    <a:pt x="2231" y="814"/>
                  </a:cubicBezTo>
                  <a:cubicBezTo>
                    <a:pt x="2231" y="817"/>
                    <a:pt x="2225" y="822"/>
                    <a:pt x="2225" y="833"/>
                  </a:cubicBezTo>
                  <a:cubicBezTo>
                    <a:pt x="2225" y="844"/>
                    <a:pt x="2268" y="845"/>
                    <a:pt x="2287" y="835"/>
                  </a:cubicBezTo>
                  <a:cubicBezTo>
                    <a:pt x="2306" y="826"/>
                    <a:pt x="2296" y="808"/>
                    <a:pt x="2324" y="809"/>
                  </a:cubicBezTo>
                  <a:cubicBezTo>
                    <a:pt x="2351" y="809"/>
                    <a:pt x="2355" y="818"/>
                    <a:pt x="2355" y="818"/>
                  </a:cubicBezTo>
                  <a:cubicBezTo>
                    <a:pt x="2386" y="823"/>
                    <a:pt x="2386" y="823"/>
                    <a:pt x="2386" y="823"/>
                  </a:cubicBezTo>
                  <a:cubicBezTo>
                    <a:pt x="2390" y="834"/>
                    <a:pt x="2390" y="834"/>
                    <a:pt x="2390" y="834"/>
                  </a:cubicBezTo>
                  <a:cubicBezTo>
                    <a:pt x="2452" y="838"/>
                    <a:pt x="2452" y="838"/>
                    <a:pt x="2452" y="838"/>
                  </a:cubicBezTo>
                  <a:lnTo>
                    <a:pt x="2456" y="825"/>
                  </a:lnTo>
                  <a:close/>
                  <a:moveTo>
                    <a:pt x="2393" y="886"/>
                  </a:moveTo>
                  <a:cubicBezTo>
                    <a:pt x="2352" y="899"/>
                    <a:pt x="2393" y="913"/>
                    <a:pt x="2393" y="913"/>
                  </a:cubicBezTo>
                  <a:cubicBezTo>
                    <a:pt x="2415" y="897"/>
                    <a:pt x="2434" y="872"/>
                    <a:pt x="2393" y="8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1" name="Freeform 159">
              <a:extLst>
                <a:ext uri="{FF2B5EF4-FFF2-40B4-BE49-F238E27FC236}">
                  <a16:creationId xmlns:a16="http://schemas.microsoft.com/office/drawing/2014/main" id="{00E25906-AE81-4DBF-82AC-30E2D871A6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1213" y="3973514"/>
              <a:ext cx="352425" cy="557213"/>
            </a:xfrm>
            <a:custGeom>
              <a:avLst/>
              <a:gdLst>
                <a:gd name="T0" fmla="*/ 604 w 630"/>
                <a:gd name="T1" fmla="*/ 869 h 993"/>
                <a:gd name="T2" fmla="*/ 575 w 630"/>
                <a:gd name="T3" fmla="*/ 854 h 993"/>
                <a:gd name="T4" fmla="*/ 581 w 630"/>
                <a:gd name="T5" fmla="*/ 821 h 993"/>
                <a:gd name="T6" fmla="*/ 607 w 630"/>
                <a:gd name="T7" fmla="*/ 835 h 993"/>
                <a:gd name="T8" fmla="*/ 603 w 630"/>
                <a:gd name="T9" fmla="*/ 799 h 993"/>
                <a:gd name="T10" fmla="*/ 605 w 630"/>
                <a:gd name="T11" fmla="*/ 744 h 993"/>
                <a:gd name="T12" fmla="*/ 609 w 630"/>
                <a:gd name="T13" fmla="*/ 694 h 993"/>
                <a:gd name="T14" fmla="*/ 597 w 630"/>
                <a:gd name="T15" fmla="*/ 632 h 993"/>
                <a:gd name="T16" fmla="*/ 556 w 630"/>
                <a:gd name="T17" fmla="*/ 590 h 993"/>
                <a:gd name="T18" fmla="*/ 533 w 630"/>
                <a:gd name="T19" fmla="*/ 591 h 993"/>
                <a:gd name="T20" fmla="*/ 523 w 630"/>
                <a:gd name="T21" fmla="*/ 562 h 993"/>
                <a:gd name="T22" fmla="*/ 525 w 630"/>
                <a:gd name="T23" fmla="*/ 507 h 993"/>
                <a:gd name="T24" fmla="*/ 449 w 630"/>
                <a:gd name="T25" fmla="*/ 541 h 993"/>
                <a:gd name="T26" fmla="*/ 399 w 630"/>
                <a:gd name="T27" fmla="*/ 509 h 993"/>
                <a:gd name="T28" fmla="*/ 391 w 630"/>
                <a:gd name="T29" fmla="*/ 465 h 993"/>
                <a:gd name="T30" fmla="*/ 371 w 630"/>
                <a:gd name="T31" fmla="*/ 420 h 993"/>
                <a:gd name="T32" fmla="*/ 371 w 630"/>
                <a:gd name="T33" fmla="*/ 396 h 993"/>
                <a:gd name="T34" fmla="*/ 368 w 630"/>
                <a:gd name="T35" fmla="*/ 370 h 993"/>
                <a:gd name="T36" fmla="*/ 389 w 630"/>
                <a:gd name="T37" fmla="*/ 331 h 993"/>
                <a:gd name="T38" fmla="*/ 403 w 630"/>
                <a:gd name="T39" fmla="*/ 277 h 993"/>
                <a:gd name="T40" fmla="*/ 422 w 630"/>
                <a:gd name="T41" fmla="*/ 265 h 993"/>
                <a:gd name="T42" fmla="*/ 471 w 630"/>
                <a:gd name="T43" fmla="*/ 244 h 993"/>
                <a:gd name="T44" fmla="*/ 492 w 630"/>
                <a:gd name="T45" fmla="*/ 240 h 993"/>
                <a:gd name="T46" fmla="*/ 527 w 630"/>
                <a:gd name="T47" fmla="*/ 236 h 993"/>
                <a:gd name="T48" fmla="*/ 543 w 630"/>
                <a:gd name="T49" fmla="*/ 227 h 993"/>
                <a:gd name="T50" fmla="*/ 526 w 630"/>
                <a:gd name="T51" fmla="*/ 207 h 993"/>
                <a:gd name="T52" fmla="*/ 520 w 630"/>
                <a:gd name="T53" fmla="*/ 171 h 993"/>
                <a:gd name="T54" fmla="*/ 505 w 630"/>
                <a:gd name="T55" fmla="*/ 135 h 993"/>
                <a:gd name="T56" fmla="*/ 472 w 630"/>
                <a:gd name="T57" fmla="*/ 130 h 993"/>
                <a:gd name="T58" fmla="*/ 434 w 630"/>
                <a:gd name="T59" fmla="*/ 138 h 993"/>
                <a:gd name="T60" fmla="*/ 388 w 630"/>
                <a:gd name="T61" fmla="*/ 106 h 993"/>
                <a:gd name="T62" fmla="*/ 364 w 630"/>
                <a:gd name="T63" fmla="*/ 73 h 993"/>
                <a:gd name="T64" fmla="*/ 343 w 630"/>
                <a:gd name="T65" fmla="*/ 57 h 993"/>
                <a:gd name="T66" fmla="*/ 327 w 630"/>
                <a:gd name="T67" fmla="*/ 33 h 993"/>
                <a:gd name="T68" fmla="*/ 264 w 630"/>
                <a:gd name="T69" fmla="*/ 0 h 993"/>
                <a:gd name="T70" fmla="*/ 278 w 630"/>
                <a:gd name="T71" fmla="*/ 1 h 993"/>
                <a:gd name="T72" fmla="*/ 284 w 630"/>
                <a:gd name="T73" fmla="*/ 31 h 993"/>
                <a:gd name="T74" fmla="*/ 277 w 630"/>
                <a:gd name="T75" fmla="*/ 58 h 993"/>
                <a:gd name="T76" fmla="*/ 218 w 630"/>
                <a:gd name="T77" fmla="*/ 143 h 993"/>
                <a:gd name="T78" fmla="*/ 147 w 630"/>
                <a:gd name="T79" fmla="*/ 186 h 993"/>
                <a:gd name="T80" fmla="*/ 142 w 630"/>
                <a:gd name="T81" fmla="*/ 201 h 993"/>
                <a:gd name="T82" fmla="*/ 128 w 630"/>
                <a:gd name="T83" fmla="*/ 252 h 993"/>
                <a:gd name="T84" fmla="*/ 103 w 630"/>
                <a:gd name="T85" fmla="*/ 270 h 993"/>
                <a:gd name="T86" fmla="*/ 69 w 630"/>
                <a:gd name="T87" fmla="*/ 243 h 993"/>
                <a:gd name="T88" fmla="*/ 40 w 630"/>
                <a:gd name="T89" fmla="*/ 246 h 993"/>
                <a:gd name="T90" fmla="*/ 37 w 630"/>
                <a:gd name="T91" fmla="*/ 224 h 993"/>
                <a:gd name="T92" fmla="*/ 43 w 630"/>
                <a:gd name="T93" fmla="*/ 188 h 993"/>
                <a:gd name="T94" fmla="*/ 0 w 630"/>
                <a:gd name="T95" fmla="*/ 254 h 993"/>
                <a:gd name="T96" fmla="*/ 9 w 630"/>
                <a:gd name="T97" fmla="*/ 282 h 993"/>
                <a:gd name="T98" fmla="*/ 8 w 630"/>
                <a:gd name="T99" fmla="*/ 331 h 993"/>
                <a:gd name="T100" fmla="*/ 85 w 630"/>
                <a:gd name="T101" fmla="*/ 394 h 993"/>
                <a:gd name="T102" fmla="*/ 126 w 630"/>
                <a:gd name="T103" fmla="*/ 462 h 993"/>
                <a:gd name="T104" fmla="*/ 169 w 630"/>
                <a:gd name="T105" fmla="*/ 547 h 993"/>
                <a:gd name="T106" fmla="*/ 214 w 630"/>
                <a:gd name="T107" fmla="*/ 622 h 993"/>
                <a:gd name="T108" fmla="*/ 267 w 630"/>
                <a:gd name="T109" fmla="*/ 715 h 993"/>
                <a:gd name="T110" fmla="*/ 304 w 630"/>
                <a:gd name="T111" fmla="*/ 803 h 993"/>
                <a:gd name="T112" fmla="*/ 400 w 630"/>
                <a:gd name="T113" fmla="*/ 869 h 993"/>
                <a:gd name="T114" fmla="*/ 516 w 630"/>
                <a:gd name="T115" fmla="*/ 939 h 993"/>
                <a:gd name="T116" fmla="*/ 540 w 630"/>
                <a:gd name="T117" fmla="*/ 968 h 993"/>
                <a:gd name="T118" fmla="*/ 574 w 630"/>
                <a:gd name="T119" fmla="*/ 993 h 993"/>
                <a:gd name="T120" fmla="*/ 596 w 630"/>
                <a:gd name="T121" fmla="*/ 954 h 993"/>
                <a:gd name="T122" fmla="*/ 601 w 630"/>
                <a:gd name="T123" fmla="*/ 929 h 993"/>
                <a:gd name="T124" fmla="*/ 630 w 630"/>
                <a:gd name="T125" fmla="*/ 889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0" h="993">
                  <a:moveTo>
                    <a:pt x="622" y="880"/>
                  </a:moveTo>
                  <a:cubicBezTo>
                    <a:pt x="622" y="880"/>
                    <a:pt x="612" y="873"/>
                    <a:pt x="604" y="869"/>
                  </a:cubicBezTo>
                  <a:cubicBezTo>
                    <a:pt x="596" y="865"/>
                    <a:pt x="593" y="857"/>
                    <a:pt x="593" y="857"/>
                  </a:cubicBezTo>
                  <a:cubicBezTo>
                    <a:pt x="593" y="857"/>
                    <a:pt x="579" y="859"/>
                    <a:pt x="575" y="854"/>
                  </a:cubicBezTo>
                  <a:cubicBezTo>
                    <a:pt x="580" y="840"/>
                    <a:pt x="580" y="840"/>
                    <a:pt x="580" y="840"/>
                  </a:cubicBezTo>
                  <a:cubicBezTo>
                    <a:pt x="580" y="840"/>
                    <a:pt x="576" y="825"/>
                    <a:pt x="581" y="821"/>
                  </a:cubicBezTo>
                  <a:cubicBezTo>
                    <a:pt x="584" y="818"/>
                    <a:pt x="598" y="830"/>
                    <a:pt x="607" y="838"/>
                  </a:cubicBezTo>
                  <a:cubicBezTo>
                    <a:pt x="607" y="836"/>
                    <a:pt x="607" y="835"/>
                    <a:pt x="607" y="835"/>
                  </a:cubicBezTo>
                  <a:cubicBezTo>
                    <a:pt x="612" y="824"/>
                    <a:pt x="612" y="824"/>
                    <a:pt x="612" y="824"/>
                  </a:cubicBezTo>
                  <a:cubicBezTo>
                    <a:pt x="612" y="824"/>
                    <a:pt x="604" y="813"/>
                    <a:pt x="603" y="799"/>
                  </a:cubicBezTo>
                  <a:cubicBezTo>
                    <a:pt x="601" y="784"/>
                    <a:pt x="616" y="776"/>
                    <a:pt x="620" y="766"/>
                  </a:cubicBezTo>
                  <a:cubicBezTo>
                    <a:pt x="624" y="757"/>
                    <a:pt x="605" y="744"/>
                    <a:pt x="605" y="744"/>
                  </a:cubicBezTo>
                  <a:cubicBezTo>
                    <a:pt x="618" y="724"/>
                    <a:pt x="618" y="724"/>
                    <a:pt x="618" y="724"/>
                  </a:cubicBezTo>
                  <a:cubicBezTo>
                    <a:pt x="609" y="694"/>
                    <a:pt x="609" y="694"/>
                    <a:pt x="609" y="694"/>
                  </a:cubicBezTo>
                  <a:cubicBezTo>
                    <a:pt x="609" y="694"/>
                    <a:pt x="619" y="683"/>
                    <a:pt x="620" y="677"/>
                  </a:cubicBezTo>
                  <a:cubicBezTo>
                    <a:pt x="622" y="670"/>
                    <a:pt x="612" y="645"/>
                    <a:pt x="597" y="632"/>
                  </a:cubicBezTo>
                  <a:cubicBezTo>
                    <a:pt x="586" y="621"/>
                    <a:pt x="579" y="600"/>
                    <a:pt x="577" y="591"/>
                  </a:cubicBezTo>
                  <a:cubicBezTo>
                    <a:pt x="568" y="590"/>
                    <a:pt x="560" y="590"/>
                    <a:pt x="556" y="590"/>
                  </a:cubicBezTo>
                  <a:cubicBezTo>
                    <a:pt x="545" y="590"/>
                    <a:pt x="549" y="599"/>
                    <a:pt x="541" y="599"/>
                  </a:cubicBezTo>
                  <a:cubicBezTo>
                    <a:pt x="533" y="599"/>
                    <a:pt x="533" y="591"/>
                    <a:pt x="533" y="591"/>
                  </a:cubicBezTo>
                  <a:cubicBezTo>
                    <a:pt x="526" y="592"/>
                    <a:pt x="526" y="592"/>
                    <a:pt x="526" y="592"/>
                  </a:cubicBezTo>
                  <a:cubicBezTo>
                    <a:pt x="526" y="592"/>
                    <a:pt x="525" y="572"/>
                    <a:pt x="523" y="562"/>
                  </a:cubicBezTo>
                  <a:cubicBezTo>
                    <a:pt x="521" y="552"/>
                    <a:pt x="526" y="538"/>
                    <a:pt x="528" y="534"/>
                  </a:cubicBezTo>
                  <a:cubicBezTo>
                    <a:pt x="530" y="530"/>
                    <a:pt x="525" y="507"/>
                    <a:pt x="525" y="507"/>
                  </a:cubicBezTo>
                  <a:cubicBezTo>
                    <a:pt x="491" y="537"/>
                    <a:pt x="491" y="537"/>
                    <a:pt x="491" y="537"/>
                  </a:cubicBezTo>
                  <a:cubicBezTo>
                    <a:pt x="449" y="541"/>
                    <a:pt x="449" y="541"/>
                    <a:pt x="449" y="541"/>
                  </a:cubicBezTo>
                  <a:cubicBezTo>
                    <a:pt x="449" y="541"/>
                    <a:pt x="441" y="522"/>
                    <a:pt x="438" y="515"/>
                  </a:cubicBezTo>
                  <a:cubicBezTo>
                    <a:pt x="435" y="508"/>
                    <a:pt x="399" y="509"/>
                    <a:pt x="399" y="509"/>
                  </a:cubicBezTo>
                  <a:cubicBezTo>
                    <a:pt x="399" y="509"/>
                    <a:pt x="414" y="496"/>
                    <a:pt x="416" y="491"/>
                  </a:cubicBezTo>
                  <a:cubicBezTo>
                    <a:pt x="418" y="486"/>
                    <a:pt x="396" y="471"/>
                    <a:pt x="391" y="465"/>
                  </a:cubicBezTo>
                  <a:cubicBezTo>
                    <a:pt x="386" y="459"/>
                    <a:pt x="373" y="438"/>
                    <a:pt x="373" y="438"/>
                  </a:cubicBezTo>
                  <a:cubicBezTo>
                    <a:pt x="371" y="420"/>
                    <a:pt x="371" y="420"/>
                    <a:pt x="371" y="420"/>
                  </a:cubicBezTo>
                  <a:cubicBezTo>
                    <a:pt x="371" y="420"/>
                    <a:pt x="356" y="414"/>
                    <a:pt x="356" y="409"/>
                  </a:cubicBezTo>
                  <a:cubicBezTo>
                    <a:pt x="356" y="404"/>
                    <a:pt x="371" y="396"/>
                    <a:pt x="371" y="396"/>
                  </a:cubicBezTo>
                  <a:cubicBezTo>
                    <a:pt x="365" y="392"/>
                    <a:pt x="365" y="392"/>
                    <a:pt x="365" y="392"/>
                  </a:cubicBezTo>
                  <a:cubicBezTo>
                    <a:pt x="365" y="392"/>
                    <a:pt x="360" y="378"/>
                    <a:pt x="368" y="370"/>
                  </a:cubicBezTo>
                  <a:cubicBezTo>
                    <a:pt x="376" y="362"/>
                    <a:pt x="389" y="345"/>
                    <a:pt x="395" y="354"/>
                  </a:cubicBezTo>
                  <a:cubicBezTo>
                    <a:pt x="401" y="363"/>
                    <a:pt x="391" y="338"/>
                    <a:pt x="389" y="331"/>
                  </a:cubicBezTo>
                  <a:cubicBezTo>
                    <a:pt x="387" y="324"/>
                    <a:pt x="402" y="315"/>
                    <a:pt x="402" y="315"/>
                  </a:cubicBezTo>
                  <a:cubicBezTo>
                    <a:pt x="403" y="277"/>
                    <a:pt x="403" y="277"/>
                    <a:pt x="403" y="277"/>
                  </a:cubicBezTo>
                  <a:cubicBezTo>
                    <a:pt x="419" y="277"/>
                    <a:pt x="419" y="277"/>
                    <a:pt x="419" y="277"/>
                  </a:cubicBezTo>
                  <a:cubicBezTo>
                    <a:pt x="419" y="277"/>
                    <a:pt x="420" y="269"/>
                    <a:pt x="422" y="265"/>
                  </a:cubicBezTo>
                  <a:cubicBezTo>
                    <a:pt x="424" y="261"/>
                    <a:pt x="450" y="244"/>
                    <a:pt x="450" y="244"/>
                  </a:cubicBezTo>
                  <a:cubicBezTo>
                    <a:pt x="471" y="244"/>
                    <a:pt x="471" y="244"/>
                    <a:pt x="471" y="244"/>
                  </a:cubicBezTo>
                  <a:cubicBezTo>
                    <a:pt x="473" y="237"/>
                    <a:pt x="473" y="237"/>
                    <a:pt x="473" y="237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40"/>
                    <a:pt x="503" y="225"/>
                    <a:pt x="513" y="224"/>
                  </a:cubicBezTo>
                  <a:cubicBezTo>
                    <a:pt x="523" y="223"/>
                    <a:pt x="527" y="236"/>
                    <a:pt x="527" y="236"/>
                  </a:cubicBezTo>
                  <a:cubicBezTo>
                    <a:pt x="527" y="236"/>
                    <a:pt x="534" y="239"/>
                    <a:pt x="539" y="236"/>
                  </a:cubicBezTo>
                  <a:cubicBezTo>
                    <a:pt x="541" y="235"/>
                    <a:pt x="542" y="231"/>
                    <a:pt x="543" y="227"/>
                  </a:cubicBezTo>
                  <a:cubicBezTo>
                    <a:pt x="532" y="223"/>
                    <a:pt x="532" y="223"/>
                    <a:pt x="532" y="223"/>
                  </a:cubicBezTo>
                  <a:cubicBezTo>
                    <a:pt x="526" y="207"/>
                    <a:pt x="526" y="207"/>
                    <a:pt x="526" y="207"/>
                  </a:cubicBezTo>
                  <a:cubicBezTo>
                    <a:pt x="526" y="207"/>
                    <a:pt x="512" y="212"/>
                    <a:pt x="509" y="206"/>
                  </a:cubicBezTo>
                  <a:cubicBezTo>
                    <a:pt x="506" y="201"/>
                    <a:pt x="515" y="171"/>
                    <a:pt x="520" y="171"/>
                  </a:cubicBezTo>
                  <a:cubicBezTo>
                    <a:pt x="525" y="171"/>
                    <a:pt x="533" y="163"/>
                    <a:pt x="533" y="148"/>
                  </a:cubicBezTo>
                  <a:cubicBezTo>
                    <a:pt x="533" y="134"/>
                    <a:pt x="505" y="135"/>
                    <a:pt x="505" y="135"/>
                  </a:cubicBezTo>
                  <a:cubicBezTo>
                    <a:pt x="505" y="135"/>
                    <a:pt x="497" y="123"/>
                    <a:pt x="493" y="122"/>
                  </a:cubicBezTo>
                  <a:cubicBezTo>
                    <a:pt x="489" y="121"/>
                    <a:pt x="481" y="130"/>
                    <a:pt x="472" y="130"/>
                  </a:cubicBezTo>
                  <a:cubicBezTo>
                    <a:pt x="464" y="130"/>
                    <a:pt x="463" y="123"/>
                    <a:pt x="449" y="120"/>
                  </a:cubicBezTo>
                  <a:cubicBezTo>
                    <a:pt x="435" y="117"/>
                    <a:pt x="434" y="138"/>
                    <a:pt x="434" y="138"/>
                  </a:cubicBezTo>
                  <a:cubicBezTo>
                    <a:pt x="434" y="138"/>
                    <a:pt x="412" y="138"/>
                    <a:pt x="393" y="133"/>
                  </a:cubicBezTo>
                  <a:cubicBezTo>
                    <a:pt x="374" y="128"/>
                    <a:pt x="389" y="113"/>
                    <a:pt x="388" y="106"/>
                  </a:cubicBezTo>
                  <a:cubicBezTo>
                    <a:pt x="387" y="98"/>
                    <a:pt x="369" y="97"/>
                    <a:pt x="369" y="97"/>
                  </a:cubicBezTo>
                  <a:cubicBezTo>
                    <a:pt x="369" y="97"/>
                    <a:pt x="367" y="79"/>
                    <a:pt x="364" y="73"/>
                  </a:cubicBezTo>
                  <a:cubicBezTo>
                    <a:pt x="362" y="67"/>
                    <a:pt x="354" y="70"/>
                    <a:pt x="354" y="70"/>
                  </a:cubicBezTo>
                  <a:cubicBezTo>
                    <a:pt x="343" y="57"/>
                    <a:pt x="343" y="57"/>
                    <a:pt x="343" y="57"/>
                  </a:cubicBezTo>
                  <a:cubicBezTo>
                    <a:pt x="335" y="57"/>
                    <a:pt x="335" y="57"/>
                    <a:pt x="335" y="57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7" y="33"/>
                    <a:pt x="297" y="9"/>
                    <a:pt x="290" y="5"/>
                  </a:cubicBezTo>
                  <a:cubicBezTo>
                    <a:pt x="284" y="1"/>
                    <a:pt x="274" y="1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1"/>
                    <a:pt x="278" y="1"/>
                  </a:cubicBezTo>
                  <a:cubicBezTo>
                    <a:pt x="279" y="19"/>
                    <a:pt x="268" y="19"/>
                    <a:pt x="268" y="19"/>
                  </a:cubicBezTo>
                  <a:cubicBezTo>
                    <a:pt x="284" y="31"/>
                    <a:pt x="284" y="31"/>
                    <a:pt x="284" y="31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9" y="87"/>
                    <a:pt x="241" y="128"/>
                    <a:pt x="218" y="143"/>
                  </a:cubicBezTo>
                  <a:cubicBezTo>
                    <a:pt x="195" y="157"/>
                    <a:pt x="174" y="157"/>
                    <a:pt x="161" y="168"/>
                  </a:cubicBezTo>
                  <a:cubicBezTo>
                    <a:pt x="147" y="179"/>
                    <a:pt x="147" y="186"/>
                    <a:pt x="147" y="186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42" y="201"/>
                    <a:pt x="142" y="201"/>
                    <a:pt x="142" y="201"/>
                  </a:cubicBezTo>
                  <a:cubicBezTo>
                    <a:pt x="142" y="201"/>
                    <a:pt x="134" y="206"/>
                    <a:pt x="132" y="216"/>
                  </a:cubicBezTo>
                  <a:cubicBezTo>
                    <a:pt x="131" y="225"/>
                    <a:pt x="128" y="252"/>
                    <a:pt x="128" y="252"/>
                  </a:cubicBezTo>
                  <a:cubicBezTo>
                    <a:pt x="128" y="252"/>
                    <a:pt x="119" y="254"/>
                    <a:pt x="115" y="256"/>
                  </a:cubicBezTo>
                  <a:cubicBezTo>
                    <a:pt x="111" y="259"/>
                    <a:pt x="116" y="270"/>
                    <a:pt x="103" y="270"/>
                  </a:cubicBezTo>
                  <a:cubicBezTo>
                    <a:pt x="89" y="270"/>
                    <a:pt x="93" y="246"/>
                    <a:pt x="88" y="241"/>
                  </a:cubicBezTo>
                  <a:cubicBezTo>
                    <a:pt x="82" y="237"/>
                    <a:pt x="69" y="243"/>
                    <a:pt x="69" y="243"/>
                  </a:cubicBezTo>
                  <a:cubicBezTo>
                    <a:pt x="60" y="232"/>
                    <a:pt x="60" y="232"/>
                    <a:pt x="60" y="232"/>
                  </a:cubicBezTo>
                  <a:cubicBezTo>
                    <a:pt x="60" y="232"/>
                    <a:pt x="50" y="250"/>
                    <a:pt x="40" y="246"/>
                  </a:cubicBezTo>
                  <a:cubicBezTo>
                    <a:pt x="31" y="241"/>
                    <a:pt x="47" y="232"/>
                    <a:pt x="47" y="232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7" y="224"/>
                    <a:pt x="50" y="212"/>
                    <a:pt x="58" y="203"/>
                  </a:cubicBezTo>
                  <a:cubicBezTo>
                    <a:pt x="67" y="194"/>
                    <a:pt x="43" y="188"/>
                    <a:pt x="43" y="188"/>
                  </a:cubicBezTo>
                  <a:cubicBezTo>
                    <a:pt x="43" y="188"/>
                    <a:pt x="17" y="216"/>
                    <a:pt x="9" y="223"/>
                  </a:cubicBezTo>
                  <a:cubicBezTo>
                    <a:pt x="1" y="230"/>
                    <a:pt x="0" y="241"/>
                    <a:pt x="0" y="254"/>
                  </a:cubicBezTo>
                  <a:cubicBezTo>
                    <a:pt x="0" y="267"/>
                    <a:pt x="12" y="264"/>
                    <a:pt x="12" y="264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9" y="282"/>
                    <a:pt x="26" y="292"/>
                    <a:pt x="27" y="304"/>
                  </a:cubicBezTo>
                  <a:cubicBezTo>
                    <a:pt x="28" y="316"/>
                    <a:pt x="8" y="317"/>
                    <a:pt x="8" y="331"/>
                  </a:cubicBezTo>
                  <a:cubicBezTo>
                    <a:pt x="8" y="345"/>
                    <a:pt x="42" y="347"/>
                    <a:pt x="51" y="352"/>
                  </a:cubicBezTo>
                  <a:cubicBezTo>
                    <a:pt x="59" y="357"/>
                    <a:pt x="82" y="389"/>
                    <a:pt x="85" y="394"/>
                  </a:cubicBezTo>
                  <a:cubicBezTo>
                    <a:pt x="87" y="398"/>
                    <a:pt x="99" y="418"/>
                    <a:pt x="99" y="424"/>
                  </a:cubicBezTo>
                  <a:cubicBezTo>
                    <a:pt x="99" y="430"/>
                    <a:pt x="123" y="456"/>
                    <a:pt x="126" y="462"/>
                  </a:cubicBezTo>
                  <a:cubicBezTo>
                    <a:pt x="130" y="468"/>
                    <a:pt x="164" y="522"/>
                    <a:pt x="164" y="522"/>
                  </a:cubicBezTo>
                  <a:cubicBezTo>
                    <a:pt x="169" y="547"/>
                    <a:pt x="169" y="547"/>
                    <a:pt x="169" y="547"/>
                  </a:cubicBezTo>
                  <a:cubicBezTo>
                    <a:pt x="169" y="547"/>
                    <a:pt x="197" y="602"/>
                    <a:pt x="197" y="609"/>
                  </a:cubicBezTo>
                  <a:cubicBezTo>
                    <a:pt x="197" y="616"/>
                    <a:pt x="205" y="616"/>
                    <a:pt x="214" y="622"/>
                  </a:cubicBezTo>
                  <a:cubicBezTo>
                    <a:pt x="222" y="628"/>
                    <a:pt x="218" y="635"/>
                    <a:pt x="220" y="647"/>
                  </a:cubicBezTo>
                  <a:cubicBezTo>
                    <a:pt x="221" y="658"/>
                    <a:pt x="255" y="699"/>
                    <a:pt x="267" y="715"/>
                  </a:cubicBezTo>
                  <a:cubicBezTo>
                    <a:pt x="279" y="732"/>
                    <a:pt x="270" y="754"/>
                    <a:pt x="270" y="762"/>
                  </a:cubicBezTo>
                  <a:cubicBezTo>
                    <a:pt x="270" y="771"/>
                    <a:pt x="293" y="796"/>
                    <a:pt x="304" y="803"/>
                  </a:cubicBezTo>
                  <a:cubicBezTo>
                    <a:pt x="314" y="810"/>
                    <a:pt x="324" y="826"/>
                    <a:pt x="332" y="835"/>
                  </a:cubicBezTo>
                  <a:cubicBezTo>
                    <a:pt x="340" y="843"/>
                    <a:pt x="386" y="861"/>
                    <a:pt x="400" y="869"/>
                  </a:cubicBezTo>
                  <a:cubicBezTo>
                    <a:pt x="415" y="877"/>
                    <a:pt x="442" y="883"/>
                    <a:pt x="463" y="901"/>
                  </a:cubicBezTo>
                  <a:cubicBezTo>
                    <a:pt x="484" y="919"/>
                    <a:pt x="516" y="939"/>
                    <a:pt x="516" y="939"/>
                  </a:cubicBezTo>
                  <a:cubicBezTo>
                    <a:pt x="522" y="954"/>
                    <a:pt x="522" y="954"/>
                    <a:pt x="522" y="954"/>
                  </a:cubicBezTo>
                  <a:cubicBezTo>
                    <a:pt x="522" y="954"/>
                    <a:pt x="533" y="962"/>
                    <a:pt x="540" y="968"/>
                  </a:cubicBezTo>
                  <a:cubicBezTo>
                    <a:pt x="547" y="974"/>
                    <a:pt x="574" y="992"/>
                    <a:pt x="574" y="992"/>
                  </a:cubicBezTo>
                  <a:cubicBezTo>
                    <a:pt x="574" y="993"/>
                    <a:pt x="574" y="993"/>
                    <a:pt x="574" y="993"/>
                  </a:cubicBezTo>
                  <a:cubicBezTo>
                    <a:pt x="580" y="989"/>
                    <a:pt x="589" y="983"/>
                    <a:pt x="596" y="977"/>
                  </a:cubicBezTo>
                  <a:cubicBezTo>
                    <a:pt x="608" y="968"/>
                    <a:pt x="596" y="954"/>
                    <a:pt x="596" y="954"/>
                  </a:cubicBezTo>
                  <a:cubicBezTo>
                    <a:pt x="608" y="946"/>
                    <a:pt x="608" y="946"/>
                    <a:pt x="608" y="946"/>
                  </a:cubicBezTo>
                  <a:cubicBezTo>
                    <a:pt x="601" y="929"/>
                    <a:pt x="601" y="929"/>
                    <a:pt x="601" y="929"/>
                  </a:cubicBezTo>
                  <a:cubicBezTo>
                    <a:pt x="601" y="929"/>
                    <a:pt x="611" y="919"/>
                    <a:pt x="620" y="912"/>
                  </a:cubicBezTo>
                  <a:cubicBezTo>
                    <a:pt x="626" y="908"/>
                    <a:pt x="629" y="897"/>
                    <a:pt x="630" y="889"/>
                  </a:cubicBezTo>
                  <a:lnTo>
                    <a:pt x="622" y="88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2" name="Freeform 160">
              <a:extLst>
                <a:ext uri="{FF2B5EF4-FFF2-40B4-BE49-F238E27FC236}">
                  <a16:creationId xmlns:a16="http://schemas.microsoft.com/office/drawing/2014/main" id="{2CA71744-5B17-4FA2-8656-0C787C8B617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98713" y="4265614"/>
              <a:ext cx="338137" cy="398463"/>
            </a:xfrm>
            <a:custGeom>
              <a:avLst/>
              <a:gdLst>
                <a:gd name="T0" fmla="*/ 1 w 604"/>
                <a:gd name="T1" fmla="*/ 70 h 712"/>
                <a:gd name="T2" fmla="*/ 599 w 604"/>
                <a:gd name="T3" fmla="*/ 500 h 712"/>
                <a:gd name="T4" fmla="*/ 584 w 604"/>
                <a:gd name="T5" fmla="*/ 421 h 712"/>
                <a:gd name="T6" fmla="*/ 561 w 604"/>
                <a:gd name="T7" fmla="*/ 361 h 712"/>
                <a:gd name="T8" fmla="*/ 468 w 604"/>
                <a:gd name="T9" fmla="*/ 314 h 712"/>
                <a:gd name="T10" fmla="*/ 463 w 604"/>
                <a:gd name="T11" fmla="*/ 290 h 712"/>
                <a:gd name="T12" fmla="*/ 450 w 604"/>
                <a:gd name="T13" fmla="*/ 250 h 712"/>
                <a:gd name="T14" fmla="*/ 418 w 604"/>
                <a:gd name="T15" fmla="*/ 209 h 712"/>
                <a:gd name="T16" fmla="*/ 367 w 604"/>
                <a:gd name="T17" fmla="*/ 190 h 712"/>
                <a:gd name="T18" fmla="*/ 320 w 604"/>
                <a:gd name="T19" fmla="*/ 163 h 712"/>
                <a:gd name="T20" fmla="*/ 290 w 604"/>
                <a:gd name="T21" fmla="*/ 152 h 712"/>
                <a:gd name="T22" fmla="*/ 258 w 604"/>
                <a:gd name="T23" fmla="*/ 153 h 712"/>
                <a:gd name="T24" fmla="*/ 230 w 604"/>
                <a:gd name="T25" fmla="*/ 130 h 712"/>
                <a:gd name="T26" fmla="*/ 210 w 604"/>
                <a:gd name="T27" fmla="*/ 97 h 712"/>
                <a:gd name="T28" fmla="*/ 200 w 604"/>
                <a:gd name="T29" fmla="*/ 52 h 712"/>
                <a:gd name="T30" fmla="*/ 211 w 604"/>
                <a:gd name="T31" fmla="*/ 4 h 712"/>
                <a:gd name="T32" fmla="*/ 183 w 604"/>
                <a:gd name="T33" fmla="*/ 6 h 712"/>
                <a:gd name="T34" fmla="*/ 151 w 604"/>
                <a:gd name="T35" fmla="*/ 13 h 712"/>
                <a:gd name="T36" fmla="*/ 104 w 604"/>
                <a:gd name="T37" fmla="*/ 38 h 712"/>
                <a:gd name="T38" fmla="*/ 76 w 604"/>
                <a:gd name="T39" fmla="*/ 57 h 712"/>
                <a:gd name="T40" fmla="*/ 50 w 604"/>
                <a:gd name="T41" fmla="*/ 81 h 712"/>
                <a:gd name="T42" fmla="*/ 9 w 604"/>
                <a:gd name="T43" fmla="*/ 71 h 712"/>
                <a:gd name="T44" fmla="*/ 52 w 604"/>
                <a:gd name="T45" fmla="*/ 157 h 712"/>
                <a:gd name="T46" fmla="*/ 50 w 604"/>
                <a:gd name="T47" fmla="*/ 204 h 712"/>
                <a:gd name="T48" fmla="*/ 52 w 604"/>
                <a:gd name="T49" fmla="*/ 246 h 712"/>
                <a:gd name="T50" fmla="*/ 44 w 604"/>
                <a:gd name="T51" fmla="*/ 304 h 712"/>
                <a:gd name="T52" fmla="*/ 39 w 604"/>
                <a:gd name="T53" fmla="*/ 318 h 712"/>
                <a:gd name="T54" fmla="*/ 62 w 604"/>
                <a:gd name="T55" fmla="*/ 339 h 712"/>
                <a:gd name="T56" fmla="*/ 76 w 604"/>
                <a:gd name="T57" fmla="*/ 359 h 712"/>
                <a:gd name="T58" fmla="*/ 62 w 604"/>
                <a:gd name="T59" fmla="*/ 369 h 712"/>
                <a:gd name="T60" fmla="*/ 33 w 604"/>
                <a:gd name="T61" fmla="*/ 409 h 712"/>
                <a:gd name="T62" fmla="*/ 39 w 604"/>
                <a:gd name="T63" fmla="*/ 427 h 712"/>
                <a:gd name="T64" fmla="*/ 64 w 604"/>
                <a:gd name="T65" fmla="*/ 449 h 712"/>
                <a:gd name="T66" fmla="*/ 105 w 604"/>
                <a:gd name="T67" fmla="*/ 525 h 712"/>
                <a:gd name="T68" fmla="*/ 104 w 604"/>
                <a:gd name="T69" fmla="*/ 554 h 712"/>
                <a:gd name="T70" fmla="*/ 102 w 604"/>
                <a:gd name="T71" fmla="*/ 588 h 712"/>
                <a:gd name="T72" fmla="*/ 134 w 604"/>
                <a:gd name="T73" fmla="*/ 627 h 712"/>
                <a:gd name="T74" fmla="*/ 147 w 604"/>
                <a:gd name="T75" fmla="*/ 684 h 712"/>
                <a:gd name="T76" fmla="*/ 188 w 604"/>
                <a:gd name="T77" fmla="*/ 708 h 712"/>
                <a:gd name="T78" fmla="*/ 199 w 604"/>
                <a:gd name="T79" fmla="*/ 691 h 712"/>
                <a:gd name="T80" fmla="*/ 214 w 604"/>
                <a:gd name="T81" fmla="*/ 674 h 712"/>
                <a:gd name="T82" fmla="*/ 241 w 604"/>
                <a:gd name="T83" fmla="*/ 670 h 712"/>
                <a:gd name="T84" fmla="*/ 318 w 604"/>
                <a:gd name="T85" fmla="*/ 707 h 712"/>
                <a:gd name="T86" fmla="*/ 374 w 604"/>
                <a:gd name="T87" fmla="*/ 664 h 712"/>
                <a:gd name="T88" fmla="*/ 403 w 604"/>
                <a:gd name="T89" fmla="*/ 607 h 712"/>
                <a:gd name="T90" fmla="*/ 413 w 604"/>
                <a:gd name="T91" fmla="*/ 558 h 712"/>
                <a:gd name="T92" fmla="*/ 486 w 604"/>
                <a:gd name="T93" fmla="*/ 527 h 712"/>
                <a:gd name="T94" fmla="*/ 574 w 604"/>
                <a:gd name="T95" fmla="*/ 546 h 712"/>
                <a:gd name="T96" fmla="*/ 602 w 604"/>
                <a:gd name="T97" fmla="*/ 555 h 712"/>
                <a:gd name="T98" fmla="*/ 603 w 604"/>
                <a:gd name="T99" fmla="*/ 508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4" h="712">
                  <a:moveTo>
                    <a:pt x="0" y="70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0" y="70"/>
                  </a:cubicBezTo>
                  <a:close/>
                  <a:moveTo>
                    <a:pt x="599" y="500"/>
                  </a:moveTo>
                  <a:cubicBezTo>
                    <a:pt x="599" y="500"/>
                    <a:pt x="604" y="474"/>
                    <a:pt x="604" y="460"/>
                  </a:cubicBezTo>
                  <a:cubicBezTo>
                    <a:pt x="604" y="446"/>
                    <a:pt x="595" y="428"/>
                    <a:pt x="584" y="421"/>
                  </a:cubicBezTo>
                  <a:cubicBezTo>
                    <a:pt x="573" y="414"/>
                    <a:pt x="564" y="413"/>
                    <a:pt x="557" y="404"/>
                  </a:cubicBezTo>
                  <a:cubicBezTo>
                    <a:pt x="550" y="395"/>
                    <a:pt x="561" y="361"/>
                    <a:pt x="561" y="361"/>
                  </a:cubicBezTo>
                  <a:cubicBezTo>
                    <a:pt x="561" y="361"/>
                    <a:pt x="484" y="363"/>
                    <a:pt x="471" y="354"/>
                  </a:cubicBezTo>
                  <a:cubicBezTo>
                    <a:pt x="458" y="345"/>
                    <a:pt x="468" y="314"/>
                    <a:pt x="468" y="314"/>
                  </a:cubicBezTo>
                  <a:cubicBezTo>
                    <a:pt x="468" y="314"/>
                    <a:pt x="452" y="300"/>
                    <a:pt x="450" y="294"/>
                  </a:cubicBezTo>
                  <a:cubicBezTo>
                    <a:pt x="448" y="288"/>
                    <a:pt x="463" y="290"/>
                    <a:pt x="463" y="290"/>
                  </a:cubicBezTo>
                  <a:cubicBezTo>
                    <a:pt x="461" y="269"/>
                    <a:pt x="461" y="269"/>
                    <a:pt x="461" y="269"/>
                  </a:cubicBezTo>
                  <a:cubicBezTo>
                    <a:pt x="461" y="269"/>
                    <a:pt x="454" y="257"/>
                    <a:pt x="450" y="250"/>
                  </a:cubicBezTo>
                  <a:cubicBezTo>
                    <a:pt x="446" y="243"/>
                    <a:pt x="451" y="240"/>
                    <a:pt x="450" y="230"/>
                  </a:cubicBezTo>
                  <a:cubicBezTo>
                    <a:pt x="449" y="220"/>
                    <a:pt x="429" y="211"/>
                    <a:pt x="418" y="209"/>
                  </a:cubicBezTo>
                  <a:cubicBezTo>
                    <a:pt x="407" y="207"/>
                    <a:pt x="396" y="212"/>
                    <a:pt x="386" y="211"/>
                  </a:cubicBezTo>
                  <a:cubicBezTo>
                    <a:pt x="376" y="210"/>
                    <a:pt x="367" y="190"/>
                    <a:pt x="367" y="190"/>
                  </a:cubicBezTo>
                  <a:cubicBezTo>
                    <a:pt x="367" y="190"/>
                    <a:pt x="351" y="189"/>
                    <a:pt x="340" y="184"/>
                  </a:cubicBezTo>
                  <a:cubicBezTo>
                    <a:pt x="329" y="179"/>
                    <a:pt x="321" y="167"/>
                    <a:pt x="320" y="163"/>
                  </a:cubicBezTo>
                  <a:cubicBezTo>
                    <a:pt x="319" y="159"/>
                    <a:pt x="312" y="166"/>
                    <a:pt x="304" y="166"/>
                  </a:cubicBezTo>
                  <a:cubicBezTo>
                    <a:pt x="296" y="166"/>
                    <a:pt x="290" y="152"/>
                    <a:pt x="290" y="152"/>
                  </a:cubicBezTo>
                  <a:cubicBezTo>
                    <a:pt x="290" y="152"/>
                    <a:pt x="280" y="159"/>
                    <a:pt x="276" y="158"/>
                  </a:cubicBezTo>
                  <a:cubicBezTo>
                    <a:pt x="272" y="157"/>
                    <a:pt x="268" y="157"/>
                    <a:pt x="258" y="153"/>
                  </a:cubicBezTo>
                  <a:cubicBezTo>
                    <a:pt x="248" y="149"/>
                    <a:pt x="252" y="138"/>
                    <a:pt x="249" y="133"/>
                  </a:cubicBezTo>
                  <a:cubicBezTo>
                    <a:pt x="246" y="128"/>
                    <a:pt x="230" y="130"/>
                    <a:pt x="230" y="130"/>
                  </a:cubicBezTo>
                  <a:cubicBezTo>
                    <a:pt x="224" y="110"/>
                    <a:pt x="224" y="110"/>
                    <a:pt x="224" y="110"/>
                  </a:cubicBezTo>
                  <a:cubicBezTo>
                    <a:pt x="224" y="110"/>
                    <a:pt x="217" y="106"/>
                    <a:pt x="210" y="97"/>
                  </a:cubicBezTo>
                  <a:cubicBezTo>
                    <a:pt x="203" y="88"/>
                    <a:pt x="210" y="82"/>
                    <a:pt x="210" y="73"/>
                  </a:cubicBezTo>
                  <a:cubicBezTo>
                    <a:pt x="210" y="64"/>
                    <a:pt x="201" y="56"/>
                    <a:pt x="200" y="52"/>
                  </a:cubicBezTo>
                  <a:cubicBezTo>
                    <a:pt x="199" y="48"/>
                    <a:pt x="207" y="35"/>
                    <a:pt x="207" y="35"/>
                  </a:cubicBezTo>
                  <a:cubicBezTo>
                    <a:pt x="207" y="35"/>
                    <a:pt x="215" y="8"/>
                    <a:pt x="211" y="4"/>
                  </a:cubicBezTo>
                  <a:cubicBezTo>
                    <a:pt x="207" y="0"/>
                    <a:pt x="194" y="8"/>
                    <a:pt x="193" y="12"/>
                  </a:cubicBezTo>
                  <a:cubicBezTo>
                    <a:pt x="192" y="16"/>
                    <a:pt x="183" y="6"/>
                    <a:pt x="183" y="6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64" y="13"/>
                    <a:pt x="151" y="13"/>
                  </a:cubicBezTo>
                  <a:cubicBezTo>
                    <a:pt x="138" y="13"/>
                    <a:pt x="128" y="39"/>
                    <a:pt x="128" y="3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63" y="78"/>
                    <a:pt x="50" y="81"/>
                  </a:cubicBezTo>
                  <a:cubicBezTo>
                    <a:pt x="37" y="84"/>
                    <a:pt x="34" y="73"/>
                    <a:pt x="34" y="73"/>
                  </a:cubicBezTo>
                  <a:cubicBezTo>
                    <a:pt x="34" y="73"/>
                    <a:pt x="21" y="72"/>
                    <a:pt x="9" y="71"/>
                  </a:cubicBezTo>
                  <a:cubicBezTo>
                    <a:pt x="11" y="80"/>
                    <a:pt x="18" y="101"/>
                    <a:pt x="29" y="112"/>
                  </a:cubicBezTo>
                  <a:cubicBezTo>
                    <a:pt x="44" y="125"/>
                    <a:pt x="54" y="150"/>
                    <a:pt x="52" y="157"/>
                  </a:cubicBezTo>
                  <a:cubicBezTo>
                    <a:pt x="51" y="163"/>
                    <a:pt x="41" y="174"/>
                    <a:pt x="41" y="174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7" y="224"/>
                    <a:pt x="56" y="237"/>
                    <a:pt x="52" y="246"/>
                  </a:cubicBezTo>
                  <a:cubicBezTo>
                    <a:pt x="48" y="256"/>
                    <a:pt x="33" y="264"/>
                    <a:pt x="35" y="279"/>
                  </a:cubicBezTo>
                  <a:cubicBezTo>
                    <a:pt x="36" y="293"/>
                    <a:pt x="44" y="304"/>
                    <a:pt x="44" y="304"/>
                  </a:cubicBezTo>
                  <a:cubicBezTo>
                    <a:pt x="39" y="315"/>
                    <a:pt x="39" y="315"/>
                    <a:pt x="39" y="315"/>
                  </a:cubicBezTo>
                  <a:cubicBezTo>
                    <a:pt x="39" y="315"/>
                    <a:pt x="39" y="316"/>
                    <a:pt x="39" y="318"/>
                  </a:cubicBezTo>
                  <a:cubicBezTo>
                    <a:pt x="44" y="322"/>
                    <a:pt x="47" y="326"/>
                    <a:pt x="47" y="326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3" y="351"/>
                    <a:pt x="63" y="351"/>
                    <a:pt x="63" y="351"/>
                  </a:cubicBezTo>
                  <a:cubicBezTo>
                    <a:pt x="76" y="359"/>
                    <a:pt x="76" y="359"/>
                    <a:pt x="76" y="359"/>
                  </a:cubicBezTo>
                  <a:cubicBezTo>
                    <a:pt x="68" y="376"/>
                    <a:pt x="68" y="376"/>
                    <a:pt x="68" y="376"/>
                  </a:cubicBezTo>
                  <a:cubicBezTo>
                    <a:pt x="62" y="369"/>
                    <a:pt x="62" y="369"/>
                    <a:pt x="62" y="369"/>
                  </a:cubicBezTo>
                  <a:cubicBezTo>
                    <a:pt x="61" y="377"/>
                    <a:pt x="58" y="388"/>
                    <a:pt x="52" y="392"/>
                  </a:cubicBezTo>
                  <a:cubicBezTo>
                    <a:pt x="43" y="399"/>
                    <a:pt x="33" y="409"/>
                    <a:pt x="33" y="409"/>
                  </a:cubicBezTo>
                  <a:cubicBezTo>
                    <a:pt x="40" y="426"/>
                    <a:pt x="40" y="426"/>
                    <a:pt x="40" y="426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50" y="449"/>
                    <a:pt x="50" y="449"/>
                    <a:pt x="50" y="449"/>
                  </a:cubicBezTo>
                  <a:cubicBezTo>
                    <a:pt x="64" y="449"/>
                    <a:pt x="64" y="449"/>
                    <a:pt x="64" y="449"/>
                  </a:cubicBezTo>
                  <a:cubicBezTo>
                    <a:pt x="73" y="501"/>
                    <a:pt x="73" y="501"/>
                    <a:pt x="73" y="501"/>
                  </a:cubicBezTo>
                  <a:cubicBezTo>
                    <a:pt x="73" y="501"/>
                    <a:pt x="109" y="513"/>
                    <a:pt x="105" y="525"/>
                  </a:cubicBezTo>
                  <a:cubicBezTo>
                    <a:pt x="101" y="537"/>
                    <a:pt x="93" y="543"/>
                    <a:pt x="93" y="543"/>
                  </a:cubicBezTo>
                  <a:cubicBezTo>
                    <a:pt x="104" y="554"/>
                    <a:pt x="104" y="554"/>
                    <a:pt x="104" y="554"/>
                  </a:cubicBezTo>
                  <a:cubicBezTo>
                    <a:pt x="104" y="554"/>
                    <a:pt x="89" y="566"/>
                    <a:pt x="93" y="575"/>
                  </a:cubicBezTo>
                  <a:cubicBezTo>
                    <a:pt x="97" y="585"/>
                    <a:pt x="102" y="588"/>
                    <a:pt x="102" y="588"/>
                  </a:cubicBezTo>
                  <a:cubicBezTo>
                    <a:pt x="102" y="605"/>
                    <a:pt x="102" y="605"/>
                    <a:pt x="102" y="605"/>
                  </a:cubicBezTo>
                  <a:cubicBezTo>
                    <a:pt x="102" y="605"/>
                    <a:pt x="131" y="616"/>
                    <a:pt x="134" y="627"/>
                  </a:cubicBezTo>
                  <a:cubicBezTo>
                    <a:pt x="136" y="638"/>
                    <a:pt x="134" y="668"/>
                    <a:pt x="134" y="668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7" y="684"/>
                    <a:pt x="146" y="710"/>
                    <a:pt x="158" y="711"/>
                  </a:cubicBezTo>
                  <a:cubicBezTo>
                    <a:pt x="170" y="712"/>
                    <a:pt x="188" y="708"/>
                    <a:pt x="188" y="708"/>
                  </a:cubicBezTo>
                  <a:cubicBezTo>
                    <a:pt x="188" y="689"/>
                    <a:pt x="188" y="689"/>
                    <a:pt x="188" y="689"/>
                  </a:cubicBezTo>
                  <a:cubicBezTo>
                    <a:pt x="199" y="691"/>
                    <a:pt x="199" y="691"/>
                    <a:pt x="199" y="691"/>
                  </a:cubicBezTo>
                  <a:cubicBezTo>
                    <a:pt x="199" y="677"/>
                    <a:pt x="199" y="677"/>
                    <a:pt x="199" y="677"/>
                  </a:cubicBezTo>
                  <a:cubicBezTo>
                    <a:pt x="214" y="674"/>
                    <a:pt x="214" y="674"/>
                    <a:pt x="214" y="674"/>
                  </a:cubicBezTo>
                  <a:cubicBezTo>
                    <a:pt x="222" y="657"/>
                    <a:pt x="222" y="657"/>
                    <a:pt x="222" y="657"/>
                  </a:cubicBezTo>
                  <a:cubicBezTo>
                    <a:pt x="222" y="657"/>
                    <a:pt x="227" y="666"/>
                    <a:pt x="241" y="670"/>
                  </a:cubicBezTo>
                  <a:cubicBezTo>
                    <a:pt x="254" y="674"/>
                    <a:pt x="296" y="673"/>
                    <a:pt x="296" y="673"/>
                  </a:cubicBezTo>
                  <a:cubicBezTo>
                    <a:pt x="318" y="707"/>
                    <a:pt x="318" y="707"/>
                    <a:pt x="318" y="707"/>
                  </a:cubicBezTo>
                  <a:cubicBezTo>
                    <a:pt x="323" y="670"/>
                    <a:pt x="323" y="670"/>
                    <a:pt x="323" y="670"/>
                  </a:cubicBezTo>
                  <a:cubicBezTo>
                    <a:pt x="374" y="664"/>
                    <a:pt x="374" y="664"/>
                    <a:pt x="374" y="664"/>
                  </a:cubicBezTo>
                  <a:cubicBezTo>
                    <a:pt x="397" y="681"/>
                    <a:pt x="397" y="681"/>
                    <a:pt x="397" y="681"/>
                  </a:cubicBezTo>
                  <a:cubicBezTo>
                    <a:pt x="397" y="681"/>
                    <a:pt x="405" y="613"/>
                    <a:pt x="403" y="607"/>
                  </a:cubicBezTo>
                  <a:cubicBezTo>
                    <a:pt x="402" y="600"/>
                    <a:pt x="387" y="578"/>
                    <a:pt x="394" y="574"/>
                  </a:cubicBezTo>
                  <a:cubicBezTo>
                    <a:pt x="401" y="570"/>
                    <a:pt x="413" y="558"/>
                    <a:pt x="413" y="558"/>
                  </a:cubicBezTo>
                  <a:cubicBezTo>
                    <a:pt x="417" y="539"/>
                    <a:pt x="417" y="539"/>
                    <a:pt x="417" y="539"/>
                  </a:cubicBezTo>
                  <a:cubicBezTo>
                    <a:pt x="486" y="527"/>
                    <a:pt x="486" y="527"/>
                    <a:pt x="486" y="527"/>
                  </a:cubicBezTo>
                  <a:cubicBezTo>
                    <a:pt x="539" y="518"/>
                    <a:pt x="539" y="518"/>
                    <a:pt x="539" y="518"/>
                  </a:cubicBezTo>
                  <a:cubicBezTo>
                    <a:pt x="574" y="546"/>
                    <a:pt x="574" y="546"/>
                    <a:pt x="574" y="546"/>
                  </a:cubicBezTo>
                  <a:cubicBezTo>
                    <a:pt x="587" y="569"/>
                    <a:pt x="587" y="569"/>
                    <a:pt x="587" y="569"/>
                  </a:cubicBezTo>
                  <a:cubicBezTo>
                    <a:pt x="587" y="563"/>
                    <a:pt x="602" y="555"/>
                    <a:pt x="602" y="555"/>
                  </a:cubicBezTo>
                  <a:cubicBezTo>
                    <a:pt x="602" y="555"/>
                    <a:pt x="590" y="545"/>
                    <a:pt x="588" y="540"/>
                  </a:cubicBezTo>
                  <a:cubicBezTo>
                    <a:pt x="586" y="535"/>
                    <a:pt x="603" y="508"/>
                    <a:pt x="603" y="508"/>
                  </a:cubicBezTo>
                  <a:lnTo>
                    <a:pt x="599" y="5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3" name="Freeform 161">
              <a:extLst>
                <a:ext uri="{FF2B5EF4-FFF2-40B4-BE49-F238E27FC236}">
                  <a16:creationId xmlns:a16="http://schemas.microsoft.com/office/drawing/2014/main" id="{976A4019-0292-4955-B03E-4C94C58543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2288" y="2608264"/>
              <a:ext cx="446087" cy="250825"/>
            </a:xfrm>
            <a:custGeom>
              <a:avLst/>
              <a:gdLst>
                <a:gd name="T0" fmla="*/ 764 w 798"/>
                <a:gd name="T1" fmla="*/ 243 h 447"/>
                <a:gd name="T2" fmla="*/ 745 w 798"/>
                <a:gd name="T3" fmla="*/ 230 h 447"/>
                <a:gd name="T4" fmla="*/ 721 w 798"/>
                <a:gd name="T5" fmla="*/ 212 h 447"/>
                <a:gd name="T6" fmla="*/ 712 w 798"/>
                <a:gd name="T7" fmla="*/ 222 h 447"/>
                <a:gd name="T8" fmla="*/ 689 w 798"/>
                <a:gd name="T9" fmla="*/ 229 h 447"/>
                <a:gd name="T10" fmla="*/ 660 w 798"/>
                <a:gd name="T11" fmla="*/ 212 h 447"/>
                <a:gd name="T12" fmla="*/ 690 w 798"/>
                <a:gd name="T13" fmla="*/ 175 h 447"/>
                <a:gd name="T14" fmla="*/ 653 w 798"/>
                <a:gd name="T15" fmla="*/ 185 h 447"/>
                <a:gd name="T16" fmla="*/ 623 w 798"/>
                <a:gd name="T17" fmla="*/ 208 h 447"/>
                <a:gd name="T18" fmla="*/ 596 w 798"/>
                <a:gd name="T19" fmla="*/ 236 h 447"/>
                <a:gd name="T20" fmla="*/ 573 w 798"/>
                <a:gd name="T21" fmla="*/ 259 h 447"/>
                <a:gd name="T22" fmla="*/ 509 w 798"/>
                <a:gd name="T23" fmla="*/ 228 h 447"/>
                <a:gd name="T24" fmla="*/ 469 w 798"/>
                <a:gd name="T25" fmla="*/ 188 h 447"/>
                <a:gd name="T26" fmla="*/ 441 w 798"/>
                <a:gd name="T27" fmla="*/ 136 h 447"/>
                <a:gd name="T28" fmla="*/ 379 w 798"/>
                <a:gd name="T29" fmla="*/ 105 h 447"/>
                <a:gd name="T30" fmla="*/ 272 w 798"/>
                <a:gd name="T31" fmla="*/ 108 h 447"/>
                <a:gd name="T32" fmla="*/ 177 w 798"/>
                <a:gd name="T33" fmla="*/ 38 h 447"/>
                <a:gd name="T34" fmla="*/ 174 w 798"/>
                <a:gd name="T35" fmla="*/ 75 h 447"/>
                <a:gd name="T36" fmla="*/ 149 w 798"/>
                <a:gd name="T37" fmla="*/ 55 h 447"/>
                <a:gd name="T38" fmla="*/ 145 w 798"/>
                <a:gd name="T39" fmla="*/ 23 h 447"/>
                <a:gd name="T40" fmla="*/ 106 w 798"/>
                <a:gd name="T41" fmla="*/ 20 h 447"/>
                <a:gd name="T42" fmla="*/ 116 w 798"/>
                <a:gd name="T43" fmla="*/ 45 h 447"/>
                <a:gd name="T44" fmla="*/ 92 w 798"/>
                <a:gd name="T45" fmla="*/ 37 h 447"/>
                <a:gd name="T46" fmla="*/ 103 w 798"/>
                <a:gd name="T47" fmla="*/ 3 h 447"/>
                <a:gd name="T48" fmla="*/ 0 w 798"/>
                <a:gd name="T49" fmla="*/ 31 h 447"/>
                <a:gd name="T50" fmla="*/ 37 w 798"/>
                <a:gd name="T51" fmla="*/ 217 h 447"/>
                <a:gd name="T52" fmla="*/ 92 w 798"/>
                <a:gd name="T53" fmla="*/ 224 h 447"/>
                <a:gd name="T54" fmla="*/ 112 w 798"/>
                <a:gd name="T55" fmla="*/ 175 h 447"/>
                <a:gd name="T56" fmla="*/ 139 w 798"/>
                <a:gd name="T57" fmla="*/ 169 h 447"/>
                <a:gd name="T58" fmla="*/ 139 w 798"/>
                <a:gd name="T59" fmla="*/ 152 h 447"/>
                <a:gd name="T60" fmla="*/ 155 w 798"/>
                <a:gd name="T61" fmla="*/ 161 h 447"/>
                <a:gd name="T62" fmla="*/ 169 w 798"/>
                <a:gd name="T63" fmla="*/ 168 h 447"/>
                <a:gd name="T64" fmla="*/ 201 w 798"/>
                <a:gd name="T65" fmla="*/ 173 h 447"/>
                <a:gd name="T66" fmla="*/ 219 w 798"/>
                <a:gd name="T67" fmla="*/ 197 h 447"/>
                <a:gd name="T68" fmla="*/ 243 w 798"/>
                <a:gd name="T69" fmla="*/ 227 h 447"/>
                <a:gd name="T70" fmla="*/ 279 w 798"/>
                <a:gd name="T71" fmla="*/ 225 h 447"/>
                <a:gd name="T72" fmla="*/ 312 w 798"/>
                <a:gd name="T73" fmla="*/ 256 h 447"/>
                <a:gd name="T74" fmla="*/ 336 w 798"/>
                <a:gd name="T75" fmla="*/ 293 h 447"/>
                <a:gd name="T76" fmla="*/ 381 w 798"/>
                <a:gd name="T77" fmla="*/ 319 h 447"/>
                <a:gd name="T78" fmla="*/ 417 w 798"/>
                <a:gd name="T79" fmla="*/ 348 h 447"/>
                <a:gd name="T80" fmla="*/ 444 w 798"/>
                <a:gd name="T81" fmla="*/ 357 h 447"/>
                <a:gd name="T82" fmla="*/ 476 w 798"/>
                <a:gd name="T83" fmla="*/ 376 h 447"/>
                <a:gd name="T84" fmla="*/ 516 w 798"/>
                <a:gd name="T85" fmla="*/ 387 h 447"/>
                <a:gd name="T86" fmla="*/ 548 w 798"/>
                <a:gd name="T87" fmla="*/ 425 h 447"/>
                <a:gd name="T88" fmla="*/ 563 w 798"/>
                <a:gd name="T89" fmla="*/ 437 h 447"/>
                <a:gd name="T90" fmla="*/ 580 w 798"/>
                <a:gd name="T91" fmla="*/ 445 h 447"/>
                <a:gd name="T92" fmla="*/ 596 w 798"/>
                <a:gd name="T93" fmla="*/ 440 h 447"/>
                <a:gd name="T94" fmla="*/ 603 w 798"/>
                <a:gd name="T95" fmla="*/ 445 h 447"/>
                <a:gd name="T96" fmla="*/ 622 w 798"/>
                <a:gd name="T97" fmla="*/ 397 h 447"/>
                <a:gd name="T98" fmla="*/ 603 w 798"/>
                <a:gd name="T99" fmla="*/ 353 h 447"/>
                <a:gd name="T100" fmla="*/ 575 w 798"/>
                <a:gd name="T101" fmla="*/ 339 h 447"/>
                <a:gd name="T102" fmla="*/ 567 w 798"/>
                <a:gd name="T103" fmla="*/ 321 h 447"/>
                <a:gd name="T104" fmla="*/ 610 w 798"/>
                <a:gd name="T105" fmla="*/ 305 h 447"/>
                <a:gd name="T106" fmla="*/ 607 w 798"/>
                <a:gd name="T107" fmla="*/ 282 h 447"/>
                <a:gd name="T108" fmla="*/ 626 w 798"/>
                <a:gd name="T109" fmla="*/ 264 h 447"/>
                <a:gd name="T110" fmla="*/ 652 w 798"/>
                <a:gd name="T111" fmla="*/ 260 h 447"/>
                <a:gd name="T112" fmla="*/ 694 w 798"/>
                <a:gd name="T113" fmla="*/ 251 h 447"/>
                <a:gd name="T114" fmla="*/ 701 w 798"/>
                <a:gd name="T115" fmla="*/ 283 h 447"/>
                <a:gd name="T116" fmla="*/ 741 w 798"/>
                <a:gd name="T117" fmla="*/ 286 h 447"/>
                <a:gd name="T118" fmla="*/ 766 w 798"/>
                <a:gd name="T119" fmla="*/ 271 h 447"/>
                <a:gd name="T120" fmla="*/ 788 w 798"/>
                <a:gd name="T121" fmla="*/ 25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8" h="447">
                  <a:moveTo>
                    <a:pt x="769" y="248"/>
                  </a:moveTo>
                  <a:cubicBezTo>
                    <a:pt x="764" y="243"/>
                    <a:pt x="764" y="243"/>
                    <a:pt x="764" y="243"/>
                  </a:cubicBezTo>
                  <a:cubicBezTo>
                    <a:pt x="751" y="241"/>
                    <a:pt x="751" y="241"/>
                    <a:pt x="751" y="241"/>
                  </a:cubicBezTo>
                  <a:cubicBezTo>
                    <a:pt x="745" y="230"/>
                    <a:pt x="745" y="230"/>
                    <a:pt x="745" y="230"/>
                  </a:cubicBezTo>
                  <a:cubicBezTo>
                    <a:pt x="732" y="230"/>
                    <a:pt x="732" y="230"/>
                    <a:pt x="732" y="230"/>
                  </a:cubicBezTo>
                  <a:cubicBezTo>
                    <a:pt x="721" y="212"/>
                    <a:pt x="721" y="212"/>
                    <a:pt x="721" y="212"/>
                  </a:cubicBezTo>
                  <a:cubicBezTo>
                    <a:pt x="721" y="222"/>
                    <a:pt x="721" y="222"/>
                    <a:pt x="721" y="222"/>
                  </a:cubicBezTo>
                  <a:cubicBezTo>
                    <a:pt x="712" y="222"/>
                    <a:pt x="712" y="222"/>
                    <a:pt x="712" y="222"/>
                  </a:cubicBezTo>
                  <a:cubicBezTo>
                    <a:pt x="713" y="231"/>
                    <a:pt x="713" y="231"/>
                    <a:pt x="713" y="231"/>
                  </a:cubicBezTo>
                  <a:cubicBezTo>
                    <a:pt x="713" y="231"/>
                    <a:pt x="694" y="233"/>
                    <a:pt x="689" y="229"/>
                  </a:cubicBezTo>
                  <a:cubicBezTo>
                    <a:pt x="684" y="225"/>
                    <a:pt x="683" y="220"/>
                    <a:pt x="683" y="220"/>
                  </a:cubicBezTo>
                  <a:cubicBezTo>
                    <a:pt x="660" y="212"/>
                    <a:pt x="660" y="212"/>
                    <a:pt x="660" y="212"/>
                  </a:cubicBezTo>
                  <a:cubicBezTo>
                    <a:pt x="660" y="212"/>
                    <a:pt x="696" y="183"/>
                    <a:pt x="694" y="178"/>
                  </a:cubicBezTo>
                  <a:cubicBezTo>
                    <a:pt x="693" y="177"/>
                    <a:pt x="692" y="176"/>
                    <a:pt x="690" y="175"/>
                  </a:cubicBezTo>
                  <a:cubicBezTo>
                    <a:pt x="671" y="184"/>
                    <a:pt x="671" y="184"/>
                    <a:pt x="671" y="184"/>
                  </a:cubicBezTo>
                  <a:cubicBezTo>
                    <a:pt x="653" y="185"/>
                    <a:pt x="653" y="185"/>
                    <a:pt x="653" y="185"/>
                  </a:cubicBezTo>
                  <a:cubicBezTo>
                    <a:pt x="645" y="203"/>
                    <a:pt x="645" y="203"/>
                    <a:pt x="645" y="203"/>
                  </a:cubicBezTo>
                  <a:cubicBezTo>
                    <a:pt x="645" y="203"/>
                    <a:pt x="633" y="205"/>
                    <a:pt x="623" y="208"/>
                  </a:cubicBezTo>
                  <a:cubicBezTo>
                    <a:pt x="612" y="211"/>
                    <a:pt x="613" y="229"/>
                    <a:pt x="613" y="229"/>
                  </a:cubicBezTo>
                  <a:cubicBezTo>
                    <a:pt x="613" y="229"/>
                    <a:pt x="605" y="229"/>
                    <a:pt x="596" y="236"/>
                  </a:cubicBezTo>
                  <a:cubicBezTo>
                    <a:pt x="587" y="243"/>
                    <a:pt x="595" y="267"/>
                    <a:pt x="595" y="267"/>
                  </a:cubicBezTo>
                  <a:cubicBezTo>
                    <a:pt x="595" y="267"/>
                    <a:pt x="584" y="261"/>
                    <a:pt x="573" y="259"/>
                  </a:cubicBezTo>
                  <a:cubicBezTo>
                    <a:pt x="563" y="256"/>
                    <a:pt x="580" y="243"/>
                    <a:pt x="573" y="233"/>
                  </a:cubicBezTo>
                  <a:cubicBezTo>
                    <a:pt x="567" y="224"/>
                    <a:pt x="520" y="233"/>
                    <a:pt x="509" y="228"/>
                  </a:cubicBezTo>
                  <a:cubicBezTo>
                    <a:pt x="499" y="223"/>
                    <a:pt x="497" y="199"/>
                    <a:pt x="488" y="188"/>
                  </a:cubicBezTo>
                  <a:cubicBezTo>
                    <a:pt x="479" y="177"/>
                    <a:pt x="479" y="191"/>
                    <a:pt x="469" y="188"/>
                  </a:cubicBezTo>
                  <a:cubicBezTo>
                    <a:pt x="460" y="185"/>
                    <a:pt x="467" y="137"/>
                    <a:pt x="461" y="136"/>
                  </a:cubicBezTo>
                  <a:cubicBezTo>
                    <a:pt x="456" y="135"/>
                    <a:pt x="441" y="136"/>
                    <a:pt x="441" y="136"/>
                  </a:cubicBezTo>
                  <a:cubicBezTo>
                    <a:pt x="441" y="136"/>
                    <a:pt x="411" y="93"/>
                    <a:pt x="404" y="93"/>
                  </a:cubicBezTo>
                  <a:cubicBezTo>
                    <a:pt x="397" y="93"/>
                    <a:pt x="379" y="105"/>
                    <a:pt x="379" y="105"/>
                  </a:cubicBezTo>
                  <a:cubicBezTo>
                    <a:pt x="379" y="105"/>
                    <a:pt x="341" y="101"/>
                    <a:pt x="325" y="101"/>
                  </a:cubicBezTo>
                  <a:cubicBezTo>
                    <a:pt x="309" y="101"/>
                    <a:pt x="272" y="108"/>
                    <a:pt x="272" y="108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177" y="38"/>
                    <a:pt x="177" y="38"/>
                    <a:pt x="177" y="38"/>
                  </a:cubicBezTo>
                  <a:cubicBezTo>
                    <a:pt x="181" y="47"/>
                    <a:pt x="186" y="56"/>
                    <a:pt x="183" y="61"/>
                  </a:cubicBezTo>
                  <a:cubicBezTo>
                    <a:pt x="178" y="70"/>
                    <a:pt x="174" y="75"/>
                    <a:pt x="174" y="75"/>
                  </a:cubicBezTo>
                  <a:cubicBezTo>
                    <a:pt x="174" y="75"/>
                    <a:pt x="162" y="76"/>
                    <a:pt x="154" y="70"/>
                  </a:cubicBezTo>
                  <a:cubicBezTo>
                    <a:pt x="146" y="64"/>
                    <a:pt x="149" y="55"/>
                    <a:pt x="149" y="55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19" y="28"/>
                    <a:pt x="119" y="37"/>
                  </a:cubicBezTo>
                  <a:cubicBezTo>
                    <a:pt x="119" y="46"/>
                    <a:pt x="116" y="45"/>
                    <a:pt x="116" y="45"/>
                  </a:cubicBezTo>
                  <a:cubicBezTo>
                    <a:pt x="116" y="45"/>
                    <a:pt x="117" y="55"/>
                    <a:pt x="106" y="57"/>
                  </a:cubicBezTo>
                  <a:cubicBezTo>
                    <a:pt x="95" y="59"/>
                    <a:pt x="98" y="39"/>
                    <a:pt x="92" y="37"/>
                  </a:cubicBezTo>
                  <a:cubicBezTo>
                    <a:pt x="86" y="35"/>
                    <a:pt x="99" y="21"/>
                    <a:pt x="99" y="21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36" y="218"/>
                    <a:pt x="36" y="217"/>
                    <a:pt x="37" y="217"/>
                  </a:cubicBezTo>
                  <a:cubicBezTo>
                    <a:pt x="44" y="217"/>
                    <a:pt x="48" y="224"/>
                    <a:pt x="48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92" y="224"/>
                    <a:pt x="77" y="208"/>
                    <a:pt x="79" y="195"/>
                  </a:cubicBezTo>
                  <a:cubicBezTo>
                    <a:pt x="80" y="181"/>
                    <a:pt x="112" y="175"/>
                    <a:pt x="112" y="175"/>
                  </a:cubicBezTo>
                  <a:cubicBezTo>
                    <a:pt x="112" y="175"/>
                    <a:pt x="112" y="164"/>
                    <a:pt x="116" y="163"/>
                  </a:cubicBezTo>
                  <a:cubicBezTo>
                    <a:pt x="120" y="161"/>
                    <a:pt x="139" y="169"/>
                    <a:pt x="139" y="169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72"/>
                    <a:pt x="192" y="169"/>
                    <a:pt x="201" y="173"/>
                  </a:cubicBezTo>
                  <a:cubicBezTo>
                    <a:pt x="211" y="177"/>
                    <a:pt x="209" y="192"/>
                    <a:pt x="209" y="192"/>
                  </a:cubicBezTo>
                  <a:cubicBezTo>
                    <a:pt x="219" y="197"/>
                    <a:pt x="219" y="197"/>
                    <a:pt x="219" y="197"/>
                  </a:cubicBezTo>
                  <a:cubicBezTo>
                    <a:pt x="219" y="197"/>
                    <a:pt x="207" y="209"/>
                    <a:pt x="212" y="219"/>
                  </a:cubicBezTo>
                  <a:cubicBezTo>
                    <a:pt x="217" y="228"/>
                    <a:pt x="243" y="227"/>
                    <a:pt x="243" y="227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25"/>
                    <a:pt x="279" y="225"/>
                    <a:pt x="279" y="225"/>
                  </a:cubicBezTo>
                  <a:cubicBezTo>
                    <a:pt x="303" y="237"/>
                    <a:pt x="303" y="237"/>
                    <a:pt x="303" y="237"/>
                  </a:cubicBezTo>
                  <a:cubicBezTo>
                    <a:pt x="312" y="256"/>
                    <a:pt x="312" y="256"/>
                    <a:pt x="312" y="256"/>
                  </a:cubicBezTo>
                  <a:cubicBezTo>
                    <a:pt x="325" y="271"/>
                    <a:pt x="325" y="271"/>
                    <a:pt x="325" y="271"/>
                  </a:cubicBezTo>
                  <a:cubicBezTo>
                    <a:pt x="325" y="271"/>
                    <a:pt x="333" y="283"/>
                    <a:pt x="336" y="293"/>
                  </a:cubicBezTo>
                  <a:cubicBezTo>
                    <a:pt x="339" y="304"/>
                    <a:pt x="351" y="309"/>
                    <a:pt x="357" y="312"/>
                  </a:cubicBezTo>
                  <a:cubicBezTo>
                    <a:pt x="364" y="315"/>
                    <a:pt x="377" y="317"/>
                    <a:pt x="381" y="319"/>
                  </a:cubicBezTo>
                  <a:cubicBezTo>
                    <a:pt x="385" y="320"/>
                    <a:pt x="397" y="336"/>
                    <a:pt x="397" y="336"/>
                  </a:cubicBezTo>
                  <a:cubicBezTo>
                    <a:pt x="417" y="348"/>
                    <a:pt x="417" y="348"/>
                    <a:pt x="417" y="348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44" y="357"/>
                    <a:pt x="444" y="357"/>
                    <a:pt x="444" y="357"/>
                  </a:cubicBezTo>
                  <a:cubicBezTo>
                    <a:pt x="455" y="360"/>
                    <a:pt x="455" y="360"/>
                    <a:pt x="455" y="360"/>
                  </a:cubicBezTo>
                  <a:cubicBezTo>
                    <a:pt x="455" y="360"/>
                    <a:pt x="469" y="371"/>
                    <a:pt x="476" y="376"/>
                  </a:cubicBezTo>
                  <a:cubicBezTo>
                    <a:pt x="483" y="381"/>
                    <a:pt x="501" y="389"/>
                    <a:pt x="501" y="389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405"/>
                    <a:pt x="537" y="417"/>
                    <a:pt x="548" y="425"/>
                  </a:cubicBezTo>
                  <a:cubicBezTo>
                    <a:pt x="554" y="430"/>
                    <a:pt x="555" y="434"/>
                    <a:pt x="555" y="437"/>
                  </a:cubicBezTo>
                  <a:cubicBezTo>
                    <a:pt x="563" y="437"/>
                    <a:pt x="563" y="437"/>
                    <a:pt x="563" y="437"/>
                  </a:cubicBezTo>
                  <a:cubicBezTo>
                    <a:pt x="571" y="431"/>
                    <a:pt x="571" y="431"/>
                    <a:pt x="571" y="431"/>
                  </a:cubicBezTo>
                  <a:cubicBezTo>
                    <a:pt x="580" y="445"/>
                    <a:pt x="580" y="445"/>
                    <a:pt x="580" y="445"/>
                  </a:cubicBezTo>
                  <a:cubicBezTo>
                    <a:pt x="591" y="440"/>
                    <a:pt x="591" y="440"/>
                    <a:pt x="591" y="440"/>
                  </a:cubicBezTo>
                  <a:cubicBezTo>
                    <a:pt x="596" y="440"/>
                    <a:pt x="596" y="440"/>
                    <a:pt x="596" y="440"/>
                  </a:cubicBezTo>
                  <a:cubicBezTo>
                    <a:pt x="596" y="440"/>
                    <a:pt x="600" y="443"/>
                    <a:pt x="605" y="447"/>
                  </a:cubicBezTo>
                  <a:cubicBezTo>
                    <a:pt x="604" y="446"/>
                    <a:pt x="603" y="446"/>
                    <a:pt x="603" y="445"/>
                  </a:cubicBezTo>
                  <a:cubicBezTo>
                    <a:pt x="602" y="439"/>
                    <a:pt x="601" y="430"/>
                    <a:pt x="605" y="426"/>
                  </a:cubicBezTo>
                  <a:cubicBezTo>
                    <a:pt x="612" y="418"/>
                    <a:pt x="622" y="408"/>
                    <a:pt x="622" y="397"/>
                  </a:cubicBezTo>
                  <a:cubicBezTo>
                    <a:pt x="622" y="386"/>
                    <a:pt x="609" y="387"/>
                    <a:pt x="603" y="377"/>
                  </a:cubicBezTo>
                  <a:cubicBezTo>
                    <a:pt x="597" y="367"/>
                    <a:pt x="608" y="358"/>
                    <a:pt x="603" y="353"/>
                  </a:cubicBezTo>
                  <a:cubicBezTo>
                    <a:pt x="598" y="348"/>
                    <a:pt x="582" y="347"/>
                    <a:pt x="582" y="347"/>
                  </a:cubicBezTo>
                  <a:cubicBezTo>
                    <a:pt x="575" y="339"/>
                    <a:pt x="575" y="339"/>
                    <a:pt x="575" y="339"/>
                  </a:cubicBezTo>
                  <a:cubicBezTo>
                    <a:pt x="561" y="336"/>
                    <a:pt x="561" y="336"/>
                    <a:pt x="561" y="336"/>
                  </a:cubicBezTo>
                  <a:cubicBezTo>
                    <a:pt x="561" y="336"/>
                    <a:pt x="561" y="326"/>
                    <a:pt x="567" y="321"/>
                  </a:cubicBezTo>
                  <a:cubicBezTo>
                    <a:pt x="573" y="316"/>
                    <a:pt x="592" y="328"/>
                    <a:pt x="607" y="319"/>
                  </a:cubicBezTo>
                  <a:cubicBezTo>
                    <a:pt x="622" y="310"/>
                    <a:pt x="610" y="305"/>
                    <a:pt x="610" y="305"/>
                  </a:cubicBezTo>
                  <a:cubicBezTo>
                    <a:pt x="620" y="296"/>
                    <a:pt x="620" y="296"/>
                    <a:pt x="620" y="296"/>
                  </a:cubicBezTo>
                  <a:cubicBezTo>
                    <a:pt x="607" y="282"/>
                    <a:pt x="607" y="282"/>
                    <a:pt x="607" y="282"/>
                  </a:cubicBezTo>
                  <a:cubicBezTo>
                    <a:pt x="607" y="282"/>
                    <a:pt x="626" y="287"/>
                    <a:pt x="632" y="281"/>
                  </a:cubicBezTo>
                  <a:cubicBezTo>
                    <a:pt x="638" y="275"/>
                    <a:pt x="625" y="268"/>
                    <a:pt x="626" y="264"/>
                  </a:cubicBezTo>
                  <a:cubicBezTo>
                    <a:pt x="627" y="260"/>
                    <a:pt x="629" y="251"/>
                    <a:pt x="635" y="251"/>
                  </a:cubicBezTo>
                  <a:cubicBezTo>
                    <a:pt x="641" y="251"/>
                    <a:pt x="644" y="265"/>
                    <a:pt x="652" y="260"/>
                  </a:cubicBezTo>
                  <a:cubicBezTo>
                    <a:pt x="660" y="255"/>
                    <a:pt x="671" y="243"/>
                    <a:pt x="675" y="241"/>
                  </a:cubicBezTo>
                  <a:cubicBezTo>
                    <a:pt x="679" y="239"/>
                    <a:pt x="694" y="251"/>
                    <a:pt x="694" y="251"/>
                  </a:cubicBezTo>
                  <a:cubicBezTo>
                    <a:pt x="678" y="272"/>
                    <a:pt x="678" y="272"/>
                    <a:pt x="678" y="272"/>
                  </a:cubicBezTo>
                  <a:cubicBezTo>
                    <a:pt x="678" y="272"/>
                    <a:pt x="698" y="278"/>
                    <a:pt x="701" y="283"/>
                  </a:cubicBezTo>
                  <a:cubicBezTo>
                    <a:pt x="708" y="280"/>
                    <a:pt x="717" y="277"/>
                    <a:pt x="721" y="276"/>
                  </a:cubicBezTo>
                  <a:cubicBezTo>
                    <a:pt x="728" y="274"/>
                    <a:pt x="732" y="290"/>
                    <a:pt x="741" y="286"/>
                  </a:cubicBezTo>
                  <a:cubicBezTo>
                    <a:pt x="750" y="282"/>
                    <a:pt x="752" y="273"/>
                    <a:pt x="752" y="273"/>
                  </a:cubicBezTo>
                  <a:cubicBezTo>
                    <a:pt x="766" y="271"/>
                    <a:pt x="766" y="271"/>
                    <a:pt x="766" y="271"/>
                  </a:cubicBezTo>
                  <a:cubicBezTo>
                    <a:pt x="766" y="265"/>
                    <a:pt x="766" y="265"/>
                    <a:pt x="766" y="265"/>
                  </a:cubicBezTo>
                  <a:cubicBezTo>
                    <a:pt x="766" y="265"/>
                    <a:pt x="778" y="266"/>
                    <a:pt x="788" y="254"/>
                  </a:cubicBezTo>
                  <a:cubicBezTo>
                    <a:pt x="798" y="242"/>
                    <a:pt x="769" y="248"/>
                    <a:pt x="769" y="24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4" name="Freeform 162">
              <a:extLst>
                <a:ext uri="{FF2B5EF4-FFF2-40B4-BE49-F238E27FC236}">
                  <a16:creationId xmlns:a16="http://schemas.microsoft.com/office/drawing/2014/main" id="{707941E7-9B34-4717-A527-5BBA39EACDB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59400" y="2322514"/>
              <a:ext cx="936625" cy="434975"/>
            </a:xfrm>
            <a:custGeom>
              <a:avLst/>
              <a:gdLst>
                <a:gd name="T0" fmla="*/ 545 w 1673"/>
                <a:gd name="T1" fmla="*/ 518 h 778"/>
                <a:gd name="T2" fmla="*/ 1655 w 1673"/>
                <a:gd name="T3" fmla="*/ 327 h 778"/>
                <a:gd name="T4" fmla="*/ 1625 w 1673"/>
                <a:gd name="T5" fmla="*/ 304 h 778"/>
                <a:gd name="T6" fmla="*/ 1481 w 1673"/>
                <a:gd name="T7" fmla="*/ 226 h 778"/>
                <a:gd name="T8" fmla="*/ 1372 w 1673"/>
                <a:gd name="T9" fmla="*/ 207 h 778"/>
                <a:gd name="T10" fmla="*/ 1126 w 1673"/>
                <a:gd name="T11" fmla="*/ 70 h 778"/>
                <a:gd name="T12" fmla="*/ 1085 w 1673"/>
                <a:gd name="T13" fmla="*/ 76 h 778"/>
                <a:gd name="T14" fmla="*/ 1016 w 1673"/>
                <a:gd name="T15" fmla="*/ 98 h 778"/>
                <a:gd name="T16" fmla="*/ 972 w 1673"/>
                <a:gd name="T17" fmla="*/ 71 h 778"/>
                <a:gd name="T18" fmla="*/ 909 w 1673"/>
                <a:gd name="T19" fmla="*/ 36 h 778"/>
                <a:gd name="T20" fmla="*/ 812 w 1673"/>
                <a:gd name="T21" fmla="*/ 2 h 778"/>
                <a:gd name="T22" fmla="*/ 674 w 1673"/>
                <a:gd name="T23" fmla="*/ 52 h 778"/>
                <a:gd name="T24" fmla="*/ 521 w 1673"/>
                <a:gd name="T25" fmla="*/ 95 h 778"/>
                <a:gd name="T26" fmla="*/ 534 w 1673"/>
                <a:gd name="T27" fmla="*/ 123 h 778"/>
                <a:gd name="T28" fmla="*/ 528 w 1673"/>
                <a:gd name="T29" fmla="*/ 190 h 778"/>
                <a:gd name="T30" fmla="*/ 486 w 1673"/>
                <a:gd name="T31" fmla="*/ 244 h 778"/>
                <a:gd name="T32" fmla="*/ 356 w 1673"/>
                <a:gd name="T33" fmla="*/ 247 h 778"/>
                <a:gd name="T34" fmla="*/ 282 w 1673"/>
                <a:gd name="T35" fmla="*/ 216 h 778"/>
                <a:gd name="T36" fmla="*/ 197 w 1673"/>
                <a:gd name="T37" fmla="*/ 187 h 778"/>
                <a:gd name="T38" fmla="*/ 86 w 1673"/>
                <a:gd name="T39" fmla="*/ 224 h 778"/>
                <a:gd name="T40" fmla="*/ 17 w 1673"/>
                <a:gd name="T41" fmla="*/ 251 h 778"/>
                <a:gd name="T42" fmla="*/ 8 w 1673"/>
                <a:gd name="T43" fmla="*/ 322 h 778"/>
                <a:gd name="T44" fmla="*/ 73 w 1673"/>
                <a:gd name="T45" fmla="*/ 394 h 778"/>
                <a:gd name="T46" fmla="*/ 136 w 1673"/>
                <a:gd name="T47" fmla="*/ 460 h 778"/>
                <a:gd name="T48" fmla="*/ 289 w 1673"/>
                <a:gd name="T49" fmla="*/ 455 h 778"/>
                <a:gd name="T50" fmla="*/ 352 w 1673"/>
                <a:gd name="T51" fmla="*/ 524 h 778"/>
                <a:gd name="T52" fmla="*/ 338 w 1673"/>
                <a:gd name="T53" fmla="*/ 531 h 778"/>
                <a:gd name="T54" fmla="*/ 218 w 1673"/>
                <a:gd name="T55" fmla="*/ 544 h 778"/>
                <a:gd name="T56" fmla="*/ 228 w 1673"/>
                <a:gd name="T57" fmla="*/ 598 h 778"/>
                <a:gd name="T58" fmla="*/ 274 w 1673"/>
                <a:gd name="T59" fmla="*/ 654 h 778"/>
                <a:gd name="T60" fmla="*/ 328 w 1673"/>
                <a:gd name="T61" fmla="*/ 709 h 778"/>
                <a:gd name="T62" fmla="*/ 408 w 1673"/>
                <a:gd name="T63" fmla="*/ 690 h 778"/>
                <a:gd name="T64" fmla="*/ 468 w 1673"/>
                <a:gd name="T65" fmla="*/ 729 h 778"/>
                <a:gd name="T66" fmla="*/ 536 w 1673"/>
                <a:gd name="T67" fmla="*/ 513 h 778"/>
                <a:gd name="T68" fmla="*/ 582 w 1673"/>
                <a:gd name="T69" fmla="*/ 492 h 778"/>
                <a:gd name="T70" fmla="*/ 604 w 1673"/>
                <a:gd name="T71" fmla="*/ 479 h 778"/>
                <a:gd name="T72" fmla="*/ 584 w 1673"/>
                <a:gd name="T73" fmla="*/ 460 h 778"/>
                <a:gd name="T74" fmla="*/ 636 w 1673"/>
                <a:gd name="T75" fmla="*/ 455 h 778"/>
                <a:gd name="T76" fmla="*/ 590 w 1673"/>
                <a:gd name="T77" fmla="*/ 493 h 778"/>
                <a:gd name="T78" fmla="*/ 610 w 1673"/>
                <a:gd name="T79" fmla="*/ 549 h 778"/>
                <a:gd name="T80" fmla="*/ 812 w 1673"/>
                <a:gd name="T81" fmla="*/ 616 h 778"/>
                <a:gd name="T82" fmla="*/ 902 w 1673"/>
                <a:gd name="T83" fmla="*/ 699 h 778"/>
                <a:gd name="T84" fmla="*/ 1006 w 1673"/>
                <a:gd name="T85" fmla="*/ 770 h 778"/>
                <a:gd name="T86" fmla="*/ 1056 w 1673"/>
                <a:gd name="T87" fmla="*/ 719 h 778"/>
                <a:gd name="T88" fmla="*/ 1123 w 1673"/>
                <a:gd name="T89" fmla="*/ 686 h 778"/>
                <a:gd name="T90" fmla="*/ 1208 w 1673"/>
                <a:gd name="T91" fmla="*/ 672 h 778"/>
                <a:gd name="T92" fmla="*/ 1264 w 1673"/>
                <a:gd name="T93" fmla="*/ 647 h 778"/>
                <a:gd name="T94" fmla="*/ 1402 w 1673"/>
                <a:gd name="T95" fmla="*/ 651 h 778"/>
                <a:gd name="T96" fmla="*/ 1471 w 1673"/>
                <a:gd name="T97" fmla="*/ 676 h 778"/>
                <a:gd name="T98" fmla="*/ 1503 w 1673"/>
                <a:gd name="T99" fmla="*/ 659 h 778"/>
                <a:gd name="T100" fmla="*/ 1484 w 1673"/>
                <a:gd name="T101" fmla="*/ 587 h 778"/>
                <a:gd name="T102" fmla="*/ 1516 w 1673"/>
                <a:gd name="T103" fmla="*/ 518 h 778"/>
                <a:gd name="T104" fmla="*/ 1541 w 1673"/>
                <a:gd name="T105" fmla="*/ 513 h 778"/>
                <a:gd name="T106" fmla="*/ 1614 w 1673"/>
                <a:gd name="T107" fmla="*/ 434 h 778"/>
                <a:gd name="T108" fmla="*/ 1641 w 1673"/>
                <a:gd name="T109" fmla="*/ 397 h 778"/>
                <a:gd name="T110" fmla="*/ 1385 w 1673"/>
                <a:gd name="T111" fmla="*/ 465 h 778"/>
                <a:gd name="T112" fmla="*/ 1320 w 1673"/>
                <a:gd name="T113" fmla="*/ 467 h 778"/>
                <a:gd name="T114" fmla="*/ 1246 w 1673"/>
                <a:gd name="T115" fmla="*/ 460 h 778"/>
                <a:gd name="T116" fmla="*/ 1195 w 1673"/>
                <a:gd name="T117" fmla="*/ 489 h 778"/>
                <a:gd name="T118" fmla="*/ 1200 w 1673"/>
                <a:gd name="T119" fmla="*/ 542 h 778"/>
                <a:gd name="T120" fmla="*/ 1193 w 1673"/>
                <a:gd name="T121" fmla="*/ 448 h 778"/>
                <a:gd name="T122" fmla="*/ 1306 w 1673"/>
                <a:gd name="T123" fmla="*/ 458 h 778"/>
                <a:gd name="T124" fmla="*/ 1385 w 1673"/>
                <a:gd name="T125" fmla="*/ 465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73" h="778">
                  <a:moveTo>
                    <a:pt x="565" y="505"/>
                  </a:moveTo>
                  <a:cubicBezTo>
                    <a:pt x="558" y="500"/>
                    <a:pt x="557" y="497"/>
                    <a:pt x="557" y="497"/>
                  </a:cubicBezTo>
                  <a:cubicBezTo>
                    <a:pt x="548" y="511"/>
                    <a:pt x="548" y="511"/>
                    <a:pt x="548" y="511"/>
                  </a:cubicBezTo>
                  <a:cubicBezTo>
                    <a:pt x="545" y="518"/>
                    <a:pt x="545" y="518"/>
                    <a:pt x="545" y="518"/>
                  </a:cubicBezTo>
                  <a:cubicBezTo>
                    <a:pt x="578" y="534"/>
                    <a:pt x="578" y="534"/>
                    <a:pt x="578" y="534"/>
                  </a:cubicBezTo>
                  <a:cubicBezTo>
                    <a:pt x="580" y="525"/>
                    <a:pt x="580" y="525"/>
                    <a:pt x="580" y="525"/>
                  </a:cubicBezTo>
                  <a:cubicBezTo>
                    <a:pt x="580" y="525"/>
                    <a:pt x="572" y="510"/>
                    <a:pt x="565" y="505"/>
                  </a:cubicBezTo>
                  <a:close/>
                  <a:moveTo>
                    <a:pt x="1655" y="327"/>
                  </a:moveTo>
                  <a:cubicBezTo>
                    <a:pt x="1656" y="321"/>
                    <a:pt x="1666" y="322"/>
                    <a:pt x="1673" y="324"/>
                  </a:cubicBezTo>
                  <a:cubicBezTo>
                    <a:pt x="1649" y="298"/>
                    <a:pt x="1649" y="298"/>
                    <a:pt x="1649" y="298"/>
                  </a:cubicBezTo>
                  <a:cubicBezTo>
                    <a:pt x="1636" y="282"/>
                    <a:pt x="1636" y="282"/>
                    <a:pt x="1636" y="282"/>
                  </a:cubicBezTo>
                  <a:cubicBezTo>
                    <a:pt x="1625" y="304"/>
                    <a:pt x="1625" y="304"/>
                    <a:pt x="1625" y="304"/>
                  </a:cubicBezTo>
                  <a:cubicBezTo>
                    <a:pt x="1578" y="300"/>
                    <a:pt x="1578" y="300"/>
                    <a:pt x="1578" y="300"/>
                  </a:cubicBezTo>
                  <a:cubicBezTo>
                    <a:pt x="1578" y="300"/>
                    <a:pt x="1562" y="272"/>
                    <a:pt x="1561" y="268"/>
                  </a:cubicBezTo>
                  <a:cubicBezTo>
                    <a:pt x="1560" y="264"/>
                    <a:pt x="1525" y="259"/>
                    <a:pt x="1525" y="259"/>
                  </a:cubicBezTo>
                  <a:cubicBezTo>
                    <a:pt x="1525" y="259"/>
                    <a:pt x="1504" y="230"/>
                    <a:pt x="1481" y="226"/>
                  </a:cubicBezTo>
                  <a:cubicBezTo>
                    <a:pt x="1458" y="222"/>
                    <a:pt x="1442" y="243"/>
                    <a:pt x="1430" y="244"/>
                  </a:cubicBezTo>
                  <a:cubicBezTo>
                    <a:pt x="1418" y="246"/>
                    <a:pt x="1404" y="230"/>
                    <a:pt x="1404" y="230"/>
                  </a:cubicBezTo>
                  <a:cubicBezTo>
                    <a:pt x="1404" y="230"/>
                    <a:pt x="1386" y="228"/>
                    <a:pt x="1382" y="227"/>
                  </a:cubicBezTo>
                  <a:cubicBezTo>
                    <a:pt x="1378" y="226"/>
                    <a:pt x="1382" y="210"/>
                    <a:pt x="1372" y="207"/>
                  </a:cubicBezTo>
                  <a:cubicBezTo>
                    <a:pt x="1361" y="204"/>
                    <a:pt x="1365" y="234"/>
                    <a:pt x="1348" y="236"/>
                  </a:cubicBezTo>
                  <a:cubicBezTo>
                    <a:pt x="1330" y="239"/>
                    <a:pt x="1306" y="200"/>
                    <a:pt x="1292" y="187"/>
                  </a:cubicBezTo>
                  <a:cubicBezTo>
                    <a:pt x="1277" y="174"/>
                    <a:pt x="1205" y="107"/>
                    <a:pt x="1200" y="104"/>
                  </a:cubicBezTo>
                  <a:cubicBezTo>
                    <a:pt x="1194" y="102"/>
                    <a:pt x="1126" y="70"/>
                    <a:pt x="1126" y="70"/>
                  </a:cubicBezTo>
                  <a:cubicBezTo>
                    <a:pt x="1126" y="70"/>
                    <a:pt x="1146" y="58"/>
                    <a:pt x="1138" y="47"/>
                  </a:cubicBezTo>
                  <a:cubicBezTo>
                    <a:pt x="1130" y="36"/>
                    <a:pt x="1118" y="58"/>
                    <a:pt x="1118" y="58"/>
                  </a:cubicBezTo>
                  <a:cubicBezTo>
                    <a:pt x="1094" y="66"/>
                    <a:pt x="1094" y="66"/>
                    <a:pt x="1094" y="66"/>
                  </a:cubicBezTo>
                  <a:cubicBezTo>
                    <a:pt x="1085" y="76"/>
                    <a:pt x="1085" y="76"/>
                    <a:pt x="1085" y="76"/>
                  </a:cubicBezTo>
                  <a:cubicBezTo>
                    <a:pt x="1085" y="76"/>
                    <a:pt x="1077" y="78"/>
                    <a:pt x="1070" y="82"/>
                  </a:cubicBezTo>
                  <a:cubicBezTo>
                    <a:pt x="1064" y="86"/>
                    <a:pt x="1072" y="94"/>
                    <a:pt x="1064" y="100"/>
                  </a:cubicBezTo>
                  <a:cubicBezTo>
                    <a:pt x="1056" y="107"/>
                    <a:pt x="1041" y="91"/>
                    <a:pt x="1034" y="88"/>
                  </a:cubicBezTo>
                  <a:cubicBezTo>
                    <a:pt x="1028" y="86"/>
                    <a:pt x="1026" y="99"/>
                    <a:pt x="1016" y="98"/>
                  </a:cubicBezTo>
                  <a:cubicBezTo>
                    <a:pt x="1005" y="96"/>
                    <a:pt x="1026" y="80"/>
                    <a:pt x="1017" y="71"/>
                  </a:cubicBezTo>
                  <a:cubicBezTo>
                    <a:pt x="1008" y="62"/>
                    <a:pt x="1002" y="74"/>
                    <a:pt x="1002" y="74"/>
                  </a:cubicBezTo>
                  <a:cubicBezTo>
                    <a:pt x="985" y="63"/>
                    <a:pt x="985" y="63"/>
                    <a:pt x="985" y="63"/>
                  </a:cubicBezTo>
                  <a:cubicBezTo>
                    <a:pt x="972" y="71"/>
                    <a:pt x="972" y="71"/>
                    <a:pt x="972" y="71"/>
                  </a:cubicBezTo>
                  <a:cubicBezTo>
                    <a:pt x="953" y="50"/>
                    <a:pt x="953" y="50"/>
                    <a:pt x="953" y="50"/>
                  </a:cubicBezTo>
                  <a:cubicBezTo>
                    <a:pt x="946" y="60"/>
                    <a:pt x="946" y="60"/>
                    <a:pt x="946" y="60"/>
                  </a:cubicBezTo>
                  <a:cubicBezTo>
                    <a:pt x="946" y="60"/>
                    <a:pt x="918" y="64"/>
                    <a:pt x="913" y="64"/>
                  </a:cubicBezTo>
                  <a:cubicBezTo>
                    <a:pt x="908" y="64"/>
                    <a:pt x="909" y="43"/>
                    <a:pt x="909" y="36"/>
                  </a:cubicBezTo>
                  <a:cubicBezTo>
                    <a:pt x="909" y="30"/>
                    <a:pt x="897" y="30"/>
                    <a:pt x="897" y="30"/>
                  </a:cubicBezTo>
                  <a:cubicBezTo>
                    <a:pt x="897" y="30"/>
                    <a:pt x="892" y="12"/>
                    <a:pt x="884" y="7"/>
                  </a:cubicBezTo>
                  <a:cubicBezTo>
                    <a:pt x="876" y="2"/>
                    <a:pt x="869" y="11"/>
                    <a:pt x="864" y="11"/>
                  </a:cubicBezTo>
                  <a:cubicBezTo>
                    <a:pt x="858" y="11"/>
                    <a:pt x="845" y="0"/>
                    <a:pt x="812" y="2"/>
                  </a:cubicBezTo>
                  <a:cubicBezTo>
                    <a:pt x="778" y="3"/>
                    <a:pt x="781" y="23"/>
                    <a:pt x="781" y="23"/>
                  </a:cubicBezTo>
                  <a:cubicBezTo>
                    <a:pt x="781" y="23"/>
                    <a:pt x="761" y="30"/>
                    <a:pt x="740" y="35"/>
                  </a:cubicBezTo>
                  <a:cubicBezTo>
                    <a:pt x="718" y="40"/>
                    <a:pt x="690" y="36"/>
                    <a:pt x="682" y="36"/>
                  </a:cubicBezTo>
                  <a:cubicBezTo>
                    <a:pt x="674" y="36"/>
                    <a:pt x="674" y="52"/>
                    <a:pt x="674" y="52"/>
                  </a:cubicBezTo>
                  <a:cubicBezTo>
                    <a:pt x="632" y="52"/>
                    <a:pt x="632" y="52"/>
                    <a:pt x="632" y="52"/>
                  </a:cubicBezTo>
                  <a:cubicBezTo>
                    <a:pt x="628" y="64"/>
                    <a:pt x="628" y="64"/>
                    <a:pt x="628" y="64"/>
                  </a:cubicBezTo>
                  <a:cubicBezTo>
                    <a:pt x="628" y="64"/>
                    <a:pt x="596" y="63"/>
                    <a:pt x="550" y="70"/>
                  </a:cubicBezTo>
                  <a:cubicBezTo>
                    <a:pt x="505" y="76"/>
                    <a:pt x="521" y="95"/>
                    <a:pt x="521" y="95"/>
                  </a:cubicBezTo>
                  <a:cubicBezTo>
                    <a:pt x="540" y="96"/>
                    <a:pt x="540" y="96"/>
                    <a:pt x="540" y="96"/>
                  </a:cubicBezTo>
                  <a:cubicBezTo>
                    <a:pt x="529" y="108"/>
                    <a:pt x="529" y="108"/>
                    <a:pt x="529" y="108"/>
                  </a:cubicBezTo>
                  <a:cubicBezTo>
                    <a:pt x="529" y="108"/>
                    <a:pt x="572" y="116"/>
                    <a:pt x="572" y="123"/>
                  </a:cubicBezTo>
                  <a:cubicBezTo>
                    <a:pt x="572" y="130"/>
                    <a:pt x="534" y="123"/>
                    <a:pt x="534" y="123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8" y="134"/>
                    <a:pt x="541" y="151"/>
                    <a:pt x="540" y="158"/>
                  </a:cubicBezTo>
                  <a:cubicBezTo>
                    <a:pt x="538" y="164"/>
                    <a:pt x="505" y="170"/>
                    <a:pt x="505" y="170"/>
                  </a:cubicBezTo>
                  <a:cubicBezTo>
                    <a:pt x="528" y="190"/>
                    <a:pt x="528" y="190"/>
                    <a:pt x="528" y="190"/>
                  </a:cubicBezTo>
                  <a:cubicBezTo>
                    <a:pt x="528" y="190"/>
                    <a:pt x="578" y="187"/>
                    <a:pt x="582" y="226"/>
                  </a:cubicBezTo>
                  <a:cubicBezTo>
                    <a:pt x="586" y="264"/>
                    <a:pt x="526" y="234"/>
                    <a:pt x="526" y="234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0" y="250"/>
                    <a:pt x="497" y="246"/>
                    <a:pt x="486" y="244"/>
                  </a:cubicBezTo>
                  <a:cubicBezTo>
                    <a:pt x="476" y="243"/>
                    <a:pt x="464" y="222"/>
                    <a:pt x="456" y="220"/>
                  </a:cubicBezTo>
                  <a:cubicBezTo>
                    <a:pt x="448" y="219"/>
                    <a:pt x="437" y="228"/>
                    <a:pt x="421" y="232"/>
                  </a:cubicBezTo>
                  <a:cubicBezTo>
                    <a:pt x="405" y="236"/>
                    <a:pt x="394" y="220"/>
                    <a:pt x="385" y="222"/>
                  </a:cubicBezTo>
                  <a:cubicBezTo>
                    <a:pt x="376" y="223"/>
                    <a:pt x="358" y="243"/>
                    <a:pt x="356" y="247"/>
                  </a:cubicBezTo>
                  <a:cubicBezTo>
                    <a:pt x="353" y="251"/>
                    <a:pt x="312" y="220"/>
                    <a:pt x="301" y="223"/>
                  </a:cubicBezTo>
                  <a:cubicBezTo>
                    <a:pt x="290" y="226"/>
                    <a:pt x="313" y="243"/>
                    <a:pt x="305" y="250"/>
                  </a:cubicBezTo>
                  <a:cubicBezTo>
                    <a:pt x="297" y="256"/>
                    <a:pt x="289" y="236"/>
                    <a:pt x="289" y="236"/>
                  </a:cubicBezTo>
                  <a:cubicBezTo>
                    <a:pt x="282" y="216"/>
                    <a:pt x="282" y="216"/>
                    <a:pt x="282" y="216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58" y="218"/>
                    <a:pt x="256" y="206"/>
                    <a:pt x="252" y="202"/>
                  </a:cubicBezTo>
                  <a:cubicBezTo>
                    <a:pt x="248" y="198"/>
                    <a:pt x="224" y="203"/>
                    <a:pt x="214" y="202"/>
                  </a:cubicBezTo>
                  <a:cubicBezTo>
                    <a:pt x="205" y="200"/>
                    <a:pt x="204" y="187"/>
                    <a:pt x="197" y="187"/>
                  </a:cubicBezTo>
                  <a:cubicBezTo>
                    <a:pt x="190" y="187"/>
                    <a:pt x="177" y="200"/>
                    <a:pt x="161" y="200"/>
                  </a:cubicBezTo>
                  <a:cubicBezTo>
                    <a:pt x="145" y="200"/>
                    <a:pt x="153" y="187"/>
                    <a:pt x="130" y="188"/>
                  </a:cubicBezTo>
                  <a:cubicBezTo>
                    <a:pt x="108" y="190"/>
                    <a:pt x="130" y="198"/>
                    <a:pt x="122" y="208"/>
                  </a:cubicBezTo>
                  <a:cubicBezTo>
                    <a:pt x="114" y="219"/>
                    <a:pt x="86" y="224"/>
                    <a:pt x="86" y="224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86" y="263"/>
                    <a:pt x="72" y="278"/>
                  </a:cubicBezTo>
                  <a:cubicBezTo>
                    <a:pt x="57" y="292"/>
                    <a:pt x="29" y="250"/>
                    <a:pt x="17" y="251"/>
                  </a:cubicBezTo>
                  <a:cubicBezTo>
                    <a:pt x="5" y="252"/>
                    <a:pt x="13" y="271"/>
                    <a:pt x="13" y="279"/>
                  </a:cubicBezTo>
                  <a:cubicBezTo>
                    <a:pt x="13" y="287"/>
                    <a:pt x="0" y="284"/>
                    <a:pt x="0" y="284"/>
                  </a:cubicBezTo>
                  <a:cubicBezTo>
                    <a:pt x="2" y="308"/>
                    <a:pt x="2" y="308"/>
                    <a:pt x="2" y="308"/>
                  </a:cubicBezTo>
                  <a:cubicBezTo>
                    <a:pt x="2" y="308"/>
                    <a:pt x="8" y="314"/>
                    <a:pt x="8" y="322"/>
                  </a:cubicBezTo>
                  <a:cubicBezTo>
                    <a:pt x="8" y="330"/>
                    <a:pt x="0" y="342"/>
                    <a:pt x="0" y="358"/>
                  </a:cubicBezTo>
                  <a:cubicBezTo>
                    <a:pt x="0" y="374"/>
                    <a:pt x="10" y="364"/>
                    <a:pt x="22" y="370"/>
                  </a:cubicBezTo>
                  <a:cubicBezTo>
                    <a:pt x="34" y="375"/>
                    <a:pt x="20" y="390"/>
                    <a:pt x="32" y="395"/>
                  </a:cubicBezTo>
                  <a:cubicBezTo>
                    <a:pt x="44" y="400"/>
                    <a:pt x="68" y="391"/>
                    <a:pt x="73" y="394"/>
                  </a:cubicBezTo>
                  <a:cubicBezTo>
                    <a:pt x="78" y="396"/>
                    <a:pt x="117" y="436"/>
                    <a:pt x="117" y="444"/>
                  </a:cubicBezTo>
                  <a:cubicBezTo>
                    <a:pt x="117" y="452"/>
                    <a:pt x="94" y="443"/>
                    <a:pt x="94" y="451"/>
                  </a:cubicBezTo>
                  <a:cubicBezTo>
                    <a:pt x="94" y="459"/>
                    <a:pt x="129" y="470"/>
                    <a:pt x="129" y="470"/>
                  </a:cubicBezTo>
                  <a:cubicBezTo>
                    <a:pt x="136" y="460"/>
                    <a:pt x="136" y="460"/>
                    <a:pt x="136" y="460"/>
                  </a:cubicBezTo>
                  <a:cubicBezTo>
                    <a:pt x="136" y="460"/>
                    <a:pt x="145" y="462"/>
                    <a:pt x="152" y="455"/>
                  </a:cubicBezTo>
                  <a:cubicBezTo>
                    <a:pt x="158" y="448"/>
                    <a:pt x="208" y="427"/>
                    <a:pt x="214" y="430"/>
                  </a:cubicBezTo>
                  <a:cubicBezTo>
                    <a:pt x="221" y="432"/>
                    <a:pt x="242" y="448"/>
                    <a:pt x="252" y="448"/>
                  </a:cubicBezTo>
                  <a:cubicBezTo>
                    <a:pt x="261" y="448"/>
                    <a:pt x="269" y="430"/>
                    <a:pt x="289" y="455"/>
                  </a:cubicBezTo>
                  <a:cubicBezTo>
                    <a:pt x="309" y="480"/>
                    <a:pt x="293" y="488"/>
                    <a:pt x="290" y="496"/>
                  </a:cubicBezTo>
                  <a:cubicBezTo>
                    <a:pt x="288" y="504"/>
                    <a:pt x="309" y="520"/>
                    <a:pt x="316" y="523"/>
                  </a:cubicBezTo>
                  <a:cubicBezTo>
                    <a:pt x="322" y="526"/>
                    <a:pt x="333" y="511"/>
                    <a:pt x="341" y="507"/>
                  </a:cubicBezTo>
                  <a:cubicBezTo>
                    <a:pt x="349" y="503"/>
                    <a:pt x="352" y="516"/>
                    <a:pt x="352" y="524"/>
                  </a:cubicBezTo>
                  <a:cubicBezTo>
                    <a:pt x="352" y="532"/>
                    <a:pt x="364" y="542"/>
                    <a:pt x="364" y="542"/>
                  </a:cubicBezTo>
                  <a:cubicBezTo>
                    <a:pt x="337" y="543"/>
                    <a:pt x="337" y="543"/>
                    <a:pt x="337" y="543"/>
                  </a:cubicBezTo>
                  <a:cubicBezTo>
                    <a:pt x="337" y="543"/>
                    <a:pt x="338" y="563"/>
                    <a:pt x="325" y="554"/>
                  </a:cubicBezTo>
                  <a:cubicBezTo>
                    <a:pt x="312" y="544"/>
                    <a:pt x="338" y="531"/>
                    <a:pt x="338" y="531"/>
                  </a:cubicBezTo>
                  <a:cubicBezTo>
                    <a:pt x="338" y="531"/>
                    <a:pt x="290" y="528"/>
                    <a:pt x="282" y="526"/>
                  </a:cubicBezTo>
                  <a:cubicBezTo>
                    <a:pt x="274" y="523"/>
                    <a:pt x="232" y="515"/>
                    <a:pt x="232" y="515"/>
                  </a:cubicBezTo>
                  <a:cubicBezTo>
                    <a:pt x="240" y="538"/>
                    <a:pt x="240" y="538"/>
                    <a:pt x="240" y="538"/>
                  </a:cubicBezTo>
                  <a:cubicBezTo>
                    <a:pt x="240" y="538"/>
                    <a:pt x="224" y="531"/>
                    <a:pt x="218" y="544"/>
                  </a:cubicBezTo>
                  <a:cubicBezTo>
                    <a:pt x="213" y="558"/>
                    <a:pt x="249" y="559"/>
                    <a:pt x="248" y="567"/>
                  </a:cubicBezTo>
                  <a:cubicBezTo>
                    <a:pt x="246" y="575"/>
                    <a:pt x="198" y="550"/>
                    <a:pt x="193" y="562"/>
                  </a:cubicBezTo>
                  <a:cubicBezTo>
                    <a:pt x="188" y="574"/>
                    <a:pt x="221" y="582"/>
                    <a:pt x="221" y="582"/>
                  </a:cubicBezTo>
                  <a:cubicBezTo>
                    <a:pt x="221" y="582"/>
                    <a:pt x="221" y="590"/>
                    <a:pt x="228" y="598"/>
                  </a:cubicBezTo>
                  <a:cubicBezTo>
                    <a:pt x="234" y="606"/>
                    <a:pt x="248" y="622"/>
                    <a:pt x="248" y="622"/>
                  </a:cubicBezTo>
                  <a:cubicBezTo>
                    <a:pt x="246" y="636"/>
                    <a:pt x="246" y="636"/>
                    <a:pt x="246" y="636"/>
                  </a:cubicBezTo>
                  <a:cubicBezTo>
                    <a:pt x="269" y="639"/>
                    <a:pt x="269" y="639"/>
                    <a:pt x="269" y="639"/>
                  </a:cubicBezTo>
                  <a:cubicBezTo>
                    <a:pt x="274" y="654"/>
                    <a:pt x="274" y="654"/>
                    <a:pt x="274" y="654"/>
                  </a:cubicBezTo>
                  <a:cubicBezTo>
                    <a:pt x="274" y="654"/>
                    <a:pt x="309" y="654"/>
                    <a:pt x="320" y="664"/>
                  </a:cubicBezTo>
                  <a:cubicBezTo>
                    <a:pt x="330" y="675"/>
                    <a:pt x="308" y="686"/>
                    <a:pt x="306" y="696"/>
                  </a:cubicBezTo>
                  <a:cubicBezTo>
                    <a:pt x="305" y="707"/>
                    <a:pt x="316" y="708"/>
                    <a:pt x="316" y="708"/>
                  </a:cubicBezTo>
                  <a:cubicBezTo>
                    <a:pt x="317" y="704"/>
                    <a:pt x="323" y="707"/>
                    <a:pt x="328" y="709"/>
                  </a:cubicBezTo>
                  <a:cubicBezTo>
                    <a:pt x="330" y="703"/>
                    <a:pt x="336" y="683"/>
                    <a:pt x="344" y="682"/>
                  </a:cubicBezTo>
                  <a:cubicBezTo>
                    <a:pt x="349" y="681"/>
                    <a:pt x="357" y="682"/>
                    <a:pt x="363" y="683"/>
                  </a:cubicBezTo>
                  <a:cubicBezTo>
                    <a:pt x="364" y="681"/>
                    <a:pt x="364" y="679"/>
                    <a:pt x="365" y="678"/>
                  </a:cubicBezTo>
                  <a:cubicBezTo>
                    <a:pt x="368" y="674"/>
                    <a:pt x="400" y="686"/>
                    <a:pt x="408" y="690"/>
                  </a:cubicBezTo>
                  <a:cubicBezTo>
                    <a:pt x="416" y="694"/>
                    <a:pt x="426" y="707"/>
                    <a:pt x="426" y="707"/>
                  </a:cubicBezTo>
                  <a:cubicBezTo>
                    <a:pt x="426" y="707"/>
                    <a:pt x="444" y="732"/>
                    <a:pt x="454" y="738"/>
                  </a:cubicBezTo>
                  <a:cubicBezTo>
                    <a:pt x="463" y="742"/>
                    <a:pt x="464" y="732"/>
                    <a:pt x="468" y="729"/>
                  </a:cubicBezTo>
                  <a:cubicBezTo>
                    <a:pt x="468" y="729"/>
                    <a:pt x="468" y="729"/>
                    <a:pt x="468" y="729"/>
                  </a:cubicBezTo>
                  <a:cubicBezTo>
                    <a:pt x="433" y="542"/>
                    <a:pt x="433" y="542"/>
                    <a:pt x="433" y="542"/>
                  </a:cubicBezTo>
                  <a:cubicBezTo>
                    <a:pt x="529" y="511"/>
                    <a:pt x="529" y="511"/>
                    <a:pt x="529" y="511"/>
                  </a:cubicBezTo>
                  <a:cubicBezTo>
                    <a:pt x="536" y="514"/>
                    <a:pt x="536" y="514"/>
                    <a:pt x="536" y="514"/>
                  </a:cubicBezTo>
                  <a:cubicBezTo>
                    <a:pt x="536" y="513"/>
                    <a:pt x="536" y="513"/>
                    <a:pt x="536" y="513"/>
                  </a:cubicBezTo>
                  <a:cubicBezTo>
                    <a:pt x="536" y="513"/>
                    <a:pt x="540" y="501"/>
                    <a:pt x="541" y="491"/>
                  </a:cubicBezTo>
                  <a:cubicBezTo>
                    <a:pt x="542" y="481"/>
                    <a:pt x="561" y="486"/>
                    <a:pt x="561" y="486"/>
                  </a:cubicBezTo>
                  <a:cubicBezTo>
                    <a:pt x="566" y="501"/>
                    <a:pt x="566" y="501"/>
                    <a:pt x="566" y="501"/>
                  </a:cubicBezTo>
                  <a:cubicBezTo>
                    <a:pt x="566" y="501"/>
                    <a:pt x="580" y="495"/>
                    <a:pt x="582" y="492"/>
                  </a:cubicBezTo>
                  <a:cubicBezTo>
                    <a:pt x="584" y="489"/>
                    <a:pt x="568" y="471"/>
                    <a:pt x="568" y="471"/>
                  </a:cubicBezTo>
                  <a:cubicBezTo>
                    <a:pt x="578" y="471"/>
                    <a:pt x="578" y="471"/>
                    <a:pt x="578" y="471"/>
                  </a:cubicBezTo>
                  <a:cubicBezTo>
                    <a:pt x="587" y="480"/>
                    <a:pt x="587" y="480"/>
                    <a:pt x="587" y="480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4" y="479"/>
                    <a:pt x="618" y="483"/>
                    <a:pt x="621" y="479"/>
                  </a:cubicBezTo>
                  <a:cubicBezTo>
                    <a:pt x="624" y="475"/>
                    <a:pt x="619" y="471"/>
                    <a:pt x="615" y="471"/>
                  </a:cubicBezTo>
                  <a:cubicBezTo>
                    <a:pt x="611" y="471"/>
                    <a:pt x="603" y="466"/>
                    <a:pt x="603" y="466"/>
                  </a:cubicBezTo>
                  <a:cubicBezTo>
                    <a:pt x="603" y="466"/>
                    <a:pt x="587" y="470"/>
                    <a:pt x="584" y="460"/>
                  </a:cubicBezTo>
                  <a:cubicBezTo>
                    <a:pt x="581" y="450"/>
                    <a:pt x="604" y="452"/>
                    <a:pt x="604" y="452"/>
                  </a:cubicBezTo>
                  <a:cubicBezTo>
                    <a:pt x="613" y="444"/>
                    <a:pt x="613" y="444"/>
                    <a:pt x="613" y="444"/>
                  </a:cubicBezTo>
                  <a:cubicBezTo>
                    <a:pt x="613" y="444"/>
                    <a:pt x="625" y="461"/>
                    <a:pt x="628" y="461"/>
                  </a:cubicBezTo>
                  <a:cubicBezTo>
                    <a:pt x="631" y="461"/>
                    <a:pt x="636" y="455"/>
                    <a:pt x="636" y="455"/>
                  </a:cubicBezTo>
                  <a:cubicBezTo>
                    <a:pt x="636" y="455"/>
                    <a:pt x="645" y="465"/>
                    <a:pt x="642" y="471"/>
                  </a:cubicBezTo>
                  <a:cubicBezTo>
                    <a:pt x="639" y="477"/>
                    <a:pt x="625" y="481"/>
                    <a:pt x="625" y="481"/>
                  </a:cubicBezTo>
                  <a:cubicBezTo>
                    <a:pt x="625" y="481"/>
                    <a:pt x="617" y="488"/>
                    <a:pt x="613" y="492"/>
                  </a:cubicBezTo>
                  <a:cubicBezTo>
                    <a:pt x="609" y="496"/>
                    <a:pt x="593" y="491"/>
                    <a:pt x="590" y="493"/>
                  </a:cubicBezTo>
                  <a:cubicBezTo>
                    <a:pt x="587" y="495"/>
                    <a:pt x="587" y="506"/>
                    <a:pt x="587" y="506"/>
                  </a:cubicBezTo>
                  <a:cubicBezTo>
                    <a:pt x="587" y="506"/>
                    <a:pt x="602" y="512"/>
                    <a:pt x="606" y="513"/>
                  </a:cubicBezTo>
                  <a:cubicBezTo>
                    <a:pt x="610" y="514"/>
                    <a:pt x="613" y="523"/>
                    <a:pt x="607" y="532"/>
                  </a:cubicBezTo>
                  <a:cubicBezTo>
                    <a:pt x="604" y="536"/>
                    <a:pt x="607" y="542"/>
                    <a:pt x="610" y="549"/>
                  </a:cubicBezTo>
                  <a:cubicBezTo>
                    <a:pt x="656" y="571"/>
                    <a:pt x="656" y="571"/>
                    <a:pt x="656" y="571"/>
                  </a:cubicBezTo>
                  <a:cubicBezTo>
                    <a:pt x="705" y="619"/>
                    <a:pt x="705" y="619"/>
                    <a:pt x="705" y="619"/>
                  </a:cubicBezTo>
                  <a:cubicBezTo>
                    <a:pt x="705" y="619"/>
                    <a:pt x="742" y="612"/>
                    <a:pt x="758" y="612"/>
                  </a:cubicBezTo>
                  <a:cubicBezTo>
                    <a:pt x="774" y="612"/>
                    <a:pt x="812" y="616"/>
                    <a:pt x="812" y="616"/>
                  </a:cubicBezTo>
                  <a:cubicBezTo>
                    <a:pt x="812" y="616"/>
                    <a:pt x="830" y="604"/>
                    <a:pt x="837" y="604"/>
                  </a:cubicBezTo>
                  <a:cubicBezTo>
                    <a:pt x="844" y="604"/>
                    <a:pt x="874" y="647"/>
                    <a:pt x="874" y="647"/>
                  </a:cubicBezTo>
                  <a:cubicBezTo>
                    <a:pt x="874" y="647"/>
                    <a:pt x="889" y="646"/>
                    <a:pt x="894" y="647"/>
                  </a:cubicBezTo>
                  <a:cubicBezTo>
                    <a:pt x="900" y="648"/>
                    <a:pt x="893" y="696"/>
                    <a:pt x="902" y="699"/>
                  </a:cubicBezTo>
                  <a:cubicBezTo>
                    <a:pt x="912" y="702"/>
                    <a:pt x="912" y="688"/>
                    <a:pt x="921" y="699"/>
                  </a:cubicBezTo>
                  <a:cubicBezTo>
                    <a:pt x="930" y="710"/>
                    <a:pt x="932" y="734"/>
                    <a:pt x="942" y="739"/>
                  </a:cubicBezTo>
                  <a:cubicBezTo>
                    <a:pt x="953" y="744"/>
                    <a:pt x="1000" y="735"/>
                    <a:pt x="1006" y="744"/>
                  </a:cubicBezTo>
                  <a:cubicBezTo>
                    <a:pt x="1013" y="754"/>
                    <a:pt x="996" y="767"/>
                    <a:pt x="1006" y="770"/>
                  </a:cubicBezTo>
                  <a:cubicBezTo>
                    <a:pt x="1017" y="772"/>
                    <a:pt x="1028" y="778"/>
                    <a:pt x="1028" y="778"/>
                  </a:cubicBezTo>
                  <a:cubicBezTo>
                    <a:pt x="1028" y="778"/>
                    <a:pt x="1020" y="754"/>
                    <a:pt x="1029" y="747"/>
                  </a:cubicBezTo>
                  <a:cubicBezTo>
                    <a:pt x="1038" y="740"/>
                    <a:pt x="1046" y="740"/>
                    <a:pt x="1046" y="740"/>
                  </a:cubicBezTo>
                  <a:cubicBezTo>
                    <a:pt x="1046" y="740"/>
                    <a:pt x="1045" y="722"/>
                    <a:pt x="1056" y="719"/>
                  </a:cubicBezTo>
                  <a:cubicBezTo>
                    <a:pt x="1066" y="716"/>
                    <a:pt x="1078" y="714"/>
                    <a:pt x="1078" y="714"/>
                  </a:cubicBezTo>
                  <a:cubicBezTo>
                    <a:pt x="1086" y="696"/>
                    <a:pt x="1086" y="696"/>
                    <a:pt x="1086" y="696"/>
                  </a:cubicBezTo>
                  <a:cubicBezTo>
                    <a:pt x="1104" y="695"/>
                    <a:pt x="1104" y="695"/>
                    <a:pt x="1104" y="695"/>
                  </a:cubicBezTo>
                  <a:cubicBezTo>
                    <a:pt x="1123" y="686"/>
                    <a:pt x="1123" y="686"/>
                    <a:pt x="1123" y="686"/>
                  </a:cubicBezTo>
                  <a:cubicBezTo>
                    <a:pt x="1117" y="683"/>
                    <a:pt x="1107" y="683"/>
                    <a:pt x="1107" y="683"/>
                  </a:cubicBezTo>
                  <a:cubicBezTo>
                    <a:pt x="1107" y="683"/>
                    <a:pt x="1108" y="654"/>
                    <a:pt x="1131" y="653"/>
                  </a:cubicBezTo>
                  <a:cubicBezTo>
                    <a:pt x="1154" y="652"/>
                    <a:pt x="1185" y="672"/>
                    <a:pt x="1185" y="672"/>
                  </a:cubicBezTo>
                  <a:cubicBezTo>
                    <a:pt x="1208" y="672"/>
                    <a:pt x="1208" y="672"/>
                    <a:pt x="1208" y="672"/>
                  </a:cubicBezTo>
                  <a:cubicBezTo>
                    <a:pt x="1219" y="678"/>
                    <a:pt x="1219" y="678"/>
                    <a:pt x="1219" y="678"/>
                  </a:cubicBezTo>
                  <a:cubicBezTo>
                    <a:pt x="1219" y="678"/>
                    <a:pt x="1211" y="643"/>
                    <a:pt x="1214" y="640"/>
                  </a:cubicBezTo>
                  <a:cubicBezTo>
                    <a:pt x="1217" y="637"/>
                    <a:pt x="1230" y="635"/>
                    <a:pt x="1240" y="635"/>
                  </a:cubicBezTo>
                  <a:cubicBezTo>
                    <a:pt x="1250" y="635"/>
                    <a:pt x="1260" y="647"/>
                    <a:pt x="1264" y="647"/>
                  </a:cubicBezTo>
                  <a:cubicBezTo>
                    <a:pt x="1268" y="647"/>
                    <a:pt x="1296" y="653"/>
                    <a:pt x="1296" y="653"/>
                  </a:cubicBezTo>
                  <a:cubicBezTo>
                    <a:pt x="1308" y="649"/>
                    <a:pt x="1308" y="649"/>
                    <a:pt x="1308" y="649"/>
                  </a:cubicBezTo>
                  <a:cubicBezTo>
                    <a:pt x="1308" y="649"/>
                    <a:pt x="1356" y="649"/>
                    <a:pt x="1364" y="648"/>
                  </a:cubicBezTo>
                  <a:cubicBezTo>
                    <a:pt x="1372" y="647"/>
                    <a:pt x="1402" y="651"/>
                    <a:pt x="1402" y="651"/>
                  </a:cubicBezTo>
                  <a:cubicBezTo>
                    <a:pt x="1434" y="650"/>
                    <a:pt x="1434" y="650"/>
                    <a:pt x="1434" y="650"/>
                  </a:cubicBezTo>
                  <a:cubicBezTo>
                    <a:pt x="1442" y="658"/>
                    <a:pt x="1442" y="658"/>
                    <a:pt x="1442" y="658"/>
                  </a:cubicBezTo>
                  <a:cubicBezTo>
                    <a:pt x="1454" y="658"/>
                    <a:pt x="1454" y="658"/>
                    <a:pt x="1454" y="658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99" y="676"/>
                    <a:pt x="1499" y="676"/>
                    <a:pt x="1499" y="676"/>
                  </a:cubicBezTo>
                  <a:cubicBezTo>
                    <a:pt x="1513" y="681"/>
                    <a:pt x="1513" y="681"/>
                    <a:pt x="1513" y="681"/>
                  </a:cubicBezTo>
                  <a:cubicBezTo>
                    <a:pt x="1512" y="680"/>
                    <a:pt x="1512" y="680"/>
                    <a:pt x="1512" y="680"/>
                  </a:cubicBezTo>
                  <a:cubicBezTo>
                    <a:pt x="1507" y="675"/>
                    <a:pt x="1503" y="664"/>
                    <a:pt x="1503" y="659"/>
                  </a:cubicBezTo>
                  <a:cubicBezTo>
                    <a:pt x="1503" y="654"/>
                    <a:pt x="1517" y="656"/>
                    <a:pt x="1517" y="656"/>
                  </a:cubicBezTo>
                  <a:cubicBezTo>
                    <a:pt x="1517" y="656"/>
                    <a:pt x="1506" y="644"/>
                    <a:pt x="1506" y="641"/>
                  </a:cubicBezTo>
                  <a:cubicBezTo>
                    <a:pt x="1506" y="638"/>
                    <a:pt x="1522" y="641"/>
                    <a:pt x="1522" y="634"/>
                  </a:cubicBezTo>
                  <a:cubicBezTo>
                    <a:pt x="1522" y="627"/>
                    <a:pt x="1492" y="596"/>
                    <a:pt x="1484" y="587"/>
                  </a:cubicBezTo>
                  <a:cubicBezTo>
                    <a:pt x="1476" y="578"/>
                    <a:pt x="1476" y="552"/>
                    <a:pt x="1476" y="552"/>
                  </a:cubicBezTo>
                  <a:cubicBezTo>
                    <a:pt x="1476" y="552"/>
                    <a:pt x="1458" y="555"/>
                    <a:pt x="1451" y="546"/>
                  </a:cubicBezTo>
                  <a:cubicBezTo>
                    <a:pt x="1444" y="537"/>
                    <a:pt x="1475" y="530"/>
                    <a:pt x="1481" y="529"/>
                  </a:cubicBezTo>
                  <a:cubicBezTo>
                    <a:pt x="1487" y="528"/>
                    <a:pt x="1511" y="518"/>
                    <a:pt x="1516" y="518"/>
                  </a:cubicBezTo>
                  <a:cubicBezTo>
                    <a:pt x="1521" y="518"/>
                    <a:pt x="1530" y="532"/>
                    <a:pt x="1530" y="532"/>
                  </a:cubicBezTo>
                  <a:cubicBezTo>
                    <a:pt x="1543" y="525"/>
                    <a:pt x="1543" y="525"/>
                    <a:pt x="1543" y="525"/>
                  </a:cubicBezTo>
                  <a:cubicBezTo>
                    <a:pt x="1543" y="525"/>
                    <a:pt x="1550" y="539"/>
                    <a:pt x="1559" y="528"/>
                  </a:cubicBezTo>
                  <a:cubicBezTo>
                    <a:pt x="1568" y="517"/>
                    <a:pt x="1545" y="515"/>
                    <a:pt x="1541" y="513"/>
                  </a:cubicBezTo>
                  <a:cubicBezTo>
                    <a:pt x="1537" y="511"/>
                    <a:pt x="1541" y="459"/>
                    <a:pt x="1541" y="447"/>
                  </a:cubicBezTo>
                  <a:cubicBezTo>
                    <a:pt x="1541" y="435"/>
                    <a:pt x="1540" y="420"/>
                    <a:pt x="1546" y="420"/>
                  </a:cubicBezTo>
                  <a:cubicBezTo>
                    <a:pt x="1552" y="420"/>
                    <a:pt x="1577" y="432"/>
                    <a:pt x="1585" y="434"/>
                  </a:cubicBezTo>
                  <a:cubicBezTo>
                    <a:pt x="1593" y="436"/>
                    <a:pt x="1614" y="434"/>
                    <a:pt x="1614" y="434"/>
                  </a:cubicBezTo>
                  <a:cubicBezTo>
                    <a:pt x="1623" y="442"/>
                    <a:pt x="1623" y="442"/>
                    <a:pt x="1623" y="442"/>
                  </a:cubicBezTo>
                  <a:cubicBezTo>
                    <a:pt x="1634" y="430"/>
                    <a:pt x="1634" y="430"/>
                    <a:pt x="1634" y="430"/>
                  </a:cubicBezTo>
                  <a:cubicBezTo>
                    <a:pt x="1634" y="430"/>
                    <a:pt x="1642" y="431"/>
                    <a:pt x="1649" y="426"/>
                  </a:cubicBezTo>
                  <a:cubicBezTo>
                    <a:pt x="1656" y="421"/>
                    <a:pt x="1650" y="410"/>
                    <a:pt x="1641" y="397"/>
                  </a:cubicBezTo>
                  <a:cubicBezTo>
                    <a:pt x="1632" y="384"/>
                    <a:pt x="1622" y="375"/>
                    <a:pt x="1627" y="361"/>
                  </a:cubicBezTo>
                  <a:cubicBezTo>
                    <a:pt x="1632" y="347"/>
                    <a:pt x="1661" y="357"/>
                    <a:pt x="1667" y="348"/>
                  </a:cubicBezTo>
                  <a:cubicBezTo>
                    <a:pt x="1673" y="339"/>
                    <a:pt x="1654" y="336"/>
                    <a:pt x="1655" y="327"/>
                  </a:cubicBezTo>
                  <a:close/>
                  <a:moveTo>
                    <a:pt x="1385" y="465"/>
                  </a:moveTo>
                  <a:cubicBezTo>
                    <a:pt x="1380" y="470"/>
                    <a:pt x="1363" y="466"/>
                    <a:pt x="1363" y="466"/>
                  </a:cubicBezTo>
                  <a:cubicBezTo>
                    <a:pt x="1363" y="466"/>
                    <a:pt x="1361" y="472"/>
                    <a:pt x="1356" y="473"/>
                  </a:cubicBezTo>
                  <a:cubicBezTo>
                    <a:pt x="1351" y="474"/>
                    <a:pt x="1340" y="464"/>
                    <a:pt x="1340" y="464"/>
                  </a:cubicBezTo>
                  <a:cubicBezTo>
                    <a:pt x="1320" y="467"/>
                    <a:pt x="1320" y="467"/>
                    <a:pt x="1320" y="467"/>
                  </a:cubicBezTo>
                  <a:cubicBezTo>
                    <a:pt x="1299" y="463"/>
                    <a:pt x="1299" y="463"/>
                    <a:pt x="1299" y="463"/>
                  </a:cubicBezTo>
                  <a:cubicBezTo>
                    <a:pt x="1287" y="464"/>
                    <a:pt x="1287" y="464"/>
                    <a:pt x="1287" y="464"/>
                  </a:cubicBezTo>
                  <a:cubicBezTo>
                    <a:pt x="1270" y="459"/>
                    <a:pt x="1270" y="459"/>
                    <a:pt x="1270" y="459"/>
                  </a:cubicBezTo>
                  <a:cubicBezTo>
                    <a:pt x="1270" y="459"/>
                    <a:pt x="1259" y="460"/>
                    <a:pt x="1246" y="460"/>
                  </a:cubicBezTo>
                  <a:cubicBezTo>
                    <a:pt x="1233" y="460"/>
                    <a:pt x="1236" y="454"/>
                    <a:pt x="1236" y="454"/>
                  </a:cubicBezTo>
                  <a:cubicBezTo>
                    <a:pt x="1236" y="454"/>
                    <a:pt x="1228" y="462"/>
                    <a:pt x="1222" y="464"/>
                  </a:cubicBezTo>
                  <a:cubicBezTo>
                    <a:pt x="1216" y="466"/>
                    <a:pt x="1215" y="476"/>
                    <a:pt x="1209" y="484"/>
                  </a:cubicBezTo>
                  <a:cubicBezTo>
                    <a:pt x="1203" y="492"/>
                    <a:pt x="1195" y="489"/>
                    <a:pt x="1195" y="489"/>
                  </a:cubicBezTo>
                  <a:cubicBezTo>
                    <a:pt x="1199" y="507"/>
                    <a:pt x="1199" y="507"/>
                    <a:pt x="1199" y="507"/>
                  </a:cubicBezTo>
                  <a:cubicBezTo>
                    <a:pt x="1191" y="514"/>
                    <a:pt x="1191" y="514"/>
                    <a:pt x="1191" y="514"/>
                  </a:cubicBezTo>
                  <a:cubicBezTo>
                    <a:pt x="1201" y="525"/>
                    <a:pt x="1201" y="525"/>
                    <a:pt x="1201" y="525"/>
                  </a:cubicBezTo>
                  <a:cubicBezTo>
                    <a:pt x="1200" y="542"/>
                    <a:pt x="1200" y="542"/>
                    <a:pt x="1200" y="542"/>
                  </a:cubicBezTo>
                  <a:cubicBezTo>
                    <a:pt x="1196" y="541"/>
                    <a:pt x="1167" y="507"/>
                    <a:pt x="1167" y="507"/>
                  </a:cubicBezTo>
                  <a:cubicBezTo>
                    <a:pt x="1167" y="507"/>
                    <a:pt x="1163" y="492"/>
                    <a:pt x="1163" y="481"/>
                  </a:cubicBezTo>
                  <a:cubicBezTo>
                    <a:pt x="1163" y="470"/>
                    <a:pt x="1181" y="467"/>
                    <a:pt x="1185" y="466"/>
                  </a:cubicBezTo>
                  <a:cubicBezTo>
                    <a:pt x="1189" y="465"/>
                    <a:pt x="1187" y="454"/>
                    <a:pt x="1193" y="448"/>
                  </a:cubicBezTo>
                  <a:cubicBezTo>
                    <a:pt x="1199" y="442"/>
                    <a:pt x="1224" y="448"/>
                    <a:pt x="1228" y="448"/>
                  </a:cubicBezTo>
                  <a:cubicBezTo>
                    <a:pt x="1232" y="448"/>
                    <a:pt x="1240" y="442"/>
                    <a:pt x="1253" y="443"/>
                  </a:cubicBezTo>
                  <a:cubicBezTo>
                    <a:pt x="1266" y="444"/>
                    <a:pt x="1274" y="451"/>
                    <a:pt x="1281" y="452"/>
                  </a:cubicBezTo>
                  <a:cubicBezTo>
                    <a:pt x="1288" y="453"/>
                    <a:pt x="1293" y="456"/>
                    <a:pt x="1306" y="458"/>
                  </a:cubicBezTo>
                  <a:cubicBezTo>
                    <a:pt x="1319" y="460"/>
                    <a:pt x="1315" y="449"/>
                    <a:pt x="1328" y="449"/>
                  </a:cubicBezTo>
                  <a:cubicBezTo>
                    <a:pt x="1341" y="449"/>
                    <a:pt x="1360" y="454"/>
                    <a:pt x="1360" y="454"/>
                  </a:cubicBezTo>
                  <a:cubicBezTo>
                    <a:pt x="1360" y="454"/>
                    <a:pt x="1370" y="445"/>
                    <a:pt x="1384" y="443"/>
                  </a:cubicBezTo>
                  <a:cubicBezTo>
                    <a:pt x="1398" y="441"/>
                    <a:pt x="1390" y="460"/>
                    <a:pt x="1385" y="4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5" name="Freeform 163">
              <a:extLst>
                <a:ext uri="{FF2B5EF4-FFF2-40B4-BE49-F238E27FC236}">
                  <a16:creationId xmlns:a16="http://schemas.microsoft.com/office/drawing/2014/main" id="{F6D95711-02D2-4D6B-B71E-B264D6353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3963" y="4291014"/>
              <a:ext cx="284162" cy="498475"/>
            </a:xfrm>
            <a:custGeom>
              <a:avLst/>
              <a:gdLst>
                <a:gd name="T0" fmla="*/ 507 w 508"/>
                <a:gd name="T1" fmla="*/ 210 h 891"/>
                <a:gd name="T2" fmla="*/ 499 w 508"/>
                <a:gd name="T3" fmla="*/ 170 h 891"/>
                <a:gd name="T4" fmla="*/ 502 w 508"/>
                <a:gd name="T5" fmla="*/ 155 h 891"/>
                <a:gd name="T6" fmla="*/ 503 w 508"/>
                <a:gd name="T7" fmla="*/ 104 h 891"/>
                <a:gd name="T8" fmla="*/ 505 w 508"/>
                <a:gd name="T9" fmla="*/ 13 h 891"/>
                <a:gd name="T10" fmla="*/ 497 w 508"/>
                <a:gd name="T11" fmla="*/ 0 h 891"/>
                <a:gd name="T12" fmla="*/ 425 w 508"/>
                <a:gd name="T13" fmla="*/ 38 h 891"/>
                <a:gd name="T14" fmla="*/ 393 w 508"/>
                <a:gd name="T15" fmla="*/ 45 h 891"/>
                <a:gd name="T16" fmla="*/ 354 w 508"/>
                <a:gd name="T17" fmla="*/ 66 h 891"/>
                <a:gd name="T18" fmla="*/ 325 w 508"/>
                <a:gd name="T19" fmla="*/ 61 h 891"/>
                <a:gd name="T20" fmla="*/ 279 w 508"/>
                <a:gd name="T21" fmla="*/ 51 h 891"/>
                <a:gd name="T22" fmla="*/ 237 w 508"/>
                <a:gd name="T23" fmla="*/ 62 h 891"/>
                <a:gd name="T24" fmla="*/ 224 w 508"/>
                <a:gd name="T25" fmla="*/ 89 h 891"/>
                <a:gd name="T26" fmla="*/ 228 w 508"/>
                <a:gd name="T27" fmla="*/ 144 h 891"/>
                <a:gd name="T28" fmla="*/ 235 w 508"/>
                <a:gd name="T29" fmla="*/ 166 h 891"/>
                <a:gd name="T30" fmla="*/ 281 w 508"/>
                <a:gd name="T31" fmla="*/ 231 h 891"/>
                <a:gd name="T32" fmla="*/ 268 w 508"/>
                <a:gd name="T33" fmla="*/ 300 h 891"/>
                <a:gd name="T34" fmla="*/ 246 w 508"/>
                <a:gd name="T35" fmla="*/ 333 h 891"/>
                <a:gd name="T36" fmla="*/ 234 w 508"/>
                <a:gd name="T37" fmla="*/ 340 h 891"/>
                <a:gd name="T38" fmla="*/ 202 w 508"/>
                <a:gd name="T39" fmla="*/ 297 h 891"/>
                <a:gd name="T40" fmla="*/ 208 w 508"/>
                <a:gd name="T41" fmla="*/ 279 h 891"/>
                <a:gd name="T42" fmla="*/ 210 w 508"/>
                <a:gd name="T43" fmla="*/ 263 h 891"/>
                <a:gd name="T44" fmla="*/ 208 w 508"/>
                <a:gd name="T45" fmla="*/ 234 h 891"/>
                <a:gd name="T46" fmla="*/ 189 w 508"/>
                <a:gd name="T47" fmla="*/ 218 h 891"/>
                <a:gd name="T48" fmla="*/ 148 w 508"/>
                <a:gd name="T49" fmla="*/ 189 h 891"/>
                <a:gd name="T50" fmla="*/ 43 w 508"/>
                <a:gd name="T51" fmla="*/ 227 h 891"/>
                <a:gd name="T52" fmla="*/ 5 w 508"/>
                <a:gd name="T53" fmla="*/ 243 h 891"/>
                <a:gd name="T54" fmla="*/ 17 w 508"/>
                <a:gd name="T55" fmla="*/ 297 h 891"/>
                <a:gd name="T56" fmla="*/ 64 w 508"/>
                <a:gd name="T57" fmla="*/ 309 h 891"/>
                <a:gd name="T58" fmla="*/ 89 w 508"/>
                <a:gd name="T59" fmla="*/ 322 h 891"/>
                <a:gd name="T60" fmla="*/ 120 w 508"/>
                <a:gd name="T61" fmla="*/ 331 h 891"/>
                <a:gd name="T62" fmla="*/ 129 w 508"/>
                <a:gd name="T63" fmla="*/ 357 h 891"/>
                <a:gd name="T64" fmla="*/ 131 w 508"/>
                <a:gd name="T65" fmla="*/ 375 h 891"/>
                <a:gd name="T66" fmla="*/ 129 w 508"/>
                <a:gd name="T67" fmla="*/ 395 h 891"/>
                <a:gd name="T68" fmla="*/ 131 w 508"/>
                <a:gd name="T69" fmla="*/ 434 h 891"/>
                <a:gd name="T70" fmla="*/ 117 w 508"/>
                <a:gd name="T71" fmla="*/ 450 h 891"/>
                <a:gd name="T72" fmla="*/ 117 w 508"/>
                <a:gd name="T73" fmla="*/ 482 h 891"/>
                <a:gd name="T74" fmla="*/ 125 w 508"/>
                <a:gd name="T75" fmla="*/ 518 h 891"/>
                <a:gd name="T76" fmla="*/ 105 w 508"/>
                <a:gd name="T77" fmla="*/ 542 h 891"/>
                <a:gd name="T78" fmla="*/ 96 w 508"/>
                <a:gd name="T79" fmla="*/ 570 h 891"/>
                <a:gd name="T80" fmla="*/ 95 w 508"/>
                <a:gd name="T81" fmla="*/ 586 h 891"/>
                <a:gd name="T82" fmla="*/ 57 w 508"/>
                <a:gd name="T83" fmla="*/ 702 h 891"/>
                <a:gd name="T84" fmla="*/ 78 w 508"/>
                <a:gd name="T85" fmla="*/ 809 h 891"/>
                <a:gd name="T86" fmla="*/ 76 w 508"/>
                <a:gd name="T87" fmla="*/ 830 h 891"/>
                <a:gd name="T88" fmla="*/ 83 w 508"/>
                <a:gd name="T89" fmla="*/ 861 h 891"/>
                <a:gd name="T90" fmla="*/ 98 w 508"/>
                <a:gd name="T91" fmla="*/ 877 h 891"/>
                <a:gd name="T92" fmla="*/ 115 w 508"/>
                <a:gd name="T93" fmla="*/ 871 h 891"/>
                <a:gd name="T94" fmla="*/ 109 w 508"/>
                <a:gd name="T95" fmla="*/ 819 h 891"/>
                <a:gd name="T96" fmla="*/ 242 w 508"/>
                <a:gd name="T97" fmla="*/ 735 h 891"/>
                <a:gd name="T98" fmla="*/ 230 w 508"/>
                <a:gd name="T99" fmla="*/ 713 h 891"/>
                <a:gd name="T100" fmla="*/ 241 w 508"/>
                <a:gd name="T101" fmla="*/ 650 h 891"/>
                <a:gd name="T102" fmla="*/ 246 w 508"/>
                <a:gd name="T103" fmla="*/ 626 h 891"/>
                <a:gd name="T104" fmla="*/ 238 w 508"/>
                <a:gd name="T105" fmla="*/ 612 h 891"/>
                <a:gd name="T106" fmla="*/ 225 w 508"/>
                <a:gd name="T107" fmla="*/ 555 h 891"/>
                <a:gd name="T108" fmla="*/ 222 w 508"/>
                <a:gd name="T109" fmla="*/ 503 h 891"/>
                <a:gd name="T110" fmla="*/ 267 w 508"/>
                <a:gd name="T111" fmla="*/ 455 h 891"/>
                <a:gd name="T112" fmla="*/ 312 w 508"/>
                <a:gd name="T113" fmla="*/ 419 h 891"/>
                <a:gd name="T114" fmla="*/ 417 w 508"/>
                <a:gd name="T115" fmla="*/ 348 h 891"/>
                <a:gd name="T116" fmla="*/ 458 w 508"/>
                <a:gd name="T117" fmla="*/ 314 h 891"/>
                <a:gd name="T118" fmla="*/ 498 w 508"/>
                <a:gd name="T119" fmla="*/ 263 h 891"/>
                <a:gd name="T120" fmla="*/ 508 w 508"/>
                <a:gd name="T121" fmla="*/ 22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8" h="891">
                  <a:moveTo>
                    <a:pt x="508" y="229"/>
                  </a:moveTo>
                  <a:cubicBezTo>
                    <a:pt x="508" y="221"/>
                    <a:pt x="507" y="210"/>
                    <a:pt x="507" y="210"/>
                  </a:cubicBezTo>
                  <a:cubicBezTo>
                    <a:pt x="499" y="211"/>
                    <a:pt x="499" y="211"/>
                    <a:pt x="499" y="211"/>
                  </a:cubicBezTo>
                  <a:cubicBezTo>
                    <a:pt x="499" y="170"/>
                    <a:pt x="499" y="170"/>
                    <a:pt x="499" y="170"/>
                  </a:cubicBezTo>
                  <a:cubicBezTo>
                    <a:pt x="491" y="162"/>
                    <a:pt x="491" y="162"/>
                    <a:pt x="491" y="162"/>
                  </a:cubicBezTo>
                  <a:cubicBezTo>
                    <a:pt x="502" y="155"/>
                    <a:pt x="502" y="155"/>
                    <a:pt x="502" y="155"/>
                  </a:cubicBezTo>
                  <a:cubicBezTo>
                    <a:pt x="495" y="124"/>
                    <a:pt x="495" y="124"/>
                    <a:pt x="495" y="124"/>
                  </a:cubicBezTo>
                  <a:cubicBezTo>
                    <a:pt x="503" y="104"/>
                    <a:pt x="503" y="104"/>
                    <a:pt x="503" y="104"/>
                  </a:cubicBezTo>
                  <a:cubicBezTo>
                    <a:pt x="493" y="78"/>
                    <a:pt x="493" y="78"/>
                    <a:pt x="493" y="78"/>
                  </a:cubicBezTo>
                  <a:cubicBezTo>
                    <a:pt x="493" y="78"/>
                    <a:pt x="505" y="21"/>
                    <a:pt x="505" y="13"/>
                  </a:cubicBezTo>
                  <a:cubicBezTo>
                    <a:pt x="505" y="5"/>
                    <a:pt x="497" y="0"/>
                    <a:pt x="49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44" y="37"/>
                    <a:pt x="444" y="37"/>
                    <a:pt x="444" y="37"/>
                  </a:cubicBezTo>
                  <a:cubicBezTo>
                    <a:pt x="425" y="38"/>
                    <a:pt x="425" y="38"/>
                    <a:pt x="425" y="38"/>
                  </a:cubicBezTo>
                  <a:cubicBezTo>
                    <a:pt x="425" y="38"/>
                    <a:pt x="404" y="51"/>
                    <a:pt x="400" y="52"/>
                  </a:cubicBezTo>
                  <a:cubicBezTo>
                    <a:pt x="396" y="53"/>
                    <a:pt x="393" y="45"/>
                    <a:pt x="393" y="45"/>
                  </a:cubicBezTo>
                  <a:cubicBezTo>
                    <a:pt x="377" y="45"/>
                    <a:pt x="377" y="45"/>
                    <a:pt x="377" y="45"/>
                  </a:cubicBezTo>
                  <a:cubicBezTo>
                    <a:pt x="377" y="45"/>
                    <a:pt x="361" y="63"/>
                    <a:pt x="354" y="66"/>
                  </a:cubicBezTo>
                  <a:cubicBezTo>
                    <a:pt x="347" y="69"/>
                    <a:pt x="343" y="67"/>
                    <a:pt x="343" y="67"/>
                  </a:cubicBezTo>
                  <a:cubicBezTo>
                    <a:pt x="343" y="67"/>
                    <a:pt x="329" y="59"/>
                    <a:pt x="325" y="61"/>
                  </a:cubicBezTo>
                  <a:cubicBezTo>
                    <a:pt x="321" y="63"/>
                    <a:pt x="316" y="72"/>
                    <a:pt x="311" y="72"/>
                  </a:cubicBezTo>
                  <a:cubicBezTo>
                    <a:pt x="306" y="72"/>
                    <a:pt x="287" y="51"/>
                    <a:pt x="279" y="51"/>
                  </a:cubicBezTo>
                  <a:cubicBezTo>
                    <a:pt x="271" y="51"/>
                    <a:pt x="267" y="61"/>
                    <a:pt x="267" y="61"/>
                  </a:cubicBezTo>
                  <a:cubicBezTo>
                    <a:pt x="267" y="61"/>
                    <a:pt x="250" y="62"/>
                    <a:pt x="237" y="62"/>
                  </a:cubicBezTo>
                  <a:cubicBezTo>
                    <a:pt x="236" y="66"/>
                    <a:pt x="236" y="70"/>
                    <a:pt x="236" y="72"/>
                  </a:cubicBezTo>
                  <a:cubicBezTo>
                    <a:pt x="236" y="75"/>
                    <a:pt x="233" y="81"/>
                    <a:pt x="224" y="89"/>
                  </a:cubicBezTo>
                  <a:cubicBezTo>
                    <a:pt x="215" y="97"/>
                    <a:pt x="225" y="104"/>
                    <a:pt x="229" y="109"/>
                  </a:cubicBezTo>
                  <a:cubicBezTo>
                    <a:pt x="233" y="114"/>
                    <a:pt x="233" y="132"/>
                    <a:pt x="228" y="144"/>
                  </a:cubicBezTo>
                  <a:cubicBezTo>
                    <a:pt x="225" y="151"/>
                    <a:pt x="225" y="159"/>
                    <a:pt x="226" y="164"/>
                  </a:cubicBezTo>
                  <a:cubicBezTo>
                    <a:pt x="229" y="165"/>
                    <a:pt x="233" y="165"/>
                    <a:pt x="235" y="166"/>
                  </a:cubicBezTo>
                  <a:cubicBezTo>
                    <a:pt x="239" y="169"/>
                    <a:pt x="257" y="196"/>
                    <a:pt x="261" y="204"/>
                  </a:cubicBezTo>
                  <a:cubicBezTo>
                    <a:pt x="265" y="212"/>
                    <a:pt x="275" y="222"/>
                    <a:pt x="281" y="231"/>
                  </a:cubicBezTo>
                  <a:cubicBezTo>
                    <a:pt x="287" y="240"/>
                    <a:pt x="270" y="258"/>
                    <a:pt x="270" y="258"/>
                  </a:cubicBezTo>
                  <a:cubicBezTo>
                    <a:pt x="270" y="258"/>
                    <a:pt x="274" y="293"/>
                    <a:pt x="268" y="300"/>
                  </a:cubicBezTo>
                  <a:cubicBezTo>
                    <a:pt x="262" y="307"/>
                    <a:pt x="244" y="299"/>
                    <a:pt x="238" y="317"/>
                  </a:cubicBezTo>
                  <a:cubicBezTo>
                    <a:pt x="232" y="335"/>
                    <a:pt x="242" y="323"/>
                    <a:pt x="246" y="333"/>
                  </a:cubicBezTo>
                  <a:cubicBezTo>
                    <a:pt x="250" y="343"/>
                    <a:pt x="243" y="360"/>
                    <a:pt x="232" y="358"/>
                  </a:cubicBezTo>
                  <a:cubicBezTo>
                    <a:pt x="221" y="356"/>
                    <a:pt x="235" y="346"/>
                    <a:pt x="234" y="340"/>
                  </a:cubicBezTo>
                  <a:cubicBezTo>
                    <a:pt x="233" y="334"/>
                    <a:pt x="202" y="314"/>
                    <a:pt x="202" y="314"/>
                  </a:cubicBezTo>
                  <a:cubicBezTo>
                    <a:pt x="202" y="297"/>
                    <a:pt x="202" y="297"/>
                    <a:pt x="202" y="297"/>
                  </a:cubicBezTo>
                  <a:cubicBezTo>
                    <a:pt x="202" y="297"/>
                    <a:pt x="197" y="297"/>
                    <a:pt x="195" y="294"/>
                  </a:cubicBezTo>
                  <a:cubicBezTo>
                    <a:pt x="193" y="291"/>
                    <a:pt x="208" y="279"/>
                    <a:pt x="208" y="279"/>
                  </a:cubicBezTo>
                  <a:cubicBezTo>
                    <a:pt x="200" y="266"/>
                    <a:pt x="200" y="266"/>
                    <a:pt x="200" y="266"/>
                  </a:cubicBezTo>
                  <a:cubicBezTo>
                    <a:pt x="210" y="263"/>
                    <a:pt x="210" y="263"/>
                    <a:pt x="210" y="263"/>
                  </a:cubicBezTo>
                  <a:cubicBezTo>
                    <a:pt x="213" y="242"/>
                    <a:pt x="213" y="242"/>
                    <a:pt x="213" y="242"/>
                  </a:cubicBezTo>
                  <a:cubicBezTo>
                    <a:pt x="213" y="242"/>
                    <a:pt x="207" y="243"/>
                    <a:pt x="208" y="234"/>
                  </a:cubicBezTo>
                  <a:cubicBezTo>
                    <a:pt x="209" y="225"/>
                    <a:pt x="205" y="214"/>
                    <a:pt x="205" y="214"/>
                  </a:cubicBezTo>
                  <a:cubicBezTo>
                    <a:pt x="199" y="211"/>
                    <a:pt x="189" y="218"/>
                    <a:pt x="189" y="218"/>
                  </a:cubicBezTo>
                  <a:cubicBezTo>
                    <a:pt x="169" y="221"/>
                    <a:pt x="169" y="221"/>
                    <a:pt x="169" y="221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48" y="189"/>
                    <a:pt x="104" y="209"/>
                    <a:pt x="95" y="214"/>
                  </a:cubicBezTo>
                  <a:cubicBezTo>
                    <a:pt x="85" y="219"/>
                    <a:pt x="43" y="227"/>
                    <a:pt x="43" y="227"/>
                  </a:cubicBezTo>
                  <a:cubicBezTo>
                    <a:pt x="31" y="238"/>
                    <a:pt x="31" y="238"/>
                    <a:pt x="31" y="238"/>
                  </a:cubicBezTo>
                  <a:cubicBezTo>
                    <a:pt x="31" y="238"/>
                    <a:pt x="11" y="239"/>
                    <a:pt x="5" y="243"/>
                  </a:cubicBezTo>
                  <a:cubicBezTo>
                    <a:pt x="0" y="247"/>
                    <a:pt x="15" y="261"/>
                    <a:pt x="15" y="261"/>
                  </a:cubicBezTo>
                  <a:cubicBezTo>
                    <a:pt x="17" y="297"/>
                    <a:pt x="17" y="297"/>
                    <a:pt x="1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64" y="309"/>
                    <a:pt x="64" y="309"/>
                    <a:pt x="64" y="309"/>
                  </a:cubicBezTo>
                  <a:cubicBezTo>
                    <a:pt x="79" y="306"/>
                    <a:pt x="79" y="306"/>
                    <a:pt x="79" y="306"/>
                  </a:cubicBezTo>
                  <a:cubicBezTo>
                    <a:pt x="89" y="322"/>
                    <a:pt x="89" y="322"/>
                    <a:pt x="89" y="322"/>
                  </a:cubicBezTo>
                  <a:cubicBezTo>
                    <a:pt x="89" y="322"/>
                    <a:pt x="99" y="319"/>
                    <a:pt x="107" y="319"/>
                  </a:cubicBezTo>
                  <a:cubicBezTo>
                    <a:pt x="115" y="319"/>
                    <a:pt x="120" y="331"/>
                    <a:pt x="120" y="331"/>
                  </a:cubicBezTo>
                  <a:cubicBezTo>
                    <a:pt x="120" y="331"/>
                    <a:pt x="135" y="331"/>
                    <a:pt x="139" y="339"/>
                  </a:cubicBezTo>
                  <a:cubicBezTo>
                    <a:pt x="143" y="347"/>
                    <a:pt x="129" y="357"/>
                    <a:pt x="129" y="357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1" y="375"/>
                    <a:pt x="131" y="375"/>
                    <a:pt x="131" y="375"/>
                  </a:cubicBezTo>
                  <a:cubicBezTo>
                    <a:pt x="137" y="383"/>
                    <a:pt x="137" y="383"/>
                    <a:pt x="137" y="383"/>
                  </a:cubicBezTo>
                  <a:cubicBezTo>
                    <a:pt x="137" y="383"/>
                    <a:pt x="132" y="390"/>
                    <a:pt x="129" y="395"/>
                  </a:cubicBezTo>
                  <a:cubicBezTo>
                    <a:pt x="127" y="401"/>
                    <a:pt x="135" y="407"/>
                    <a:pt x="137" y="421"/>
                  </a:cubicBezTo>
                  <a:cubicBezTo>
                    <a:pt x="140" y="434"/>
                    <a:pt x="131" y="434"/>
                    <a:pt x="131" y="434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17" y="450"/>
                    <a:pt x="117" y="450"/>
                    <a:pt x="117" y="450"/>
                  </a:cubicBezTo>
                  <a:cubicBezTo>
                    <a:pt x="131" y="466"/>
                    <a:pt x="131" y="466"/>
                    <a:pt x="131" y="466"/>
                  </a:cubicBezTo>
                  <a:cubicBezTo>
                    <a:pt x="131" y="466"/>
                    <a:pt x="119" y="477"/>
                    <a:pt x="117" y="482"/>
                  </a:cubicBezTo>
                  <a:cubicBezTo>
                    <a:pt x="116" y="487"/>
                    <a:pt x="133" y="498"/>
                    <a:pt x="135" y="505"/>
                  </a:cubicBezTo>
                  <a:cubicBezTo>
                    <a:pt x="136" y="511"/>
                    <a:pt x="125" y="518"/>
                    <a:pt x="125" y="518"/>
                  </a:cubicBezTo>
                  <a:cubicBezTo>
                    <a:pt x="125" y="518"/>
                    <a:pt x="123" y="525"/>
                    <a:pt x="121" y="533"/>
                  </a:cubicBezTo>
                  <a:cubicBezTo>
                    <a:pt x="120" y="541"/>
                    <a:pt x="105" y="542"/>
                    <a:pt x="105" y="542"/>
                  </a:cubicBezTo>
                  <a:cubicBezTo>
                    <a:pt x="104" y="565"/>
                    <a:pt x="104" y="565"/>
                    <a:pt x="104" y="565"/>
                  </a:cubicBezTo>
                  <a:cubicBezTo>
                    <a:pt x="96" y="570"/>
                    <a:pt x="96" y="570"/>
                    <a:pt x="96" y="570"/>
                  </a:cubicBezTo>
                  <a:cubicBezTo>
                    <a:pt x="105" y="583"/>
                    <a:pt x="105" y="583"/>
                    <a:pt x="105" y="583"/>
                  </a:cubicBezTo>
                  <a:cubicBezTo>
                    <a:pt x="95" y="586"/>
                    <a:pt x="95" y="586"/>
                    <a:pt x="95" y="586"/>
                  </a:cubicBezTo>
                  <a:cubicBezTo>
                    <a:pt x="48" y="642"/>
                    <a:pt x="48" y="642"/>
                    <a:pt x="48" y="642"/>
                  </a:cubicBezTo>
                  <a:cubicBezTo>
                    <a:pt x="48" y="642"/>
                    <a:pt x="55" y="693"/>
                    <a:pt x="57" y="702"/>
                  </a:cubicBezTo>
                  <a:cubicBezTo>
                    <a:pt x="59" y="711"/>
                    <a:pt x="80" y="743"/>
                    <a:pt x="79" y="752"/>
                  </a:cubicBezTo>
                  <a:cubicBezTo>
                    <a:pt x="78" y="761"/>
                    <a:pt x="78" y="809"/>
                    <a:pt x="78" y="809"/>
                  </a:cubicBezTo>
                  <a:cubicBezTo>
                    <a:pt x="60" y="833"/>
                    <a:pt x="60" y="833"/>
                    <a:pt x="60" y="833"/>
                  </a:cubicBezTo>
                  <a:cubicBezTo>
                    <a:pt x="76" y="830"/>
                    <a:pt x="76" y="830"/>
                    <a:pt x="76" y="830"/>
                  </a:cubicBezTo>
                  <a:cubicBezTo>
                    <a:pt x="76" y="830"/>
                    <a:pt x="71" y="847"/>
                    <a:pt x="73" y="854"/>
                  </a:cubicBezTo>
                  <a:cubicBezTo>
                    <a:pt x="76" y="861"/>
                    <a:pt x="83" y="861"/>
                    <a:pt x="83" y="861"/>
                  </a:cubicBezTo>
                  <a:cubicBezTo>
                    <a:pt x="87" y="877"/>
                    <a:pt x="87" y="877"/>
                    <a:pt x="87" y="877"/>
                  </a:cubicBezTo>
                  <a:cubicBezTo>
                    <a:pt x="91" y="876"/>
                    <a:pt x="95" y="875"/>
                    <a:pt x="98" y="877"/>
                  </a:cubicBezTo>
                  <a:cubicBezTo>
                    <a:pt x="102" y="879"/>
                    <a:pt x="107" y="885"/>
                    <a:pt x="111" y="891"/>
                  </a:cubicBezTo>
                  <a:cubicBezTo>
                    <a:pt x="113" y="883"/>
                    <a:pt x="115" y="876"/>
                    <a:pt x="115" y="871"/>
                  </a:cubicBezTo>
                  <a:cubicBezTo>
                    <a:pt x="116" y="856"/>
                    <a:pt x="107" y="845"/>
                    <a:pt x="107" y="845"/>
                  </a:cubicBezTo>
                  <a:cubicBezTo>
                    <a:pt x="107" y="845"/>
                    <a:pt x="88" y="839"/>
                    <a:pt x="109" y="819"/>
                  </a:cubicBezTo>
                  <a:cubicBezTo>
                    <a:pt x="130" y="799"/>
                    <a:pt x="165" y="785"/>
                    <a:pt x="186" y="773"/>
                  </a:cubicBezTo>
                  <a:cubicBezTo>
                    <a:pt x="207" y="761"/>
                    <a:pt x="242" y="744"/>
                    <a:pt x="242" y="735"/>
                  </a:cubicBezTo>
                  <a:cubicBezTo>
                    <a:pt x="242" y="726"/>
                    <a:pt x="242" y="718"/>
                    <a:pt x="242" y="718"/>
                  </a:cubicBezTo>
                  <a:cubicBezTo>
                    <a:pt x="242" y="718"/>
                    <a:pt x="231" y="727"/>
                    <a:pt x="230" y="713"/>
                  </a:cubicBezTo>
                  <a:cubicBezTo>
                    <a:pt x="229" y="699"/>
                    <a:pt x="249" y="684"/>
                    <a:pt x="247" y="674"/>
                  </a:cubicBezTo>
                  <a:cubicBezTo>
                    <a:pt x="245" y="664"/>
                    <a:pt x="241" y="650"/>
                    <a:pt x="241" y="650"/>
                  </a:cubicBezTo>
                  <a:cubicBezTo>
                    <a:pt x="248" y="631"/>
                    <a:pt x="248" y="631"/>
                    <a:pt x="248" y="631"/>
                  </a:cubicBezTo>
                  <a:cubicBezTo>
                    <a:pt x="246" y="626"/>
                    <a:pt x="246" y="626"/>
                    <a:pt x="246" y="626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8" y="612"/>
                    <a:pt x="238" y="612"/>
                    <a:pt x="238" y="612"/>
                  </a:cubicBezTo>
                  <a:cubicBezTo>
                    <a:pt x="238" y="612"/>
                    <a:pt x="223" y="597"/>
                    <a:pt x="222" y="587"/>
                  </a:cubicBezTo>
                  <a:cubicBezTo>
                    <a:pt x="221" y="577"/>
                    <a:pt x="230" y="567"/>
                    <a:pt x="225" y="555"/>
                  </a:cubicBezTo>
                  <a:cubicBezTo>
                    <a:pt x="220" y="543"/>
                    <a:pt x="208" y="554"/>
                    <a:pt x="208" y="541"/>
                  </a:cubicBezTo>
                  <a:cubicBezTo>
                    <a:pt x="208" y="528"/>
                    <a:pt x="219" y="507"/>
                    <a:pt x="222" y="503"/>
                  </a:cubicBezTo>
                  <a:cubicBezTo>
                    <a:pt x="225" y="499"/>
                    <a:pt x="249" y="493"/>
                    <a:pt x="252" y="484"/>
                  </a:cubicBezTo>
                  <a:cubicBezTo>
                    <a:pt x="255" y="475"/>
                    <a:pt x="260" y="460"/>
                    <a:pt x="267" y="455"/>
                  </a:cubicBezTo>
                  <a:cubicBezTo>
                    <a:pt x="274" y="450"/>
                    <a:pt x="279" y="455"/>
                    <a:pt x="287" y="449"/>
                  </a:cubicBezTo>
                  <a:cubicBezTo>
                    <a:pt x="295" y="443"/>
                    <a:pt x="310" y="435"/>
                    <a:pt x="312" y="419"/>
                  </a:cubicBezTo>
                  <a:cubicBezTo>
                    <a:pt x="314" y="403"/>
                    <a:pt x="331" y="385"/>
                    <a:pt x="348" y="377"/>
                  </a:cubicBezTo>
                  <a:cubicBezTo>
                    <a:pt x="365" y="369"/>
                    <a:pt x="409" y="355"/>
                    <a:pt x="417" y="348"/>
                  </a:cubicBezTo>
                  <a:cubicBezTo>
                    <a:pt x="425" y="341"/>
                    <a:pt x="458" y="324"/>
                    <a:pt x="458" y="324"/>
                  </a:cubicBezTo>
                  <a:cubicBezTo>
                    <a:pt x="458" y="314"/>
                    <a:pt x="458" y="314"/>
                    <a:pt x="458" y="314"/>
                  </a:cubicBezTo>
                  <a:cubicBezTo>
                    <a:pt x="458" y="314"/>
                    <a:pt x="476" y="295"/>
                    <a:pt x="476" y="290"/>
                  </a:cubicBezTo>
                  <a:cubicBezTo>
                    <a:pt x="476" y="285"/>
                    <a:pt x="498" y="263"/>
                    <a:pt x="498" y="263"/>
                  </a:cubicBezTo>
                  <a:cubicBezTo>
                    <a:pt x="496" y="254"/>
                    <a:pt x="496" y="254"/>
                    <a:pt x="496" y="254"/>
                  </a:cubicBezTo>
                  <a:cubicBezTo>
                    <a:pt x="496" y="254"/>
                    <a:pt x="508" y="237"/>
                    <a:pt x="508" y="2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6" name="Freeform 164">
              <a:extLst>
                <a:ext uri="{FF2B5EF4-FFF2-40B4-BE49-F238E27FC236}">
                  <a16:creationId xmlns:a16="http://schemas.microsoft.com/office/drawing/2014/main" id="{735BA32A-1864-4F1E-A6A7-89BF3C7AAB95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3813" y="4259264"/>
              <a:ext cx="90487" cy="233363"/>
            </a:xfrm>
            <a:custGeom>
              <a:avLst/>
              <a:gdLst>
                <a:gd name="T0" fmla="*/ 156 w 162"/>
                <a:gd name="T1" fmla="*/ 287 h 416"/>
                <a:gd name="T2" fmla="*/ 136 w 162"/>
                <a:gd name="T3" fmla="*/ 260 h 416"/>
                <a:gd name="T4" fmla="*/ 110 w 162"/>
                <a:gd name="T5" fmla="*/ 222 h 416"/>
                <a:gd name="T6" fmla="*/ 101 w 162"/>
                <a:gd name="T7" fmla="*/ 220 h 416"/>
                <a:gd name="T8" fmla="*/ 105 w 162"/>
                <a:gd name="T9" fmla="*/ 229 h 416"/>
                <a:gd name="T10" fmla="*/ 114 w 162"/>
                <a:gd name="T11" fmla="*/ 237 h 416"/>
                <a:gd name="T12" fmla="*/ 113 w 162"/>
                <a:gd name="T13" fmla="*/ 264 h 416"/>
                <a:gd name="T14" fmla="*/ 105 w 162"/>
                <a:gd name="T15" fmla="*/ 253 h 416"/>
                <a:gd name="T16" fmla="*/ 90 w 162"/>
                <a:gd name="T17" fmla="*/ 257 h 416"/>
                <a:gd name="T18" fmla="*/ 86 w 162"/>
                <a:gd name="T19" fmla="*/ 234 h 416"/>
                <a:gd name="T20" fmla="*/ 81 w 162"/>
                <a:gd name="T21" fmla="*/ 220 h 416"/>
                <a:gd name="T22" fmla="*/ 81 w 162"/>
                <a:gd name="T23" fmla="*/ 195 h 416"/>
                <a:gd name="T24" fmla="*/ 64 w 162"/>
                <a:gd name="T25" fmla="*/ 171 h 416"/>
                <a:gd name="T26" fmla="*/ 59 w 162"/>
                <a:gd name="T27" fmla="*/ 154 h 416"/>
                <a:gd name="T28" fmla="*/ 77 w 162"/>
                <a:gd name="T29" fmla="*/ 126 h 416"/>
                <a:gd name="T30" fmla="*/ 84 w 162"/>
                <a:gd name="T31" fmla="*/ 108 h 416"/>
                <a:gd name="T32" fmla="*/ 81 w 162"/>
                <a:gd name="T33" fmla="*/ 90 h 416"/>
                <a:gd name="T34" fmla="*/ 78 w 162"/>
                <a:gd name="T35" fmla="*/ 51 h 416"/>
                <a:gd name="T36" fmla="*/ 64 w 162"/>
                <a:gd name="T37" fmla="*/ 37 h 416"/>
                <a:gd name="T38" fmla="*/ 60 w 162"/>
                <a:gd name="T39" fmla="*/ 10 h 416"/>
                <a:gd name="T40" fmla="*/ 41 w 162"/>
                <a:gd name="T41" fmla="*/ 10 h 416"/>
                <a:gd name="T42" fmla="*/ 35 w 162"/>
                <a:gd name="T43" fmla="*/ 0 h 416"/>
                <a:gd name="T44" fmla="*/ 20 w 162"/>
                <a:gd name="T45" fmla="*/ 1 h 416"/>
                <a:gd name="T46" fmla="*/ 20 w 162"/>
                <a:gd name="T47" fmla="*/ 9 h 416"/>
                <a:gd name="T48" fmla="*/ 35 w 162"/>
                <a:gd name="T49" fmla="*/ 16 h 416"/>
                <a:gd name="T50" fmla="*/ 37 w 162"/>
                <a:gd name="T51" fmla="*/ 42 h 416"/>
                <a:gd name="T52" fmla="*/ 46 w 162"/>
                <a:gd name="T53" fmla="*/ 41 h 416"/>
                <a:gd name="T54" fmla="*/ 46 w 162"/>
                <a:gd name="T55" fmla="*/ 54 h 416"/>
                <a:gd name="T56" fmla="*/ 52 w 162"/>
                <a:gd name="T57" fmla="*/ 64 h 416"/>
                <a:gd name="T58" fmla="*/ 30 w 162"/>
                <a:gd name="T59" fmla="*/ 75 h 416"/>
                <a:gd name="T60" fmla="*/ 30 w 162"/>
                <a:gd name="T61" fmla="*/ 86 h 416"/>
                <a:gd name="T62" fmla="*/ 37 w 162"/>
                <a:gd name="T63" fmla="*/ 92 h 416"/>
                <a:gd name="T64" fmla="*/ 33 w 162"/>
                <a:gd name="T65" fmla="*/ 105 h 416"/>
                <a:gd name="T66" fmla="*/ 34 w 162"/>
                <a:gd name="T67" fmla="*/ 153 h 416"/>
                <a:gd name="T68" fmla="*/ 42 w 162"/>
                <a:gd name="T69" fmla="*/ 157 h 416"/>
                <a:gd name="T70" fmla="*/ 14 w 162"/>
                <a:gd name="T71" fmla="*/ 175 h 416"/>
                <a:gd name="T72" fmla="*/ 16 w 162"/>
                <a:gd name="T73" fmla="*/ 200 h 416"/>
                <a:gd name="T74" fmla="*/ 1 w 162"/>
                <a:gd name="T75" fmla="*/ 226 h 416"/>
                <a:gd name="T76" fmla="*/ 23 w 162"/>
                <a:gd name="T77" fmla="*/ 245 h 416"/>
                <a:gd name="T78" fmla="*/ 44 w 162"/>
                <a:gd name="T79" fmla="*/ 277 h 416"/>
                <a:gd name="T80" fmla="*/ 64 w 162"/>
                <a:gd name="T81" fmla="*/ 274 h 416"/>
                <a:gd name="T82" fmla="*/ 80 w 162"/>
                <a:gd name="T83" fmla="*/ 270 h 416"/>
                <a:gd name="T84" fmla="*/ 83 w 162"/>
                <a:gd name="T85" fmla="*/ 290 h 416"/>
                <a:gd name="T86" fmla="*/ 88 w 162"/>
                <a:gd name="T87" fmla="*/ 298 h 416"/>
                <a:gd name="T88" fmla="*/ 85 w 162"/>
                <a:gd name="T89" fmla="*/ 319 h 416"/>
                <a:gd name="T90" fmla="*/ 75 w 162"/>
                <a:gd name="T91" fmla="*/ 322 h 416"/>
                <a:gd name="T92" fmla="*/ 83 w 162"/>
                <a:gd name="T93" fmla="*/ 335 h 416"/>
                <a:gd name="T94" fmla="*/ 70 w 162"/>
                <a:gd name="T95" fmla="*/ 350 h 416"/>
                <a:gd name="T96" fmla="*/ 77 w 162"/>
                <a:gd name="T97" fmla="*/ 353 h 416"/>
                <a:gd name="T98" fmla="*/ 77 w 162"/>
                <a:gd name="T99" fmla="*/ 370 h 416"/>
                <a:gd name="T100" fmla="*/ 109 w 162"/>
                <a:gd name="T101" fmla="*/ 396 h 416"/>
                <a:gd name="T102" fmla="*/ 107 w 162"/>
                <a:gd name="T103" fmla="*/ 414 h 416"/>
                <a:gd name="T104" fmla="*/ 121 w 162"/>
                <a:gd name="T105" fmla="*/ 389 h 416"/>
                <a:gd name="T106" fmla="*/ 113 w 162"/>
                <a:gd name="T107" fmla="*/ 373 h 416"/>
                <a:gd name="T108" fmla="*/ 143 w 162"/>
                <a:gd name="T109" fmla="*/ 356 h 416"/>
                <a:gd name="T110" fmla="*/ 145 w 162"/>
                <a:gd name="T111" fmla="*/ 314 h 416"/>
                <a:gd name="T112" fmla="*/ 156 w 162"/>
                <a:gd name="T113" fmla="*/ 28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2" h="416">
                  <a:moveTo>
                    <a:pt x="156" y="287"/>
                  </a:moveTo>
                  <a:cubicBezTo>
                    <a:pt x="150" y="278"/>
                    <a:pt x="140" y="268"/>
                    <a:pt x="136" y="260"/>
                  </a:cubicBezTo>
                  <a:cubicBezTo>
                    <a:pt x="132" y="252"/>
                    <a:pt x="114" y="225"/>
                    <a:pt x="110" y="222"/>
                  </a:cubicBezTo>
                  <a:cubicBezTo>
                    <a:pt x="108" y="221"/>
                    <a:pt x="104" y="221"/>
                    <a:pt x="101" y="220"/>
                  </a:cubicBezTo>
                  <a:cubicBezTo>
                    <a:pt x="101" y="225"/>
                    <a:pt x="103" y="228"/>
                    <a:pt x="105" y="229"/>
                  </a:cubicBezTo>
                  <a:cubicBezTo>
                    <a:pt x="110" y="231"/>
                    <a:pt x="114" y="237"/>
                    <a:pt x="114" y="237"/>
                  </a:cubicBezTo>
                  <a:cubicBezTo>
                    <a:pt x="114" y="237"/>
                    <a:pt x="119" y="262"/>
                    <a:pt x="113" y="264"/>
                  </a:cubicBezTo>
                  <a:cubicBezTo>
                    <a:pt x="107" y="266"/>
                    <a:pt x="105" y="253"/>
                    <a:pt x="105" y="253"/>
                  </a:cubicBezTo>
                  <a:cubicBezTo>
                    <a:pt x="105" y="253"/>
                    <a:pt x="93" y="259"/>
                    <a:pt x="90" y="257"/>
                  </a:cubicBezTo>
                  <a:cubicBezTo>
                    <a:pt x="87" y="255"/>
                    <a:pt x="87" y="241"/>
                    <a:pt x="86" y="234"/>
                  </a:cubicBezTo>
                  <a:cubicBezTo>
                    <a:pt x="85" y="227"/>
                    <a:pt x="83" y="224"/>
                    <a:pt x="81" y="220"/>
                  </a:cubicBezTo>
                  <a:cubicBezTo>
                    <a:pt x="79" y="216"/>
                    <a:pt x="81" y="203"/>
                    <a:pt x="81" y="195"/>
                  </a:cubicBezTo>
                  <a:cubicBezTo>
                    <a:pt x="81" y="187"/>
                    <a:pt x="76" y="181"/>
                    <a:pt x="64" y="171"/>
                  </a:cubicBezTo>
                  <a:cubicBezTo>
                    <a:pt x="52" y="161"/>
                    <a:pt x="61" y="163"/>
                    <a:pt x="59" y="154"/>
                  </a:cubicBezTo>
                  <a:cubicBezTo>
                    <a:pt x="57" y="145"/>
                    <a:pt x="67" y="137"/>
                    <a:pt x="77" y="126"/>
                  </a:cubicBezTo>
                  <a:cubicBezTo>
                    <a:pt x="87" y="115"/>
                    <a:pt x="83" y="113"/>
                    <a:pt x="84" y="108"/>
                  </a:cubicBezTo>
                  <a:cubicBezTo>
                    <a:pt x="85" y="103"/>
                    <a:pt x="81" y="98"/>
                    <a:pt x="81" y="90"/>
                  </a:cubicBezTo>
                  <a:cubicBezTo>
                    <a:pt x="81" y="82"/>
                    <a:pt x="79" y="67"/>
                    <a:pt x="78" y="51"/>
                  </a:cubicBezTo>
                  <a:cubicBezTo>
                    <a:pt x="77" y="35"/>
                    <a:pt x="75" y="44"/>
                    <a:pt x="64" y="37"/>
                  </a:cubicBezTo>
                  <a:cubicBezTo>
                    <a:pt x="53" y="30"/>
                    <a:pt x="61" y="21"/>
                    <a:pt x="6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34" y="9"/>
                    <a:pt x="35" y="16"/>
                  </a:cubicBezTo>
                  <a:cubicBezTo>
                    <a:pt x="36" y="23"/>
                    <a:pt x="34" y="42"/>
                    <a:pt x="37" y="42"/>
                  </a:cubicBezTo>
                  <a:cubicBezTo>
                    <a:pt x="40" y="42"/>
                    <a:pt x="46" y="41"/>
                    <a:pt x="46" y="41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58" y="57"/>
                    <a:pt x="52" y="64"/>
                  </a:cubicBezTo>
                  <a:cubicBezTo>
                    <a:pt x="46" y="71"/>
                    <a:pt x="30" y="75"/>
                    <a:pt x="30" y="7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53"/>
                    <a:pt x="45" y="150"/>
                    <a:pt x="42" y="157"/>
                  </a:cubicBezTo>
                  <a:cubicBezTo>
                    <a:pt x="39" y="164"/>
                    <a:pt x="14" y="175"/>
                    <a:pt x="14" y="175"/>
                  </a:cubicBezTo>
                  <a:cubicBezTo>
                    <a:pt x="16" y="200"/>
                    <a:pt x="16" y="200"/>
                    <a:pt x="16" y="200"/>
                  </a:cubicBezTo>
                  <a:cubicBezTo>
                    <a:pt x="16" y="200"/>
                    <a:pt x="0" y="223"/>
                    <a:pt x="1" y="226"/>
                  </a:cubicBezTo>
                  <a:cubicBezTo>
                    <a:pt x="2" y="229"/>
                    <a:pt x="23" y="245"/>
                    <a:pt x="23" y="245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64" y="274"/>
                    <a:pt x="64" y="274"/>
                    <a:pt x="64" y="274"/>
                  </a:cubicBezTo>
                  <a:cubicBezTo>
                    <a:pt x="64" y="274"/>
                    <a:pt x="74" y="267"/>
                    <a:pt x="80" y="270"/>
                  </a:cubicBezTo>
                  <a:cubicBezTo>
                    <a:pt x="80" y="270"/>
                    <a:pt x="84" y="281"/>
                    <a:pt x="83" y="290"/>
                  </a:cubicBezTo>
                  <a:cubicBezTo>
                    <a:pt x="82" y="299"/>
                    <a:pt x="88" y="298"/>
                    <a:pt x="88" y="298"/>
                  </a:cubicBezTo>
                  <a:cubicBezTo>
                    <a:pt x="85" y="319"/>
                    <a:pt x="85" y="319"/>
                    <a:pt x="85" y="319"/>
                  </a:cubicBezTo>
                  <a:cubicBezTo>
                    <a:pt x="75" y="322"/>
                    <a:pt x="75" y="322"/>
                    <a:pt x="75" y="322"/>
                  </a:cubicBezTo>
                  <a:cubicBezTo>
                    <a:pt x="83" y="335"/>
                    <a:pt x="83" y="335"/>
                    <a:pt x="83" y="335"/>
                  </a:cubicBezTo>
                  <a:cubicBezTo>
                    <a:pt x="83" y="335"/>
                    <a:pt x="68" y="347"/>
                    <a:pt x="70" y="350"/>
                  </a:cubicBezTo>
                  <a:cubicBezTo>
                    <a:pt x="72" y="353"/>
                    <a:pt x="77" y="353"/>
                    <a:pt x="77" y="353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0"/>
                    <a:pt x="108" y="390"/>
                    <a:pt x="109" y="396"/>
                  </a:cubicBezTo>
                  <a:cubicBezTo>
                    <a:pt x="110" y="402"/>
                    <a:pt x="96" y="412"/>
                    <a:pt x="107" y="414"/>
                  </a:cubicBezTo>
                  <a:cubicBezTo>
                    <a:pt x="118" y="416"/>
                    <a:pt x="125" y="399"/>
                    <a:pt x="121" y="389"/>
                  </a:cubicBezTo>
                  <a:cubicBezTo>
                    <a:pt x="117" y="379"/>
                    <a:pt x="107" y="391"/>
                    <a:pt x="113" y="373"/>
                  </a:cubicBezTo>
                  <a:cubicBezTo>
                    <a:pt x="119" y="355"/>
                    <a:pt x="137" y="363"/>
                    <a:pt x="143" y="356"/>
                  </a:cubicBezTo>
                  <a:cubicBezTo>
                    <a:pt x="149" y="349"/>
                    <a:pt x="145" y="314"/>
                    <a:pt x="145" y="314"/>
                  </a:cubicBezTo>
                  <a:cubicBezTo>
                    <a:pt x="145" y="314"/>
                    <a:pt x="162" y="296"/>
                    <a:pt x="156" y="28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7" name="Freeform 165">
              <a:extLst>
                <a:ext uri="{FF2B5EF4-FFF2-40B4-BE49-F238E27FC236}">
                  <a16:creationId xmlns:a16="http://schemas.microsoft.com/office/drawing/2014/main" id="{89123042-9E48-411C-91C1-5375E06CC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1238" y="4221164"/>
              <a:ext cx="314325" cy="300038"/>
            </a:xfrm>
            <a:custGeom>
              <a:avLst/>
              <a:gdLst>
                <a:gd name="T0" fmla="*/ 551 w 563"/>
                <a:gd name="T1" fmla="*/ 109 h 536"/>
                <a:gd name="T2" fmla="*/ 540 w 563"/>
                <a:gd name="T3" fmla="*/ 84 h 536"/>
                <a:gd name="T4" fmla="*/ 525 w 563"/>
                <a:gd name="T5" fmla="*/ 69 h 536"/>
                <a:gd name="T6" fmla="*/ 502 w 563"/>
                <a:gd name="T7" fmla="*/ 60 h 536"/>
                <a:gd name="T8" fmla="*/ 485 w 563"/>
                <a:gd name="T9" fmla="*/ 51 h 536"/>
                <a:gd name="T10" fmla="*/ 461 w 563"/>
                <a:gd name="T11" fmla="*/ 38 h 536"/>
                <a:gd name="T12" fmla="*/ 436 w 563"/>
                <a:gd name="T13" fmla="*/ 26 h 536"/>
                <a:gd name="T14" fmla="*/ 419 w 563"/>
                <a:gd name="T15" fmla="*/ 25 h 536"/>
                <a:gd name="T16" fmla="*/ 402 w 563"/>
                <a:gd name="T17" fmla="*/ 0 h 536"/>
                <a:gd name="T18" fmla="*/ 333 w 563"/>
                <a:gd name="T19" fmla="*/ 15 h 536"/>
                <a:gd name="T20" fmla="*/ 306 w 563"/>
                <a:gd name="T21" fmla="*/ 57 h 536"/>
                <a:gd name="T22" fmla="*/ 320 w 563"/>
                <a:gd name="T23" fmla="*/ 87 h 536"/>
                <a:gd name="T24" fmla="*/ 304 w 563"/>
                <a:gd name="T25" fmla="*/ 189 h 536"/>
                <a:gd name="T26" fmla="*/ 351 w 563"/>
                <a:gd name="T27" fmla="*/ 230 h 536"/>
                <a:gd name="T28" fmla="*/ 364 w 563"/>
                <a:gd name="T29" fmla="*/ 214 h 536"/>
                <a:gd name="T30" fmla="*/ 367 w 563"/>
                <a:gd name="T31" fmla="*/ 282 h 536"/>
                <a:gd name="T32" fmla="*/ 344 w 563"/>
                <a:gd name="T33" fmla="*/ 281 h 536"/>
                <a:gd name="T34" fmla="*/ 324 w 563"/>
                <a:gd name="T35" fmla="*/ 251 h 536"/>
                <a:gd name="T36" fmla="*/ 305 w 563"/>
                <a:gd name="T37" fmla="*/ 228 h 536"/>
                <a:gd name="T38" fmla="*/ 282 w 563"/>
                <a:gd name="T39" fmla="*/ 216 h 536"/>
                <a:gd name="T40" fmla="*/ 267 w 563"/>
                <a:gd name="T41" fmla="*/ 203 h 536"/>
                <a:gd name="T42" fmla="*/ 246 w 563"/>
                <a:gd name="T43" fmla="*/ 179 h 536"/>
                <a:gd name="T44" fmla="*/ 165 w 563"/>
                <a:gd name="T45" fmla="*/ 188 h 536"/>
                <a:gd name="T46" fmla="*/ 128 w 563"/>
                <a:gd name="T47" fmla="*/ 168 h 536"/>
                <a:gd name="T48" fmla="*/ 117 w 563"/>
                <a:gd name="T49" fmla="*/ 151 h 536"/>
                <a:gd name="T50" fmla="*/ 101 w 563"/>
                <a:gd name="T51" fmla="*/ 144 h 536"/>
                <a:gd name="T52" fmla="*/ 107 w 563"/>
                <a:gd name="T53" fmla="*/ 178 h 536"/>
                <a:gd name="T54" fmla="*/ 98 w 563"/>
                <a:gd name="T55" fmla="*/ 218 h 536"/>
                <a:gd name="T56" fmla="*/ 93 w 563"/>
                <a:gd name="T57" fmla="*/ 232 h 536"/>
                <a:gd name="T58" fmla="*/ 84 w 563"/>
                <a:gd name="T59" fmla="*/ 262 h 536"/>
                <a:gd name="T60" fmla="*/ 0 w 563"/>
                <a:gd name="T61" fmla="*/ 427 h 536"/>
                <a:gd name="T62" fmla="*/ 6 w 563"/>
                <a:gd name="T63" fmla="*/ 449 h 536"/>
                <a:gd name="T64" fmla="*/ 79 w 563"/>
                <a:gd name="T65" fmla="*/ 511 h 536"/>
                <a:gd name="T66" fmla="*/ 108 w 563"/>
                <a:gd name="T67" fmla="*/ 498 h 536"/>
                <a:gd name="T68" fmla="*/ 138 w 563"/>
                <a:gd name="T69" fmla="*/ 504 h 536"/>
                <a:gd name="T70" fmla="*/ 177 w 563"/>
                <a:gd name="T71" fmla="*/ 517 h 536"/>
                <a:gd name="T72" fmla="*/ 202 w 563"/>
                <a:gd name="T73" fmla="*/ 521 h 536"/>
                <a:gd name="T74" fmla="*/ 267 w 563"/>
                <a:gd name="T75" fmla="*/ 491 h 536"/>
                <a:gd name="T76" fmla="*/ 323 w 563"/>
                <a:gd name="T77" fmla="*/ 449 h 536"/>
                <a:gd name="T78" fmla="*/ 356 w 563"/>
                <a:gd name="T79" fmla="*/ 405 h 536"/>
                <a:gd name="T80" fmla="*/ 395 w 563"/>
                <a:gd name="T81" fmla="*/ 385 h 536"/>
                <a:gd name="T82" fmla="*/ 411 w 563"/>
                <a:gd name="T83" fmla="*/ 362 h 536"/>
                <a:gd name="T84" fmla="*/ 475 w 563"/>
                <a:gd name="T85" fmla="*/ 338 h 536"/>
                <a:gd name="T86" fmla="*/ 506 w 563"/>
                <a:gd name="T87" fmla="*/ 294 h 536"/>
                <a:gd name="T88" fmla="*/ 519 w 563"/>
                <a:gd name="T89" fmla="*/ 243 h 536"/>
                <a:gd name="T90" fmla="*/ 539 w 563"/>
                <a:gd name="T91" fmla="*/ 221 h 536"/>
                <a:gd name="T92" fmla="*/ 542 w 563"/>
                <a:gd name="T93" fmla="*/ 160 h 536"/>
                <a:gd name="T94" fmla="*/ 535 w 563"/>
                <a:gd name="T95" fmla="*/ 143 h 536"/>
                <a:gd name="T96" fmla="*/ 551 w 563"/>
                <a:gd name="T97" fmla="*/ 122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3" h="536">
                  <a:moveTo>
                    <a:pt x="551" y="122"/>
                  </a:moveTo>
                  <a:cubicBezTo>
                    <a:pt x="551" y="109"/>
                    <a:pt x="551" y="109"/>
                    <a:pt x="551" y="109"/>
                  </a:cubicBezTo>
                  <a:cubicBezTo>
                    <a:pt x="551" y="109"/>
                    <a:pt x="545" y="110"/>
                    <a:pt x="542" y="110"/>
                  </a:cubicBezTo>
                  <a:cubicBezTo>
                    <a:pt x="539" y="110"/>
                    <a:pt x="541" y="91"/>
                    <a:pt x="540" y="84"/>
                  </a:cubicBezTo>
                  <a:cubicBezTo>
                    <a:pt x="539" y="77"/>
                    <a:pt x="525" y="77"/>
                    <a:pt x="525" y="77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4" y="59"/>
                    <a:pt x="514" y="59"/>
                    <a:pt x="514" y="59"/>
                  </a:cubicBezTo>
                  <a:cubicBezTo>
                    <a:pt x="502" y="60"/>
                    <a:pt x="502" y="60"/>
                    <a:pt x="502" y="60"/>
                  </a:cubicBezTo>
                  <a:cubicBezTo>
                    <a:pt x="500" y="49"/>
                    <a:pt x="500" y="49"/>
                    <a:pt x="500" y="49"/>
                  </a:cubicBezTo>
                  <a:cubicBezTo>
                    <a:pt x="500" y="49"/>
                    <a:pt x="490" y="55"/>
                    <a:pt x="485" y="51"/>
                  </a:cubicBezTo>
                  <a:cubicBezTo>
                    <a:pt x="480" y="47"/>
                    <a:pt x="473" y="38"/>
                    <a:pt x="473" y="38"/>
                  </a:cubicBezTo>
                  <a:cubicBezTo>
                    <a:pt x="473" y="38"/>
                    <a:pt x="464" y="41"/>
                    <a:pt x="461" y="38"/>
                  </a:cubicBezTo>
                  <a:cubicBezTo>
                    <a:pt x="458" y="35"/>
                    <a:pt x="456" y="23"/>
                    <a:pt x="456" y="23"/>
                  </a:cubicBezTo>
                  <a:cubicBezTo>
                    <a:pt x="456" y="23"/>
                    <a:pt x="444" y="27"/>
                    <a:pt x="436" y="26"/>
                  </a:cubicBezTo>
                  <a:cubicBezTo>
                    <a:pt x="434" y="31"/>
                    <a:pt x="431" y="36"/>
                    <a:pt x="428" y="38"/>
                  </a:cubicBezTo>
                  <a:cubicBezTo>
                    <a:pt x="420" y="42"/>
                    <a:pt x="419" y="25"/>
                    <a:pt x="419" y="25"/>
                  </a:cubicBezTo>
                  <a:cubicBezTo>
                    <a:pt x="419" y="25"/>
                    <a:pt x="411" y="20"/>
                    <a:pt x="400" y="16"/>
                  </a:cubicBezTo>
                  <a:cubicBezTo>
                    <a:pt x="393" y="13"/>
                    <a:pt x="398" y="6"/>
                    <a:pt x="402" y="0"/>
                  </a:cubicBezTo>
                  <a:cubicBezTo>
                    <a:pt x="394" y="4"/>
                    <a:pt x="387" y="6"/>
                    <a:pt x="383" y="7"/>
                  </a:cubicBezTo>
                  <a:cubicBezTo>
                    <a:pt x="370" y="10"/>
                    <a:pt x="333" y="15"/>
                    <a:pt x="333" y="15"/>
                  </a:cubicBezTo>
                  <a:cubicBezTo>
                    <a:pt x="333" y="15"/>
                    <a:pt x="333" y="28"/>
                    <a:pt x="333" y="35"/>
                  </a:cubicBezTo>
                  <a:cubicBezTo>
                    <a:pt x="333" y="42"/>
                    <a:pt x="306" y="57"/>
                    <a:pt x="306" y="57"/>
                  </a:cubicBezTo>
                  <a:cubicBezTo>
                    <a:pt x="306" y="57"/>
                    <a:pt x="312" y="64"/>
                    <a:pt x="315" y="66"/>
                  </a:cubicBezTo>
                  <a:cubicBezTo>
                    <a:pt x="318" y="68"/>
                    <a:pt x="320" y="87"/>
                    <a:pt x="320" y="87"/>
                  </a:cubicBezTo>
                  <a:cubicBezTo>
                    <a:pt x="320" y="87"/>
                    <a:pt x="324" y="121"/>
                    <a:pt x="324" y="135"/>
                  </a:cubicBezTo>
                  <a:cubicBezTo>
                    <a:pt x="324" y="149"/>
                    <a:pt x="302" y="171"/>
                    <a:pt x="304" y="189"/>
                  </a:cubicBezTo>
                  <a:cubicBezTo>
                    <a:pt x="306" y="207"/>
                    <a:pt x="317" y="202"/>
                    <a:pt x="323" y="209"/>
                  </a:cubicBezTo>
                  <a:cubicBezTo>
                    <a:pt x="329" y="216"/>
                    <a:pt x="341" y="230"/>
                    <a:pt x="351" y="230"/>
                  </a:cubicBezTo>
                  <a:cubicBezTo>
                    <a:pt x="361" y="230"/>
                    <a:pt x="358" y="217"/>
                    <a:pt x="358" y="217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372" y="214"/>
                    <a:pt x="372" y="214"/>
                    <a:pt x="372" y="214"/>
                  </a:cubicBezTo>
                  <a:cubicBezTo>
                    <a:pt x="372" y="214"/>
                    <a:pt x="373" y="279"/>
                    <a:pt x="367" y="282"/>
                  </a:cubicBezTo>
                  <a:cubicBezTo>
                    <a:pt x="361" y="285"/>
                    <a:pt x="359" y="271"/>
                    <a:pt x="359" y="271"/>
                  </a:cubicBezTo>
                  <a:cubicBezTo>
                    <a:pt x="344" y="281"/>
                    <a:pt x="344" y="281"/>
                    <a:pt x="344" y="281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32" y="281"/>
                    <a:pt x="329" y="258"/>
                    <a:pt x="324" y="251"/>
                  </a:cubicBezTo>
                  <a:cubicBezTo>
                    <a:pt x="319" y="244"/>
                    <a:pt x="313" y="247"/>
                    <a:pt x="313" y="247"/>
                  </a:cubicBezTo>
                  <a:cubicBezTo>
                    <a:pt x="313" y="247"/>
                    <a:pt x="311" y="236"/>
                    <a:pt x="305" y="228"/>
                  </a:cubicBezTo>
                  <a:cubicBezTo>
                    <a:pt x="299" y="220"/>
                    <a:pt x="294" y="228"/>
                    <a:pt x="290" y="228"/>
                  </a:cubicBezTo>
                  <a:cubicBezTo>
                    <a:pt x="286" y="228"/>
                    <a:pt x="287" y="220"/>
                    <a:pt x="282" y="216"/>
                  </a:cubicBezTo>
                  <a:cubicBezTo>
                    <a:pt x="277" y="212"/>
                    <a:pt x="275" y="218"/>
                    <a:pt x="267" y="217"/>
                  </a:cubicBezTo>
                  <a:cubicBezTo>
                    <a:pt x="259" y="216"/>
                    <a:pt x="267" y="207"/>
                    <a:pt x="267" y="203"/>
                  </a:cubicBezTo>
                  <a:cubicBezTo>
                    <a:pt x="267" y="199"/>
                    <a:pt x="257" y="199"/>
                    <a:pt x="253" y="194"/>
                  </a:cubicBezTo>
                  <a:cubicBezTo>
                    <a:pt x="249" y="189"/>
                    <a:pt x="258" y="184"/>
                    <a:pt x="246" y="179"/>
                  </a:cubicBezTo>
                  <a:cubicBezTo>
                    <a:pt x="234" y="174"/>
                    <a:pt x="237" y="200"/>
                    <a:pt x="232" y="204"/>
                  </a:cubicBezTo>
                  <a:cubicBezTo>
                    <a:pt x="227" y="208"/>
                    <a:pt x="175" y="195"/>
                    <a:pt x="165" y="188"/>
                  </a:cubicBezTo>
                  <a:cubicBezTo>
                    <a:pt x="155" y="181"/>
                    <a:pt x="159" y="162"/>
                    <a:pt x="159" y="16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42" y="178"/>
                    <a:pt x="125" y="177"/>
                  </a:cubicBezTo>
                  <a:cubicBezTo>
                    <a:pt x="108" y="176"/>
                    <a:pt x="117" y="151"/>
                    <a:pt x="117" y="151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1" y="144"/>
                    <a:pt x="101" y="144"/>
                    <a:pt x="101" y="144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54"/>
                    <a:pt x="110" y="175"/>
                    <a:pt x="107" y="178"/>
                  </a:cubicBezTo>
                  <a:cubicBezTo>
                    <a:pt x="104" y="181"/>
                    <a:pt x="96" y="183"/>
                    <a:pt x="96" y="183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2"/>
                    <a:pt x="99" y="248"/>
                    <a:pt x="97" y="255"/>
                  </a:cubicBezTo>
                  <a:cubicBezTo>
                    <a:pt x="95" y="262"/>
                    <a:pt x="84" y="262"/>
                    <a:pt x="84" y="262"/>
                  </a:cubicBezTo>
                  <a:cubicBezTo>
                    <a:pt x="1" y="260"/>
                    <a:pt x="1" y="260"/>
                    <a:pt x="1" y="26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6" y="437"/>
                    <a:pt x="6" y="437"/>
                    <a:pt x="6" y="437"/>
                  </a:cubicBezTo>
                  <a:cubicBezTo>
                    <a:pt x="6" y="449"/>
                    <a:pt x="6" y="449"/>
                    <a:pt x="6" y="449"/>
                  </a:cubicBezTo>
                  <a:cubicBezTo>
                    <a:pt x="64" y="507"/>
                    <a:pt x="64" y="507"/>
                    <a:pt x="64" y="507"/>
                  </a:cubicBezTo>
                  <a:cubicBezTo>
                    <a:pt x="79" y="511"/>
                    <a:pt x="79" y="511"/>
                    <a:pt x="79" y="511"/>
                  </a:cubicBezTo>
                  <a:cubicBezTo>
                    <a:pt x="92" y="503"/>
                    <a:pt x="92" y="503"/>
                    <a:pt x="92" y="503"/>
                  </a:cubicBezTo>
                  <a:cubicBezTo>
                    <a:pt x="92" y="503"/>
                    <a:pt x="99" y="498"/>
                    <a:pt x="108" y="498"/>
                  </a:cubicBezTo>
                  <a:cubicBezTo>
                    <a:pt x="117" y="498"/>
                    <a:pt x="118" y="506"/>
                    <a:pt x="118" y="506"/>
                  </a:cubicBezTo>
                  <a:cubicBezTo>
                    <a:pt x="138" y="504"/>
                    <a:pt x="138" y="504"/>
                    <a:pt x="138" y="504"/>
                  </a:cubicBezTo>
                  <a:cubicBezTo>
                    <a:pt x="151" y="517"/>
                    <a:pt x="151" y="517"/>
                    <a:pt x="151" y="517"/>
                  </a:cubicBezTo>
                  <a:cubicBezTo>
                    <a:pt x="151" y="517"/>
                    <a:pt x="175" y="513"/>
                    <a:pt x="177" y="517"/>
                  </a:cubicBezTo>
                  <a:cubicBezTo>
                    <a:pt x="179" y="521"/>
                    <a:pt x="185" y="527"/>
                    <a:pt x="189" y="527"/>
                  </a:cubicBezTo>
                  <a:cubicBezTo>
                    <a:pt x="193" y="527"/>
                    <a:pt x="195" y="515"/>
                    <a:pt x="202" y="521"/>
                  </a:cubicBezTo>
                  <a:cubicBezTo>
                    <a:pt x="209" y="527"/>
                    <a:pt x="210" y="536"/>
                    <a:pt x="228" y="527"/>
                  </a:cubicBezTo>
                  <a:cubicBezTo>
                    <a:pt x="246" y="518"/>
                    <a:pt x="267" y="491"/>
                    <a:pt x="267" y="491"/>
                  </a:cubicBezTo>
                  <a:cubicBezTo>
                    <a:pt x="267" y="491"/>
                    <a:pt x="269" y="475"/>
                    <a:pt x="276" y="468"/>
                  </a:cubicBezTo>
                  <a:cubicBezTo>
                    <a:pt x="283" y="461"/>
                    <a:pt x="322" y="450"/>
                    <a:pt x="323" y="449"/>
                  </a:cubicBezTo>
                  <a:cubicBezTo>
                    <a:pt x="324" y="448"/>
                    <a:pt x="321" y="425"/>
                    <a:pt x="321" y="425"/>
                  </a:cubicBezTo>
                  <a:cubicBezTo>
                    <a:pt x="321" y="425"/>
                    <a:pt x="339" y="411"/>
                    <a:pt x="356" y="405"/>
                  </a:cubicBezTo>
                  <a:cubicBezTo>
                    <a:pt x="369" y="400"/>
                    <a:pt x="387" y="400"/>
                    <a:pt x="396" y="401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95" y="385"/>
                    <a:pt x="380" y="371"/>
                    <a:pt x="385" y="367"/>
                  </a:cubicBezTo>
                  <a:cubicBezTo>
                    <a:pt x="391" y="363"/>
                    <a:pt x="411" y="362"/>
                    <a:pt x="411" y="362"/>
                  </a:cubicBezTo>
                  <a:cubicBezTo>
                    <a:pt x="423" y="351"/>
                    <a:pt x="423" y="351"/>
                    <a:pt x="423" y="351"/>
                  </a:cubicBezTo>
                  <a:cubicBezTo>
                    <a:pt x="423" y="351"/>
                    <a:pt x="465" y="343"/>
                    <a:pt x="475" y="338"/>
                  </a:cubicBezTo>
                  <a:cubicBezTo>
                    <a:pt x="484" y="333"/>
                    <a:pt x="528" y="313"/>
                    <a:pt x="528" y="313"/>
                  </a:cubicBezTo>
                  <a:cubicBezTo>
                    <a:pt x="528" y="313"/>
                    <a:pt x="507" y="297"/>
                    <a:pt x="506" y="294"/>
                  </a:cubicBezTo>
                  <a:cubicBezTo>
                    <a:pt x="505" y="291"/>
                    <a:pt x="521" y="268"/>
                    <a:pt x="521" y="268"/>
                  </a:cubicBezTo>
                  <a:cubicBezTo>
                    <a:pt x="519" y="243"/>
                    <a:pt x="519" y="243"/>
                    <a:pt x="519" y="243"/>
                  </a:cubicBezTo>
                  <a:cubicBezTo>
                    <a:pt x="519" y="243"/>
                    <a:pt x="544" y="232"/>
                    <a:pt x="547" y="225"/>
                  </a:cubicBezTo>
                  <a:cubicBezTo>
                    <a:pt x="550" y="218"/>
                    <a:pt x="539" y="221"/>
                    <a:pt x="539" y="221"/>
                  </a:cubicBezTo>
                  <a:cubicBezTo>
                    <a:pt x="538" y="173"/>
                    <a:pt x="538" y="173"/>
                    <a:pt x="538" y="173"/>
                  </a:cubicBezTo>
                  <a:cubicBezTo>
                    <a:pt x="542" y="160"/>
                    <a:pt x="542" y="160"/>
                    <a:pt x="542" y="160"/>
                  </a:cubicBezTo>
                  <a:cubicBezTo>
                    <a:pt x="535" y="154"/>
                    <a:pt x="535" y="154"/>
                    <a:pt x="535" y="154"/>
                  </a:cubicBezTo>
                  <a:cubicBezTo>
                    <a:pt x="535" y="143"/>
                    <a:pt x="535" y="143"/>
                    <a:pt x="535" y="143"/>
                  </a:cubicBezTo>
                  <a:cubicBezTo>
                    <a:pt x="535" y="143"/>
                    <a:pt x="551" y="139"/>
                    <a:pt x="557" y="132"/>
                  </a:cubicBezTo>
                  <a:cubicBezTo>
                    <a:pt x="563" y="125"/>
                    <a:pt x="551" y="122"/>
                    <a:pt x="551" y="1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8" name="Freeform 166">
              <a:extLst>
                <a:ext uri="{FF2B5EF4-FFF2-40B4-BE49-F238E27FC236}">
                  <a16:creationId xmlns:a16="http://schemas.microsoft.com/office/drawing/2014/main" id="{29CC009A-9EF1-4C86-8F81-6B98B6C17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7238" y="3813176"/>
              <a:ext cx="504825" cy="568325"/>
            </a:xfrm>
            <a:custGeom>
              <a:avLst/>
              <a:gdLst>
                <a:gd name="T0" fmla="*/ 838 w 902"/>
                <a:gd name="T1" fmla="*/ 264 h 1016"/>
                <a:gd name="T2" fmla="*/ 853 w 902"/>
                <a:gd name="T3" fmla="*/ 230 h 1016"/>
                <a:gd name="T4" fmla="*/ 890 w 902"/>
                <a:gd name="T5" fmla="*/ 163 h 1016"/>
                <a:gd name="T6" fmla="*/ 873 w 902"/>
                <a:gd name="T7" fmla="*/ 127 h 1016"/>
                <a:gd name="T8" fmla="*/ 869 w 902"/>
                <a:gd name="T9" fmla="*/ 98 h 1016"/>
                <a:gd name="T10" fmla="*/ 820 w 902"/>
                <a:gd name="T11" fmla="*/ 39 h 1016"/>
                <a:gd name="T12" fmla="*/ 765 w 902"/>
                <a:gd name="T13" fmla="*/ 61 h 1016"/>
                <a:gd name="T14" fmla="*/ 713 w 902"/>
                <a:gd name="T15" fmla="*/ 13 h 1016"/>
                <a:gd name="T16" fmla="*/ 659 w 902"/>
                <a:gd name="T17" fmla="*/ 10 h 1016"/>
                <a:gd name="T18" fmla="*/ 611 w 902"/>
                <a:gd name="T19" fmla="*/ 23 h 1016"/>
                <a:gd name="T20" fmla="*/ 560 w 902"/>
                <a:gd name="T21" fmla="*/ 32 h 1016"/>
                <a:gd name="T22" fmla="*/ 509 w 902"/>
                <a:gd name="T23" fmla="*/ 30 h 1016"/>
                <a:gd name="T24" fmla="*/ 462 w 902"/>
                <a:gd name="T25" fmla="*/ 63 h 1016"/>
                <a:gd name="T26" fmla="*/ 394 w 902"/>
                <a:gd name="T27" fmla="*/ 53 h 1016"/>
                <a:gd name="T28" fmla="*/ 346 w 902"/>
                <a:gd name="T29" fmla="*/ 15 h 1016"/>
                <a:gd name="T30" fmla="*/ 302 w 902"/>
                <a:gd name="T31" fmla="*/ 72 h 1016"/>
                <a:gd name="T32" fmla="*/ 301 w 902"/>
                <a:gd name="T33" fmla="*/ 103 h 1016"/>
                <a:gd name="T34" fmla="*/ 276 w 902"/>
                <a:gd name="T35" fmla="*/ 217 h 1016"/>
                <a:gd name="T36" fmla="*/ 262 w 902"/>
                <a:gd name="T37" fmla="*/ 289 h 1016"/>
                <a:gd name="T38" fmla="*/ 213 w 902"/>
                <a:gd name="T39" fmla="*/ 359 h 1016"/>
                <a:gd name="T40" fmla="*/ 187 w 902"/>
                <a:gd name="T41" fmla="*/ 477 h 1016"/>
                <a:gd name="T42" fmla="*/ 129 w 902"/>
                <a:gd name="T43" fmla="*/ 540 h 1016"/>
                <a:gd name="T44" fmla="*/ 83 w 902"/>
                <a:gd name="T45" fmla="*/ 533 h 1016"/>
                <a:gd name="T46" fmla="*/ 43 w 902"/>
                <a:gd name="T47" fmla="*/ 537 h 1016"/>
                <a:gd name="T48" fmla="*/ 9 w 902"/>
                <a:gd name="T49" fmla="*/ 565 h 1016"/>
                <a:gd name="T50" fmla="*/ 12 w 902"/>
                <a:gd name="T51" fmla="*/ 617 h 1016"/>
                <a:gd name="T52" fmla="*/ 57 w 902"/>
                <a:gd name="T53" fmla="*/ 607 h 1016"/>
                <a:gd name="T54" fmla="*/ 98 w 902"/>
                <a:gd name="T55" fmla="*/ 611 h 1016"/>
                <a:gd name="T56" fmla="*/ 153 w 902"/>
                <a:gd name="T57" fmla="*/ 609 h 1016"/>
                <a:gd name="T58" fmla="*/ 200 w 902"/>
                <a:gd name="T59" fmla="*/ 608 h 1016"/>
                <a:gd name="T60" fmla="*/ 223 w 902"/>
                <a:gd name="T61" fmla="*/ 664 h 1016"/>
                <a:gd name="T62" fmla="*/ 240 w 902"/>
                <a:gd name="T63" fmla="*/ 709 h 1016"/>
                <a:gd name="T64" fmla="*/ 270 w 902"/>
                <a:gd name="T65" fmla="*/ 726 h 1016"/>
                <a:gd name="T66" fmla="*/ 296 w 902"/>
                <a:gd name="T67" fmla="*/ 724 h 1016"/>
                <a:gd name="T68" fmla="*/ 337 w 902"/>
                <a:gd name="T69" fmla="*/ 720 h 1016"/>
                <a:gd name="T70" fmla="*/ 343 w 902"/>
                <a:gd name="T71" fmla="*/ 672 h 1016"/>
                <a:gd name="T72" fmla="*/ 391 w 902"/>
                <a:gd name="T73" fmla="*/ 678 h 1016"/>
                <a:gd name="T74" fmla="*/ 452 w 902"/>
                <a:gd name="T75" fmla="*/ 703 h 1016"/>
                <a:gd name="T76" fmla="*/ 461 w 902"/>
                <a:gd name="T77" fmla="*/ 747 h 1016"/>
                <a:gd name="T78" fmla="*/ 451 w 902"/>
                <a:gd name="T79" fmla="*/ 799 h 1016"/>
                <a:gd name="T80" fmla="*/ 471 w 902"/>
                <a:gd name="T81" fmla="*/ 869 h 1016"/>
                <a:gd name="T82" fmla="*/ 485 w 902"/>
                <a:gd name="T83" fmla="*/ 886 h 1016"/>
                <a:gd name="T84" fmla="*/ 526 w 902"/>
                <a:gd name="T85" fmla="*/ 880 h 1016"/>
                <a:gd name="T86" fmla="*/ 556 w 902"/>
                <a:gd name="T87" fmla="*/ 875 h 1016"/>
                <a:gd name="T88" fmla="*/ 580 w 902"/>
                <a:gd name="T89" fmla="*/ 908 h 1016"/>
                <a:gd name="T90" fmla="*/ 620 w 902"/>
                <a:gd name="T91" fmla="*/ 919 h 1016"/>
                <a:gd name="T92" fmla="*/ 708 w 902"/>
                <a:gd name="T93" fmla="*/ 925 h 1016"/>
                <a:gd name="T94" fmla="*/ 737 w 902"/>
                <a:gd name="T95" fmla="*/ 947 h 1016"/>
                <a:gd name="T96" fmla="*/ 768 w 902"/>
                <a:gd name="T97" fmla="*/ 978 h 1016"/>
                <a:gd name="T98" fmla="*/ 799 w 902"/>
                <a:gd name="T99" fmla="*/ 1012 h 1016"/>
                <a:gd name="T100" fmla="*/ 827 w 902"/>
                <a:gd name="T101" fmla="*/ 945 h 1016"/>
                <a:gd name="T102" fmla="*/ 806 w 902"/>
                <a:gd name="T103" fmla="*/ 961 h 1016"/>
                <a:gd name="T104" fmla="*/ 779 w 902"/>
                <a:gd name="T105" fmla="*/ 866 h 1016"/>
                <a:gd name="T106" fmla="*/ 761 w 902"/>
                <a:gd name="T107" fmla="*/ 788 h 1016"/>
                <a:gd name="T108" fmla="*/ 838 w 902"/>
                <a:gd name="T109" fmla="*/ 738 h 1016"/>
                <a:gd name="T110" fmla="*/ 850 w 902"/>
                <a:gd name="T111" fmla="*/ 710 h 1016"/>
                <a:gd name="T112" fmla="*/ 828 w 902"/>
                <a:gd name="T113" fmla="*/ 658 h 1016"/>
                <a:gd name="T114" fmla="*/ 810 w 902"/>
                <a:gd name="T115" fmla="*/ 589 h 1016"/>
                <a:gd name="T116" fmla="*/ 802 w 902"/>
                <a:gd name="T117" fmla="*/ 502 h 1016"/>
                <a:gd name="T118" fmla="*/ 816 w 902"/>
                <a:gd name="T119" fmla="*/ 471 h 1016"/>
                <a:gd name="T120" fmla="*/ 795 w 902"/>
                <a:gd name="T121" fmla="*/ 434 h 1016"/>
                <a:gd name="T122" fmla="*/ 799 w 902"/>
                <a:gd name="T123" fmla="*/ 38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2" h="1016">
                  <a:moveTo>
                    <a:pt x="828" y="315"/>
                  </a:moveTo>
                  <a:cubicBezTo>
                    <a:pt x="828" y="295"/>
                    <a:pt x="828" y="295"/>
                    <a:pt x="828" y="295"/>
                  </a:cubicBezTo>
                  <a:cubicBezTo>
                    <a:pt x="838" y="264"/>
                    <a:pt x="838" y="264"/>
                    <a:pt x="838" y="264"/>
                  </a:cubicBezTo>
                  <a:cubicBezTo>
                    <a:pt x="840" y="247"/>
                    <a:pt x="840" y="247"/>
                    <a:pt x="840" y="247"/>
                  </a:cubicBezTo>
                  <a:cubicBezTo>
                    <a:pt x="853" y="239"/>
                    <a:pt x="853" y="239"/>
                    <a:pt x="853" y="239"/>
                  </a:cubicBezTo>
                  <a:cubicBezTo>
                    <a:pt x="853" y="230"/>
                    <a:pt x="853" y="230"/>
                    <a:pt x="853" y="230"/>
                  </a:cubicBezTo>
                  <a:cubicBezTo>
                    <a:pt x="869" y="222"/>
                    <a:pt x="869" y="222"/>
                    <a:pt x="869" y="222"/>
                  </a:cubicBezTo>
                  <a:cubicBezTo>
                    <a:pt x="869" y="222"/>
                    <a:pt x="902" y="182"/>
                    <a:pt x="902" y="174"/>
                  </a:cubicBezTo>
                  <a:cubicBezTo>
                    <a:pt x="902" y="166"/>
                    <a:pt x="890" y="163"/>
                    <a:pt x="890" y="163"/>
                  </a:cubicBezTo>
                  <a:cubicBezTo>
                    <a:pt x="890" y="163"/>
                    <a:pt x="879" y="164"/>
                    <a:pt x="876" y="158"/>
                  </a:cubicBezTo>
                  <a:cubicBezTo>
                    <a:pt x="873" y="153"/>
                    <a:pt x="882" y="142"/>
                    <a:pt x="883" y="137"/>
                  </a:cubicBezTo>
                  <a:cubicBezTo>
                    <a:pt x="884" y="131"/>
                    <a:pt x="873" y="127"/>
                    <a:pt x="873" y="127"/>
                  </a:cubicBezTo>
                  <a:cubicBezTo>
                    <a:pt x="886" y="113"/>
                    <a:pt x="886" y="113"/>
                    <a:pt x="886" y="113"/>
                  </a:cubicBezTo>
                  <a:cubicBezTo>
                    <a:pt x="880" y="100"/>
                    <a:pt x="880" y="100"/>
                    <a:pt x="880" y="100"/>
                  </a:cubicBezTo>
                  <a:cubicBezTo>
                    <a:pt x="869" y="98"/>
                    <a:pt x="869" y="98"/>
                    <a:pt x="869" y="98"/>
                  </a:cubicBezTo>
                  <a:cubicBezTo>
                    <a:pt x="866" y="84"/>
                    <a:pt x="866" y="84"/>
                    <a:pt x="866" y="84"/>
                  </a:cubicBezTo>
                  <a:cubicBezTo>
                    <a:pt x="866" y="84"/>
                    <a:pt x="847" y="80"/>
                    <a:pt x="839" y="68"/>
                  </a:cubicBezTo>
                  <a:cubicBezTo>
                    <a:pt x="831" y="56"/>
                    <a:pt x="827" y="39"/>
                    <a:pt x="820" y="39"/>
                  </a:cubicBezTo>
                  <a:cubicBezTo>
                    <a:pt x="813" y="39"/>
                    <a:pt x="814" y="57"/>
                    <a:pt x="803" y="57"/>
                  </a:cubicBezTo>
                  <a:cubicBezTo>
                    <a:pt x="792" y="57"/>
                    <a:pt x="791" y="45"/>
                    <a:pt x="782" y="45"/>
                  </a:cubicBezTo>
                  <a:cubicBezTo>
                    <a:pt x="773" y="45"/>
                    <a:pt x="765" y="61"/>
                    <a:pt x="765" y="61"/>
                  </a:cubicBezTo>
                  <a:cubicBezTo>
                    <a:pt x="734" y="46"/>
                    <a:pt x="734" y="46"/>
                    <a:pt x="734" y="46"/>
                  </a:cubicBezTo>
                  <a:cubicBezTo>
                    <a:pt x="734" y="32"/>
                    <a:pt x="734" y="32"/>
                    <a:pt x="734" y="32"/>
                  </a:cubicBezTo>
                  <a:cubicBezTo>
                    <a:pt x="713" y="13"/>
                    <a:pt x="713" y="13"/>
                    <a:pt x="713" y="13"/>
                  </a:cubicBezTo>
                  <a:cubicBezTo>
                    <a:pt x="709" y="5"/>
                    <a:pt x="709" y="5"/>
                    <a:pt x="709" y="5"/>
                  </a:cubicBezTo>
                  <a:cubicBezTo>
                    <a:pt x="709" y="5"/>
                    <a:pt x="705" y="16"/>
                    <a:pt x="685" y="21"/>
                  </a:cubicBezTo>
                  <a:cubicBezTo>
                    <a:pt x="665" y="26"/>
                    <a:pt x="659" y="10"/>
                    <a:pt x="659" y="10"/>
                  </a:cubicBezTo>
                  <a:cubicBezTo>
                    <a:pt x="638" y="13"/>
                    <a:pt x="638" y="13"/>
                    <a:pt x="638" y="13"/>
                  </a:cubicBezTo>
                  <a:cubicBezTo>
                    <a:pt x="638" y="13"/>
                    <a:pt x="630" y="0"/>
                    <a:pt x="623" y="1"/>
                  </a:cubicBezTo>
                  <a:cubicBezTo>
                    <a:pt x="616" y="2"/>
                    <a:pt x="611" y="23"/>
                    <a:pt x="611" y="23"/>
                  </a:cubicBezTo>
                  <a:cubicBezTo>
                    <a:pt x="611" y="23"/>
                    <a:pt x="593" y="28"/>
                    <a:pt x="589" y="28"/>
                  </a:cubicBezTo>
                  <a:cubicBezTo>
                    <a:pt x="585" y="28"/>
                    <a:pt x="576" y="18"/>
                    <a:pt x="576" y="18"/>
                  </a:cubicBezTo>
                  <a:cubicBezTo>
                    <a:pt x="560" y="32"/>
                    <a:pt x="560" y="32"/>
                    <a:pt x="560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35" y="41"/>
                    <a:pt x="529" y="46"/>
                  </a:cubicBezTo>
                  <a:cubicBezTo>
                    <a:pt x="523" y="51"/>
                    <a:pt x="509" y="30"/>
                    <a:pt x="509" y="30"/>
                  </a:cubicBezTo>
                  <a:cubicBezTo>
                    <a:pt x="509" y="30"/>
                    <a:pt x="502" y="43"/>
                    <a:pt x="495" y="46"/>
                  </a:cubicBezTo>
                  <a:cubicBezTo>
                    <a:pt x="488" y="49"/>
                    <a:pt x="493" y="63"/>
                    <a:pt x="484" y="70"/>
                  </a:cubicBezTo>
                  <a:cubicBezTo>
                    <a:pt x="475" y="77"/>
                    <a:pt x="462" y="63"/>
                    <a:pt x="462" y="63"/>
                  </a:cubicBezTo>
                  <a:cubicBezTo>
                    <a:pt x="462" y="63"/>
                    <a:pt x="444" y="63"/>
                    <a:pt x="434" y="64"/>
                  </a:cubicBezTo>
                  <a:cubicBezTo>
                    <a:pt x="424" y="65"/>
                    <a:pt x="418" y="53"/>
                    <a:pt x="418" y="53"/>
                  </a:cubicBezTo>
                  <a:cubicBezTo>
                    <a:pt x="418" y="53"/>
                    <a:pt x="409" y="53"/>
                    <a:pt x="394" y="53"/>
                  </a:cubicBezTo>
                  <a:cubicBezTo>
                    <a:pt x="379" y="53"/>
                    <a:pt x="391" y="38"/>
                    <a:pt x="388" y="34"/>
                  </a:cubicBezTo>
                  <a:cubicBezTo>
                    <a:pt x="385" y="30"/>
                    <a:pt x="372" y="32"/>
                    <a:pt x="372" y="32"/>
                  </a:cubicBezTo>
                  <a:cubicBezTo>
                    <a:pt x="372" y="32"/>
                    <a:pt x="375" y="17"/>
                    <a:pt x="346" y="15"/>
                  </a:cubicBezTo>
                  <a:cubicBezTo>
                    <a:pt x="317" y="13"/>
                    <a:pt x="327" y="32"/>
                    <a:pt x="317" y="46"/>
                  </a:cubicBezTo>
                  <a:cubicBezTo>
                    <a:pt x="307" y="60"/>
                    <a:pt x="308" y="49"/>
                    <a:pt x="300" y="59"/>
                  </a:cubicBezTo>
                  <a:cubicBezTo>
                    <a:pt x="292" y="69"/>
                    <a:pt x="302" y="72"/>
                    <a:pt x="302" y="7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292" y="96"/>
                    <a:pt x="292" y="96"/>
                    <a:pt x="292" y="96"/>
                  </a:cubicBezTo>
                  <a:cubicBezTo>
                    <a:pt x="301" y="103"/>
                    <a:pt x="301" y="103"/>
                    <a:pt x="301" y="103"/>
                  </a:cubicBezTo>
                  <a:cubicBezTo>
                    <a:pt x="301" y="103"/>
                    <a:pt x="301" y="114"/>
                    <a:pt x="301" y="122"/>
                  </a:cubicBezTo>
                  <a:cubicBezTo>
                    <a:pt x="301" y="130"/>
                    <a:pt x="286" y="159"/>
                    <a:pt x="277" y="169"/>
                  </a:cubicBezTo>
                  <a:cubicBezTo>
                    <a:pt x="268" y="179"/>
                    <a:pt x="275" y="206"/>
                    <a:pt x="276" y="217"/>
                  </a:cubicBezTo>
                  <a:cubicBezTo>
                    <a:pt x="277" y="228"/>
                    <a:pt x="267" y="236"/>
                    <a:pt x="265" y="244"/>
                  </a:cubicBezTo>
                  <a:cubicBezTo>
                    <a:pt x="263" y="252"/>
                    <a:pt x="272" y="259"/>
                    <a:pt x="272" y="270"/>
                  </a:cubicBezTo>
                  <a:cubicBezTo>
                    <a:pt x="272" y="281"/>
                    <a:pt x="262" y="289"/>
                    <a:pt x="262" y="289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3" y="336"/>
                    <a:pt x="243" y="343"/>
                  </a:cubicBezTo>
                  <a:cubicBezTo>
                    <a:pt x="233" y="350"/>
                    <a:pt x="220" y="356"/>
                    <a:pt x="213" y="359"/>
                  </a:cubicBezTo>
                  <a:cubicBezTo>
                    <a:pt x="206" y="362"/>
                    <a:pt x="206" y="385"/>
                    <a:pt x="205" y="394"/>
                  </a:cubicBezTo>
                  <a:cubicBezTo>
                    <a:pt x="204" y="403"/>
                    <a:pt x="186" y="410"/>
                    <a:pt x="186" y="410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70" y="507"/>
                    <a:pt x="170" y="507"/>
                    <a:pt x="170" y="507"/>
                  </a:cubicBezTo>
                  <a:cubicBezTo>
                    <a:pt x="170" y="507"/>
                    <a:pt x="160" y="510"/>
                    <a:pt x="154" y="510"/>
                  </a:cubicBezTo>
                  <a:cubicBezTo>
                    <a:pt x="148" y="510"/>
                    <a:pt x="136" y="531"/>
                    <a:pt x="129" y="540"/>
                  </a:cubicBezTo>
                  <a:cubicBezTo>
                    <a:pt x="122" y="549"/>
                    <a:pt x="119" y="554"/>
                    <a:pt x="104" y="554"/>
                  </a:cubicBezTo>
                  <a:cubicBezTo>
                    <a:pt x="89" y="554"/>
                    <a:pt x="107" y="531"/>
                    <a:pt x="100" y="524"/>
                  </a:cubicBezTo>
                  <a:cubicBezTo>
                    <a:pt x="93" y="517"/>
                    <a:pt x="83" y="533"/>
                    <a:pt x="83" y="533"/>
                  </a:cubicBezTo>
                  <a:cubicBezTo>
                    <a:pt x="70" y="532"/>
                    <a:pt x="70" y="532"/>
                    <a:pt x="70" y="532"/>
                  </a:cubicBezTo>
                  <a:cubicBezTo>
                    <a:pt x="70" y="532"/>
                    <a:pt x="71" y="548"/>
                    <a:pt x="59" y="553"/>
                  </a:cubicBezTo>
                  <a:cubicBezTo>
                    <a:pt x="47" y="558"/>
                    <a:pt x="43" y="537"/>
                    <a:pt x="43" y="537"/>
                  </a:cubicBezTo>
                  <a:cubicBezTo>
                    <a:pt x="36" y="540"/>
                    <a:pt x="36" y="540"/>
                    <a:pt x="36" y="540"/>
                  </a:cubicBezTo>
                  <a:cubicBezTo>
                    <a:pt x="33" y="548"/>
                    <a:pt x="33" y="548"/>
                    <a:pt x="33" y="548"/>
                  </a:cubicBezTo>
                  <a:cubicBezTo>
                    <a:pt x="9" y="565"/>
                    <a:pt x="9" y="565"/>
                    <a:pt x="9" y="565"/>
                  </a:cubicBezTo>
                  <a:cubicBezTo>
                    <a:pt x="9" y="565"/>
                    <a:pt x="21" y="591"/>
                    <a:pt x="13" y="595"/>
                  </a:cubicBezTo>
                  <a:cubicBezTo>
                    <a:pt x="10" y="597"/>
                    <a:pt x="5" y="599"/>
                    <a:pt x="0" y="602"/>
                  </a:cubicBezTo>
                  <a:cubicBezTo>
                    <a:pt x="4" y="605"/>
                    <a:pt x="11" y="612"/>
                    <a:pt x="12" y="617"/>
                  </a:cubicBezTo>
                  <a:cubicBezTo>
                    <a:pt x="35" y="607"/>
                    <a:pt x="35" y="607"/>
                    <a:pt x="35" y="607"/>
                  </a:cubicBezTo>
                  <a:cubicBezTo>
                    <a:pt x="52" y="609"/>
                    <a:pt x="52" y="609"/>
                    <a:pt x="52" y="609"/>
                  </a:cubicBezTo>
                  <a:cubicBezTo>
                    <a:pt x="57" y="607"/>
                    <a:pt x="57" y="607"/>
                    <a:pt x="57" y="607"/>
                  </a:cubicBezTo>
                  <a:cubicBezTo>
                    <a:pt x="65" y="609"/>
                    <a:pt x="65" y="609"/>
                    <a:pt x="65" y="609"/>
                  </a:cubicBezTo>
                  <a:cubicBezTo>
                    <a:pt x="80" y="605"/>
                    <a:pt x="80" y="605"/>
                    <a:pt x="80" y="605"/>
                  </a:cubicBezTo>
                  <a:cubicBezTo>
                    <a:pt x="80" y="605"/>
                    <a:pt x="91" y="612"/>
                    <a:pt x="98" y="611"/>
                  </a:cubicBezTo>
                  <a:cubicBezTo>
                    <a:pt x="105" y="610"/>
                    <a:pt x="123" y="607"/>
                    <a:pt x="123" y="607"/>
                  </a:cubicBezTo>
                  <a:cubicBezTo>
                    <a:pt x="123" y="607"/>
                    <a:pt x="136" y="609"/>
                    <a:pt x="141" y="609"/>
                  </a:cubicBezTo>
                  <a:cubicBezTo>
                    <a:pt x="146" y="609"/>
                    <a:pt x="153" y="609"/>
                    <a:pt x="153" y="609"/>
                  </a:cubicBezTo>
                  <a:cubicBezTo>
                    <a:pt x="163" y="606"/>
                    <a:pt x="163" y="606"/>
                    <a:pt x="163" y="606"/>
                  </a:cubicBezTo>
                  <a:cubicBezTo>
                    <a:pt x="177" y="607"/>
                    <a:pt x="177" y="607"/>
                    <a:pt x="177" y="607"/>
                  </a:cubicBezTo>
                  <a:cubicBezTo>
                    <a:pt x="177" y="607"/>
                    <a:pt x="195" y="599"/>
                    <a:pt x="200" y="608"/>
                  </a:cubicBezTo>
                  <a:cubicBezTo>
                    <a:pt x="205" y="617"/>
                    <a:pt x="211" y="621"/>
                    <a:pt x="211" y="621"/>
                  </a:cubicBezTo>
                  <a:cubicBezTo>
                    <a:pt x="212" y="651"/>
                    <a:pt x="212" y="651"/>
                    <a:pt x="212" y="651"/>
                  </a:cubicBezTo>
                  <a:cubicBezTo>
                    <a:pt x="212" y="651"/>
                    <a:pt x="222" y="658"/>
                    <a:pt x="223" y="664"/>
                  </a:cubicBezTo>
                  <a:cubicBezTo>
                    <a:pt x="224" y="670"/>
                    <a:pt x="222" y="686"/>
                    <a:pt x="222" y="686"/>
                  </a:cubicBezTo>
                  <a:cubicBezTo>
                    <a:pt x="222" y="686"/>
                    <a:pt x="228" y="689"/>
                    <a:pt x="233" y="695"/>
                  </a:cubicBezTo>
                  <a:cubicBezTo>
                    <a:pt x="238" y="701"/>
                    <a:pt x="240" y="709"/>
                    <a:pt x="240" y="709"/>
                  </a:cubicBezTo>
                  <a:cubicBezTo>
                    <a:pt x="246" y="717"/>
                    <a:pt x="246" y="717"/>
                    <a:pt x="246" y="717"/>
                  </a:cubicBezTo>
                  <a:cubicBezTo>
                    <a:pt x="249" y="727"/>
                    <a:pt x="249" y="727"/>
                    <a:pt x="249" y="727"/>
                  </a:cubicBezTo>
                  <a:cubicBezTo>
                    <a:pt x="270" y="726"/>
                    <a:pt x="270" y="726"/>
                    <a:pt x="270" y="726"/>
                  </a:cubicBezTo>
                  <a:cubicBezTo>
                    <a:pt x="277" y="731"/>
                    <a:pt x="277" y="731"/>
                    <a:pt x="277" y="731"/>
                  </a:cubicBezTo>
                  <a:cubicBezTo>
                    <a:pt x="281" y="724"/>
                    <a:pt x="281" y="724"/>
                    <a:pt x="281" y="724"/>
                  </a:cubicBezTo>
                  <a:cubicBezTo>
                    <a:pt x="296" y="724"/>
                    <a:pt x="296" y="724"/>
                    <a:pt x="296" y="724"/>
                  </a:cubicBezTo>
                  <a:cubicBezTo>
                    <a:pt x="303" y="718"/>
                    <a:pt x="303" y="718"/>
                    <a:pt x="303" y="718"/>
                  </a:cubicBezTo>
                  <a:cubicBezTo>
                    <a:pt x="307" y="723"/>
                    <a:pt x="307" y="723"/>
                    <a:pt x="307" y="723"/>
                  </a:cubicBezTo>
                  <a:cubicBezTo>
                    <a:pt x="337" y="720"/>
                    <a:pt x="337" y="720"/>
                    <a:pt x="337" y="720"/>
                  </a:cubicBezTo>
                  <a:cubicBezTo>
                    <a:pt x="337" y="720"/>
                    <a:pt x="336" y="706"/>
                    <a:pt x="339" y="702"/>
                  </a:cubicBezTo>
                  <a:cubicBezTo>
                    <a:pt x="342" y="698"/>
                    <a:pt x="349" y="698"/>
                    <a:pt x="349" y="693"/>
                  </a:cubicBezTo>
                  <a:cubicBezTo>
                    <a:pt x="349" y="688"/>
                    <a:pt x="338" y="676"/>
                    <a:pt x="343" y="672"/>
                  </a:cubicBezTo>
                  <a:cubicBezTo>
                    <a:pt x="348" y="668"/>
                    <a:pt x="377" y="671"/>
                    <a:pt x="377" y="671"/>
                  </a:cubicBezTo>
                  <a:cubicBezTo>
                    <a:pt x="377" y="671"/>
                    <a:pt x="377" y="663"/>
                    <a:pt x="386" y="666"/>
                  </a:cubicBezTo>
                  <a:cubicBezTo>
                    <a:pt x="395" y="669"/>
                    <a:pt x="391" y="678"/>
                    <a:pt x="391" y="678"/>
                  </a:cubicBezTo>
                  <a:cubicBezTo>
                    <a:pt x="392" y="686"/>
                    <a:pt x="392" y="686"/>
                    <a:pt x="392" y="686"/>
                  </a:cubicBezTo>
                  <a:cubicBezTo>
                    <a:pt x="452" y="685"/>
                    <a:pt x="452" y="685"/>
                    <a:pt x="452" y="685"/>
                  </a:cubicBezTo>
                  <a:cubicBezTo>
                    <a:pt x="452" y="703"/>
                    <a:pt x="452" y="703"/>
                    <a:pt x="452" y="703"/>
                  </a:cubicBezTo>
                  <a:cubicBezTo>
                    <a:pt x="445" y="713"/>
                    <a:pt x="445" y="713"/>
                    <a:pt x="445" y="713"/>
                  </a:cubicBezTo>
                  <a:cubicBezTo>
                    <a:pt x="448" y="727"/>
                    <a:pt x="448" y="727"/>
                    <a:pt x="448" y="727"/>
                  </a:cubicBezTo>
                  <a:cubicBezTo>
                    <a:pt x="448" y="727"/>
                    <a:pt x="461" y="740"/>
                    <a:pt x="461" y="747"/>
                  </a:cubicBezTo>
                  <a:cubicBezTo>
                    <a:pt x="461" y="754"/>
                    <a:pt x="453" y="763"/>
                    <a:pt x="453" y="763"/>
                  </a:cubicBezTo>
                  <a:cubicBezTo>
                    <a:pt x="456" y="779"/>
                    <a:pt x="456" y="779"/>
                    <a:pt x="456" y="779"/>
                  </a:cubicBezTo>
                  <a:cubicBezTo>
                    <a:pt x="456" y="779"/>
                    <a:pt x="451" y="791"/>
                    <a:pt x="451" y="799"/>
                  </a:cubicBezTo>
                  <a:cubicBezTo>
                    <a:pt x="451" y="807"/>
                    <a:pt x="457" y="815"/>
                    <a:pt x="464" y="822"/>
                  </a:cubicBezTo>
                  <a:cubicBezTo>
                    <a:pt x="471" y="829"/>
                    <a:pt x="475" y="847"/>
                    <a:pt x="475" y="847"/>
                  </a:cubicBezTo>
                  <a:cubicBezTo>
                    <a:pt x="475" y="847"/>
                    <a:pt x="474" y="862"/>
                    <a:pt x="471" y="869"/>
                  </a:cubicBezTo>
                  <a:cubicBezTo>
                    <a:pt x="468" y="876"/>
                    <a:pt x="465" y="888"/>
                    <a:pt x="468" y="892"/>
                  </a:cubicBezTo>
                  <a:cubicBezTo>
                    <a:pt x="471" y="896"/>
                    <a:pt x="479" y="898"/>
                    <a:pt x="479" y="898"/>
                  </a:cubicBezTo>
                  <a:cubicBezTo>
                    <a:pt x="485" y="886"/>
                    <a:pt x="485" y="886"/>
                    <a:pt x="485" y="886"/>
                  </a:cubicBezTo>
                  <a:cubicBezTo>
                    <a:pt x="503" y="890"/>
                    <a:pt x="503" y="890"/>
                    <a:pt x="503" y="890"/>
                  </a:cubicBezTo>
                  <a:cubicBezTo>
                    <a:pt x="519" y="885"/>
                    <a:pt x="519" y="885"/>
                    <a:pt x="519" y="885"/>
                  </a:cubicBezTo>
                  <a:cubicBezTo>
                    <a:pt x="519" y="885"/>
                    <a:pt x="519" y="880"/>
                    <a:pt x="526" y="880"/>
                  </a:cubicBezTo>
                  <a:cubicBezTo>
                    <a:pt x="533" y="880"/>
                    <a:pt x="537" y="887"/>
                    <a:pt x="537" y="887"/>
                  </a:cubicBezTo>
                  <a:cubicBezTo>
                    <a:pt x="551" y="885"/>
                    <a:pt x="551" y="885"/>
                    <a:pt x="551" y="885"/>
                  </a:cubicBezTo>
                  <a:cubicBezTo>
                    <a:pt x="556" y="875"/>
                    <a:pt x="556" y="875"/>
                    <a:pt x="556" y="875"/>
                  </a:cubicBezTo>
                  <a:cubicBezTo>
                    <a:pt x="561" y="884"/>
                    <a:pt x="561" y="884"/>
                    <a:pt x="561" y="884"/>
                  </a:cubicBezTo>
                  <a:cubicBezTo>
                    <a:pt x="572" y="882"/>
                    <a:pt x="572" y="882"/>
                    <a:pt x="572" y="882"/>
                  </a:cubicBezTo>
                  <a:cubicBezTo>
                    <a:pt x="572" y="882"/>
                    <a:pt x="563" y="907"/>
                    <a:pt x="580" y="908"/>
                  </a:cubicBezTo>
                  <a:cubicBezTo>
                    <a:pt x="597" y="909"/>
                    <a:pt x="583" y="899"/>
                    <a:pt x="583" y="899"/>
                  </a:cubicBezTo>
                  <a:cubicBezTo>
                    <a:pt x="614" y="893"/>
                    <a:pt x="614" y="893"/>
                    <a:pt x="614" y="893"/>
                  </a:cubicBezTo>
                  <a:cubicBezTo>
                    <a:pt x="614" y="893"/>
                    <a:pt x="610" y="912"/>
                    <a:pt x="620" y="919"/>
                  </a:cubicBezTo>
                  <a:cubicBezTo>
                    <a:pt x="630" y="926"/>
                    <a:pt x="682" y="939"/>
                    <a:pt x="687" y="935"/>
                  </a:cubicBezTo>
                  <a:cubicBezTo>
                    <a:pt x="692" y="931"/>
                    <a:pt x="689" y="905"/>
                    <a:pt x="701" y="910"/>
                  </a:cubicBezTo>
                  <a:cubicBezTo>
                    <a:pt x="713" y="915"/>
                    <a:pt x="704" y="920"/>
                    <a:pt x="708" y="925"/>
                  </a:cubicBezTo>
                  <a:cubicBezTo>
                    <a:pt x="712" y="930"/>
                    <a:pt x="722" y="930"/>
                    <a:pt x="722" y="934"/>
                  </a:cubicBezTo>
                  <a:cubicBezTo>
                    <a:pt x="722" y="938"/>
                    <a:pt x="714" y="947"/>
                    <a:pt x="722" y="948"/>
                  </a:cubicBezTo>
                  <a:cubicBezTo>
                    <a:pt x="730" y="949"/>
                    <a:pt x="732" y="943"/>
                    <a:pt x="737" y="947"/>
                  </a:cubicBezTo>
                  <a:cubicBezTo>
                    <a:pt x="742" y="951"/>
                    <a:pt x="741" y="959"/>
                    <a:pt x="745" y="959"/>
                  </a:cubicBezTo>
                  <a:cubicBezTo>
                    <a:pt x="749" y="959"/>
                    <a:pt x="754" y="951"/>
                    <a:pt x="760" y="959"/>
                  </a:cubicBezTo>
                  <a:cubicBezTo>
                    <a:pt x="766" y="967"/>
                    <a:pt x="768" y="978"/>
                    <a:pt x="768" y="978"/>
                  </a:cubicBezTo>
                  <a:cubicBezTo>
                    <a:pt x="768" y="978"/>
                    <a:pt x="774" y="975"/>
                    <a:pt x="779" y="982"/>
                  </a:cubicBezTo>
                  <a:cubicBezTo>
                    <a:pt x="784" y="989"/>
                    <a:pt x="787" y="1012"/>
                    <a:pt x="787" y="1012"/>
                  </a:cubicBezTo>
                  <a:cubicBezTo>
                    <a:pt x="799" y="1012"/>
                    <a:pt x="799" y="1012"/>
                    <a:pt x="799" y="1012"/>
                  </a:cubicBezTo>
                  <a:cubicBezTo>
                    <a:pt x="814" y="1002"/>
                    <a:pt x="814" y="1002"/>
                    <a:pt x="814" y="1002"/>
                  </a:cubicBezTo>
                  <a:cubicBezTo>
                    <a:pt x="814" y="1002"/>
                    <a:pt x="816" y="1016"/>
                    <a:pt x="822" y="1013"/>
                  </a:cubicBezTo>
                  <a:cubicBezTo>
                    <a:pt x="828" y="1010"/>
                    <a:pt x="827" y="945"/>
                    <a:pt x="827" y="945"/>
                  </a:cubicBezTo>
                  <a:cubicBezTo>
                    <a:pt x="819" y="945"/>
                    <a:pt x="819" y="945"/>
                    <a:pt x="819" y="945"/>
                  </a:cubicBezTo>
                  <a:cubicBezTo>
                    <a:pt x="813" y="948"/>
                    <a:pt x="813" y="948"/>
                    <a:pt x="813" y="948"/>
                  </a:cubicBezTo>
                  <a:cubicBezTo>
                    <a:pt x="813" y="948"/>
                    <a:pt x="816" y="961"/>
                    <a:pt x="806" y="961"/>
                  </a:cubicBezTo>
                  <a:cubicBezTo>
                    <a:pt x="796" y="961"/>
                    <a:pt x="784" y="947"/>
                    <a:pt x="778" y="940"/>
                  </a:cubicBezTo>
                  <a:cubicBezTo>
                    <a:pt x="772" y="933"/>
                    <a:pt x="761" y="938"/>
                    <a:pt x="759" y="920"/>
                  </a:cubicBezTo>
                  <a:cubicBezTo>
                    <a:pt x="757" y="902"/>
                    <a:pt x="779" y="880"/>
                    <a:pt x="779" y="866"/>
                  </a:cubicBezTo>
                  <a:cubicBezTo>
                    <a:pt x="779" y="852"/>
                    <a:pt x="775" y="818"/>
                    <a:pt x="775" y="818"/>
                  </a:cubicBezTo>
                  <a:cubicBezTo>
                    <a:pt x="775" y="818"/>
                    <a:pt x="773" y="799"/>
                    <a:pt x="770" y="797"/>
                  </a:cubicBezTo>
                  <a:cubicBezTo>
                    <a:pt x="767" y="795"/>
                    <a:pt x="761" y="788"/>
                    <a:pt x="761" y="788"/>
                  </a:cubicBezTo>
                  <a:cubicBezTo>
                    <a:pt x="761" y="788"/>
                    <a:pt x="788" y="773"/>
                    <a:pt x="788" y="766"/>
                  </a:cubicBezTo>
                  <a:cubicBezTo>
                    <a:pt x="788" y="759"/>
                    <a:pt x="788" y="746"/>
                    <a:pt x="788" y="746"/>
                  </a:cubicBezTo>
                  <a:cubicBezTo>
                    <a:pt x="788" y="746"/>
                    <a:pt x="825" y="741"/>
                    <a:pt x="838" y="738"/>
                  </a:cubicBezTo>
                  <a:cubicBezTo>
                    <a:pt x="842" y="737"/>
                    <a:pt x="849" y="735"/>
                    <a:pt x="857" y="731"/>
                  </a:cubicBezTo>
                  <a:cubicBezTo>
                    <a:pt x="860" y="728"/>
                    <a:pt x="862" y="726"/>
                    <a:pt x="862" y="726"/>
                  </a:cubicBezTo>
                  <a:cubicBezTo>
                    <a:pt x="862" y="726"/>
                    <a:pt x="855" y="714"/>
                    <a:pt x="850" y="710"/>
                  </a:cubicBezTo>
                  <a:cubicBezTo>
                    <a:pt x="846" y="706"/>
                    <a:pt x="849" y="688"/>
                    <a:pt x="849" y="681"/>
                  </a:cubicBezTo>
                  <a:cubicBezTo>
                    <a:pt x="849" y="674"/>
                    <a:pt x="837" y="678"/>
                    <a:pt x="834" y="677"/>
                  </a:cubicBezTo>
                  <a:cubicBezTo>
                    <a:pt x="831" y="676"/>
                    <a:pt x="828" y="666"/>
                    <a:pt x="828" y="658"/>
                  </a:cubicBezTo>
                  <a:cubicBezTo>
                    <a:pt x="828" y="650"/>
                    <a:pt x="819" y="649"/>
                    <a:pt x="812" y="642"/>
                  </a:cubicBezTo>
                  <a:cubicBezTo>
                    <a:pt x="805" y="635"/>
                    <a:pt x="803" y="618"/>
                    <a:pt x="804" y="612"/>
                  </a:cubicBezTo>
                  <a:cubicBezTo>
                    <a:pt x="805" y="606"/>
                    <a:pt x="810" y="596"/>
                    <a:pt x="810" y="589"/>
                  </a:cubicBezTo>
                  <a:cubicBezTo>
                    <a:pt x="810" y="582"/>
                    <a:pt x="800" y="582"/>
                    <a:pt x="796" y="572"/>
                  </a:cubicBezTo>
                  <a:cubicBezTo>
                    <a:pt x="792" y="562"/>
                    <a:pt x="796" y="550"/>
                    <a:pt x="797" y="538"/>
                  </a:cubicBezTo>
                  <a:cubicBezTo>
                    <a:pt x="798" y="526"/>
                    <a:pt x="799" y="515"/>
                    <a:pt x="802" y="502"/>
                  </a:cubicBezTo>
                  <a:cubicBezTo>
                    <a:pt x="804" y="494"/>
                    <a:pt x="810" y="495"/>
                    <a:pt x="814" y="498"/>
                  </a:cubicBezTo>
                  <a:cubicBezTo>
                    <a:pt x="814" y="496"/>
                    <a:pt x="814" y="494"/>
                    <a:pt x="814" y="494"/>
                  </a:cubicBezTo>
                  <a:cubicBezTo>
                    <a:pt x="814" y="494"/>
                    <a:pt x="816" y="480"/>
                    <a:pt x="816" y="471"/>
                  </a:cubicBezTo>
                  <a:cubicBezTo>
                    <a:pt x="816" y="462"/>
                    <a:pt x="801" y="454"/>
                    <a:pt x="801" y="454"/>
                  </a:cubicBezTo>
                  <a:cubicBezTo>
                    <a:pt x="795" y="434"/>
                    <a:pt x="795" y="434"/>
                    <a:pt x="795" y="434"/>
                  </a:cubicBezTo>
                  <a:cubicBezTo>
                    <a:pt x="795" y="434"/>
                    <a:pt x="795" y="434"/>
                    <a:pt x="795" y="434"/>
                  </a:cubicBezTo>
                  <a:cubicBezTo>
                    <a:pt x="791" y="433"/>
                    <a:pt x="787" y="432"/>
                    <a:pt x="786" y="428"/>
                  </a:cubicBezTo>
                  <a:cubicBezTo>
                    <a:pt x="782" y="420"/>
                    <a:pt x="804" y="410"/>
                    <a:pt x="806" y="406"/>
                  </a:cubicBezTo>
                  <a:cubicBezTo>
                    <a:pt x="807" y="403"/>
                    <a:pt x="797" y="392"/>
                    <a:pt x="799" y="384"/>
                  </a:cubicBezTo>
                  <a:cubicBezTo>
                    <a:pt x="800" y="376"/>
                    <a:pt x="824" y="365"/>
                    <a:pt x="824" y="365"/>
                  </a:cubicBezTo>
                  <a:lnTo>
                    <a:pt x="828" y="31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69" name="Freeform 167">
              <a:extLst>
                <a:ext uri="{FF2B5EF4-FFF2-40B4-BE49-F238E27FC236}">
                  <a16:creationId xmlns:a16="http://schemas.microsoft.com/office/drawing/2014/main" id="{D0FC30E1-2C3D-47BC-B8A6-DF1FFB264C1A}"/>
                </a:ext>
              </a:extLst>
            </p:cNvPr>
            <p:cNvSpPr>
              <a:spLocks/>
            </p:cNvSpPr>
            <p:nvPr/>
          </p:nvSpPr>
          <p:spPr bwMode="gray">
            <a:xfrm>
              <a:off x="5011738" y="4048126"/>
              <a:ext cx="47625" cy="63500"/>
            </a:xfrm>
            <a:custGeom>
              <a:avLst/>
              <a:gdLst>
                <a:gd name="T0" fmla="*/ 21 w 87"/>
                <a:gd name="T1" fmla="*/ 49 h 112"/>
                <a:gd name="T2" fmla="*/ 19 w 87"/>
                <a:gd name="T3" fmla="*/ 72 h 112"/>
                <a:gd name="T4" fmla="*/ 25 w 87"/>
                <a:gd name="T5" fmla="*/ 112 h 112"/>
                <a:gd name="T6" fmla="*/ 45 w 87"/>
                <a:gd name="T7" fmla="*/ 103 h 112"/>
                <a:gd name="T8" fmla="*/ 61 w 87"/>
                <a:gd name="T9" fmla="*/ 68 h 112"/>
                <a:gd name="T10" fmla="*/ 80 w 87"/>
                <a:gd name="T11" fmla="*/ 56 h 112"/>
                <a:gd name="T12" fmla="*/ 78 w 87"/>
                <a:gd name="T13" fmla="*/ 47 h 112"/>
                <a:gd name="T14" fmla="*/ 86 w 87"/>
                <a:gd name="T15" fmla="*/ 44 h 112"/>
                <a:gd name="T16" fmla="*/ 87 w 87"/>
                <a:gd name="T17" fmla="*/ 33 h 112"/>
                <a:gd name="T18" fmla="*/ 65 w 87"/>
                <a:gd name="T19" fmla="*/ 23 h 112"/>
                <a:gd name="T20" fmla="*/ 71 w 87"/>
                <a:gd name="T21" fmla="*/ 0 h 112"/>
                <a:gd name="T22" fmla="*/ 77 w 87"/>
                <a:gd name="T23" fmla="*/ 0 h 112"/>
                <a:gd name="T24" fmla="*/ 74 w 87"/>
                <a:gd name="T25" fmla="*/ 0 h 112"/>
                <a:gd name="T26" fmla="*/ 44 w 87"/>
                <a:gd name="T27" fmla="*/ 0 h 112"/>
                <a:gd name="T28" fmla="*/ 39 w 87"/>
                <a:gd name="T29" fmla="*/ 17 h 112"/>
                <a:gd name="T30" fmla="*/ 22 w 87"/>
                <a:gd name="T31" fmla="*/ 24 h 112"/>
                <a:gd name="T32" fmla="*/ 9 w 87"/>
                <a:gd name="T33" fmla="*/ 11 h 112"/>
                <a:gd name="T34" fmla="*/ 0 w 87"/>
                <a:gd name="T35" fmla="*/ 12 h 112"/>
                <a:gd name="T36" fmla="*/ 6 w 87"/>
                <a:gd name="T37" fmla="*/ 32 h 112"/>
                <a:gd name="T38" fmla="*/ 21 w 87"/>
                <a:gd name="T39" fmla="*/ 4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12">
                  <a:moveTo>
                    <a:pt x="21" y="49"/>
                  </a:moveTo>
                  <a:cubicBezTo>
                    <a:pt x="21" y="58"/>
                    <a:pt x="19" y="72"/>
                    <a:pt x="19" y="72"/>
                  </a:cubicBezTo>
                  <a:cubicBezTo>
                    <a:pt x="19" y="72"/>
                    <a:pt x="19" y="99"/>
                    <a:pt x="25" y="112"/>
                  </a:cubicBezTo>
                  <a:cubicBezTo>
                    <a:pt x="29" y="112"/>
                    <a:pt x="35" y="110"/>
                    <a:pt x="45" y="103"/>
                  </a:cubicBezTo>
                  <a:cubicBezTo>
                    <a:pt x="61" y="91"/>
                    <a:pt x="54" y="81"/>
                    <a:pt x="61" y="68"/>
                  </a:cubicBezTo>
                  <a:cubicBezTo>
                    <a:pt x="68" y="55"/>
                    <a:pt x="80" y="56"/>
                    <a:pt x="80" y="56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63" y="32"/>
                    <a:pt x="65" y="23"/>
                  </a:cubicBezTo>
                  <a:cubicBezTo>
                    <a:pt x="67" y="14"/>
                    <a:pt x="71" y="0"/>
                    <a:pt x="71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26" y="24"/>
                    <a:pt x="22" y="24"/>
                  </a:cubicBezTo>
                  <a:cubicBezTo>
                    <a:pt x="18" y="24"/>
                    <a:pt x="9" y="11"/>
                    <a:pt x="9" y="11"/>
                  </a:cubicBezTo>
                  <a:cubicBezTo>
                    <a:pt x="9" y="11"/>
                    <a:pt x="5" y="12"/>
                    <a:pt x="0" y="1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21" y="40"/>
                    <a:pt x="21" y="4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0" name="Freeform 168">
              <a:extLst>
                <a:ext uri="{FF2B5EF4-FFF2-40B4-BE49-F238E27FC236}">
                  <a16:creationId xmlns:a16="http://schemas.microsoft.com/office/drawing/2014/main" id="{B79DB210-3DB2-44DE-AE03-35D1F804E7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26024" y="4006851"/>
              <a:ext cx="285750" cy="323850"/>
            </a:xfrm>
            <a:custGeom>
              <a:avLst/>
              <a:gdLst>
                <a:gd name="T0" fmla="*/ 477 w 510"/>
                <a:gd name="T1" fmla="*/ 478 h 579"/>
                <a:gd name="T2" fmla="*/ 458 w 510"/>
                <a:gd name="T3" fmla="*/ 405 h 579"/>
                <a:gd name="T4" fmla="*/ 456 w 510"/>
                <a:gd name="T5" fmla="*/ 360 h 579"/>
                <a:gd name="T6" fmla="*/ 436 w 510"/>
                <a:gd name="T7" fmla="*/ 290 h 579"/>
                <a:gd name="T8" fmla="*/ 455 w 510"/>
                <a:gd name="T9" fmla="*/ 198 h 579"/>
                <a:gd name="T10" fmla="*/ 391 w 510"/>
                <a:gd name="T11" fmla="*/ 118 h 579"/>
                <a:gd name="T12" fmla="*/ 216 w 510"/>
                <a:gd name="T13" fmla="*/ 1 h 579"/>
                <a:gd name="T14" fmla="*/ 206 w 510"/>
                <a:gd name="T15" fmla="*/ 1 h 579"/>
                <a:gd name="T16" fmla="*/ 194 w 510"/>
                <a:gd name="T17" fmla="*/ 31 h 579"/>
                <a:gd name="T18" fmla="*/ 206 w 510"/>
                <a:gd name="T19" fmla="*/ 59 h 579"/>
                <a:gd name="T20" fmla="*/ 162 w 510"/>
                <a:gd name="T21" fmla="*/ 71 h 579"/>
                <a:gd name="T22" fmla="*/ 161 w 510"/>
                <a:gd name="T23" fmla="*/ 99 h 579"/>
                <a:gd name="T24" fmla="*/ 150 w 510"/>
                <a:gd name="T25" fmla="*/ 73 h 579"/>
                <a:gd name="T26" fmla="*/ 123 w 510"/>
                <a:gd name="T27" fmla="*/ 66 h 579"/>
                <a:gd name="T28" fmla="*/ 104 w 510"/>
                <a:gd name="T29" fmla="*/ 80 h 579"/>
                <a:gd name="T30" fmla="*/ 112 w 510"/>
                <a:gd name="T31" fmla="*/ 2 h 579"/>
                <a:gd name="T32" fmla="*/ 51 w 510"/>
                <a:gd name="T33" fmla="*/ 0 h 579"/>
                <a:gd name="T34" fmla="*/ 60 w 510"/>
                <a:gd name="T35" fmla="*/ 31 h 579"/>
                <a:gd name="T36" fmla="*/ 64 w 510"/>
                <a:gd name="T37" fmla="*/ 64 h 579"/>
                <a:gd name="T38" fmla="*/ 38 w 510"/>
                <a:gd name="T39" fmla="*/ 97 h 579"/>
                <a:gd name="T40" fmla="*/ 59 w 510"/>
                <a:gd name="T41" fmla="*/ 118 h 579"/>
                <a:gd name="T42" fmla="*/ 53 w 510"/>
                <a:gd name="T43" fmla="*/ 130 h 579"/>
                <a:gd name="T44" fmla="*/ 18 w 510"/>
                <a:gd name="T45" fmla="*/ 177 h 579"/>
                <a:gd name="T46" fmla="*/ 0 w 510"/>
                <a:gd name="T47" fmla="*/ 194 h 579"/>
                <a:gd name="T48" fmla="*/ 8 w 510"/>
                <a:gd name="T49" fmla="*/ 226 h 579"/>
                <a:gd name="T50" fmla="*/ 9 w 510"/>
                <a:gd name="T51" fmla="*/ 279 h 579"/>
                <a:gd name="T52" fmla="*/ 51 w 510"/>
                <a:gd name="T53" fmla="*/ 322 h 579"/>
                <a:gd name="T54" fmla="*/ 56 w 510"/>
                <a:gd name="T55" fmla="*/ 370 h 579"/>
                <a:gd name="T56" fmla="*/ 69 w 510"/>
                <a:gd name="T57" fmla="*/ 409 h 579"/>
                <a:gd name="T58" fmla="*/ 94 w 510"/>
                <a:gd name="T59" fmla="*/ 421 h 579"/>
                <a:gd name="T60" fmla="*/ 118 w 510"/>
                <a:gd name="T61" fmla="*/ 434 h 579"/>
                <a:gd name="T62" fmla="*/ 135 w 510"/>
                <a:gd name="T63" fmla="*/ 443 h 579"/>
                <a:gd name="T64" fmla="*/ 158 w 510"/>
                <a:gd name="T65" fmla="*/ 452 h 579"/>
                <a:gd name="T66" fmla="*/ 179 w 510"/>
                <a:gd name="T67" fmla="*/ 461 h 579"/>
                <a:gd name="T68" fmla="*/ 212 w 510"/>
                <a:gd name="T69" fmla="*/ 453 h 579"/>
                <a:gd name="T70" fmla="*/ 232 w 510"/>
                <a:gd name="T71" fmla="*/ 514 h 579"/>
                <a:gd name="T72" fmla="*/ 231 w 510"/>
                <a:gd name="T73" fmla="*/ 539 h 579"/>
                <a:gd name="T74" fmla="*/ 249 w 510"/>
                <a:gd name="T75" fmla="*/ 569 h 579"/>
                <a:gd name="T76" fmla="*/ 292 w 510"/>
                <a:gd name="T77" fmla="*/ 558 h 579"/>
                <a:gd name="T78" fmla="*/ 338 w 510"/>
                <a:gd name="T79" fmla="*/ 568 h 579"/>
                <a:gd name="T80" fmla="*/ 367 w 510"/>
                <a:gd name="T81" fmla="*/ 573 h 579"/>
                <a:gd name="T82" fmla="*/ 406 w 510"/>
                <a:gd name="T83" fmla="*/ 552 h 579"/>
                <a:gd name="T84" fmla="*/ 438 w 510"/>
                <a:gd name="T85" fmla="*/ 545 h 579"/>
                <a:gd name="T86" fmla="*/ 510 w 510"/>
                <a:gd name="T87" fmla="*/ 507 h 579"/>
                <a:gd name="T88" fmla="*/ 481 w 510"/>
                <a:gd name="T89" fmla="*/ 237 h 579"/>
                <a:gd name="T90" fmla="*/ 481 w 510"/>
                <a:gd name="T91" fmla="*/ 237 h 579"/>
                <a:gd name="T92" fmla="*/ 478 w 510"/>
                <a:gd name="T93" fmla="*/ 294 h 579"/>
                <a:gd name="T94" fmla="*/ 458 w 510"/>
                <a:gd name="T95" fmla="*/ 25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0" h="579">
                  <a:moveTo>
                    <a:pt x="507" y="496"/>
                  </a:moveTo>
                  <a:cubicBezTo>
                    <a:pt x="507" y="496"/>
                    <a:pt x="479" y="489"/>
                    <a:pt x="477" y="478"/>
                  </a:cubicBezTo>
                  <a:cubicBezTo>
                    <a:pt x="475" y="467"/>
                    <a:pt x="473" y="436"/>
                    <a:pt x="473" y="436"/>
                  </a:cubicBezTo>
                  <a:cubicBezTo>
                    <a:pt x="458" y="405"/>
                    <a:pt x="458" y="405"/>
                    <a:pt x="458" y="405"/>
                  </a:cubicBezTo>
                  <a:cubicBezTo>
                    <a:pt x="467" y="374"/>
                    <a:pt x="467" y="374"/>
                    <a:pt x="467" y="374"/>
                  </a:cubicBezTo>
                  <a:cubicBezTo>
                    <a:pt x="456" y="360"/>
                    <a:pt x="456" y="360"/>
                    <a:pt x="456" y="360"/>
                  </a:cubicBezTo>
                  <a:cubicBezTo>
                    <a:pt x="456" y="360"/>
                    <a:pt x="476" y="325"/>
                    <a:pt x="471" y="317"/>
                  </a:cubicBezTo>
                  <a:cubicBezTo>
                    <a:pt x="466" y="309"/>
                    <a:pt x="439" y="302"/>
                    <a:pt x="436" y="290"/>
                  </a:cubicBezTo>
                  <a:cubicBezTo>
                    <a:pt x="433" y="278"/>
                    <a:pt x="450" y="239"/>
                    <a:pt x="451" y="232"/>
                  </a:cubicBezTo>
                  <a:cubicBezTo>
                    <a:pt x="452" y="226"/>
                    <a:pt x="454" y="203"/>
                    <a:pt x="455" y="198"/>
                  </a:cubicBezTo>
                  <a:cubicBezTo>
                    <a:pt x="380" y="128"/>
                    <a:pt x="380" y="128"/>
                    <a:pt x="380" y="128"/>
                  </a:cubicBezTo>
                  <a:cubicBezTo>
                    <a:pt x="380" y="128"/>
                    <a:pt x="388" y="122"/>
                    <a:pt x="391" y="118"/>
                  </a:cubicBezTo>
                  <a:cubicBezTo>
                    <a:pt x="394" y="114"/>
                    <a:pt x="382" y="105"/>
                    <a:pt x="382" y="105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0"/>
                    <a:pt x="209" y="24"/>
                    <a:pt x="209" y="24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4" y="31"/>
                    <a:pt x="181" y="40"/>
                    <a:pt x="176" y="55"/>
                  </a:cubicBezTo>
                  <a:cubicBezTo>
                    <a:pt x="171" y="70"/>
                    <a:pt x="206" y="59"/>
                    <a:pt x="206" y="59"/>
                  </a:cubicBezTo>
                  <a:cubicBezTo>
                    <a:pt x="206" y="59"/>
                    <a:pt x="187" y="75"/>
                    <a:pt x="181" y="78"/>
                  </a:cubicBezTo>
                  <a:cubicBezTo>
                    <a:pt x="175" y="81"/>
                    <a:pt x="171" y="72"/>
                    <a:pt x="162" y="71"/>
                  </a:cubicBezTo>
                  <a:cubicBezTo>
                    <a:pt x="153" y="70"/>
                    <a:pt x="154" y="89"/>
                    <a:pt x="154" y="8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58" y="100"/>
                    <a:pt x="148" y="99"/>
                  </a:cubicBezTo>
                  <a:cubicBezTo>
                    <a:pt x="138" y="98"/>
                    <a:pt x="150" y="73"/>
                    <a:pt x="150" y="73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78"/>
                    <a:pt x="130" y="66"/>
                    <a:pt x="123" y="66"/>
                  </a:cubicBezTo>
                  <a:cubicBezTo>
                    <a:pt x="113" y="66"/>
                    <a:pt x="114" y="92"/>
                    <a:pt x="109" y="92"/>
                  </a:cubicBezTo>
                  <a:cubicBezTo>
                    <a:pt x="104" y="92"/>
                    <a:pt x="104" y="80"/>
                    <a:pt x="104" y="80"/>
                  </a:cubicBezTo>
                  <a:cubicBezTo>
                    <a:pt x="104" y="80"/>
                    <a:pt x="99" y="54"/>
                    <a:pt x="101" y="40"/>
                  </a:cubicBezTo>
                  <a:cubicBezTo>
                    <a:pt x="103" y="26"/>
                    <a:pt x="111" y="8"/>
                    <a:pt x="112" y="2"/>
                  </a:cubicBezTo>
                  <a:cubicBezTo>
                    <a:pt x="112" y="1"/>
                    <a:pt x="112" y="1"/>
                    <a:pt x="11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56" y="23"/>
                    <a:pt x="60" y="31"/>
                  </a:cubicBezTo>
                  <a:cubicBezTo>
                    <a:pt x="64" y="39"/>
                    <a:pt x="58" y="44"/>
                    <a:pt x="58" y="44"/>
                  </a:cubicBezTo>
                  <a:cubicBezTo>
                    <a:pt x="58" y="44"/>
                    <a:pt x="64" y="52"/>
                    <a:pt x="64" y="64"/>
                  </a:cubicBezTo>
                  <a:cubicBezTo>
                    <a:pt x="64" y="76"/>
                    <a:pt x="44" y="74"/>
                    <a:pt x="44" y="74"/>
                  </a:cubicBezTo>
                  <a:cubicBezTo>
                    <a:pt x="44" y="74"/>
                    <a:pt x="40" y="88"/>
                    <a:pt x="38" y="97"/>
                  </a:cubicBezTo>
                  <a:cubicBezTo>
                    <a:pt x="36" y="106"/>
                    <a:pt x="60" y="107"/>
                    <a:pt x="60" y="107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30"/>
                    <a:pt x="41" y="129"/>
                    <a:pt x="34" y="142"/>
                  </a:cubicBezTo>
                  <a:cubicBezTo>
                    <a:pt x="27" y="155"/>
                    <a:pt x="34" y="165"/>
                    <a:pt x="18" y="177"/>
                  </a:cubicBezTo>
                  <a:cubicBezTo>
                    <a:pt x="11" y="182"/>
                    <a:pt x="6" y="184"/>
                    <a:pt x="2" y="185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6" y="205"/>
                    <a:pt x="9" y="209"/>
                  </a:cubicBezTo>
                  <a:cubicBezTo>
                    <a:pt x="12" y="213"/>
                    <a:pt x="8" y="226"/>
                    <a:pt x="8" y="226"/>
                  </a:cubicBezTo>
                  <a:cubicBezTo>
                    <a:pt x="8" y="226"/>
                    <a:pt x="19" y="256"/>
                    <a:pt x="15" y="261"/>
                  </a:cubicBezTo>
                  <a:cubicBezTo>
                    <a:pt x="11" y="266"/>
                    <a:pt x="8" y="269"/>
                    <a:pt x="9" y="279"/>
                  </a:cubicBezTo>
                  <a:cubicBezTo>
                    <a:pt x="10" y="289"/>
                    <a:pt x="18" y="294"/>
                    <a:pt x="24" y="296"/>
                  </a:cubicBezTo>
                  <a:cubicBezTo>
                    <a:pt x="30" y="298"/>
                    <a:pt x="47" y="316"/>
                    <a:pt x="51" y="322"/>
                  </a:cubicBezTo>
                  <a:cubicBezTo>
                    <a:pt x="55" y="328"/>
                    <a:pt x="51" y="337"/>
                    <a:pt x="49" y="345"/>
                  </a:cubicBezTo>
                  <a:cubicBezTo>
                    <a:pt x="47" y="353"/>
                    <a:pt x="56" y="370"/>
                    <a:pt x="56" y="370"/>
                  </a:cubicBezTo>
                  <a:cubicBezTo>
                    <a:pt x="74" y="394"/>
                    <a:pt x="74" y="394"/>
                    <a:pt x="74" y="394"/>
                  </a:cubicBezTo>
                  <a:cubicBezTo>
                    <a:pt x="74" y="394"/>
                    <a:pt x="72" y="401"/>
                    <a:pt x="69" y="409"/>
                  </a:cubicBezTo>
                  <a:cubicBezTo>
                    <a:pt x="77" y="410"/>
                    <a:pt x="89" y="406"/>
                    <a:pt x="89" y="406"/>
                  </a:cubicBezTo>
                  <a:cubicBezTo>
                    <a:pt x="89" y="406"/>
                    <a:pt x="91" y="418"/>
                    <a:pt x="94" y="421"/>
                  </a:cubicBezTo>
                  <a:cubicBezTo>
                    <a:pt x="97" y="424"/>
                    <a:pt x="106" y="421"/>
                    <a:pt x="106" y="421"/>
                  </a:cubicBezTo>
                  <a:cubicBezTo>
                    <a:pt x="106" y="421"/>
                    <a:pt x="113" y="430"/>
                    <a:pt x="118" y="434"/>
                  </a:cubicBezTo>
                  <a:cubicBezTo>
                    <a:pt x="123" y="438"/>
                    <a:pt x="133" y="432"/>
                    <a:pt x="133" y="432"/>
                  </a:cubicBezTo>
                  <a:cubicBezTo>
                    <a:pt x="135" y="443"/>
                    <a:pt x="135" y="443"/>
                    <a:pt x="135" y="443"/>
                  </a:cubicBezTo>
                  <a:cubicBezTo>
                    <a:pt x="147" y="442"/>
                    <a:pt x="147" y="442"/>
                    <a:pt x="147" y="442"/>
                  </a:cubicBezTo>
                  <a:cubicBezTo>
                    <a:pt x="158" y="452"/>
                    <a:pt x="158" y="452"/>
                    <a:pt x="158" y="452"/>
                  </a:cubicBezTo>
                  <a:cubicBezTo>
                    <a:pt x="173" y="451"/>
                    <a:pt x="173" y="451"/>
                    <a:pt x="173" y="451"/>
                  </a:cubicBezTo>
                  <a:cubicBezTo>
                    <a:pt x="179" y="461"/>
                    <a:pt x="179" y="461"/>
                    <a:pt x="179" y="461"/>
                  </a:cubicBezTo>
                  <a:cubicBezTo>
                    <a:pt x="198" y="461"/>
                    <a:pt x="198" y="461"/>
                    <a:pt x="198" y="461"/>
                  </a:cubicBezTo>
                  <a:cubicBezTo>
                    <a:pt x="198" y="461"/>
                    <a:pt x="202" y="448"/>
                    <a:pt x="212" y="453"/>
                  </a:cubicBezTo>
                  <a:cubicBezTo>
                    <a:pt x="222" y="458"/>
                    <a:pt x="230" y="479"/>
                    <a:pt x="230" y="479"/>
                  </a:cubicBezTo>
                  <a:cubicBezTo>
                    <a:pt x="232" y="514"/>
                    <a:pt x="232" y="514"/>
                    <a:pt x="232" y="514"/>
                  </a:cubicBezTo>
                  <a:cubicBezTo>
                    <a:pt x="232" y="514"/>
                    <a:pt x="237" y="515"/>
                    <a:pt x="237" y="522"/>
                  </a:cubicBezTo>
                  <a:cubicBezTo>
                    <a:pt x="237" y="529"/>
                    <a:pt x="234" y="531"/>
                    <a:pt x="231" y="539"/>
                  </a:cubicBezTo>
                  <a:cubicBezTo>
                    <a:pt x="228" y="547"/>
                    <a:pt x="250" y="557"/>
                    <a:pt x="250" y="557"/>
                  </a:cubicBezTo>
                  <a:cubicBezTo>
                    <a:pt x="249" y="569"/>
                    <a:pt x="249" y="569"/>
                    <a:pt x="249" y="569"/>
                  </a:cubicBezTo>
                  <a:cubicBezTo>
                    <a:pt x="262" y="569"/>
                    <a:pt x="280" y="568"/>
                    <a:pt x="280" y="568"/>
                  </a:cubicBezTo>
                  <a:cubicBezTo>
                    <a:pt x="280" y="568"/>
                    <a:pt x="284" y="558"/>
                    <a:pt x="292" y="558"/>
                  </a:cubicBezTo>
                  <a:cubicBezTo>
                    <a:pt x="300" y="558"/>
                    <a:pt x="319" y="579"/>
                    <a:pt x="324" y="579"/>
                  </a:cubicBezTo>
                  <a:cubicBezTo>
                    <a:pt x="329" y="579"/>
                    <a:pt x="334" y="570"/>
                    <a:pt x="338" y="568"/>
                  </a:cubicBezTo>
                  <a:cubicBezTo>
                    <a:pt x="342" y="566"/>
                    <a:pt x="356" y="574"/>
                    <a:pt x="356" y="574"/>
                  </a:cubicBezTo>
                  <a:cubicBezTo>
                    <a:pt x="356" y="574"/>
                    <a:pt x="360" y="576"/>
                    <a:pt x="367" y="573"/>
                  </a:cubicBezTo>
                  <a:cubicBezTo>
                    <a:pt x="374" y="570"/>
                    <a:pt x="390" y="552"/>
                    <a:pt x="390" y="552"/>
                  </a:cubicBezTo>
                  <a:cubicBezTo>
                    <a:pt x="406" y="552"/>
                    <a:pt x="406" y="552"/>
                    <a:pt x="406" y="552"/>
                  </a:cubicBezTo>
                  <a:cubicBezTo>
                    <a:pt x="406" y="552"/>
                    <a:pt x="409" y="560"/>
                    <a:pt x="413" y="559"/>
                  </a:cubicBezTo>
                  <a:cubicBezTo>
                    <a:pt x="417" y="558"/>
                    <a:pt x="438" y="545"/>
                    <a:pt x="438" y="545"/>
                  </a:cubicBezTo>
                  <a:cubicBezTo>
                    <a:pt x="457" y="544"/>
                    <a:pt x="457" y="544"/>
                    <a:pt x="457" y="544"/>
                  </a:cubicBezTo>
                  <a:cubicBezTo>
                    <a:pt x="510" y="507"/>
                    <a:pt x="510" y="507"/>
                    <a:pt x="510" y="507"/>
                  </a:cubicBezTo>
                  <a:lnTo>
                    <a:pt x="507" y="496"/>
                  </a:lnTo>
                  <a:close/>
                  <a:moveTo>
                    <a:pt x="481" y="237"/>
                  </a:moveTo>
                  <a:cubicBezTo>
                    <a:pt x="497" y="235"/>
                    <a:pt x="483" y="196"/>
                    <a:pt x="476" y="204"/>
                  </a:cubicBezTo>
                  <a:cubicBezTo>
                    <a:pt x="468" y="212"/>
                    <a:pt x="468" y="239"/>
                    <a:pt x="481" y="237"/>
                  </a:cubicBezTo>
                  <a:close/>
                  <a:moveTo>
                    <a:pt x="452" y="278"/>
                  </a:moveTo>
                  <a:cubicBezTo>
                    <a:pt x="452" y="278"/>
                    <a:pt x="468" y="296"/>
                    <a:pt x="478" y="294"/>
                  </a:cubicBezTo>
                  <a:cubicBezTo>
                    <a:pt x="487" y="292"/>
                    <a:pt x="470" y="272"/>
                    <a:pt x="470" y="272"/>
                  </a:cubicBezTo>
                  <a:cubicBezTo>
                    <a:pt x="470" y="272"/>
                    <a:pt x="474" y="251"/>
                    <a:pt x="458" y="251"/>
                  </a:cubicBezTo>
                  <a:cubicBezTo>
                    <a:pt x="442" y="251"/>
                    <a:pt x="452" y="278"/>
                    <a:pt x="452" y="27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1" name="Freeform 169">
              <a:extLst>
                <a:ext uri="{FF2B5EF4-FFF2-40B4-BE49-F238E27FC236}">
                  <a16:creationId xmlns:a16="http://schemas.microsoft.com/office/drawing/2014/main" id="{E3C5B844-D20D-402B-A43F-E3395C6BB0B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27613" y="3849689"/>
              <a:ext cx="149225" cy="176213"/>
            </a:xfrm>
            <a:custGeom>
              <a:avLst/>
              <a:gdLst>
                <a:gd name="T0" fmla="*/ 204 w 266"/>
                <a:gd name="T1" fmla="*/ 283 h 314"/>
                <a:gd name="T2" fmla="*/ 214 w 266"/>
                <a:gd name="T3" fmla="*/ 283 h 314"/>
                <a:gd name="T4" fmla="*/ 215 w 266"/>
                <a:gd name="T5" fmla="*/ 282 h 314"/>
                <a:gd name="T6" fmla="*/ 204 w 266"/>
                <a:gd name="T7" fmla="*/ 283 h 314"/>
                <a:gd name="T8" fmla="*/ 262 w 266"/>
                <a:gd name="T9" fmla="*/ 127 h 314"/>
                <a:gd name="T10" fmla="*/ 246 w 266"/>
                <a:gd name="T11" fmla="*/ 97 h 314"/>
                <a:gd name="T12" fmla="*/ 255 w 266"/>
                <a:gd name="T13" fmla="*/ 87 h 314"/>
                <a:gd name="T14" fmla="*/ 234 w 266"/>
                <a:gd name="T15" fmla="*/ 62 h 314"/>
                <a:gd name="T16" fmla="*/ 235 w 266"/>
                <a:gd name="T17" fmla="*/ 57 h 314"/>
                <a:gd name="T18" fmla="*/ 226 w 266"/>
                <a:gd name="T19" fmla="*/ 42 h 314"/>
                <a:gd name="T20" fmla="*/ 228 w 266"/>
                <a:gd name="T21" fmla="*/ 27 h 314"/>
                <a:gd name="T22" fmla="*/ 215 w 266"/>
                <a:gd name="T23" fmla="*/ 22 h 314"/>
                <a:gd name="T24" fmla="*/ 208 w 266"/>
                <a:gd name="T25" fmla="*/ 0 h 314"/>
                <a:gd name="T26" fmla="*/ 200 w 266"/>
                <a:gd name="T27" fmla="*/ 0 h 314"/>
                <a:gd name="T28" fmla="*/ 178 w 266"/>
                <a:gd name="T29" fmla="*/ 25 h 314"/>
                <a:gd name="T30" fmla="*/ 161 w 266"/>
                <a:gd name="T31" fmla="*/ 17 h 314"/>
                <a:gd name="T32" fmla="*/ 149 w 266"/>
                <a:gd name="T33" fmla="*/ 25 h 314"/>
                <a:gd name="T34" fmla="*/ 133 w 266"/>
                <a:gd name="T35" fmla="*/ 24 h 314"/>
                <a:gd name="T36" fmla="*/ 120 w 266"/>
                <a:gd name="T37" fmla="*/ 39 h 314"/>
                <a:gd name="T38" fmla="*/ 106 w 266"/>
                <a:gd name="T39" fmla="*/ 21 h 314"/>
                <a:gd name="T40" fmla="*/ 99 w 266"/>
                <a:gd name="T41" fmla="*/ 22 h 314"/>
                <a:gd name="T42" fmla="*/ 92 w 266"/>
                <a:gd name="T43" fmla="*/ 29 h 314"/>
                <a:gd name="T44" fmla="*/ 72 w 266"/>
                <a:gd name="T45" fmla="*/ 21 h 314"/>
                <a:gd name="T46" fmla="*/ 56 w 266"/>
                <a:gd name="T47" fmla="*/ 34 h 314"/>
                <a:gd name="T48" fmla="*/ 62 w 266"/>
                <a:gd name="T49" fmla="*/ 47 h 314"/>
                <a:gd name="T50" fmla="*/ 49 w 266"/>
                <a:gd name="T51" fmla="*/ 61 h 314"/>
                <a:gd name="T52" fmla="*/ 59 w 266"/>
                <a:gd name="T53" fmla="*/ 71 h 314"/>
                <a:gd name="T54" fmla="*/ 52 w 266"/>
                <a:gd name="T55" fmla="*/ 92 h 314"/>
                <a:gd name="T56" fmla="*/ 66 w 266"/>
                <a:gd name="T57" fmla="*/ 97 h 314"/>
                <a:gd name="T58" fmla="*/ 78 w 266"/>
                <a:gd name="T59" fmla="*/ 108 h 314"/>
                <a:gd name="T60" fmla="*/ 45 w 266"/>
                <a:gd name="T61" fmla="*/ 156 h 314"/>
                <a:gd name="T62" fmla="*/ 29 w 266"/>
                <a:gd name="T63" fmla="*/ 164 h 314"/>
                <a:gd name="T64" fmla="*/ 29 w 266"/>
                <a:gd name="T65" fmla="*/ 173 h 314"/>
                <a:gd name="T66" fmla="*/ 16 w 266"/>
                <a:gd name="T67" fmla="*/ 181 h 314"/>
                <a:gd name="T68" fmla="*/ 14 w 266"/>
                <a:gd name="T69" fmla="*/ 198 h 314"/>
                <a:gd name="T70" fmla="*/ 4 w 266"/>
                <a:gd name="T71" fmla="*/ 229 h 314"/>
                <a:gd name="T72" fmla="*/ 4 w 266"/>
                <a:gd name="T73" fmla="*/ 249 h 314"/>
                <a:gd name="T74" fmla="*/ 0 w 266"/>
                <a:gd name="T75" fmla="*/ 299 h 314"/>
                <a:gd name="T76" fmla="*/ 10 w 266"/>
                <a:gd name="T77" fmla="*/ 299 h 314"/>
                <a:gd name="T78" fmla="*/ 22 w 266"/>
                <a:gd name="T79" fmla="*/ 307 h 314"/>
                <a:gd name="T80" fmla="*/ 33 w 266"/>
                <a:gd name="T81" fmla="*/ 283 h 314"/>
                <a:gd name="T82" fmla="*/ 49 w 266"/>
                <a:gd name="T83" fmla="*/ 282 h 314"/>
                <a:gd name="T84" fmla="*/ 110 w 266"/>
                <a:gd name="T85" fmla="*/ 282 h 314"/>
                <a:gd name="T86" fmla="*/ 102 w 266"/>
                <a:gd name="T87" fmla="*/ 265 h 314"/>
                <a:gd name="T88" fmla="*/ 111 w 266"/>
                <a:gd name="T89" fmla="*/ 246 h 314"/>
                <a:gd name="T90" fmla="*/ 118 w 266"/>
                <a:gd name="T91" fmla="*/ 223 h 314"/>
                <a:gd name="T92" fmla="*/ 160 w 266"/>
                <a:gd name="T93" fmla="*/ 216 h 314"/>
                <a:gd name="T94" fmla="*/ 176 w 266"/>
                <a:gd name="T95" fmla="*/ 202 h 314"/>
                <a:gd name="T96" fmla="*/ 182 w 266"/>
                <a:gd name="T97" fmla="*/ 219 h 314"/>
                <a:gd name="T98" fmla="*/ 200 w 266"/>
                <a:gd name="T99" fmla="*/ 215 h 314"/>
                <a:gd name="T100" fmla="*/ 207 w 266"/>
                <a:gd name="T101" fmla="*/ 217 h 314"/>
                <a:gd name="T102" fmla="*/ 207 w 266"/>
                <a:gd name="T103" fmla="*/ 219 h 314"/>
                <a:gd name="T104" fmla="*/ 218 w 266"/>
                <a:gd name="T105" fmla="*/ 201 h 314"/>
                <a:gd name="T106" fmla="*/ 219 w 266"/>
                <a:gd name="T107" fmla="*/ 190 h 314"/>
                <a:gd name="T108" fmla="*/ 231 w 266"/>
                <a:gd name="T109" fmla="*/ 179 h 314"/>
                <a:gd name="T110" fmla="*/ 234 w 266"/>
                <a:gd name="T111" fmla="*/ 164 h 314"/>
                <a:gd name="T112" fmla="*/ 247 w 266"/>
                <a:gd name="T113" fmla="*/ 160 h 314"/>
                <a:gd name="T114" fmla="*/ 251 w 266"/>
                <a:gd name="T115" fmla="*/ 145 h 314"/>
                <a:gd name="T116" fmla="*/ 262 w 266"/>
                <a:gd name="T117" fmla="*/ 1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6" h="314">
                  <a:moveTo>
                    <a:pt x="204" y="283"/>
                  </a:moveTo>
                  <a:cubicBezTo>
                    <a:pt x="214" y="283"/>
                    <a:pt x="214" y="283"/>
                    <a:pt x="214" y="283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09" y="282"/>
                    <a:pt x="204" y="282"/>
                    <a:pt x="204" y="283"/>
                  </a:cubicBezTo>
                  <a:close/>
                  <a:moveTo>
                    <a:pt x="262" y="127"/>
                  </a:moveTo>
                  <a:cubicBezTo>
                    <a:pt x="258" y="121"/>
                    <a:pt x="245" y="102"/>
                    <a:pt x="246" y="97"/>
                  </a:cubicBezTo>
                  <a:cubicBezTo>
                    <a:pt x="247" y="92"/>
                    <a:pt x="255" y="87"/>
                    <a:pt x="255" y="87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57"/>
                    <a:pt x="235" y="57"/>
                    <a:pt x="235" y="57"/>
                  </a:cubicBezTo>
                  <a:cubicBezTo>
                    <a:pt x="235" y="57"/>
                    <a:pt x="224" y="48"/>
                    <a:pt x="226" y="42"/>
                  </a:cubicBezTo>
                  <a:cubicBezTo>
                    <a:pt x="228" y="36"/>
                    <a:pt x="228" y="27"/>
                    <a:pt x="228" y="27"/>
                  </a:cubicBezTo>
                  <a:cubicBezTo>
                    <a:pt x="228" y="27"/>
                    <a:pt x="215" y="35"/>
                    <a:pt x="215" y="22"/>
                  </a:cubicBezTo>
                  <a:cubicBezTo>
                    <a:pt x="215" y="9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191" y="27"/>
                    <a:pt x="178" y="25"/>
                  </a:cubicBezTo>
                  <a:cubicBezTo>
                    <a:pt x="165" y="23"/>
                    <a:pt x="166" y="17"/>
                    <a:pt x="161" y="17"/>
                  </a:cubicBezTo>
                  <a:cubicBezTo>
                    <a:pt x="156" y="17"/>
                    <a:pt x="149" y="25"/>
                    <a:pt x="14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22"/>
                    <a:pt x="98" y="30"/>
                    <a:pt x="92" y="29"/>
                  </a:cubicBezTo>
                  <a:cubicBezTo>
                    <a:pt x="86" y="28"/>
                    <a:pt x="77" y="21"/>
                    <a:pt x="72" y="21"/>
                  </a:cubicBezTo>
                  <a:cubicBezTo>
                    <a:pt x="67" y="21"/>
                    <a:pt x="56" y="34"/>
                    <a:pt x="56" y="34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60" y="65"/>
                    <a:pt x="59" y="71"/>
                  </a:cubicBezTo>
                  <a:cubicBezTo>
                    <a:pt x="58" y="76"/>
                    <a:pt x="49" y="87"/>
                    <a:pt x="52" y="92"/>
                  </a:cubicBezTo>
                  <a:cubicBezTo>
                    <a:pt x="55" y="98"/>
                    <a:pt x="66" y="97"/>
                    <a:pt x="66" y="97"/>
                  </a:cubicBezTo>
                  <a:cubicBezTo>
                    <a:pt x="66" y="97"/>
                    <a:pt x="78" y="100"/>
                    <a:pt x="78" y="108"/>
                  </a:cubicBezTo>
                  <a:cubicBezTo>
                    <a:pt x="78" y="116"/>
                    <a:pt x="45" y="156"/>
                    <a:pt x="45" y="156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16" y="181"/>
                    <a:pt x="16" y="181"/>
                    <a:pt x="16" y="181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4" y="229"/>
                    <a:pt x="4" y="229"/>
                    <a:pt x="4" y="229"/>
                  </a:cubicBezTo>
                  <a:cubicBezTo>
                    <a:pt x="4" y="249"/>
                    <a:pt x="4" y="249"/>
                    <a:pt x="4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0" y="299"/>
                    <a:pt x="10" y="299"/>
                    <a:pt x="10" y="299"/>
                  </a:cubicBezTo>
                  <a:cubicBezTo>
                    <a:pt x="10" y="299"/>
                    <a:pt x="16" y="314"/>
                    <a:pt x="22" y="307"/>
                  </a:cubicBezTo>
                  <a:cubicBezTo>
                    <a:pt x="29" y="299"/>
                    <a:pt x="33" y="283"/>
                    <a:pt x="33" y="283"/>
                  </a:cubicBezTo>
                  <a:cubicBezTo>
                    <a:pt x="49" y="282"/>
                    <a:pt x="49" y="282"/>
                    <a:pt x="49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77"/>
                    <a:pt x="104" y="271"/>
                    <a:pt x="102" y="265"/>
                  </a:cubicBezTo>
                  <a:cubicBezTo>
                    <a:pt x="100" y="258"/>
                    <a:pt x="107" y="250"/>
                    <a:pt x="111" y="246"/>
                  </a:cubicBezTo>
                  <a:cubicBezTo>
                    <a:pt x="115" y="242"/>
                    <a:pt x="109" y="230"/>
                    <a:pt x="118" y="223"/>
                  </a:cubicBezTo>
                  <a:cubicBezTo>
                    <a:pt x="127" y="216"/>
                    <a:pt x="157" y="218"/>
                    <a:pt x="160" y="216"/>
                  </a:cubicBezTo>
                  <a:cubicBezTo>
                    <a:pt x="163" y="214"/>
                    <a:pt x="170" y="202"/>
                    <a:pt x="176" y="202"/>
                  </a:cubicBezTo>
                  <a:cubicBezTo>
                    <a:pt x="182" y="202"/>
                    <a:pt x="182" y="219"/>
                    <a:pt x="182" y="219"/>
                  </a:cubicBezTo>
                  <a:cubicBezTo>
                    <a:pt x="182" y="219"/>
                    <a:pt x="189" y="212"/>
                    <a:pt x="200" y="215"/>
                  </a:cubicBezTo>
                  <a:cubicBezTo>
                    <a:pt x="202" y="215"/>
                    <a:pt x="204" y="216"/>
                    <a:pt x="207" y="217"/>
                  </a:cubicBezTo>
                  <a:cubicBezTo>
                    <a:pt x="207" y="218"/>
                    <a:pt x="207" y="218"/>
                    <a:pt x="207" y="219"/>
                  </a:cubicBezTo>
                  <a:cubicBezTo>
                    <a:pt x="207" y="208"/>
                    <a:pt x="218" y="201"/>
                    <a:pt x="218" y="201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31" y="179"/>
                    <a:pt x="231" y="179"/>
                    <a:pt x="231" y="179"/>
                  </a:cubicBezTo>
                  <a:cubicBezTo>
                    <a:pt x="231" y="179"/>
                    <a:pt x="227" y="170"/>
                    <a:pt x="234" y="164"/>
                  </a:cubicBezTo>
                  <a:cubicBezTo>
                    <a:pt x="241" y="158"/>
                    <a:pt x="247" y="160"/>
                    <a:pt x="247" y="160"/>
                  </a:cubicBezTo>
                  <a:cubicBezTo>
                    <a:pt x="251" y="145"/>
                    <a:pt x="251" y="145"/>
                    <a:pt x="251" y="145"/>
                  </a:cubicBezTo>
                  <a:cubicBezTo>
                    <a:pt x="251" y="145"/>
                    <a:pt x="266" y="133"/>
                    <a:pt x="262" y="1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2" name="Freeform 170">
              <a:extLst>
                <a:ext uri="{FF2B5EF4-FFF2-40B4-BE49-F238E27FC236}">
                  <a16:creationId xmlns:a16="http://schemas.microsoft.com/office/drawing/2014/main" id="{5322A920-F669-4ED5-A90C-DFDF1D7CECFA}"/>
                </a:ext>
              </a:extLst>
            </p:cNvPr>
            <p:cNvSpPr>
              <a:spLocks/>
            </p:cNvSpPr>
            <p:nvPr/>
          </p:nvSpPr>
          <p:spPr bwMode="gray">
            <a:xfrm>
              <a:off x="5141912" y="3833814"/>
              <a:ext cx="212725" cy="284163"/>
            </a:xfrm>
            <a:custGeom>
              <a:avLst/>
              <a:gdLst>
                <a:gd name="T0" fmla="*/ 337 w 378"/>
                <a:gd name="T1" fmla="*/ 100 h 509"/>
                <a:gd name="T2" fmla="*/ 358 w 378"/>
                <a:gd name="T3" fmla="*/ 79 h 509"/>
                <a:gd name="T4" fmla="*/ 378 w 378"/>
                <a:gd name="T5" fmla="*/ 43 h 509"/>
                <a:gd name="T6" fmla="*/ 362 w 378"/>
                <a:gd name="T7" fmla="*/ 37 h 509"/>
                <a:gd name="T8" fmla="*/ 358 w 378"/>
                <a:gd name="T9" fmla="*/ 41 h 509"/>
                <a:gd name="T10" fmla="*/ 340 w 378"/>
                <a:gd name="T11" fmla="*/ 40 h 509"/>
                <a:gd name="T12" fmla="*/ 324 w 378"/>
                <a:gd name="T13" fmla="*/ 23 h 509"/>
                <a:gd name="T14" fmla="*/ 312 w 378"/>
                <a:gd name="T15" fmla="*/ 32 h 509"/>
                <a:gd name="T16" fmla="*/ 283 w 378"/>
                <a:gd name="T17" fmla="*/ 46 h 509"/>
                <a:gd name="T18" fmla="*/ 278 w 378"/>
                <a:gd name="T19" fmla="*/ 56 h 509"/>
                <a:gd name="T20" fmla="*/ 265 w 378"/>
                <a:gd name="T21" fmla="*/ 70 h 509"/>
                <a:gd name="T22" fmla="*/ 234 w 378"/>
                <a:gd name="T23" fmla="*/ 61 h 509"/>
                <a:gd name="T24" fmla="*/ 194 w 378"/>
                <a:gd name="T25" fmla="*/ 57 h 509"/>
                <a:gd name="T26" fmla="*/ 143 w 378"/>
                <a:gd name="T27" fmla="*/ 17 h 509"/>
                <a:gd name="T28" fmla="*/ 96 w 378"/>
                <a:gd name="T29" fmla="*/ 15 h 509"/>
                <a:gd name="T30" fmla="*/ 90 w 378"/>
                <a:gd name="T31" fmla="*/ 0 h 509"/>
                <a:gd name="T32" fmla="*/ 77 w 378"/>
                <a:gd name="T33" fmla="*/ 8 h 509"/>
                <a:gd name="T34" fmla="*/ 17 w 378"/>
                <a:gd name="T35" fmla="*/ 9 h 509"/>
                <a:gd name="T36" fmla="*/ 3 w 378"/>
                <a:gd name="T37" fmla="*/ 29 h 509"/>
                <a:gd name="T38" fmla="*/ 10 w 378"/>
                <a:gd name="T39" fmla="*/ 51 h 509"/>
                <a:gd name="T40" fmla="*/ 23 w 378"/>
                <a:gd name="T41" fmla="*/ 56 h 509"/>
                <a:gd name="T42" fmla="*/ 21 w 378"/>
                <a:gd name="T43" fmla="*/ 71 h 509"/>
                <a:gd name="T44" fmla="*/ 30 w 378"/>
                <a:gd name="T45" fmla="*/ 86 h 509"/>
                <a:gd name="T46" fmla="*/ 29 w 378"/>
                <a:gd name="T47" fmla="*/ 91 h 509"/>
                <a:gd name="T48" fmla="*/ 50 w 378"/>
                <a:gd name="T49" fmla="*/ 116 h 509"/>
                <a:gd name="T50" fmla="*/ 41 w 378"/>
                <a:gd name="T51" fmla="*/ 126 h 509"/>
                <a:gd name="T52" fmla="*/ 57 w 378"/>
                <a:gd name="T53" fmla="*/ 156 h 509"/>
                <a:gd name="T54" fmla="*/ 46 w 378"/>
                <a:gd name="T55" fmla="*/ 174 h 509"/>
                <a:gd name="T56" fmla="*/ 42 w 378"/>
                <a:gd name="T57" fmla="*/ 189 h 509"/>
                <a:gd name="T58" fmla="*/ 29 w 378"/>
                <a:gd name="T59" fmla="*/ 193 h 509"/>
                <a:gd name="T60" fmla="*/ 26 w 378"/>
                <a:gd name="T61" fmla="*/ 208 h 509"/>
                <a:gd name="T62" fmla="*/ 14 w 378"/>
                <a:gd name="T63" fmla="*/ 219 h 509"/>
                <a:gd name="T64" fmla="*/ 13 w 378"/>
                <a:gd name="T65" fmla="*/ 230 h 509"/>
                <a:gd name="T66" fmla="*/ 2 w 378"/>
                <a:gd name="T67" fmla="*/ 248 h 509"/>
                <a:gd name="T68" fmla="*/ 18 w 378"/>
                <a:gd name="T69" fmla="*/ 270 h 509"/>
                <a:gd name="T70" fmla="*/ 25 w 378"/>
                <a:gd name="T71" fmla="*/ 262 h 509"/>
                <a:gd name="T72" fmla="*/ 39 w 378"/>
                <a:gd name="T73" fmla="*/ 261 h 509"/>
                <a:gd name="T74" fmla="*/ 42 w 378"/>
                <a:gd name="T75" fmla="*/ 273 h 509"/>
                <a:gd name="T76" fmla="*/ 33 w 378"/>
                <a:gd name="T77" fmla="*/ 275 h 509"/>
                <a:gd name="T78" fmla="*/ 23 w 378"/>
                <a:gd name="T79" fmla="*/ 283 h 509"/>
                <a:gd name="T80" fmla="*/ 9 w 378"/>
                <a:gd name="T81" fmla="*/ 283 h 509"/>
                <a:gd name="T82" fmla="*/ 13 w 378"/>
                <a:gd name="T83" fmla="*/ 302 h 509"/>
                <a:gd name="T84" fmla="*/ 9 w 378"/>
                <a:gd name="T85" fmla="*/ 312 h 509"/>
                <a:gd name="T86" fmla="*/ 175 w 378"/>
                <a:gd name="T87" fmla="*/ 416 h 509"/>
                <a:gd name="T88" fmla="*/ 184 w 378"/>
                <a:gd name="T89" fmla="*/ 429 h 509"/>
                <a:gd name="T90" fmla="*/ 173 w 378"/>
                <a:gd name="T91" fmla="*/ 439 h 509"/>
                <a:gd name="T92" fmla="*/ 248 w 378"/>
                <a:gd name="T93" fmla="*/ 509 h 509"/>
                <a:gd name="T94" fmla="*/ 248 w 378"/>
                <a:gd name="T95" fmla="*/ 508 h 509"/>
                <a:gd name="T96" fmla="*/ 261 w 378"/>
                <a:gd name="T97" fmla="*/ 505 h 509"/>
                <a:gd name="T98" fmla="*/ 281 w 378"/>
                <a:gd name="T99" fmla="*/ 463 h 509"/>
                <a:gd name="T100" fmla="*/ 279 w 378"/>
                <a:gd name="T101" fmla="*/ 441 h 509"/>
                <a:gd name="T102" fmla="*/ 299 w 378"/>
                <a:gd name="T103" fmla="*/ 424 h 509"/>
                <a:gd name="T104" fmla="*/ 301 w 378"/>
                <a:gd name="T105" fmla="*/ 398 h 509"/>
                <a:gd name="T106" fmla="*/ 324 w 378"/>
                <a:gd name="T107" fmla="*/ 388 h 509"/>
                <a:gd name="T108" fmla="*/ 328 w 378"/>
                <a:gd name="T109" fmla="*/ 361 h 509"/>
                <a:gd name="T110" fmla="*/ 360 w 378"/>
                <a:gd name="T111" fmla="*/ 351 h 509"/>
                <a:gd name="T112" fmla="*/ 364 w 378"/>
                <a:gd name="T113" fmla="*/ 343 h 509"/>
                <a:gd name="T114" fmla="*/ 336 w 378"/>
                <a:gd name="T115" fmla="*/ 303 h 509"/>
                <a:gd name="T116" fmla="*/ 337 w 378"/>
                <a:gd name="T117" fmla="*/ 10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8" h="509">
                  <a:moveTo>
                    <a:pt x="337" y="100"/>
                  </a:moveTo>
                  <a:cubicBezTo>
                    <a:pt x="337" y="100"/>
                    <a:pt x="351" y="87"/>
                    <a:pt x="358" y="79"/>
                  </a:cubicBezTo>
                  <a:cubicBezTo>
                    <a:pt x="365" y="71"/>
                    <a:pt x="378" y="43"/>
                    <a:pt x="378" y="43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12" y="32"/>
                    <a:pt x="312" y="32"/>
                    <a:pt x="312" y="32"/>
                  </a:cubicBezTo>
                  <a:cubicBezTo>
                    <a:pt x="312" y="32"/>
                    <a:pt x="290" y="40"/>
                    <a:pt x="283" y="46"/>
                  </a:cubicBezTo>
                  <a:cubicBezTo>
                    <a:pt x="276" y="52"/>
                    <a:pt x="278" y="56"/>
                    <a:pt x="278" y="56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5" y="70"/>
                    <a:pt x="247" y="63"/>
                    <a:pt x="234" y="61"/>
                  </a:cubicBezTo>
                  <a:cubicBezTo>
                    <a:pt x="221" y="59"/>
                    <a:pt x="194" y="57"/>
                    <a:pt x="194" y="57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10" y="38"/>
                    <a:pt x="10" y="51"/>
                  </a:cubicBezTo>
                  <a:cubicBezTo>
                    <a:pt x="10" y="64"/>
                    <a:pt x="23" y="56"/>
                    <a:pt x="23" y="56"/>
                  </a:cubicBezTo>
                  <a:cubicBezTo>
                    <a:pt x="23" y="56"/>
                    <a:pt x="23" y="65"/>
                    <a:pt x="21" y="71"/>
                  </a:cubicBezTo>
                  <a:cubicBezTo>
                    <a:pt x="19" y="77"/>
                    <a:pt x="30" y="86"/>
                    <a:pt x="30" y="8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50" y="116"/>
                    <a:pt x="42" y="121"/>
                    <a:pt x="41" y="126"/>
                  </a:cubicBezTo>
                  <a:cubicBezTo>
                    <a:pt x="40" y="131"/>
                    <a:pt x="53" y="150"/>
                    <a:pt x="57" y="156"/>
                  </a:cubicBezTo>
                  <a:cubicBezTo>
                    <a:pt x="61" y="162"/>
                    <a:pt x="46" y="174"/>
                    <a:pt x="46" y="174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42" y="189"/>
                    <a:pt x="36" y="187"/>
                    <a:pt x="29" y="193"/>
                  </a:cubicBezTo>
                  <a:cubicBezTo>
                    <a:pt x="22" y="199"/>
                    <a:pt x="26" y="208"/>
                    <a:pt x="26" y="208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13" y="230"/>
                    <a:pt x="2" y="237"/>
                    <a:pt x="2" y="248"/>
                  </a:cubicBezTo>
                  <a:cubicBezTo>
                    <a:pt x="2" y="259"/>
                    <a:pt x="11" y="269"/>
                    <a:pt x="18" y="270"/>
                  </a:cubicBezTo>
                  <a:cubicBezTo>
                    <a:pt x="25" y="271"/>
                    <a:pt x="25" y="262"/>
                    <a:pt x="25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42" y="273"/>
                    <a:pt x="42" y="273"/>
                    <a:pt x="42" y="273"/>
                  </a:cubicBezTo>
                  <a:cubicBezTo>
                    <a:pt x="33" y="275"/>
                    <a:pt x="33" y="275"/>
                    <a:pt x="33" y="275"/>
                  </a:cubicBezTo>
                  <a:cubicBezTo>
                    <a:pt x="23" y="283"/>
                    <a:pt x="23" y="283"/>
                    <a:pt x="23" y="283"/>
                  </a:cubicBezTo>
                  <a:cubicBezTo>
                    <a:pt x="23" y="283"/>
                    <a:pt x="18" y="273"/>
                    <a:pt x="9" y="283"/>
                  </a:cubicBezTo>
                  <a:cubicBezTo>
                    <a:pt x="0" y="293"/>
                    <a:pt x="13" y="302"/>
                    <a:pt x="13" y="302"/>
                  </a:cubicBezTo>
                  <a:cubicBezTo>
                    <a:pt x="9" y="312"/>
                    <a:pt x="9" y="312"/>
                    <a:pt x="9" y="312"/>
                  </a:cubicBezTo>
                  <a:cubicBezTo>
                    <a:pt x="175" y="416"/>
                    <a:pt x="175" y="416"/>
                    <a:pt x="175" y="416"/>
                  </a:cubicBezTo>
                  <a:cubicBezTo>
                    <a:pt x="175" y="416"/>
                    <a:pt x="187" y="425"/>
                    <a:pt x="184" y="429"/>
                  </a:cubicBezTo>
                  <a:cubicBezTo>
                    <a:pt x="181" y="433"/>
                    <a:pt x="173" y="439"/>
                    <a:pt x="173" y="439"/>
                  </a:cubicBezTo>
                  <a:cubicBezTo>
                    <a:pt x="248" y="509"/>
                    <a:pt x="248" y="509"/>
                    <a:pt x="248" y="509"/>
                  </a:cubicBezTo>
                  <a:cubicBezTo>
                    <a:pt x="248" y="508"/>
                    <a:pt x="248" y="508"/>
                    <a:pt x="248" y="508"/>
                  </a:cubicBezTo>
                  <a:cubicBezTo>
                    <a:pt x="261" y="505"/>
                    <a:pt x="261" y="505"/>
                    <a:pt x="261" y="505"/>
                  </a:cubicBezTo>
                  <a:cubicBezTo>
                    <a:pt x="281" y="463"/>
                    <a:pt x="281" y="463"/>
                    <a:pt x="281" y="463"/>
                  </a:cubicBezTo>
                  <a:cubicBezTo>
                    <a:pt x="281" y="463"/>
                    <a:pt x="279" y="448"/>
                    <a:pt x="279" y="441"/>
                  </a:cubicBezTo>
                  <a:cubicBezTo>
                    <a:pt x="279" y="434"/>
                    <a:pt x="300" y="434"/>
                    <a:pt x="299" y="424"/>
                  </a:cubicBezTo>
                  <a:cubicBezTo>
                    <a:pt x="298" y="414"/>
                    <a:pt x="293" y="401"/>
                    <a:pt x="301" y="398"/>
                  </a:cubicBezTo>
                  <a:cubicBezTo>
                    <a:pt x="309" y="395"/>
                    <a:pt x="324" y="388"/>
                    <a:pt x="324" y="388"/>
                  </a:cubicBezTo>
                  <a:cubicBezTo>
                    <a:pt x="328" y="361"/>
                    <a:pt x="328" y="361"/>
                    <a:pt x="328" y="361"/>
                  </a:cubicBezTo>
                  <a:cubicBezTo>
                    <a:pt x="328" y="361"/>
                    <a:pt x="352" y="366"/>
                    <a:pt x="360" y="351"/>
                  </a:cubicBezTo>
                  <a:cubicBezTo>
                    <a:pt x="361" y="349"/>
                    <a:pt x="362" y="346"/>
                    <a:pt x="364" y="343"/>
                  </a:cubicBezTo>
                  <a:cubicBezTo>
                    <a:pt x="336" y="303"/>
                    <a:pt x="336" y="303"/>
                    <a:pt x="336" y="303"/>
                  </a:cubicBezTo>
                  <a:lnTo>
                    <a:pt x="337" y="1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3" name="Freeform 171">
              <a:extLst>
                <a:ext uri="{FF2B5EF4-FFF2-40B4-BE49-F238E27FC236}">
                  <a16:creationId xmlns:a16="http://schemas.microsoft.com/office/drawing/2014/main" id="{358C75C3-DA50-4818-84C4-522DD75267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31988" y="3529014"/>
              <a:ext cx="122237" cy="123825"/>
            </a:xfrm>
            <a:custGeom>
              <a:avLst/>
              <a:gdLst>
                <a:gd name="T0" fmla="*/ 128 w 220"/>
                <a:gd name="T1" fmla="*/ 204 h 223"/>
                <a:gd name="T2" fmla="*/ 128 w 220"/>
                <a:gd name="T3" fmla="*/ 204 h 223"/>
                <a:gd name="T4" fmla="*/ 128 w 220"/>
                <a:gd name="T5" fmla="*/ 204 h 223"/>
                <a:gd name="T6" fmla="*/ 128 w 220"/>
                <a:gd name="T7" fmla="*/ 204 h 223"/>
                <a:gd name="T8" fmla="*/ 218 w 220"/>
                <a:gd name="T9" fmla="*/ 15 h 223"/>
                <a:gd name="T10" fmla="*/ 211 w 220"/>
                <a:gd name="T11" fmla="*/ 1 h 223"/>
                <a:gd name="T12" fmla="*/ 192 w 220"/>
                <a:gd name="T13" fmla="*/ 2 h 223"/>
                <a:gd name="T14" fmla="*/ 181 w 220"/>
                <a:gd name="T15" fmla="*/ 2 h 223"/>
                <a:gd name="T16" fmla="*/ 168 w 220"/>
                <a:gd name="T17" fmla="*/ 12 h 223"/>
                <a:gd name="T18" fmla="*/ 143 w 220"/>
                <a:gd name="T19" fmla="*/ 1 h 223"/>
                <a:gd name="T20" fmla="*/ 133 w 220"/>
                <a:gd name="T21" fmla="*/ 20 h 223"/>
                <a:gd name="T22" fmla="*/ 120 w 220"/>
                <a:gd name="T23" fmla="*/ 21 h 223"/>
                <a:gd name="T24" fmla="*/ 119 w 220"/>
                <a:gd name="T25" fmla="*/ 31 h 223"/>
                <a:gd name="T26" fmla="*/ 92 w 220"/>
                <a:gd name="T27" fmla="*/ 54 h 223"/>
                <a:gd name="T28" fmla="*/ 78 w 220"/>
                <a:gd name="T29" fmla="*/ 45 h 223"/>
                <a:gd name="T30" fmla="*/ 65 w 220"/>
                <a:gd name="T31" fmla="*/ 59 h 223"/>
                <a:gd name="T32" fmla="*/ 45 w 220"/>
                <a:gd name="T33" fmla="*/ 58 h 223"/>
                <a:gd name="T34" fmla="*/ 44 w 220"/>
                <a:gd name="T35" fmla="*/ 85 h 223"/>
                <a:gd name="T36" fmla="*/ 35 w 220"/>
                <a:gd name="T37" fmla="*/ 87 h 223"/>
                <a:gd name="T38" fmla="*/ 33 w 220"/>
                <a:gd name="T39" fmla="*/ 98 h 223"/>
                <a:gd name="T40" fmla="*/ 19 w 220"/>
                <a:gd name="T41" fmla="*/ 102 h 223"/>
                <a:gd name="T42" fmla="*/ 0 w 220"/>
                <a:gd name="T43" fmla="*/ 102 h 223"/>
                <a:gd name="T44" fmla="*/ 32 w 220"/>
                <a:gd name="T45" fmla="*/ 136 h 223"/>
                <a:gd name="T46" fmla="*/ 50 w 220"/>
                <a:gd name="T47" fmla="*/ 175 h 223"/>
                <a:gd name="T48" fmla="*/ 80 w 220"/>
                <a:gd name="T49" fmla="*/ 199 h 223"/>
                <a:gd name="T50" fmla="*/ 92 w 220"/>
                <a:gd name="T51" fmla="*/ 198 h 223"/>
                <a:gd name="T52" fmla="*/ 92 w 220"/>
                <a:gd name="T53" fmla="*/ 197 h 223"/>
                <a:gd name="T54" fmla="*/ 81 w 220"/>
                <a:gd name="T55" fmla="*/ 187 h 223"/>
                <a:gd name="T56" fmla="*/ 95 w 220"/>
                <a:gd name="T57" fmla="*/ 181 h 223"/>
                <a:gd name="T58" fmla="*/ 90 w 220"/>
                <a:gd name="T59" fmla="*/ 175 h 223"/>
                <a:gd name="T60" fmla="*/ 79 w 220"/>
                <a:gd name="T61" fmla="*/ 177 h 223"/>
                <a:gd name="T62" fmla="*/ 79 w 220"/>
                <a:gd name="T63" fmla="*/ 149 h 223"/>
                <a:gd name="T64" fmla="*/ 123 w 220"/>
                <a:gd name="T65" fmla="*/ 185 h 223"/>
                <a:gd name="T66" fmla="*/ 128 w 220"/>
                <a:gd name="T67" fmla="*/ 204 h 223"/>
                <a:gd name="T68" fmla="*/ 132 w 220"/>
                <a:gd name="T69" fmla="*/ 204 h 223"/>
                <a:gd name="T70" fmla="*/ 150 w 220"/>
                <a:gd name="T71" fmla="*/ 211 h 223"/>
                <a:gd name="T72" fmla="*/ 162 w 220"/>
                <a:gd name="T73" fmla="*/ 223 h 223"/>
                <a:gd name="T74" fmla="*/ 183 w 220"/>
                <a:gd name="T75" fmla="*/ 220 h 223"/>
                <a:gd name="T76" fmla="*/ 170 w 220"/>
                <a:gd name="T77" fmla="*/ 192 h 223"/>
                <a:gd name="T78" fmla="*/ 182 w 220"/>
                <a:gd name="T79" fmla="*/ 172 h 223"/>
                <a:gd name="T80" fmla="*/ 177 w 220"/>
                <a:gd name="T81" fmla="*/ 151 h 223"/>
                <a:gd name="T82" fmla="*/ 181 w 220"/>
                <a:gd name="T83" fmla="*/ 119 h 223"/>
                <a:gd name="T84" fmla="*/ 191 w 220"/>
                <a:gd name="T85" fmla="*/ 131 h 223"/>
                <a:gd name="T86" fmla="*/ 194 w 220"/>
                <a:gd name="T87" fmla="*/ 74 h 223"/>
                <a:gd name="T88" fmla="*/ 209 w 220"/>
                <a:gd name="T89" fmla="*/ 44 h 223"/>
                <a:gd name="T90" fmla="*/ 218 w 220"/>
                <a:gd name="T91" fmla="*/ 1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0" h="223">
                  <a:moveTo>
                    <a:pt x="128" y="204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close/>
                  <a:moveTo>
                    <a:pt x="218" y="15"/>
                  </a:moveTo>
                  <a:cubicBezTo>
                    <a:pt x="216" y="10"/>
                    <a:pt x="210" y="5"/>
                    <a:pt x="211" y="1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85" y="2"/>
                    <a:pt x="181" y="2"/>
                  </a:cubicBezTo>
                  <a:cubicBezTo>
                    <a:pt x="177" y="2"/>
                    <a:pt x="178" y="11"/>
                    <a:pt x="168" y="12"/>
                  </a:cubicBezTo>
                  <a:cubicBezTo>
                    <a:pt x="158" y="13"/>
                    <a:pt x="152" y="2"/>
                    <a:pt x="143" y="1"/>
                  </a:cubicBezTo>
                  <a:cubicBezTo>
                    <a:pt x="134" y="0"/>
                    <a:pt x="133" y="20"/>
                    <a:pt x="133" y="20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9" y="31"/>
                    <a:pt x="107" y="54"/>
                    <a:pt x="92" y="54"/>
                  </a:cubicBezTo>
                  <a:cubicBezTo>
                    <a:pt x="77" y="54"/>
                    <a:pt x="86" y="46"/>
                    <a:pt x="78" y="45"/>
                  </a:cubicBezTo>
                  <a:cubicBezTo>
                    <a:pt x="70" y="44"/>
                    <a:pt x="65" y="59"/>
                    <a:pt x="65" y="59"/>
                  </a:cubicBezTo>
                  <a:cubicBezTo>
                    <a:pt x="65" y="59"/>
                    <a:pt x="60" y="58"/>
                    <a:pt x="45" y="58"/>
                  </a:cubicBezTo>
                  <a:cubicBezTo>
                    <a:pt x="30" y="58"/>
                    <a:pt x="44" y="85"/>
                    <a:pt x="44" y="85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5" y="87"/>
                    <a:pt x="39" y="96"/>
                    <a:pt x="33" y="98"/>
                  </a:cubicBezTo>
                  <a:cubicBezTo>
                    <a:pt x="27" y="100"/>
                    <a:pt x="19" y="102"/>
                    <a:pt x="19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40" y="167"/>
                    <a:pt x="50" y="175"/>
                  </a:cubicBezTo>
                  <a:cubicBezTo>
                    <a:pt x="59" y="182"/>
                    <a:pt x="77" y="196"/>
                    <a:pt x="80" y="199"/>
                  </a:cubicBezTo>
                  <a:cubicBezTo>
                    <a:pt x="83" y="198"/>
                    <a:pt x="89" y="197"/>
                    <a:pt x="92" y="198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9" y="195"/>
                    <a:pt x="78" y="191"/>
                    <a:pt x="81" y="187"/>
                  </a:cubicBezTo>
                  <a:cubicBezTo>
                    <a:pt x="84" y="183"/>
                    <a:pt x="99" y="188"/>
                    <a:pt x="95" y="181"/>
                  </a:cubicBezTo>
                  <a:cubicBezTo>
                    <a:pt x="91" y="175"/>
                    <a:pt x="90" y="175"/>
                    <a:pt x="90" y="175"/>
                  </a:cubicBezTo>
                  <a:cubicBezTo>
                    <a:pt x="90" y="175"/>
                    <a:pt x="79" y="179"/>
                    <a:pt x="79" y="177"/>
                  </a:cubicBezTo>
                  <a:cubicBezTo>
                    <a:pt x="78" y="175"/>
                    <a:pt x="72" y="147"/>
                    <a:pt x="79" y="149"/>
                  </a:cubicBezTo>
                  <a:cubicBezTo>
                    <a:pt x="86" y="151"/>
                    <a:pt x="119" y="177"/>
                    <a:pt x="123" y="185"/>
                  </a:cubicBezTo>
                  <a:cubicBezTo>
                    <a:pt x="126" y="189"/>
                    <a:pt x="127" y="197"/>
                    <a:pt x="128" y="204"/>
                  </a:cubicBezTo>
                  <a:cubicBezTo>
                    <a:pt x="129" y="204"/>
                    <a:pt x="131" y="204"/>
                    <a:pt x="132" y="204"/>
                  </a:cubicBezTo>
                  <a:cubicBezTo>
                    <a:pt x="145" y="205"/>
                    <a:pt x="150" y="211"/>
                    <a:pt x="150" y="211"/>
                  </a:cubicBezTo>
                  <a:cubicBezTo>
                    <a:pt x="150" y="211"/>
                    <a:pt x="150" y="223"/>
                    <a:pt x="162" y="223"/>
                  </a:cubicBezTo>
                  <a:cubicBezTo>
                    <a:pt x="168" y="223"/>
                    <a:pt x="176" y="222"/>
                    <a:pt x="183" y="220"/>
                  </a:cubicBezTo>
                  <a:cubicBezTo>
                    <a:pt x="180" y="218"/>
                    <a:pt x="170" y="205"/>
                    <a:pt x="170" y="192"/>
                  </a:cubicBezTo>
                  <a:cubicBezTo>
                    <a:pt x="170" y="177"/>
                    <a:pt x="182" y="181"/>
                    <a:pt x="182" y="172"/>
                  </a:cubicBezTo>
                  <a:cubicBezTo>
                    <a:pt x="182" y="163"/>
                    <a:pt x="177" y="151"/>
                    <a:pt x="177" y="151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194" y="74"/>
                    <a:pt x="194" y="74"/>
                    <a:pt x="194" y="74"/>
                  </a:cubicBezTo>
                  <a:cubicBezTo>
                    <a:pt x="194" y="74"/>
                    <a:pt x="200" y="53"/>
                    <a:pt x="209" y="44"/>
                  </a:cubicBezTo>
                  <a:cubicBezTo>
                    <a:pt x="218" y="35"/>
                    <a:pt x="220" y="20"/>
                    <a:pt x="218" y="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4" name="Freeform 172">
              <a:extLst>
                <a:ext uri="{FF2B5EF4-FFF2-40B4-BE49-F238E27FC236}">
                  <a16:creationId xmlns:a16="http://schemas.microsoft.com/office/drawing/2014/main" id="{FA8369DB-458C-4985-9F07-8B501BBF1DEB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5324" y="3638551"/>
              <a:ext cx="90487" cy="85725"/>
            </a:xfrm>
            <a:custGeom>
              <a:avLst/>
              <a:gdLst>
                <a:gd name="T0" fmla="*/ 146 w 162"/>
                <a:gd name="T1" fmla="*/ 133 h 152"/>
                <a:gd name="T2" fmla="*/ 159 w 162"/>
                <a:gd name="T3" fmla="*/ 122 h 152"/>
                <a:gd name="T4" fmla="*/ 145 w 162"/>
                <a:gd name="T5" fmla="*/ 115 h 152"/>
                <a:gd name="T6" fmla="*/ 145 w 162"/>
                <a:gd name="T7" fmla="*/ 93 h 152"/>
                <a:gd name="T8" fmla="*/ 162 w 162"/>
                <a:gd name="T9" fmla="*/ 87 h 152"/>
                <a:gd name="T10" fmla="*/ 140 w 162"/>
                <a:gd name="T11" fmla="*/ 66 h 152"/>
                <a:gd name="T12" fmla="*/ 124 w 162"/>
                <a:gd name="T13" fmla="*/ 39 h 152"/>
                <a:gd name="T14" fmla="*/ 122 w 162"/>
                <a:gd name="T15" fmla="*/ 24 h 152"/>
                <a:gd name="T16" fmla="*/ 122 w 162"/>
                <a:gd name="T17" fmla="*/ 23 h 152"/>
                <a:gd name="T18" fmla="*/ 122 w 162"/>
                <a:gd name="T19" fmla="*/ 23 h 152"/>
                <a:gd name="T20" fmla="*/ 101 w 162"/>
                <a:gd name="T21" fmla="*/ 26 h 152"/>
                <a:gd name="T22" fmla="*/ 89 w 162"/>
                <a:gd name="T23" fmla="*/ 14 h 152"/>
                <a:gd name="T24" fmla="*/ 71 w 162"/>
                <a:gd name="T25" fmla="*/ 7 h 152"/>
                <a:gd name="T26" fmla="*/ 59 w 162"/>
                <a:gd name="T27" fmla="*/ 12 h 152"/>
                <a:gd name="T28" fmla="*/ 33 w 162"/>
                <a:gd name="T29" fmla="*/ 1 h 152"/>
                <a:gd name="T30" fmla="*/ 19 w 162"/>
                <a:gd name="T31" fmla="*/ 2 h 152"/>
                <a:gd name="T32" fmla="*/ 19 w 162"/>
                <a:gd name="T33" fmla="*/ 2 h 152"/>
                <a:gd name="T34" fmla="*/ 10 w 162"/>
                <a:gd name="T35" fmla="*/ 19 h 152"/>
                <a:gd name="T36" fmla="*/ 20 w 162"/>
                <a:gd name="T37" fmla="*/ 32 h 152"/>
                <a:gd name="T38" fmla="*/ 9 w 162"/>
                <a:gd name="T39" fmla="*/ 60 h 152"/>
                <a:gd name="T40" fmla="*/ 33 w 162"/>
                <a:gd name="T41" fmla="*/ 72 h 152"/>
                <a:gd name="T42" fmla="*/ 53 w 162"/>
                <a:gd name="T43" fmla="*/ 85 h 152"/>
                <a:gd name="T44" fmla="*/ 51 w 162"/>
                <a:gd name="T45" fmla="*/ 67 h 152"/>
                <a:gd name="T46" fmla="*/ 33 w 162"/>
                <a:gd name="T47" fmla="*/ 49 h 152"/>
                <a:gd name="T48" fmla="*/ 67 w 162"/>
                <a:gd name="T49" fmla="*/ 70 h 152"/>
                <a:gd name="T50" fmla="*/ 68 w 162"/>
                <a:gd name="T51" fmla="*/ 89 h 152"/>
                <a:gd name="T52" fmla="*/ 95 w 162"/>
                <a:gd name="T53" fmla="*/ 94 h 152"/>
                <a:gd name="T54" fmla="*/ 108 w 162"/>
                <a:gd name="T55" fmla="*/ 121 h 152"/>
                <a:gd name="T56" fmla="*/ 108 w 162"/>
                <a:gd name="T57" fmla="*/ 138 h 152"/>
                <a:gd name="T58" fmla="*/ 131 w 162"/>
                <a:gd name="T59" fmla="*/ 150 h 152"/>
                <a:gd name="T60" fmla="*/ 122 w 162"/>
                <a:gd name="T61" fmla="*/ 133 h 152"/>
                <a:gd name="T62" fmla="*/ 141 w 162"/>
                <a:gd name="T63" fmla="*/ 152 h 152"/>
                <a:gd name="T64" fmla="*/ 145 w 162"/>
                <a:gd name="T65" fmla="*/ 147 h 152"/>
                <a:gd name="T66" fmla="*/ 146 w 162"/>
                <a:gd name="T67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52">
                  <a:moveTo>
                    <a:pt x="146" y="133"/>
                  </a:moveTo>
                  <a:cubicBezTo>
                    <a:pt x="146" y="133"/>
                    <a:pt x="159" y="127"/>
                    <a:pt x="159" y="122"/>
                  </a:cubicBezTo>
                  <a:cubicBezTo>
                    <a:pt x="159" y="117"/>
                    <a:pt x="145" y="115"/>
                    <a:pt x="145" y="115"/>
                  </a:cubicBezTo>
                  <a:cubicBezTo>
                    <a:pt x="145" y="115"/>
                    <a:pt x="135" y="96"/>
                    <a:pt x="145" y="93"/>
                  </a:cubicBezTo>
                  <a:cubicBezTo>
                    <a:pt x="151" y="91"/>
                    <a:pt x="158" y="88"/>
                    <a:pt x="162" y="87"/>
                  </a:cubicBezTo>
                  <a:cubicBezTo>
                    <a:pt x="154" y="82"/>
                    <a:pt x="143" y="75"/>
                    <a:pt x="140" y="66"/>
                  </a:cubicBezTo>
                  <a:cubicBezTo>
                    <a:pt x="136" y="53"/>
                    <a:pt x="124" y="39"/>
                    <a:pt x="124" y="39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4"/>
                    <a:pt x="122" y="24"/>
                    <a:pt x="122" y="23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15" y="25"/>
                    <a:pt x="107" y="26"/>
                    <a:pt x="101" y="26"/>
                  </a:cubicBezTo>
                  <a:cubicBezTo>
                    <a:pt x="89" y="26"/>
                    <a:pt x="89" y="14"/>
                    <a:pt x="89" y="14"/>
                  </a:cubicBezTo>
                  <a:cubicBezTo>
                    <a:pt x="89" y="14"/>
                    <a:pt x="84" y="8"/>
                    <a:pt x="71" y="7"/>
                  </a:cubicBezTo>
                  <a:cubicBezTo>
                    <a:pt x="58" y="6"/>
                    <a:pt x="59" y="12"/>
                    <a:pt x="59" y="12"/>
                  </a:cubicBezTo>
                  <a:cubicBezTo>
                    <a:pt x="59" y="12"/>
                    <a:pt x="39" y="3"/>
                    <a:pt x="33" y="1"/>
                  </a:cubicBezTo>
                  <a:cubicBezTo>
                    <a:pt x="29" y="0"/>
                    <a:pt x="23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26" y="28"/>
                    <a:pt x="20" y="32"/>
                  </a:cubicBezTo>
                  <a:cubicBezTo>
                    <a:pt x="14" y="36"/>
                    <a:pt x="0" y="46"/>
                    <a:pt x="9" y="60"/>
                  </a:cubicBezTo>
                  <a:cubicBezTo>
                    <a:pt x="18" y="74"/>
                    <a:pt x="33" y="72"/>
                    <a:pt x="33" y="72"/>
                  </a:cubicBezTo>
                  <a:cubicBezTo>
                    <a:pt x="33" y="72"/>
                    <a:pt x="50" y="92"/>
                    <a:pt x="53" y="85"/>
                  </a:cubicBezTo>
                  <a:cubicBezTo>
                    <a:pt x="56" y="78"/>
                    <a:pt x="51" y="67"/>
                    <a:pt x="51" y="67"/>
                  </a:cubicBezTo>
                  <a:cubicBezTo>
                    <a:pt x="51" y="67"/>
                    <a:pt x="24" y="49"/>
                    <a:pt x="33" y="49"/>
                  </a:cubicBezTo>
                  <a:cubicBezTo>
                    <a:pt x="42" y="49"/>
                    <a:pt x="67" y="70"/>
                    <a:pt x="67" y="70"/>
                  </a:cubicBezTo>
                  <a:cubicBezTo>
                    <a:pt x="67" y="70"/>
                    <a:pt x="64" y="89"/>
                    <a:pt x="68" y="89"/>
                  </a:cubicBezTo>
                  <a:cubicBezTo>
                    <a:pt x="72" y="89"/>
                    <a:pt x="95" y="94"/>
                    <a:pt x="95" y="94"/>
                  </a:cubicBezTo>
                  <a:cubicBezTo>
                    <a:pt x="108" y="121"/>
                    <a:pt x="108" y="121"/>
                    <a:pt x="108" y="121"/>
                  </a:cubicBezTo>
                  <a:cubicBezTo>
                    <a:pt x="108" y="121"/>
                    <a:pt x="99" y="129"/>
                    <a:pt x="108" y="138"/>
                  </a:cubicBezTo>
                  <a:cubicBezTo>
                    <a:pt x="117" y="147"/>
                    <a:pt x="131" y="150"/>
                    <a:pt x="131" y="150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5" y="147"/>
                    <a:pt x="145" y="147"/>
                    <a:pt x="145" y="147"/>
                  </a:cubicBezTo>
                  <a:lnTo>
                    <a:pt x="146" y="13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5" name="Freeform 173">
              <a:extLst>
                <a:ext uri="{FF2B5EF4-FFF2-40B4-BE49-F238E27FC236}">
                  <a16:creationId xmlns:a16="http://schemas.microsoft.com/office/drawing/2014/main" id="{1B0C6BFE-7B96-483A-9FFA-17BE957CAB7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6938" y="2665414"/>
              <a:ext cx="44450" cy="50800"/>
            </a:xfrm>
            <a:custGeom>
              <a:avLst/>
              <a:gdLst>
                <a:gd name="T0" fmla="*/ 79 w 80"/>
                <a:gd name="T1" fmla="*/ 27 h 90"/>
                <a:gd name="T2" fmla="*/ 73 w 80"/>
                <a:gd name="T3" fmla="*/ 31 h 90"/>
                <a:gd name="T4" fmla="*/ 65 w 80"/>
                <a:gd name="T5" fmla="*/ 17 h 90"/>
                <a:gd name="T6" fmla="*/ 56 w 80"/>
                <a:gd name="T7" fmla="*/ 10 h 90"/>
                <a:gd name="T8" fmla="*/ 46 w 80"/>
                <a:gd name="T9" fmla="*/ 0 h 90"/>
                <a:gd name="T10" fmla="*/ 29 w 80"/>
                <a:gd name="T11" fmla="*/ 0 h 90"/>
                <a:gd name="T12" fmla="*/ 29 w 80"/>
                <a:gd name="T13" fmla="*/ 15 h 90"/>
                <a:gd name="T14" fmla="*/ 18 w 80"/>
                <a:gd name="T15" fmla="*/ 14 h 90"/>
                <a:gd name="T16" fmla="*/ 9 w 80"/>
                <a:gd name="T17" fmla="*/ 29 h 90"/>
                <a:gd name="T18" fmla="*/ 4 w 80"/>
                <a:gd name="T19" fmla="*/ 29 h 90"/>
                <a:gd name="T20" fmla="*/ 3 w 80"/>
                <a:gd name="T21" fmla="*/ 39 h 90"/>
                <a:gd name="T22" fmla="*/ 17 w 80"/>
                <a:gd name="T23" fmla="*/ 48 h 90"/>
                <a:gd name="T24" fmla="*/ 4 w 80"/>
                <a:gd name="T25" fmla="*/ 64 h 90"/>
                <a:gd name="T26" fmla="*/ 6 w 80"/>
                <a:gd name="T27" fmla="*/ 65 h 90"/>
                <a:gd name="T28" fmla="*/ 24 w 80"/>
                <a:gd name="T29" fmla="*/ 62 h 90"/>
                <a:gd name="T30" fmla="*/ 24 w 80"/>
                <a:gd name="T31" fmla="*/ 74 h 90"/>
                <a:gd name="T32" fmla="*/ 41 w 80"/>
                <a:gd name="T33" fmla="*/ 90 h 90"/>
                <a:gd name="T34" fmla="*/ 48 w 80"/>
                <a:gd name="T35" fmla="*/ 81 h 90"/>
                <a:gd name="T36" fmla="*/ 46 w 80"/>
                <a:gd name="T37" fmla="*/ 71 h 90"/>
                <a:gd name="T38" fmla="*/ 40 w 80"/>
                <a:gd name="T39" fmla="*/ 74 h 90"/>
                <a:gd name="T40" fmla="*/ 31 w 80"/>
                <a:gd name="T41" fmla="*/ 68 h 90"/>
                <a:gd name="T42" fmla="*/ 46 w 80"/>
                <a:gd name="T43" fmla="*/ 68 h 90"/>
                <a:gd name="T44" fmla="*/ 52 w 80"/>
                <a:gd name="T45" fmla="*/ 63 h 90"/>
                <a:gd name="T46" fmla="*/ 54 w 80"/>
                <a:gd name="T47" fmla="*/ 49 h 90"/>
                <a:gd name="T48" fmla="*/ 72 w 80"/>
                <a:gd name="T49" fmla="*/ 59 h 90"/>
                <a:gd name="T50" fmla="*/ 78 w 80"/>
                <a:gd name="T51" fmla="*/ 53 h 90"/>
                <a:gd name="T52" fmla="*/ 80 w 80"/>
                <a:gd name="T53" fmla="*/ 56 h 90"/>
                <a:gd name="T54" fmla="*/ 79 w 80"/>
                <a:gd name="T55" fmla="*/ 2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90">
                  <a:moveTo>
                    <a:pt x="79" y="27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2"/>
                    <a:pt x="29" y="0"/>
                    <a:pt x="29" y="0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1" y="10"/>
                    <a:pt x="18" y="14"/>
                  </a:cubicBezTo>
                  <a:cubicBezTo>
                    <a:pt x="15" y="18"/>
                    <a:pt x="9" y="29"/>
                    <a:pt x="9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0" y="36"/>
                    <a:pt x="3" y="39"/>
                  </a:cubicBezTo>
                  <a:cubicBezTo>
                    <a:pt x="6" y="42"/>
                    <a:pt x="17" y="48"/>
                    <a:pt x="17" y="48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5"/>
                    <a:pt x="6" y="65"/>
                    <a:pt x="6" y="65"/>
                  </a:cubicBezTo>
                  <a:cubicBezTo>
                    <a:pt x="13" y="67"/>
                    <a:pt x="24" y="62"/>
                    <a:pt x="24" y="62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56"/>
                    <a:pt x="80" y="56"/>
                    <a:pt x="80" y="56"/>
                  </a:cubicBezTo>
                  <a:lnTo>
                    <a:pt x="79" y="2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6" name="Freeform 174">
              <a:extLst>
                <a:ext uri="{FF2B5EF4-FFF2-40B4-BE49-F238E27FC236}">
                  <a16:creationId xmlns:a16="http://schemas.microsoft.com/office/drawing/2014/main" id="{AE87AB8D-1EE0-4440-B74B-DD75BA6D533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14875" y="2586039"/>
              <a:ext cx="104775" cy="130175"/>
            </a:xfrm>
            <a:custGeom>
              <a:avLst/>
              <a:gdLst>
                <a:gd name="T0" fmla="*/ 167 w 185"/>
                <a:gd name="T1" fmla="*/ 152 h 233"/>
                <a:gd name="T2" fmla="*/ 160 w 185"/>
                <a:gd name="T3" fmla="*/ 140 h 233"/>
                <a:gd name="T4" fmla="*/ 166 w 185"/>
                <a:gd name="T5" fmla="*/ 120 h 233"/>
                <a:gd name="T6" fmla="*/ 161 w 185"/>
                <a:gd name="T7" fmla="*/ 102 h 233"/>
                <a:gd name="T8" fmla="*/ 171 w 185"/>
                <a:gd name="T9" fmla="*/ 88 h 233"/>
                <a:gd name="T10" fmla="*/ 139 w 185"/>
                <a:gd name="T11" fmla="*/ 91 h 233"/>
                <a:gd name="T12" fmla="*/ 117 w 185"/>
                <a:gd name="T13" fmla="*/ 82 h 233"/>
                <a:gd name="T14" fmla="*/ 115 w 185"/>
                <a:gd name="T15" fmla="*/ 56 h 233"/>
                <a:gd name="T16" fmla="*/ 91 w 185"/>
                <a:gd name="T17" fmla="*/ 48 h 233"/>
                <a:gd name="T18" fmla="*/ 77 w 185"/>
                <a:gd name="T19" fmla="*/ 27 h 233"/>
                <a:gd name="T20" fmla="*/ 48 w 185"/>
                <a:gd name="T21" fmla="*/ 6 h 233"/>
                <a:gd name="T22" fmla="*/ 18 w 185"/>
                <a:gd name="T23" fmla="*/ 17 h 233"/>
                <a:gd name="T24" fmla="*/ 0 w 185"/>
                <a:gd name="T25" fmla="*/ 21 h 233"/>
                <a:gd name="T26" fmla="*/ 6 w 185"/>
                <a:gd name="T27" fmla="*/ 40 h 233"/>
                <a:gd name="T28" fmla="*/ 8 w 185"/>
                <a:gd name="T29" fmla="*/ 53 h 233"/>
                <a:gd name="T30" fmla="*/ 12 w 185"/>
                <a:gd name="T31" fmla="*/ 65 h 233"/>
                <a:gd name="T32" fmla="*/ 5 w 185"/>
                <a:gd name="T33" fmla="*/ 72 h 233"/>
                <a:gd name="T34" fmla="*/ 27 w 185"/>
                <a:gd name="T35" fmla="*/ 76 h 233"/>
                <a:gd name="T36" fmla="*/ 15 w 185"/>
                <a:gd name="T37" fmla="*/ 106 h 233"/>
                <a:gd name="T38" fmla="*/ 37 w 185"/>
                <a:gd name="T39" fmla="*/ 118 h 233"/>
                <a:gd name="T40" fmla="*/ 35 w 185"/>
                <a:gd name="T41" fmla="*/ 140 h 233"/>
                <a:gd name="T42" fmla="*/ 41 w 185"/>
                <a:gd name="T43" fmla="*/ 153 h 233"/>
                <a:gd name="T44" fmla="*/ 58 w 185"/>
                <a:gd name="T45" fmla="*/ 174 h 233"/>
                <a:gd name="T46" fmla="*/ 65 w 185"/>
                <a:gd name="T47" fmla="*/ 199 h 233"/>
                <a:gd name="T48" fmla="*/ 71 w 185"/>
                <a:gd name="T49" fmla="*/ 211 h 233"/>
                <a:gd name="T50" fmla="*/ 84 w 185"/>
                <a:gd name="T51" fmla="*/ 221 h 233"/>
                <a:gd name="T52" fmla="*/ 95 w 185"/>
                <a:gd name="T53" fmla="*/ 229 h 233"/>
                <a:gd name="T54" fmla="*/ 112 w 185"/>
                <a:gd name="T55" fmla="*/ 221 h 233"/>
                <a:gd name="T56" fmla="*/ 128 w 185"/>
                <a:gd name="T57" fmla="*/ 213 h 233"/>
                <a:gd name="T58" fmla="*/ 158 w 185"/>
                <a:gd name="T59" fmla="*/ 207 h 233"/>
                <a:gd name="T60" fmla="*/ 165 w 185"/>
                <a:gd name="T61" fmla="*/ 192 h 233"/>
                <a:gd name="T62" fmla="*/ 177 w 185"/>
                <a:gd name="T63" fmla="*/ 180 h 233"/>
                <a:gd name="T64" fmla="*/ 180 w 185"/>
                <a:gd name="T65" fmla="*/ 159 h 233"/>
                <a:gd name="T66" fmla="*/ 27 w 185"/>
                <a:gd name="T67" fmla="*/ 144 h 233"/>
                <a:gd name="T68" fmla="*/ 24 w 185"/>
                <a:gd name="T69" fmla="*/ 144 h 233"/>
                <a:gd name="T70" fmla="*/ 24 w 185"/>
                <a:gd name="T71" fmla="*/ 1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233">
                  <a:moveTo>
                    <a:pt x="180" y="159"/>
                  </a:moveTo>
                  <a:cubicBezTo>
                    <a:pt x="167" y="152"/>
                    <a:pt x="167" y="152"/>
                    <a:pt x="167" y="152"/>
                  </a:cubicBezTo>
                  <a:cubicBezTo>
                    <a:pt x="169" y="145"/>
                    <a:pt x="169" y="145"/>
                    <a:pt x="169" y="145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55" y="84"/>
                    <a:pt x="155" y="84"/>
                    <a:pt x="155" y="84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7" y="62"/>
                    <a:pt x="115" y="56"/>
                  </a:cubicBezTo>
                  <a:cubicBezTo>
                    <a:pt x="113" y="50"/>
                    <a:pt x="101" y="49"/>
                    <a:pt x="99" y="54"/>
                  </a:cubicBezTo>
                  <a:cubicBezTo>
                    <a:pt x="97" y="59"/>
                    <a:pt x="91" y="48"/>
                    <a:pt x="91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33" y="0"/>
                    <a:pt x="30" y="6"/>
                  </a:cubicBezTo>
                  <a:cubicBezTo>
                    <a:pt x="27" y="12"/>
                    <a:pt x="18" y="17"/>
                    <a:pt x="18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24" y="56"/>
                    <a:pt x="25" y="59"/>
                  </a:cubicBezTo>
                  <a:cubicBezTo>
                    <a:pt x="26" y="62"/>
                    <a:pt x="12" y="65"/>
                    <a:pt x="12" y="65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27" y="71"/>
                    <a:pt x="27" y="76"/>
                  </a:cubicBezTo>
                  <a:cubicBezTo>
                    <a:pt x="27" y="81"/>
                    <a:pt x="15" y="95"/>
                    <a:pt x="15" y="95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6"/>
                    <a:pt x="19" y="103"/>
                    <a:pt x="26" y="105"/>
                  </a:cubicBezTo>
                  <a:cubicBezTo>
                    <a:pt x="33" y="107"/>
                    <a:pt x="37" y="118"/>
                    <a:pt x="37" y="118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3" y="120"/>
                    <a:pt x="37" y="133"/>
                    <a:pt x="35" y="140"/>
                  </a:cubicBezTo>
                  <a:cubicBezTo>
                    <a:pt x="34" y="142"/>
                    <a:pt x="33" y="143"/>
                    <a:pt x="31" y="14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64" y="170"/>
                    <a:pt x="64" y="170"/>
                    <a:pt x="64" y="170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71" y="211"/>
                    <a:pt x="71" y="211"/>
                    <a:pt x="7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95" y="229"/>
                    <a:pt x="95" y="229"/>
                    <a:pt x="95" y="229"/>
                  </a:cubicBezTo>
                  <a:cubicBezTo>
                    <a:pt x="100" y="221"/>
                    <a:pt x="100" y="221"/>
                    <a:pt x="100" y="221"/>
                  </a:cubicBezTo>
                  <a:cubicBezTo>
                    <a:pt x="100" y="221"/>
                    <a:pt x="105" y="221"/>
                    <a:pt x="112" y="221"/>
                  </a:cubicBezTo>
                  <a:cubicBezTo>
                    <a:pt x="119" y="221"/>
                    <a:pt x="115" y="213"/>
                    <a:pt x="115" y="213"/>
                  </a:cubicBezTo>
                  <a:cubicBezTo>
                    <a:pt x="128" y="213"/>
                    <a:pt x="128" y="213"/>
                    <a:pt x="128" y="213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58" y="207"/>
                    <a:pt x="158" y="207"/>
                    <a:pt x="158" y="207"/>
                  </a:cubicBezTo>
                  <a:cubicBezTo>
                    <a:pt x="158" y="207"/>
                    <a:pt x="166" y="206"/>
                    <a:pt x="167" y="203"/>
                  </a:cubicBezTo>
                  <a:cubicBezTo>
                    <a:pt x="168" y="200"/>
                    <a:pt x="165" y="192"/>
                    <a:pt x="165" y="192"/>
                  </a:cubicBezTo>
                  <a:cubicBezTo>
                    <a:pt x="165" y="192"/>
                    <a:pt x="162" y="185"/>
                    <a:pt x="164" y="181"/>
                  </a:cubicBezTo>
                  <a:cubicBezTo>
                    <a:pt x="166" y="177"/>
                    <a:pt x="177" y="180"/>
                    <a:pt x="177" y="180"/>
                  </a:cubicBezTo>
                  <a:cubicBezTo>
                    <a:pt x="177" y="180"/>
                    <a:pt x="181" y="173"/>
                    <a:pt x="183" y="169"/>
                  </a:cubicBezTo>
                  <a:cubicBezTo>
                    <a:pt x="185" y="165"/>
                    <a:pt x="180" y="159"/>
                    <a:pt x="180" y="159"/>
                  </a:cubicBezTo>
                  <a:close/>
                  <a:moveTo>
                    <a:pt x="24" y="144"/>
                  </a:moveTo>
                  <a:cubicBezTo>
                    <a:pt x="25" y="144"/>
                    <a:pt x="26" y="144"/>
                    <a:pt x="27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24" y="144"/>
                  </a:moveTo>
                  <a:cubicBezTo>
                    <a:pt x="22" y="144"/>
                    <a:pt x="19" y="144"/>
                    <a:pt x="18" y="143"/>
                  </a:cubicBezTo>
                  <a:cubicBezTo>
                    <a:pt x="19" y="144"/>
                    <a:pt x="22" y="144"/>
                    <a:pt x="24" y="1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7" name="Freeform 175">
              <a:extLst>
                <a:ext uri="{FF2B5EF4-FFF2-40B4-BE49-F238E27FC236}">
                  <a16:creationId xmlns:a16="http://schemas.microsoft.com/office/drawing/2014/main" id="{7981B099-C606-4184-A40D-4FB981B37B2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65138" y="1897063"/>
              <a:ext cx="1147762" cy="495300"/>
            </a:xfrm>
            <a:custGeom>
              <a:avLst/>
              <a:gdLst>
                <a:gd name="T0" fmla="*/ 1650 w 2049"/>
                <a:gd name="T1" fmla="*/ 628 h 886"/>
                <a:gd name="T2" fmla="*/ 1600 w 2049"/>
                <a:gd name="T3" fmla="*/ 619 h 886"/>
                <a:gd name="T4" fmla="*/ 1594 w 2049"/>
                <a:gd name="T5" fmla="*/ 717 h 886"/>
                <a:gd name="T6" fmla="*/ 1594 w 2049"/>
                <a:gd name="T7" fmla="*/ 777 h 886"/>
                <a:gd name="T8" fmla="*/ 1677 w 2049"/>
                <a:gd name="T9" fmla="*/ 696 h 886"/>
                <a:gd name="T10" fmla="*/ 1691 w 2049"/>
                <a:gd name="T11" fmla="*/ 558 h 886"/>
                <a:gd name="T12" fmla="*/ 1597 w 2049"/>
                <a:gd name="T13" fmla="*/ 572 h 886"/>
                <a:gd name="T14" fmla="*/ 1561 w 2049"/>
                <a:gd name="T15" fmla="*/ 513 h 886"/>
                <a:gd name="T16" fmla="*/ 2008 w 2049"/>
                <a:gd name="T17" fmla="*/ 53 h 886"/>
                <a:gd name="T18" fmla="*/ 1735 w 2049"/>
                <a:gd name="T19" fmla="*/ 24 h 886"/>
                <a:gd name="T20" fmla="*/ 1622 w 2049"/>
                <a:gd name="T21" fmla="*/ 0 h 886"/>
                <a:gd name="T22" fmla="*/ 1141 w 2049"/>
                <a:gd name="T23" fmla="*/ 107 h 886"/>
                <a:gd name="T24" fmla="*/ 1138 w 2049"/>
                <a:gd name="T25" fmla="*/ 211 h 886"/>
                <a:gd name="T26" fmla="*/ 1051 w 2049"/>
                <a:gd name="T27" fmla="*/ 238 h 886"/>
                <a:gd name="T28" fmla="*/ 837 w 2049"/>
                <a:gd name="T29" fmla="*/ 261 h 886"/>
                <a:gd name="T30" fmla="*/ 939 w 2049"/>
                <a:gd name="T31" fmla="*/ 316 h 886"/>
                <a:gd name="T32" fmla="*/ 1037 w 2049"/>
                <a:gd name="T33" fmla="*/ 311 h 886"/>
                <a:gd name="T34" fmla="*/ 898 w 2049"/>
                <a:gd name="T35" fmla="*/ 357 h 886"/>
                <a:gd name="T36" fmla="*/ 745 w 2049"/>
                <a:gd name="T37" fmla="*/ 404 h 886"/>
                <a:gd name="T38" fmla="*/ 643 w 2049"/>
                <a:gd name="T39" fmla="*/ 462 h 886"/>
                <a:gd name="T40" fmla="*/ 689 w 2049"/>
                <a:gd name="T41" fmla="*/ 491 h 886"/>
                <a:gd name="T42" fmla="*/ 619 w 2049"/>
                <a:gd name="T43" fmla="*/ 510 h 886"/>
                <a:gd name="T44" fmla="*/ 678 w 2049"/>
                <a:gd name="T45" fmla="*/ 554 h 886"/>
                <a:gd name="T46" fmla="*/ 694 w 2049"/>
                <a:gd name="T47" fmla="*/ 576 h 886"/>
                <a:gd name="T48" fmla="*/ 785 w 2049"/>
                <a:gd name="T49" fmla="*/ 580 h 886"/>
                <a:gd name="T50" fmla="*/ 815 w 2049"/>
                <a:gd name="T51" fmla="*/ 598 h 886"/>
                <a:gd name="T52" fmla="*/ 697 w 2049"/>
                <a:gd name="T53" fmla="*/ 654 h 886"/>
                <a:gd name="T54" fmla="*/ 491 w 2049"/>
                <a:gd name="T55" fmla="*/ 747 h 886"/>
                <a:gd name="T56" fmla="*/ 385 w 2049"/>
                <a:gd name="T57" fmla="*/ 763 h 886"/>
                <a:gd name="T58" fmla="*/ 373 w 2049"/>
                <a:gd name="T59" fmla="*/ 783 h 886"/>
                <a:gd name="T60" fmla="*/ 514 w 2049"/>
                <a:gd name="T61" fmla="*/ 746 h 886"/>
                <a:gd name="T62" fmla="*/ 653 w 2049"/>
                <a:gd name="T63" fmla="*/ 697 h 886"/>
                <a:gd name="T64" fmla="*/ 841 w 2049"/>
                <a:gd name="T65" fmla="*/ 628 h 886"/>
                <a:gd name="T66" fmla="*/ 1015 w 2049"/>
                <a:gd name="T67" fmla="*/ 545 h 886"/>
                <a:gd name="T68" fmla="*/ 1234 w 2049"/>
                <a:gd name="T69" fmla="*/ 485 h 886"/>
                <a:gd name="T70" fmla="*/ 1075 w 2049"/>
                <a:gd name="T71" fmla="*/ 536 h 886"/>
                <a:gd name="T72" fmla="*/ 1211 w 2049"/>
                <a:gd name="T73" fmla="*/ 530 h 886"/>
                <a:gd name="T74" fmla="*/ 1336 w 2049"/>
                <a:gd name="T75" fmla="*/ 492 h 886"/>
                <a:gd name="T76" fmla="*/ 1472 w 2049"/>
                <a:gd name="T77" fmla="*/ 532 h 886"/>
                <a:gd name="T78" fmla="*/ 1541 w 2049"/>
                <a:gd name="T79" fmla="*/ 573 h 886"/>
                <a:gd name="T80" fmla="*/ 1630 w 2049"/>
                <a:gd name="T81" fmla="*/ 585 h 886"/>
                <a:gd name="T82" fmla="*/ 1679 w 2049"/>
                <a:gd name="T83" fmla="*/ 607 h 886"/>
                <a:gd name="T84" fmla="*/ 1636 w 2049"/>
                <a:gd name="T85" fmla="*/ 670 h 886"/>
                <a:gd name="T86" fmla="*/ 1660 w 2049"/>
                <a:gd name="T87" fmla="*/ 733 h 886"/>
                <a:gd name="T88" fmla="*/ 1623 w 2049"/>
                <a:gd name="T89" fmla="*/ 785 h 886"/>
                <a:gd name="T90" fmla="*/ 1707 w 2049"/>
                <a:gd name="T91" fmla="*/ 721 h 886"/>
                <a:gd name="T92" fmla="*/ 1598 w 2049"/>
                <a:gd name="T93" fmla="*/ 704 h 886"/>
                <a:gd name="T94" fmla="*/ 1546 w 2049"/>
                <a:gd name="T95" fmla="*/ 720 h 886"/>
                <a:gd name="T96" fmla="*/ 510 w 2049"/>
                <a:gd name="T97" fmla="*/ 517 h 886"/>
                <a:gd name="T98" fmla="*/ 76 w 2049"/>
                <a:gd name="T99" fmla="*/ 849 h 886"/>
                <a:gd name="T100" fmla="*/ 859 w 2049"/>
                <a:gd name="T101" fmla="*/ 663 h 886"/>
                <a:gd name="T102" fmla="*/ 881 w 2049"/>
                <a:gd name="T103" fmla="*/ 664 h 886"/>
                <a:gd name="T104" fmla="*/ 908 w 2049"/>
                <a:gd name="T105" fmla="*/ 635 h 886"/>
                <a:gd name="T106" fmla="*/ 1646 w 2049"/>
                <a:gd name="T107" fmla="*/ 762 h 886"/>
                <a:gd name="T108" fmla="*/ 923 w 2049"/>
                <a:gd name="T109" fmla="*/ 630 h 886"/>
                <a:gd name="T110" fmla="*/ 290 w 2049"/>
                <a:gd name="T111" fmla="*/ 788 h 886"/>
                <a:gd name="T112" fmla="*/ 221 w 2049"/>
                <a:gd name="T113" fmla="*/ 814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9" h="886">
                  <a:moveTo>
                    <a:pt x="1636" y="622"/>
                  </a:moveTo>
                  <a:cubicBezTo>
                    <a:pt x="1628" y="629"/>
                    <a:pt x="1614" y="645"/>
                    <a:pt x="1614" y="645"/>
                  </a:cubicBezTo>
                  <a:cubicBezTo>
                    <a:pt x="1602" y="669"/>
                    <a:pt x="1602" y="669"/>
                    <a:pt x="1602" y="669"/>
                  </a:cubicBezTo>
                  <a:cubicBezTo>
                    <a:pt x="1602" y="669"/>
                    <a:pt x="1623" y="665"/>
                    <a:pt x="1633" y="656"/>
                  </a:cubicBezTo>
                  <a:cubicBezTo>
                    <a:pt x="1643" y="647"/>
                    <a:pt x="1640" y="638"/>
                    <a:pt x="1640" y="638"/>
                  </a:cubicBezTo>
                  <a:cubicBezTo>
                    <a:pt x="1650" y="628"/>
                    <a:pt x="1650" y="628"/>
                    <a:pt x="1650" y="628"/>
                  </a:cubicBezTo>
                  <a:cubicBezTo>
                    <a:pt x="1650" y="628"/>
                    <a:pt x="1644" y="615"/>
                    <a:pt x="1636" y="622"/>
                  </a:cubicBezTo>
                  <a:close/>
                  <a:moveTo>
                    <a:pt x="1600" y="619"/>
                  </a:moveTo>
                  <a:cubicBezTo>
                    <a:pt x="1600" y="619"/>
                    <a:pt x="1575" y="626"/>
                    <a:pt x="1576" y="633"/>
                  </a:cubicBezTo>
                  <a:cubicBezTo>
                    <a:pt x="1577" y="640"/>
                    <a:pt x="1586" y="650"/>
                    <a:pt x="1586" y="650"/>
                  </a:cubicBezTo>
                  <a:cubicBezTo>
                    <a:pt x="1597" y="654"/>
                    <a:pt x="1614" y="646"/>
                    <a:pt x="1614" y="636"/>
                  </a:cubicBezTo>
                  <a:cubicBezTo>
                    <a:pt x="1614" y="626"/>
                    <a:pt x="1600" y="619"/>
                    <a:pt x="1600" y="619"/>
                  </a:cubicBezTo>
                  <a:close/>
                  <a:moveTo>
                    <a:pt x="1544" y="792"/>
                  </a:moveTo>
                  <a:cubicBezTo>
                    <a:pt x="1553" y="793"/>
                    <a:pt x="1553" y="793"/>
                    <a:pt x="1553" y="793"/>
                  </a:cubicBezTo>
                  <a:cubicBezTo>
                    <a:pt x="1559" y="768"/>
                    <a:pt x="1559" y="768"/>
                    <a:pt x="1559" y="768"/>
                  </a:cubicBezTo>
                  <a:cubicBezTo>
                    <a:pt x="1548" y="773"/>
                    <a:pt x="1548" y="773"/>
                    <a:pt x="1548" y="773"/>
                  </a:cubicBezTo>
                  <a:lnTo>
                    <a:pt x="1544" y="792"/>
                  </a:lnTo>
                  <a:close/>
                  <a:moveTo>
                    <a:pt x="1594" y="717"/>
                  </a:moveTo>
                  <a:cubicBezTo>
                    <a:pt x="1581" y="726"/>
                    <a:pt x="1581" y="726"/>
                    <a:pt x="1581" y="726"/>
                  </a:cubicBezTo>
                  <a:cubicBezTo>
                    <a:pt x="1581" y="726"/>
                    <a:pt x="1587" y="732"/>
                    <a:pt x="1591" y="733"/>
                  </a:cubicBezTo>
                  <a:cubicBezTo>
                    <a:pt x="1595" y="734"/>
                    <a:pt x="1577" y="743"/>
                    <a:pt x="1573" y="745"/>
                  </a:cubicBezTo>
                  <a:cubicBezTo>
                    <a:pt x="1569" y="747"/>
                    <a:pt x="1563" y="758"/>
                    <a:pt x="1568" y="767"/>
                  </a:cubicBezTo>
                  <a:cubicBezTo>
                    <a:pt x="1573" y="776"/>
                    <a:pt x="1572" y="794"/>
                    <a:pt x="1572" y="794"/>
                  </a:cubicBezTo>
                  <a:cubicBezTo>
                    <a:pt x="1572" y="794"/>
                    <a:pt x="1586" y="786"/>
                    <a:pt x="1594" y="777"/>
                  </a:cubicBezTo>
                  <a:cubicBezTo>
                    <a:pt x="1602" y="768"/>
                    <a:pt x="1590" y="756"/>
                    <a:pt x="1590" y="756"/>
                  </a:cubicBezTo>
                  <a:cubicBezTo>
                    <a:pt x="1590" y="756"/>
                    <a:pt x="1600" y="755"/>
                    <a:pt x="1609" y="745"/>
                  </a:cubicBezTo>
                  <a:cubicBezTo>
                    <a:pt x="1618" y="735"/>
                    <a:pt x="1594" y="717"/>
                    <a:pt x="1594" y="717"/>
                  </a:cubicBezTo>
                  <a:close/>
                  <a:moveTo>
                    <a:pt x="1707" y="721"/>
                  </a:moveTo>
                  <a:cubicBezTo>
                    <a:pt x="1707" y="721"/>
                    <a:pt x="1700" y="719"/>
                    <a:pt x="1700" y="714"/>
                  </a:cubicBezTo>
                  <a:cubicBezTo>
                    <a:pt x="1700" y="710"/>
                    <a:pt x="1672" y="709"/>
                    <a:pt x="1677" y="696"/>
                  </a:cubicBezTo>
                  <a:cubicBezTo>
                    <a:pt x="1682" y="683"/>
                    <a:pt x="1688" y="666"/>
                    <a:pt x="1688" y="666"/>
                  </a:cubicBezTo>
                  <a:cubicBezTo>
                    <a:pt x="1688" y="642"/>
                    <a:pt x="1688" y="642"/>
                    <a:pt x="1688" y="642"/>
                  </a:cubicBezTo>
                  <a:cubicBezTo>
                    <a:pt x="1688" y="642"/>
                    <a:pt x="1705" y="623"/>
                    <a:pt x="1698" y="606"/>
                  </a:cubicBezTo>
                  <a:cubicBezTo>
                    <a:pt x="1692" y="588"/>
                    <a:pt x="1685" y="586"/>
                    <a:pt x="1685" y="586"/>
                  </a:cubicBezTo>
                  <a:cubicBezTo>
                    <a:pt x="1691" y="575"/>
                    <a:pt x="1691" y="575"/>
                    <a:pt x="1691" y="575"/>
                  </a:cubicBezTo>
                  <a:cubicBezTo>
                    <a:pt x="1691" y="558"/>
                    <a:pt x="1691" y="558"/>
                    <a:pt x="1691" y="558"/>
                  </a:cubicBezTo>
                  <a:cubicBezTo>
                    <a:pt x="1691" y="558"/>
                    <a:pt x="1718" y="548"/>
                    <a:pt x="1699" y="542"/>
                  </a:cubicBezTo>
                  <a:cubicBezTo>
                    <a:pt x="1681" y="537"/>
                    <a:pt x="1653" y="547"/>
                    <a:pt x="1653" y="547"/>
                  </a:cubicBezTo>
                  <a:cubicBezTo>
                    <a:pt x="1651" y="555"/>
                    <a:pt x="1651" y="555"/>
                    <a:pt x="1651" y="555"/>
                  </a:cubicBezTo>
                  <a:cubicBezTo>
                    <a:pt x="1639" y="555"/>
                    <a:pt x="1639" y="555"/>
                    <a:pt x="1639" y="555"/>
                  </a:cubicBezTo>
                  <a:cubicBezTo>
                    <a:pt x="1639" y="555"/>
                    <a:pt x="1633" y="565"/>
                    <a:pt x="1625" y="565"/>
                  </a:cubicBezTo>
                  <a:cubicBezTo>
                    <a:pt x="1618" y="565"/>
                    <a:pt x="1597" y="572"/>
                    <a:pt x="1597" y="572"/>
                  </a:cubicBezTo>
                  <a:cubicBezTo>
                    <a:pt x="1597" y="572"/>
                    <a:pt x="1581" y="585"/>
                    <a:pt x="1575" y="585"/>
                  </a:cubicBezTo>
                  <a:cubicBezTo>
                    <a:pt x="1570" y="585"/>
                    <a:pt x="1589" y="566"/>
                    <a:pt x="1589" y="566"/>
                  </a:cubicBezTo>
                  <a:cubicBezTo>
                    <a:pt x="1589" y="566"/>
                    <a:pt x="1570" y="558"/>
                    <a:pt x="1570" y="547"/>
                  </a:cubicBezTo>
                  <a:cubicBezTo>
                    <a:pt x="1570" y="537"/>
                    <a:pt x="1570" y="528"/>
                    <a:pt x="1570" y="528"/>
                  </a:cubicBezTo>
                  <a:cubicBezTo>
                    <a:pt x="1585" y="513"/>
                    <a:pt x="1585" y="513"/>
                    <a:pt x="1585" y="513"/>
                  </a:cubicBezTo>
                  <a:cubicBezTo>
                    <a:pt x="1561" y="513"/>
                    <a:pt x="1561" y="513"/>
                    <a:pt x="1561" y="513"/>
                  </a:cubicBezTo>
                  <a:cubicBezTo>
                    <a:pt x="1561" y="513"/>
                    <a:pt x="1552" y="518"/>
                    <a:pt x="1549" y="518"/>
                  </a:cubicBezTo>
                  <a:cubicBezTo>
                    <a:pt x="1549" y="518"/>
                    <a:pt x="1520" y="524"/>
                    <a:pt x="1514" y="518"/>
                  </a:cubicBezTo>
                  <a:cubicBezTo>
                    <a:pt x="1508" y="512"/>
                    <a:pt x="1534" y="498"/>
                    <a:pt x="1534" y="498"/>
                  </a:cubicBezTo>
                  <a:cubicBezTo>
                    <a:pt x="2049" y="74"/>
                    <a:pt x="2049" y="74"/>
                    <a:pt x="2049" y="74"/>
                  </a:cubicBezTo>
                  <a:cubicBezTo>
                    <a:pt x="2037" y="74"/>
                    <a:pt x="2037" y="74"/>
                    <a:pt x="2037" y="74"/>
                  </a:cubicBezTo>
                  <a:cubicBezTo>
                    <a:pt x="2037" y="74"/>
                    <a:pt x="2034" y="51"/>
                    <a:pt x="2008" y="53"/>
                  </a:cubicBezTo>
                  <a:cubicBezTo>
                    <a:pt x="1982" y="55"/>
                    <a:pt x="1951" y="64"/>
                    <a:pt x="1947" y="64"/>
                  </a:cubicBezTo>
                  <a:cubicBezTo>
                    <a:pt x="1943" y="64"/>
                    <a:pt x="1916" y="50"/>
                    <a:pt x="1912" y="48"/>
                  </a:cubicBezTo>
                  <a:cubicBezTo>
                    <a:pt x="1908" y="46"/>
                    <a:pt x="1858" y="47"/>
                    <a:pt x="1858" y="47"/>
                  </a:cubicBezTo>
                  <a:cubicBezTo>
                    <a:pt x="1858" y="47"/>
                    <a:pt x="1842" y="39"/>
                    <a:pt x="1824" y="37"/>
                  </a:cubicBezTo>
                  <a:cubicBezTo>
                    <a:pt x="1806" y="35"/>
                    <a:pt x="1735" y="38"/>
                    <a:pt x="1732" y="38"/>
                  </a:cubicBezTo>
                  <a:cubicBezTo>
                    <a:pt x="1729" y="38"/>
                    <a:pt x="1735" y="24"/>
                    <a:pt x="1735" y="24"/>
                  </a:cubicBezTo>
                  <a:cubicBezTo>
                    <a:pt x="1735" y="24"/>
                    <a:pt x="1699" y="19"/>
                    <a:pt x="1694" y="18"/>
                  </a:cubicBezTo>
                  <a:cubicBezTo>
                    <a:pt x="1689" y="17"/>
                    <a:pt x="1656" y="24"/>
                    <a:pt x="1656" y="24"/>
                  </a:cubicBezTo>
                  <a:cubicBezTo>
                    <a:pt x="1676" y="2"/>
                    <a:pt x="1676" y="2"/>
                    <a:pt x="1676" y="2"/>
                  </a:cubicBezTo>
                  <a:cubicBezTo>
                    <a:pt x="1621" y="24"/>
                    <a:pt x="1621" y="24"/>
                    <a:pt x="1621" y="24"/>
                  </a:cubicBezTo>
                  <a:cubicBezTo>
                    <a:pt x="1642" y="2"/>
                    <a:pt x="1642" y="2"/>
                    <a:pt x="1642" y="2"/>
                  </a:cubicBezTo>
                  <a:cubicBezTo>
                    <a:pt x="1622" y="0"/>
                    <a:pt x="1622" y="0"/>
                    <a:pt x="1622" y="0"/>
                  </a:cubicBezTo>
                  <a:cubicBezTo>
                    <a:pt x="1622" y="0"/>
                    <a:pt x="1591" y="22"/>
                    <a:pt x="1561" y="22"/>
                  </a:cubicBezTo>
                  <a:cubicBezTo>
                    <a:pt x="1531" y="22"/>
                    <a:pt x="1485" y="16"/>
                    <a:pt x="1477" y="24"/>
                  </a:cubicBezTo>
                  <a:cubicBezTo>
                    <a:pt x="1469" y="32"/>
                    <a:pt x="1439" y="39"/>
                    <a:pt x="1439" y="39"/>
                  </a:cubicBezTo>
                  <a:cubicBezTo>
                    <a:pt x="1439" y="39"/>
                    <a:pt x="1390" y="39"/>
                    <a:pt x="1364" y="42"/>
                  </a:cubicBezTo>
                  <a:cubicBezTo>
                    <a:pt x="1338" y="45"/>
                    <a:pt x="1277" y="91"/>
                    <a:pt x="1235" y="97"/>
                  </a:cubicBezTo>
                  <a:cubicBezTo>
                    <a:pt x="1193" y="103"/>
                    <a:pt x="1141" y="107"/>
                    <a:pt x="1141" y="107"/>
                  </a:cubicBezTo>
                  <a:cubicBezTo>
                    <a:pt x="1141" y="107"/>
                    <a:pt x="1078" y="128"/>
                    <a:pt x="1081" y="133"/>
                  </a:cubicBezTo>
                  <a:cubicBezTo>
                    <a:pt x="1084" y="138"/>
                    <a:pt x="1105" y="149"/>
                    <a:pt x="1105" y="149"/>
                  </a:cubicBezTo>
                  <a:cubicBezTo>
                    <a:pt x="1105" y="149"/>
                    <a:pt x="1118" y="172"/>
                    <a:pt x="1112" y="175"/>
                  </a:cubicBezTo>
                  <a:cubicBezTo>
                    <a:pt x="1106" y="178"/>
                    <a:pt x="1097" y="187"/>
                    <a:pt x="1097" y="187"/>
                  </a:cubicBezTo>
                  <a:cubicBezTo>
                    <a:pt x="1157" y="188"/>
                    <a:pt x="1157" y="188"/>
                    <a:pt x="1157" y="188"/>
                  </a:cubicBezTo>
                  <a:cubicBezTo>
                    <a:pt x="1138" y="211"/>
                    <a:pt x="1138" y="211"/>
                    <a:pt x="1138" y="211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75" y="225"/>
                    <a:pt x="1175" y="225"/>
                    <a:pt x="1175" y="225"/>
                  </a:cubicBezTo>
                  <a:cubicBezTo>
                    <a:pt x="1139" y="224"/>
                    <a:pt x="1139" y="224"/>
                    <a:pt x="1139" y="224"/>
                  </a:cubicBezTo>
                  <a:cubicBezTo>
                    <a:pt x="1132" y="232"/>
                    <a:pt x="1132" y="232"/>
                    <a:pt x="1132" y="232"/>
                  </a:cubicBezTo>
                  <a:cubicBezTo>
                    <a:pt x="1110" y="232"/>
                    <a:pt x="1110" y="232"/>
                    <a:pt x="1110" y="232"/>
                  </a:cubicBezTo>
                  <a:cubicBezTo>
                    <a:pt x="1110" y="232"/>
                    <a:pt x="1076" y="238"/>
                    <a:pt x="1051" y="238"/>
                  </a:cubicBezTo>
                  <a:cubicBezTo>
                    <a:pt x="1026" y="238"/>
                    <a:pt x="1031" y="228"/>
                    <a:pt x="1045" y="223"/>
                  </a:cubicBezTo>
                  <a:cubicBezTo>
                    <a:pt x="1059" y="218"/>
                    <a:pt x="1017" y="215"/>
                    <a:pt x="1017" y="215"/>
                  </a:cubicBezTo>
                  <a:cubicBezTo>
                    <a:pt x="1017" y="215"/>
                    <a:pt x="969" y="213"/>
                    <a:pt x="967" y="221"/>
                  </a:cubicBezTo>
                  <a:cubicBezTo>
                    <a:pt x="965" y="229"/>
                    <a:pt x="969" y="234"/>
                    <a:pt x="969" y="234"/>
                  </a:cubicBezTo>
                  <a:cubicBezTo>
                    <a:pt x="969" y="234"/>
                    <a:pt x="934" y="236"/>
                    <a:pt x="911" y="239"/>
                  </a:cubicBezTo>
                  <a:cubicBezTo>
                    <a:pt x="888" y="242"/>
                    <a:pt x="820" y="255"/>
                    <a:pt x="837" y="261"/>
                  </a:cubicBezTo>
                  <a:cubicBezTo>
                    <a:pt x="854" y="267"/>
                    <a:pt x="877" y="270"/>
                    <a:pt x="877" y="27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0" y="307"/>
                    <a:pt x="840" y="307"/>
                    <a:pt x="840" y="307"/>
                  </a:cubicBezTo>
                  <a:cubicBezTo>
                    <a:pt x="840" y="307"/>
                    <a:pt x="864" y="311"/>
                    <a:pt x="880" y="311"/>
                  </a:cubicBezTo>
                  <a:cubicBezTo>
                    <a:pt x="896" y="311"/>
                    <a:pt x="910" y="308"/>
                    <a:pt x="910" y="308"/>
                  </a:cubicBezTo>
                  <a:cubicBezTo>
                    <a:pt x="939" y="316"/>
                    <a:pt x="939" y="316"/>
                    <a:pt x="939" y="316"/>
                  </a:cubicBezTo>
                  <a:cubicBezTo>
                    <a:pt x="948" y="304"/>
                    <a:pt x="948" y="304"/>
                    <a:pt x="948" y="304"/>
                  </a:cubicBezTo>
                  <a:cubicBezTo>
                    <a:pt x="957" y="315"/>
                    <a:pt x="957" y="315"/>
                    <a:pt x="957" y="315"/>
                  </a:cubicBezTo>
                  <a:cubicBezTo>
                    <a:pt x="957" y="315"/>
                    <a:pt x="989" y="297"/>
                    <a:pt x="994" y="297"/>
                  </a:cubicBezTo>
                  <a:cubicBezTo>
                    <a:pt x="999" y="297"/>
                    <a:pt x="1007" y="303"/>
                    <a:pt x="1017" y="299"/>
                  </a:cubicBezTo>
                  <a:cubicBezTo>
                    <a:pt x="1027" y="295"/>
                    <a:pt x="1045" y="281"/>
                    <a:pt x="1046" y="290"/>
                  </a:cubicBezTo>
                  <a:cubicBezTo>
                    <a:pt x="1047" y="299"/>
                    <a:pt x="1037" y="311"/>
                    <a:pt x="1037" y="311"/>
                  </a:cubicBezTo>
                  <a:cubicBezTo>
                    <a:pt x="999" y="312"/>
                    <a:pt x="999" y="312"/>
                    <a:pt x="999" y="312"/>
                  </a:cubicBezTo>
                  <a:cubicBezTo>
                    <a:pt x="1004" y="333"/>
                    <a:pt x="1004" y="333"/>
                    <a:pt x="1004" y="333"/>
                  </a:cubicBezTo>
                  <a:cubicBezTo>
                    <a:pt x="1004" y="333"/>
                    <a:pt x="976" y="360"/>
                    <a:pt x="958" y="361"/>
                  </a:cubicBezTo>
                  <a:cubicBezTo>
                    <a:pt x="940" y="362"/>
                    <a:pt x="920" y="362"/>
                    <a:pt x="920" y="362"/>
                  </a:cubicBezTo>
                  <a:cubicBezTo>
                    <a:pt x="910" y="350"/>
                    <a:pt x="910" y="350"/>
                    <a:pt x="910" y="350"/>
                  </a:cubicBezTo>
                  <a:cubicBezTo>
                    <a:pt x="898" y="357"/>
                    <a:pt x="898" y="357"/>
                    <a:pt x="898" y="357"/>
                  </a:cubicBezTo>
                  <a:cubicBezTo>
                    <a:pt x="898" y="365"/>
                    <a:pt x="898" y="365"/>
                    <a:pt x="898" y="365"/>
                  </a:cubicBezTo>
                  <a:cubicBezTo>
                    <a:pt x="898" y="365"/>
                    <a:pt x="857" y="389"/>
                    <a:pt x="844" y="381"/>
                  </a:cubicBezTo>
                  <a:cubicBezTo>
                    <a:pt x="831" y="373"/>
                    <a:pt x="824" y="371"/>
                    <a:pt x="824" y="371"/>
                  </a:cubicBezTo>
                  <a:cubicBezTo>
                    <a:pt x="762" y="406"/>
                    <a:pt x="762" y="406"/>
                    <a:pt x="762" y="406"/>
                  </a:cubicBezTo>
                  <a:cubicBezTo>
                    <a:pt x="748" y="418"/>
                    <a:pt x="748" y="418"/>
                    <a:pt x="748" y="418"/>
                  </a:cubicBezTo>
                  <a:cubicBezTo>
                    <a:pt x="745" y="404"/>
                    <a:pt x="745" y="404"/>
                    <a:pt x="745" y="404"/>
                  </a:cubicBezTo>
                  <a:cubicBezTo>
                    <a:pt x="745" y="404"/>
                    <a:pt x="720" y="415"/>
                    <a:pt x="706" y="420"/>
                  </a:cubicBezTo>
                  <a:cubicBezTo>
                    <a:pt x="692" y="425"/>
                    <a:pt x="682" y="440"/>
                    <a:pt x="682" y="440"/>
                  </a:cubicBezTo>
                  <a:cubicBezTo>
                    <a:pt x="662" y="434"/>
                    <a:pt x="662" y="434"/>
                    <a:pt x="662" y="434"/>
                  </a:cubicBezTo>
                  <a:cubicBezTo>
                    <a:pt x="662" y="447"/>
                    <a:pt x="662" y="447"/>
                    <a:pt x="662" y="447"/>
                  </a:cubicBezTo>
                  <a:cubicBezTo>
                    <a:pt x="662" y="447"/>
                    <a:pt x="649" y="441"/>
                    <a:pt x="646" y="447"/>
                  </a:cubicBezTo>
                  <a:cubicBezTo>
                    <a:pt x="643" y="453"/>
                    <a:pt x="643" y="462"/>
                    <a:pt x="643" y="462"/>
                  </a:cubicBezTo>
                  <a:cubicBezTo>
                    <a:pt x="636" y="471"/>
                    <a:pt x="636" y="471"/>
                    <a:pt x="636" y="471"/>
                  </a:cubicBezTo>
                  <a:cubicBezTo>
                    <a:pt x="676" y="457"/>
                    <a:pt x="676" y="457"/>
                    <a:pt x="676" y="457"/>
                  </a:cubicBezTo>
                  <a:cubicBezTo>
                    <a:pt x="661" y="469"/>
                    <a:pt x="661" y="469"/>
                    <a:pt x="661" y="469"/>
                  </a:cubicBezTo>
                  <a:cubicBezTo>
                    <a:pt x="661" y="475"/>
                    <a:pt x="661" y="475"/>
                    <a:pt x="661" y="475"/>
                  </a:cubicBezTo>
                  <a:cubicBezTo>
                    <a:pt x="648" y="483"/>
                    <a:pt x="648" y="483"/>
                    <a:pt x="648" y="483"/>
                  </a:cubicBezTo>
                  <a:cubicBezTo>
                    <a:pt x="648" y="483"/>
                    <a:pt x="698" y="482"/>
                    <a:pt x="689" y="491"/>
                  </a:cubicBezTo>
                  <a:cubicBezTo>
                    <a:pt x="680" y="500"/>
                    <a:pt x="658" y="498"/>
                    <a:pt x="658" y="498"/>
                  </a:cubicBezTo>
                  <a:cubicBezTo>
                    <a:pt x="641" y="502"/>
                    <a:pt x="641" y="502"/>
                    <a:pt x="641" y="502"/>
                  </a:cubicBezTo>
                  <a:cubicBezTo>
                    <a:pt x="649" y="494"/>
                    <a:pt x="649" y="494"/>
                    <a:pt x="649" y="494"/>
                  </a:cubicBezTo>
                  <a:cubicBezTo>
                    <a:pt x="640" y="489"/>
                    <a:pt x="640" y="489"/>
                    <a:pt x="640" y="489"/>
                  </a:cubicBezTo>
                  <a:cubicBezTo>
                    <a:pt x="640" y="489"/>
                    <a:pt x="611" y="500"/>
                    <a:pt x="612" y="503"/>
                  </a:cubicBezTo>
                  <a:cubicBezTo>
                    <a:pt x="613" y="506"/>
                    <a:pt x="619" y="510"/>
                    <a:pt x="619" y="510"/>
                  </a:cubicBezTo>
                  <a:cubicBezTo>
                    <a:pt x="619" y="510"/>
                    <a:pt x="608" y="537"/>
                    <a:pt x="612" y="538"/>
                  </a:cubicBezTo>
                  <a:cubicBezTo>
                    <a:pt x="616" y="539"/>
                    <a:pt x="659" y="536"/>
                    <a:pt x="659" y="536"/>
                  </a:cubicBezTo>
                  <a:cubicBezTo>
                    <a:pt x="691" y="518"/>
                    <a:pt x="691" y="518"/>
                    <a:pt x="691" y="518"/>
                  </a:cubicBezTo>
                  <a:cubicBezTo>
                    <a:pt x="738" y="499"/>
                    <a:pt x="738" y="499"/>
                    <a:pt x="738" y="499"/>
                  </a:cubicBezTo>
                  <a:cubicBezTo>
                    <a:pt x="738" y="499"/>
                    <a:pt x="694" y="520"/>
                    <a:pt x="689" y="528"/>
                  </a:cubicBezTo>
                  <a:cubicBezTo>
                    <a:pt x="684" y="536"/>
                    <a:pt x="685" y="552"/>
                    <a:pt x="678" y="554"/>
                  </a:cubicBezTo>
                  <a:cubicBezTo>
                    <a:pt x="671" y="556"/>
                    <a:pt x="659" y="549"/>
                    <a:pt x="653" y="558"/>
                  </a:cubicBezTo>
                  <a:cubicBezTo>
                    <a:pt x="647" y="567"/>
                    <a:pt x="643" y="577"/>
                    <a:pt x="638" y="582"/>
                  </a:cubicBezTo>
                  <a:cubicBezTo>
                    <a:pt x="633" y="587"/>
                    <a:pt x="618" y="596"/>
                    <a:pt x="618" y="596"/>
                  </a:cubicBezTo>
                  <a:cubicBezTo>
                    <a:pt x="654" y="592"/>
                    <a:pt x="654" y="592"/>
                    <a:pt x="654" y="592"/>
                  </a:cubicBezTo>
                  <a:cubicBezTo>
                    <a:pt x="647" y="604"/>
                    <a:pt x="647" y="604"/>
                    <a:pt x="647" y="604"/>
                  </a:cubicBezTo>
                  <a:cubicBezTo>
                    <a:pt x="647" y="604"/>
                    <a:pt x="677" y="573"/>
                    <a:pt x="694" y="576"/>
                  </a:cubicBezTo>
                  <a:cubicBezTo>
                    <a:pt x="711" y="579"/>
                    <a:pt x="702" y="584"/>
                    <a:pt x="702" y="584"/>
                  </a:cubicBezTo>
                  <a:cubicBezTo>
                    <a:pt x="718" y="582"/>
                    <a:pt x="718" y="582"/>
                    <a:pt x="718" y="582"/>
                  </a:cubicBezTo>
                  <a:cubicBezTo>
                    <a:pt x="718" y="582"/>
                    <a:pt x="705" y="607"/>
                    <a:pt x="719" y="607"/>
                  </a:cubicBezTo>
                  <a:cubicBezTo>
                    <a:pt x="733" y="607"/>
                    <a:pt x="750" y="585"/>
                    <a:pt x="750" y="585"/>
                  </a:cubicBezTo>
                  <a:cubicBezTo>
                    <a:pt x="778" y="572"/>
                    <a:pt x="778" y="572"/>
                    <a:pt x="778" y="572"/>
                  </a:cubicBezTo>
                  <a:cubicBezTo>
                    <a:pt x="785" y="580"/>
                    <a:pt x="785" y="580"/>
                    <a:pt x="785" y="580"/>
                  </a:cubicBezTo>
                  <a:cubicBezTo>
                    <a:pt x="765" y="582"/>
                    <a:pt x="765" y="582"/>
                    <a:pt x="765" y="582"/>
                  </a:cubicBezTo>
                  <a:cubicBezTo>
                    <a:pt x="765" y="582"/>
                    <a:pt x="751" y="596"/>
                    <a:pt x="762" y="596"/>
                  </a:cubicBezTo>
                  <a:cubicBezTo>
                    <a:pt x="773" y="596"/>
                    <a:pt x="819" y="583"/>
                    <a:pt x="819" y="583"/>
                  </a:cubicBezTo>
                  <a:cubicBezTo>
                    <a:pt x="847" y="571"/>
                    <a:pt x="847" y="571"/>
                    <a:pt x="847" y="571"/>
                  </a:cubicBezTo>
                  <a:cubicBezTo>
                    <a:pt x="815" y="588"/>
                    <a:pt x="815" y="588"/>
                    <a:pt x="815" y="588"/>
                  </a:cubicBezTo>
                  <a:cubicBezTo>
                    <a:pt x="815" y="598"/>
                    <a:pt x="815" y="598"/>
                    <a:pt x="815" y="598"/>
                  </a:cubicBezTo>
                  <a:cubicBezTo>
                    <a:pt x="815" y="598"/>
                    <a:pt x="797" y="599"/>
                    <a:pt x="786" y="603"/>
                  </a:cubicBezTo>
                  <a:cubicBezTo>
                    <a:pt x="775" y="607"/>
                    <a:pt x="767" y="620"/>
                    <a:pt x="767" y="620"/>
                  </a:cubicBezTo>
                  <a:cubicBezTo>
                    <a:pt x="747" y="622"/>
                    <a:pt x="747" y="622"/>
                    <a:pt x="747" y="622"/>
                  </a:cubicBezTo>
                  <a:cubicBezTo>
                    <a:pt x="723" y="642"/>
                    <a:pt x="723" y="642"/>
                    <a:pt x="723" y="642"/>
                  </a:cubicBezTo>
                  <a:cubicBezTo>
                    <a:pt x="724" y="651"/>
                    <a:pt x="724" y="651"/>
                    <a:pt x="724" y="651"/>
                  </a:cubicBezTo>
                  <a:cubicBezTo>
                    <a:pt x="697" y="654"/>
                    <a:pt x="697" y="654"/>
                    <a:pt x="697" y="654"/>
                  </a:cubicBezTo>
                  <a:cubicBezTo>
                    <a:pt x="697" y="654"/>
                    <a:pt x="652" y="663"/>
                    <a:pt x="647" y="670"/>
                  </a:cubicBezTo>
                  <a:cubicBezTo>
                    <a:pt x="642" y="677"/>
                    <a:pt x="645" y="691"/>
                    <a:pt x="636" y="691"/>
                  </a:cubicBezTo>
                  <a:cubicBezTo>
                    <a:pt x="627" y="691"/>
                    <a:pt x="600" y="691"/>
                    <a:pt x="584" y="693"/>
                  </a:cubicBezTo>
                  <a:cubicBezTo>
                    <a:pt x="568" y="695"/>
                    <a:pt x="515" y="734"/>
                    <a:pt x="515" y="734"/>
                  </a:cubicBezTo>
                  <a:cubicBezTo>
                    <a:pt x="500" y="737"/>
                    <a:pt x="500" y="737"/>
                    <a:pt x="500" y="737"/>
                  </a:cubicBezTo>
                  <a:cubicBezTo>
                    <a:pt x="491" y="747"/>
                    <a:pt x="491" y="747"/>
                    <a:pt x="491" y="747"/>
                  </a:cubicBezTo>
                  <a:cubicBezTo>
                    <a:pt x="490" y="736"/>
                    <a:pt x="490" y="736"/>
                    <a:pt x="490" y="736"/>
                  </a:cubicBezTo>
                  <a:cubicBezTo>
                    <a:pt x="490" y="736"/>
                    <a:pt x="458" y="732"/>
                    <a:pt x="447" y="738"/>
                  </a:cubicBezTo>
                  <a:cubicBezTo>
                    <a:pt x="436" y="744"/>
                    <a:pt x="412" y="754"/>
                    <a:pt x="412" y="754"/>
                  </a:cubicBezTo>
                  <a:cubicBezTo>
                    <a:pt x="403" y="752"/>
                    <a:pt x="403" y="752"/>
                    <a:pt x="403" y="752"/>
                  </a:cubicBezTo>
                  <a:cubicBezTo>
                    <a:pt x="404" y="760"/>
                    <a:pt x="404" y="760"/>
                    <a:pt x="404" y="760"/>
                  </a:cubicBezTo>
                  <a:cubicBezTo>
                    <a:pt x="385" y="763"/>
                    <a:pt x="385" y="763"/>
                    <a:pt x="385" y="763"/>
                  </a:cubicBezTo>
                  <a:cubicBezTo>
                    <a:pt x="378" y="769"/>
                    <a:pt x="378" y="769"/>
                    <a:pt x="378" y="769"/>
                  </a:cubicBezTo>
                  <a:cubicBezTo>
                    <a:pt x="362" y="767"/>
                    <a:pt x="362" y="767"/>
                    <a:pt x="362" y="767"/>
                  </a:cubicBezTo>
                  <a:cubicBezTo>
                    <a:pt x="345" y="782"/>
                    <a:pt x="345" y="782"/>
                    <a:pt x="345" y="782"/>
                  </a:cubicBezTo>
                  <a:cubicBezTo>
                    <a:pt x="350" y="788"/>
                    <a:pt x="350" y="788"/>
                    <a:pt x="350" y="788"/>
                  </a:cubicBezTo>
                  <a:cubicBezTo>
                    <a:pt x="360" y="776"/>
                    <a:pt x="360" y="776"/>
                    <a:pt x="360" y="776"/>
                  </a:cubicBezTo>
                  <a:cubicBezTo>
                    <a:pt x="373" y="783"/>
                    <a:pt x="373" y="783"/>
                    <a:pt x="373" y="783"/>
                  </a:cubicBezTo>
                  <a:cubicBezTo>
                    <a:pt x="387" y="771"/>
                    <a:pt x="387" y="771"/>
                    <a:pt x="387" y="771"/>
                  </a:cubicBezTo>
                  <a:cubicBezTo>
                    <a:pt x="388" y="779"/>
                    <a:pt x="388" y="779"/>
                    <a:pt x="388" y="779"/>
                  </a:cubicBezTo>
                  <a:cubicBezTo>
                    <a:pt x="388" y="779"/>
                    <a:pt x="409" y="778"/>
                    <a:pt x="417" y="771"/>
                  </a:cubicBezTo>
                  <a:cubicBezTo>
                    <a:pt x="425" y="764"/>
                    <a:pt x="441" y="750"/>
                    <a:pt x="450" y="748"/>
                  </a:cubicBezTo>
                  <a:cubicBezTo>
                    <a:pt x="459" y="746"/>
                    <a:pt x="451" y="762"/>
                    <a:pt x="464" y="762"/>
                  </a:cubicBezTo>
                  <a:cubicBezTo>
                    <a:pt x="477" y="762"/>
                    <a:pt x="514" y="746"/>
                    <a:pt x="514" y="746"/>
                  </a:cubicBezTo>
                  <a:cubicBezTo>
                    <a:pt x="536" y="752"/>
                    <a:pt x="536" y="752"/>
                    <a:pt x="536" y="752"/>
                  </a:cubicBezTo>
                  <a:cubicBezTo>
                    <a:pt x="548" y="740"/>
                    <a:pt x="548" y="740"/>
                    <a:pt x="548" y="740"/>
                  </a:cubicBezTo>
                  <a:cubicBezTo>
                    <a:pt x="548" y="740"/>
                    <a:pt x="585" y="738"/>
                    <a:pt x="596" y="729"/>
                  </a:cubicBezTo>
                  <a:cubicBezTo>
                    <a:pt x="607" y="720"/>
                    <a:pt x="619" y="706"/>
                    <a:pt x="628" y="705"/>
                  </a:cubicBezTo>
                  <a:cubicBezTo>
                    <a:pt x="637" y="704"/>
                    <a:pt x="649" y="704"/>
                    <a:pt x="649" y="704"/>
                  </a:cubicBezTo>
                  <a:cubicBezTo>
                    <a:pt x="653" y="697"/>
                    <a:pt x="653" y="697"/>
                    <a:pt x="653" y="697"/>
                  </a:cubicBezTo>
                  <a:cubicBezTo>
                    <a:pt x="677" y="697"/>
                    <a:pt x="677" y="697"/>
                    <a:pt x="677" y="697"/>
                  </a:cubicBezTo>
                  <a:cubicBezTo>
                    <a:pt x="684" y="691"/>
                    <a:pt x="684" y="691"/>
                    <a:pt x="684" y="691"/>
                  </a:cubicBezTo>
                  <a:cubicBezTo>
                    <a:pt x="684" y="691"/>
                    <a:pt x="717" y="684"/>
                    <a:pt x="732" y="677"/>
                  </a:cubicBezTo>
                  <a:cubicBezTo>
                    <a:pt x="747" y="670"/>
                    <a:pt x="762" y="656"/>
                    <a:pt x="762" y="656"/>
                  </a:cubicBezTo>
                  <a:cubicBezTo>
                    <a:pt x="803" y="650"/>
                    <a:pt x="803" y="650"/>
                    <a:pt x="803" y="650"/>
                  </a:cubicBezTo>
                  <a:cubicBezTo>
                    <a:pt x="841" y="628"/>
                    <a:pt x="841" y="628"/>
                    <a:pt x="841" y="628"/>
                  </a:cubicBezTo>
                  <a:cubicBezTo>
                    <a:pt x="841" y="628"/>
                    <a:pt x="885" y="627"/>
                    <a:pt x="892" y="620"/>
                  </a:cubicBezTo>
                  <a:cubicBezTo>
                    <a:pt x="899" y="613"/>
                    <a:pt x="912" y="601"/>
                    <a:pt x="912" y="601"/>
                  </a:cubicBezTo>
                  <a:cubicBezTo>
                    <a:pt x="912" y="601"/>
                    <a:pt x="954" y="594"/>
                    <a:pt x="958" y="586"/>
                  </a:cubicBezTo>
                  <a:cubicBezTo>
                    <a:pt x="962" y="578"/>
                    <a:pt x="947" y="578"/>
                    <a:pt x="947" y="578"/>
                  </a:cubicBezTo>
                  <a:cubicBezTo>
                    <a:pt x="947" y="578"/>
                    <a:pt x="970" y="562"/>
                    <a:pt x="979" y="557"/>
                  </a:cubicBezTo>
                  <a:cubicBezTo>
                    <a:pt x="988" y="552"/>
                    <a:pt x="1015" y="545"/>
                    <a:pt x="1015" y="545"/>
                  </a:cubicBezTo>
                  <a:cubicBezTo>
                    <a:pt x="1066" y="526"/>
                    <a:pt x="1066" y="526"/>
                    <a:pt x="1066" y="526"/>
                  </a:cubicBezTo>
                  <a:cubicBezTo>
                    <a:pt x="1060" y="513"/>
                    <a:pt x="1060" y="513"/>
                    <a:pt x="1060" y="513"/>
                  </a:cubicBezTo>
                  <a:cubicBezTo>
                    <a:pt x="1060" y="513"/>
                    <a:pt x="1083" y="519"/>
                    <a:pt x="1090" y="514"/>
                  </a:cubicBezTo>
                  <a:cubicBezTo>
                    <a:pt x="1097" y="509"/>
                    <a:pt x="1130" y="494"/>
                    <a:pt x="1130" y="494"/>
                  </a:cubicBezTo>
                  <a:cubicBezTo>
                    <a:pt x="1130" y="494"/>
                    <a:pt x="1188" y="470"/>
                    <a:pt x="1196" y="467"/>
                  </a:cubicBezTo>
                  <a:cubicBezTo>
                    <a:pt x="1204" y="464"/>
                    <a:pt x="1234" y="485"/>
                    <a:pt x="1234" y="485"/>
                  </a:cubicBezTo>
                  <a:cubicBezTo>
                    <a:pt x="1210" y="485"/>
                    <a:pt x="1210" y="485"/>
                    <a:pt x="1210" y="485"/>
                  </a:cubicBezTo>
                  <a:cubicBezTo>
                    <a:pt x="1197" y="477"/>
                    <a:pt x="1197" y="477"/>
                    <a:pt x="1197" y="477"/>
                  </a:cubicBezTo>
                  <a:cubicBezTo>
                    <a:pt x="1174" y="493"/>
                    <a:pt x="1174" y="493"/>
                    <a:pt x="1174" y="493"/>
                  </a:cubicBezTo>
                  <a:cubicBezTo>
                    <a:pt x="1151" y="493"/>
                    <a:pt x="1151" y="493"/>
                    <a:pt x="1151" y="493"/>
                  </a:cubicBezTo>
                  <a:cubicBezTo>
                    <a:pt x="1151" y="493"/>
                    <a:pt x="1128" y="515"/>
                    <a:pt x="1119" y="518"/>
                  </a:cubicBezTo>
                  <a:cubicBezTo>
                    <a:pt x="1110" y="521"/>
                    <a:pt x="1071" y="527"/>
                    <a:pt x="1075" y="536"/>
                  </a:cubicBezTo>
                  <a:cubicBezTo>
                    <a:pt x="1079" y="545"/>
                    <a:pt x="1099" y="544"/>
                    <a:pt x="1099" y="544"/>
                  </a:cubicBezTo>
                  <a:cubicBezTo>
                    <a:pt x="1099" y="544"/>
                    <a:pt x="1079" y="552"/>
                    <a:pt x="1075" y="552"/>
                  </a:cubicBezTo>
                  <a:cubicBezTo>
                    <a:pt x="1071" y="552"/>
                    <a:pt x="1042" y="551"/>
                    <a:pt x="1042" y="557"/>
                  </a:cubicBezTo>
                  <a:cubicBezTo>
                    <a:pt x="1042" y="563"/>
                    <a:pt x="1045" y="576"/>
                    <a:pt x="1065" y="568"/>
                  </a:cubicBezTo>
                  <a:cubicBezTo>
                    <a:pt x="1085" y="560"/>
                    <a:pt x="1129" y="536"/>
                    <a:pt x="1147" y="532"/>
                  </a:cubicBezTo>
                  <a:cubicBezTo>
                    <a:pt x="1165" y="528"/>
                    <a:pt x="1197" y="537"/>
                    <a:pt x="1211" y="530"/>
                  </a:cubicBezTo>
                  <a:cubicBezTo>
                    <a:pt x="1225" y="523"/>
                    <a:pt x="1247" y="502"/>
                    <a:pt x="1247" y="502"/>
                  </a:cubicBezTo>
                  <a:cubicBezTo>
                    <a:pt x="1245" y="492"/>
                    <a:pt x="1245" y="492"/>
                    <a:pt x="1245" y="492"/>
                  </a:cubicBezTo>
                  <a:cubicBezTo>
                    <a:pt x="1245" y="492"/>
                    <a:pt x="1299" y="471"/>
                    <a:pt x="1309" y="472"/>
                  </a:cubicBezTo>
                  <a:cubicBezTo>
                    <a:pt x="1319" y="473"/>
                    <a:pt x="1322" y="483"/>
                    <a:pt x="1322" y="483"/>
                  </a:cubicBezTo>
                  <a:cubicBezTo>
                    <a:pt x="1364" y="470"/>
                    <a:pt x="1364" y="470"/>
                    <a:pt x="1364" y="470"/>
                  </a:cubicBezTo>
                  <a:cubicBezTo>
                    <a:pt x="1336" y="492"/>
                    <a:pt x="1336" y="492"/>
                    <a:pt x="1336" y="492"/>
                  </a:cubicBezTo>
                  <a:cubicBezTo>
                    <a:pt x="1350" y="498"/>
                    <a:pt x="1350" y="498"/>
                    <a:pt x="1350" y="498"/>
                  </a:cubicBezTo>
                  <a:cubicBezTo>
                    <a:pt x="1350" y="498"/>
                    <a:pt x="1346" y="510"/>
                    <a:pt x="1350" y="510"/>
                  </a:cubicBezTo>
                  <a:cubicBezTo>
                    <a:pt x="1354" y="510"/>
                    <a:pt x="1395" y="485"/>
                    <a:pt x="1395" y="485"/>
                  </a:cubicBezTo>
                  <a:cubicBezTo>
                    <a:pt x="1395" y="485"/>
                    <a:pt x="1356" y="515"/>
                    <a:pt x="1367" y="520"/>
                  </a:cubicBezTo>
                  <a:cubicBezTo>
                    <a:pt x="1378" y="525"/>
                    <a:pt x="1406" y="526"/>
                    <a:pt x="1406" y="526"/>
                  </a:cubicBezTo>
                  <a:cubicBezTo>
                    <a:pt x="1472" y="532"/>
                    <a:pt x="1472" y="532"/>
                    <a:pt x="1472" y="532"/>
                  </a:cubicBezTo>
                  <a:cubicBezTo>
                    <a:pt x="1493" y="519"/>
                    <a:pt x="1493" y="519"/>
                    <a:pt x="1493" y="519"/>
                  </a:cubicBezTo>
                  <a:cubicBezTo>
                    <a:pt x="1493" y="519"/>
                    <a:pt x="1480" y="541"/>
                    <a:pt x="1491" y="542"/>
                  </a:cubicBezTo>
                  <a:cubicBezTo>
                    <a:pt x="1502" y="543"/>
                    <a:pt x="1534" y="541"/>
                    <a:pt x="1534" y="541"/>
                  </a:cubicBezTo>
                  <a:cubicBezTo>
                    <a:pt x="1556" y="535"/>
                    <a:pt x="1556" y="535"/>
                    <a:pt x="1556" y="535"/>
                  </a:cubicBezTo>
                  <a:cubicBezTo>
                    <a:pt x="1556" y="535"/>
                    <a:pt x="1517" y="549"/>
                    <a:pt x="1520" y="557"/>
                  </a:cubicBezTo>
                  <a:cubicBezTo>
                    <a:pt x="1523" y="565"/>
                    <a:pt x="1541" y="573"/>
                    <a:pt x="1541" y="573"/>
                  </a:cubicBezTo>
                  <a:cubicBezTo>
                    <a:pt x="1541" y="573"/>
                    <a:pt x="1539" y="609"/>
                    <a:pt x="1551" y="609"/>
                  </a:cubicBezTo>
                  <a:cubicBezTo>
                    <a:pt x="1563" y="609"/>
                    <a:pt x="1594" y="606"/>
                    <a:pt x="1594" y="606"/>
                  </a:cubicBezTo>
                  <a:cubicBezTo>
                    <a:pt x="1587" y="585"/>
                    <a:pt x="1587" y="585"/>
                    <a:pt x="1587" y="585"/>
                  </a:cubicBezTo>
                  <a:cubicBezTo>
                    <a:pt x="1601" y="580"/>
                    <a:pt x="1601" y="580"/>
                    <a:pt x="1601" y="580"/>
                  </a:cubicBezTo>
                  <a:cubicBezTo>
                    <a:pt x="1610" y="591"/>
                    <a:pt x="1610" y="591"/>
                    <a:pt x="1610" y="591"/>
                  </a:cubicBezTo>
                  <a:cubicBezTo>
                    <a:pt x="1630" y="585"/>
                    <a:pt x="1630" y="585"/>
                    <a:pt x="1630" y="585"/>
                  </a:cubicBezTo>
                  <a:cubicBezTo>
                    <a:pt x="1630" y="585"/>
                    <a:pt x="1610" y="608"/>
                    <a:pt x="1621" y="612"/>
                  </a:cubicBezTo>
                  <a:cubicBezTo>
                    <a:pt x="1632" y="616"/>
                    <a:pt x="1650" y="586"/>
                    <a:pt x="1650" y="586"/>
                  </a:cubicBezTo>
                  <a:cubicBezTo>
                    <a:pt x="1670" y="557"/>
                    <a:pt x="1670" y="557"/>
                    <a:pt x="1670" y="557"/>
                  </a:cubicBezTo>
                  <a:cubicBezTo>
                    <a:pt x="1652" y="599"/>
                    <a:pt x="1652" y="599"/>
                    <a:pt x="1652" y="599"/>
                  </a:cubicBezTo>
                  <a:cubicBezTo>
                    <a:pt x="1656" y="615"/>
                    <a:pt x="1656" y="615"/>
                    <a:pt x="1656" y="615"/>
                  </a:cubicBezTo>
                  <a:cubicBezTo>
                    <a:pt x="1679" y="607"/>
                    <a:pt x="1679" y="607"/>
                    <a:pt x="1679" y="607"/>
                  </a:cubicBezTo>
                  <a:cubicBezTo>
                    <a:pt x="1664" y="623"/>
                    <a:pt x="1664" y="623"/>
                    <a:pt x="1664" y="623"/>
                  </a:cubicBezTo>
                  <a:cubicBezTo>
                    <a:pt x="1681" y="638"/>
                    <a:pt x="1681" y="638"/>
                    <a:pt x="1681" y="638"/>
                  </a:cubicBezTo>
                  <a:cubicBezTo>
                    <a:pt x="1669" y="635"/>
                    <a:pt x="1669" y="635"/>
                    <a:pt x="1669" y="635"/>
                  </a:cubicBezTo>
                  <a:cubicBezTo>
                    <a:pt x="1667" y="647"/>
                    <a:pt x="1667" y="647"/>
                    <a:pt x="1667" y="647"/>
                  </a:cubicBezTo>
                  <a:cubicBezTo>
                    <a:pt x="1648" y="660"/>
                    <a:pt x="1648" y="660"/>
                    <a:pt x="1648" y="660"/>
                  </a:cubicBezTo>
                  <a:cubicBezTo>
                    <a:pt x="1636" y="670"/>
                    <a:pt x="1636" y="670"/>
                    <a:pt x="1636" y="670"/>
                  </a:cubicBezTo>
                  <a:cubicBezTo>
                    <a:pt x="1657" y="681"/>
                    <a:pt x="1657" y="681"/>
                    <a:pt x="1657" y="681"/>
                  </a:cubicBezTo>
                  <a:cubicBezTo>
                    <a:pt x="1654" y="702"/>
                    <a:pt x="1654" y="702"/>
                    <a:pt x="1654" y="702"/>
                  </a:cubicBezTo>
                  <a:cubicBezTo>
                    <a:pt x="1642" y="714"/>
                    <a:pt x="1642" y="714"/>
                    <a:pt x="1642" y="714"/>
                  </a:cubicBezTo>
                  <a:cubicBezTo>
                    <a:pt x="1654" y="719"/>
                    <a:pt x="1654" y="719"/>
                    <a:pt x="1654" y="719"/>
                  </a:cubicBezTo>
                  <a:cubicBezTo>
                    <a:pt x="1639" y="733"/>
                    <a:pt x="1639" y="733"/>
                    <a:pt x="1639" y="733"/>
                  </a:cubicBezTo>
                  <a:cubicBezTo>
                    <a:pt x="1660" y="733"/>
                    <a:pt x="1660" y="733"/>
                    <a:pt x="1660" y="733"/>
                  </a:cubicBezTo>
                  <a:cubicBezTo>
                    <a:pt x="1685" y="724"/>
                    <a:pt x="1685" y="724"/>
                    <a:pt x="1685" y="724"/>
                  </a:cubicBezTo>
                  <a:cubicBezTo>
                    <a:pt x="1663" y="750"/>
                    <a:pt x="1663" y="750"/>
                    <a:pt x="1663" y="750"/>
                  </a:cubicBezTo>
                  <a:cubicBezTo>
                    <a:pt x="1652" y="760"/>
                    <a:pt x="1652" y="760"/>
                    <a:pt x="1652" y="760"/>
                  </a:cubicBezTo>
                  <a:cubicBezTo>
                    <a:pt x="1667" y="765"/>
                    <a:pt x="1667" y="765"/>
                    <a:pt x="1667" y="765"/>
                  </a:cubicBezTo>
                  <a:cubicBezTo>
                    <a:pt x="1637" y="777"/>
                    <a:pt x="1637" y="777"/>
                    <a:pt x="1637" y="777"/>
                  </a:cubicBezTo>
                  <a:cubicBezTo>
                    <a:pt x="1623" y="785"/>
                    <a:pt x="1623" y="785"/>
                    <a:pt x="1623" y="785"/>
                  </a:cubicBezTo>
                  <a:cubicBezTo>
                    <a:pt x="1637" y="791"/>
                    <a:pt x="1637" y="791"/>
                    <a:pt x="1637" y="791"/>
                  </a:cubicBezTo>
                  <a:cubicBezTo>
                    <a:pt x="1637" y="791"/>
                    <a:pt x="1636" y="794"/>
                    <a:pt x="1634" y="798"/>
                  </a:cubicBezTo>
                  <a:cubicBezTo>
                    <a:pt x="1655" y="788"/>
                    <a:pt x="1676" y="777"/>
                    <a:pt x="1680" y="773"/>
                  </a:cubicBezTo>
                  <a:cubicBezTo>
                    <a:pt x="1690" y="763"/>
                    <a:pt x="1690" y="747"/>
                    <a:pt x="1690" y="747"/>
                  </a:cubicBezTo>
                  <a:cubicBezTo>
                    <a:pt x="1690" y="747"/>
                    <a:pt x="1717" y="736"/>
                    <a:pt x="1717" y="728"/>
                  </a:cubicBezTo>
                  <a:cubicBezTo>
                    <a:pt x="1717" y="720"/>
                    <a:pt x="1707" y="721"/>
                    <a:pt x="1707" y="721"/>
                  </a:cubicBezTo>
                  <a:close/>
                  <a:moveTo>
                    <a:pt x="1598" y="704"/>
                  </a:moveTo>
                  <a:cubicBezTo>
                    <a:pt x="1604" y="718"/>
                    <a:pt x="1624" y="696"/>
                    <a:pt x="1624" y="696"/>
                  </a:cubicBezTo>
                  <a:cubicBezTo>
                    <a:pt x="1639" y="692"/>
                    <a:pt x="1639" y="692"/>
                    <a:pt x="1639" y="692"/>
                  </a:cubicBezTo>
                  <a:cubicBezTo>
                    <a:pt x="1638" y="682"/>
                    <a:pt x="1638" y="682"/>
                    <a:pt x="1638" y="682"/>
                  </a:cubicBezTo>
                  <a:cubicBezTo>
                    <a:pt x="1620" y="679"/>
                    <a:pt x="1620" y="679"/>
                    <a:pt x="1620" y="679"/>
                  </a:cubicBezTo>
                  <a:cubicBezTo>
                    <a:pt x="1620" y="679"/>
                    <a:pt x="1595" y="697"/>
                    <a:pt x="1598" y="704"/>
                  </a:cubicBezTo>
                  <a:close/>
                  <a:moveTo>
                    <a:pt x="1583" y="656"/>
                  </a:moveTo>
                  <a:cubicBezTo>
                    <a:pt x="1576" y="653"/>
                    <a:pt x="1559" y="664"/>
                    <a:pt x="1558" y="670"/>
                  </a:cubicBezTo>
                  <a:cubicBezTo>
                    <a:pt x="1557" y="676"/>
                    <a:pt x="1550" y="689"/>
                    <a:pt x="1550" y="689"/>
                  </a:cubicBezTo>
                  <a:cubicBezTo>
                    <a:pt x="1549" y="698"/>
                    <a:pt x="1549" y="698"/>
                    <a:pt x="1549" y="698"/>
                  </a:cubicBezTo>
                  <a:cubicBezTo>
                    <a:pt x="1549" y="698"/>
                    <a:pt x="1541" y="702"/>
                    <a:pt x="1540" y="709"/>
                  </a:cubicBezTo>
                  <a:cubicBezTo>
                    <a:pt x="1539" y="716"/>
                    <a:pt x="1546" y="720"/>
                    <a:pt x="1546" y="720"/>
                  </a:cubicBezTo>
                  <a:cubicBezTo>
                    <a:pt x="1546" y="720"/>
                    <a:pt x="1559" y="700"/>
                    <a:pt x="1576" y="687"/>
                  </a:cubicBezTo>
                  <a:cubicBezTo>
                    <a:pt x="1593" y="674"/>
                    <a:pt x="1590" y="659"/>
                    <a:pt x="1583" y="656"/>
                  </a:cubicBezTo>
                  <a:close/>
                  <a:moveTo>
                    <a:pt x="525" y="542"/>
                  </a:moveTo>
                  <a:cubicBezTo>
                    <a:pt x="547" y="540"/>
                    <a:pt x="594" y="519"/>
                    <a:pt x="578" y="515"/>
                  </a:cubicBezTo>
                  <a:cubicBezTo>
                    <a:pt x="561" y="510"/>
                    <a:pt x="539" y="507"/>
                    <a:pt x="533" y="513"/>
                  </a:cubicBezTo>
                  <a:cubicBezTo>
                    <a:pt x="527" y="519"/>
                    <a:pt x="514" y="506"/>
                    <a:pt x="510" y="517"/>
                  </a:cubicBezTo>
                  <a:cubicBezTo>
                    <a:pt x="507" y="528"/>
                    <a:pt x="513" y="543"/>
                    <a:pt x="525" y="542"/>
                  </a:cubicBezTo>
                  <a:close/>
                  <a:moveTo>
                    <a:pt x="0" y="886"/>
                  </a:moveTo>
                  <a:cubicBezTo>
                    <a:pt x="41" y="880"/>
                    <a:pt x="41" y="880"/>
                    <a:pt x="41" y="880"/>
                  </a:cubicBezTo>
                  <a:cubicBezTo>
                    <a:pt x="49" y="869"/>
                    <a:pt x="49" y="869"/>
                    <a:pt x="49" y="869"/>
                  </a:cubicBezTo>
                  <a:cubicBezTo>
                    <a:pt x="90" y="863"/>
                    <a:pt x="90" y="863"/>
                    <a:pt x="90" y="863"/>
                  </a:cubicBezTo>
                  <a:cubicBezTo>
                    <a:pt x="76" y="849"/>
                    <a:pt x="76" y="849"/>
                    <a:pt x="76" y="849"/>
                  </a:cubicBezTo>
                  <a:lnTo>
                    <a:pt x="0" y="886"/>
                  </a:lnTo>
                  <a:close/>
                  <a:moveTo>
                    <a:pt x="908" y="635"/>
                  </a:moveTo>
                  <a:cubicBezTo>
                    <a:pt x="905" y="636"/>
                    <a:pt x="892" y="641"/>
                    <a:pt x="892" y="641"/>
                  </a:cubicBezTo>
                  <a:cubicBezTo>
                    <a:pt x="892" y="641"/>
                    <a:pt x="884" y="634"/>
                    <a:pt x="879" y="635"/>
                  </a:cubicBezTo>
                  <a:cubicBezTo>
                    <a:pt x="874" y="636"/>
                    <a:pt x="875" y="651"/>
                    <a:pt x="875" y="651"/>
                  </a:cubicBezTo>
                  <a:cubicBezTo>
                    <a:pt x="859" y="663"/>
                    <a:pt x="859" y="663"/>
                    <a:pt x="859" y="663"/>
                  </a:cubicBezTo>
                  <a:cubicBezTo>
                    <a:pt x="859" y="646"/>
                    <a:pt x="859" y="646"/>
                    <a:pt x="859" y="646"/>
                  </a:cubicBezTo>
                  <a:cubicBezTo>
                    <a:pt x="859" y="646"/>
                    <a:pt x="845" y="641"/>
                    <a:pt x="831" y="654"/>
                  </a:cubicBezTo>
                  <a:cubicBezTo>
                    <a:pt x="831" y="654"/>
                    <a:pt x="814" y="665"/>
                    <a:pt x="811" y="672"/>
                  </a:cubicBezTo>
                  <a:cubicBezTo>
                    <a:pt x="809" y="680"/>
                    <a:pt x="831" y="681"/>
                    <a:pt x="831" y="681"/>
                  </a:cubicBezTo>
                  <a:cubicBezTo>
                    <a:pt x="831" y="681"/>
                    <a:pt x="861" y="681"/>
                    <a:pt x="872" y="676"/>
                  </a:cubicBezTo>
                  <a:cubicBezTo>
                    <a:pt x="884" y="671"/>
                    <a:pt x="881" y="664"/>
                    <a:pt x="881" y="664"/>
                  </a:cubicBezTo>
                  <a:cubicBezTo>
                    <a:pt x="899" y="661"/>
                    <a:pt x="899" y="661"/>
                    <a:pt x="899" y="661"/>
                  </a:cubicBezTo>
                  <a:cubicBezTo>
                    <a:pt x="900" y="655"/>
                    <a:pt x="900" y="655"/>
                    <a:pt x="900" y="655"/>
                  </a:cubicBezTo>
                  <a:cubicBezTo>
                    <a:pt x="925" y="654"/>
                    <a:pt x="925" y="654"/>
                    <a:pt x="925" y="654"/>
                  </a:cubicBezTo>
                  <a:cubicBezTo>
                    <a:pt x="931" y="638"/>
                    <a:pt x="931" y="638"/>
                    <a:pt x="931" y="638"/>
                  </a:cubicBezTo>
                  <a:cubicBezTo>
                    <a:pt x="920" y="640"/>
                    <a:pt x="920" y="640"/>
                    <a:pt x="920" y="640"/>
                  </a:cubicBezTo>
                  <a:cubicBezTo>
                    <a:pt x="920" y="640"/>
                    <a:pt x="912" y="634"/>
                    <a:pt x="908" y="635"/>
                  </a:cubicBezTo>
                  <a:close/>
                  <a:moveTo>
                    <a:pt x="107" y="860"/>
                  </a:moveTo>
                  <a:cubicBezTo>
                    <a:pt x="135" y="859"/>
                    <a:pt x="135" y="859"/>
                    <a:pt x="135" y="859"/>
                  </a:cubicBezTo>
                  <a:cubicBezTo>
                    <a:pt x="161" y="840"/>
                    <a:pt x="161" y="840"/>
                    <a:pt x="161" y="840"/>
                  </a:cubicBezTo>
                  <a:cubicBezTo>
                    <a:pt x="152" y="829"/>
                    <a:pt x="152" y="829"/>
                    <a:pt x="152" y="829"/>
                  </a:cubicBezTo>
                  <a:lnTo>
                    <a:pt x="107" y="860"/>
                  </a:lnTo>
                  <a:close/>
                  <a:moveTo>
                    <a:pt x="1646" y="762"/>
                  </a:moveTo>
                  <a:cubicBezTo>
                    <a:pt x="1652" y="749"/>
                    <a:pt x="1637" y="734"/>
                    <a:pt x="1627" y="744"/>
                  </a:cubicBezTo>
                  <a:cubicBezTo>
                    <a:pt x="1617" y="754"/>
                    <a:pt x="1611" y="784"/>
                    <a:pt x="1611" y="784"/>
                  </a:cubicBezTo>
                  <a:cubicBezTo>
                    <a:pt x="1611" y="784"/>
                    <a:pt x="1624" y="773"/>
                    <a:pt x="1629" y="773"/>
                  </a:cubicBezTo>
                  <a:cubicBezTo>
                    <a:pt x="1634" y="773"/>
                    <a:pt x="1640" y="775"/>
                    <a:pt x="1646" y="762"/>
                  </a:cubicBezTo>
                  <a:close/>
                  <a:moveTo>
                    <a:pt x="953" y="609"/>
                  </a:moveTo>
                  <a:cubicBezTo>
                    <a:pt x="940" y="618"/>
                    <a:pt x="916" y="623"/>
                    <a:pt x="923" y="630"/>
                  </a:cubicBezTo>
                  <a:cubicBezTo>
                    <a:pt x="934" y="641"/>
                    <a:pt x="959" y="629"/>
                    <a:pt x="959" y="629"/>
                  </a:cubicBezTo>
                  <a:cubicBezTo>
                    <a:pt x="966" y="620"/>
                    <a:pt x="966" y="620"/>
                    <a:pt x="966" y="620"/>
                  </a:cubicBezTo>
                  <a:cubicBezTo>
                    <a:pt x="966" y="620"/>
                    <a:pt x="982" y="624"/>
                    <a:pt x="979" y="618"/>
                  </a:cubicBezTo>
                  <a:cubicBezTo>
                    <a:pt x="977" y="612"/>
                    <a:pt x="967" y="600"/>
                    <a:pt x="953" y="609"/>
                  </a:cubicBezTo>
                  <a:close/>
                  <a:moveTo>
                    <a:pt x="331" y="777"/>
                  </a:moveTo>
                  <a:cubicBezTo>
                    <a:pt x="319" y="777"/>
                    <a:pt x="290" y="788"/>
                    <a:pt x="290" y="788"/>
                  </a:cubicBezTo>
                  <a:cubicBezTo>
                    <a:pt x="290" y="788"/>
                    <a:pt x="253" y="802"/>
                    <a:pt x="254" y="809"/>
                  </a:cubicBezTo>
                  <a:cubicBezTo>
                    <a:pt x="256" y="818"/>
                    <a:pt x="270" y="812"/>
                    <a:pt x="289" y="806"/>
                  </a:cubicBezTo>
                  <a:cubicBezTo>
                    <a:pt x="308" y="799"/>
                    <a:pt x="328" y="809"/>
                    <a:pt x="335" y="803"/>
                  </a:cubicBezTo>
                  <a:cubicBezTo>
                    <a:pt x="342" y="797"/>
                    <a:pt x="344" y="777"/>
                    <a:pt x="331" y="777"/>
                  </a:cubicBezTo>
                  <a:close/>
                  <a:moveTo>
                    <a:pt x="219" y="828"/>
                  </a:moveTo>
                  <a:cubicBezTo>
                    <a:pt x="221" y="814"/>
                    <a:pt x="221" y="814"/>
                    <a:pt x="221" y="814"/>
                  </a:cubicBezTo>
                  <a:cubicBezTo>
                    <a:pt x="184" y="829"/>
                    <a:pt x="184" y="829"/>
                    <a:pt x="184" y="829"/>
                  </a:cubicBezTo>
                  <a:lnTo>
                    <a:pt x="219" y="82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  <p:sp>
          <p:nvSpPr>
            <p:cNvPr id="178" name="Freeform 176">
              <a:extLst>
                <a:ext uri="{FF2B5EF4-FFF2-40B4-BE49-F238E27FC236}">
                  <a16:creationId xmlns:a16="http://schemas.microsoft.com/office/drawing/2014/main" id="{7840620B-1839-4E59-A38C-DE5626DF9D3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16025" y="2490788"/>
              <a:ext cx="1460500" cy="730250"/>
            </a:xfrm>
            <a:custGeom>
              <a:avLst/>
              <a:gdLst>
                <a:gd name="T0" fmla="*/ 2480 w 2609"/>
                <a:gd name="T1" fmla="*/ 201 h 1304"/>
                <a:gd name="T2" fmla="*/ 2188 w 2609"/>
                <a:gd name="T3" fmla="*/ 278 h 1304"/>
                <a:gd name="T4" fmla="*/ 2132 w 2609"/>
                <a:gd name="T5" fmla="*/ 324 h 1304"/>
                <a:gd name="T6" fmla="*/ 2049 w 2609"/>
                <a:gd name="T7" fmla="*/ 357 h 1304"/>
                <a:gd name="T8" fmla="*/ 1824 w 2609"/>
                <a:gd name="T9" fmla="*/ 413 h 1304"/>
                <a:gd name="T10" fmla="*/ 1906 w 2609"/>
                <a:gd name="T11" fmla="*/ 294 h 1304"/>
                <a:gd name="T12" fmla="*/ 1888 w 2609"/>
                <a:gd name="T13" fmla="*/ 211 h 1304"/>
                <a:gd name="T14" fmla="*/ 1909 w 2609"/>
                <a:gd name="T15" fmla="*/ 159 h 1304"/>
                <a:gd name="T16" fmla="*/ 1821 w 2609"/>
                <a:gd name="T17" fmla="*/ 151 h 1304"/>
                <a:gd name="T18" fmla="*/ 1700 w 2609"/>
                <a:gd name="T19" fmla="*/ 142 h 1304"/>
                <a:gd name="T20" fmla="*/ 1667 w 2609"/>
                <a:gd name="T21" fmla="*/ 101 h 1304"/>
                <a:gd name="T22" fmla="*/ 1627 w 2609"/>
                <a:gd name="T23" fmla="*/ 67 h 1304"/>
                <a:gd name="T24" fmla="*/ 1510 w 2609"/>
                <a:gd name="T25" fmla="*/ 35 h 1304"/>
                <a:gd name="T26" fmla="*/ 292 w 2609"/>
                <a:gd name="T27" fmla="*/ 130 h 1304"/>
                <a:gd name="T28" fmla="*/ 255 w 2609"/>
                <a:gd name="T29" fmla="*/ 78 h 1304"/>
                <a:gd name="T30" fmla="*/ 250 w 2609"/>
                <a:gd name="T31" fmla="*/ 177 h 1304"/>
                <a:gd name="T32" fmla="*/ 66 w 2609"/>
                <a:gd name="T33" fmla="*/ 387 h 1304"/>
                <a:gd name="T34" fmla="*/ 29 w 2609"/>
                <a:gd name="T35" fmla="*/ 605 h 1304"/>
                <a:gd name="T36" fmla="*/ 20 w 2609"/>
                <a:gd name="T37" fmla="*/ 688 h 1304"/>
                <a:gd name="T38" fmla="*/ 108 w 2609"/>
                <a:gd name="T39" fmla="*/ 822 h 1304"/>
                <a:gd name="T40" fmla="*/ 380 w 2609"/>
                <a:gd name="T41" fmla="*/ 973 h 1304"/>
                <a:gd name="T42" fmla="*/ 625 w 2609"/>
                <a:gd name="T43" fmla="*/ 975 h 1304"/>
                <a:gd name="T44" fmla="*/ 756 w 2609"/>
                <a:gd name="T45" fmla="*/ 1047 h 1304"/>
                <a:gd name="T46" fmla="*/ 851 w 2609"/>
                <a:gd name="T47" fmla="*/ 1169 h 1304"/>
                <a:gd name="T48" fmla="*/ 914 w 2609"/>
                <a:gd name="T49" fmla="*/ 1254 h 1304"/>
                <a:gd name="T50" fmla="*/ 950 w 2609"/>
                <a:gd name="T51" fmla="*/ 1180 h 1304"/>
                <a:gd name="T52" fmla="*/ 999 w 2609"/>
                <a:gd name="T53" fmla="*/ 1128 h 1304"/>
                <a:gd name="T54" fmla="*/ 1143 w 2609"/>
                <a:gd name="T55" fmla="*/ 1040 h 1304"/>
                <a:gd name="T56" fmla="*/ 1288 w 2609"/>
                <a:gd name="T57" fmla="*/ 1079 h 1304"/>
                <a:gd name="T58" fmla="*/ 1354 w 2609"/>
                <a:gd name="T59" fmla="*/ 1087 h 1304"/>
                <a:gd name="T60" fmla="*/ 1365 w 2609"/>
                <a:gd name="T61" fmla="*/ 1024 h 1304"/>
                <a:gd name="T62" fmla="*/ 1487 w 2609"/>
                <a:gd name="T63" fmla="*/ 1024 h 1304"/>
                <a:gd name="T64" fmla="*/ 1616 w 2609"/>
                <a:gd name="T65" fmla="*/ 1079 h 1304"/>
                <a:gd name="T66" fmla="*/ 1634 w 2609"/>
                <a:gd name="T67" fmla="*/ 1212 h 1304"/>
                <a:gd name="T68" fmla="*/ 1681 w 2609"/>
                <a:gd name="T69" fmla="*/ 1304 h 1304"/>
                <a:gd name="T70" fmla="*/ 1730 w 2609"/>
                <a:gd name="T71" fmla="*/ 1112 h 1304"/>
                <a:gd name="T72" fmla="*/ 1780 w 2609"/>
                <a:gd name="T73" fmla="*/ 919 h 1304"/>
                <a:gd name="T74" fmla="*/ 1864 w 2609"/>
                <a:gd name="T75" fmla="*/ 859 h 1304"/>
                <a:gd name="T76" fmla="*/ 2013 w 2609"/>
                <a:gd name="T77" fmla="*/ 773 h 1304"/>
                <a:gd name="T78" fmla="*/ 2015 w 2609"/>
                <a:gd name="T79" fmla="*/ 726 h 1304"/>
                <a:gd name="T80" fmla="*/ 2016 w 2609"/>
                <a:gd name="T81" fmla="*/ 647 h 1304"/>
                <a:gd name="T82" fmla="*/ 2025 w 2609"/>
                <a:gd name="T83" fmla="*/ 586 h 1304"/>
                <a:gd name="T84" fmla="*/ 2077 w 2609"/>
                <a:gd name="T85" fmla="*/ 596 h 1304"/>
                <a:gd name="T86" fmla="*/ 2136 w 2609"/>
                <a:gd name="T87" fmla="*/ 513 h 1304"/>
                <a:gd name="T88" fmla="*/ 2240 w 2609"/>
                <a:gd name="T89" fmla="*/ 475 h 1304"/>
                <a:gd name="T90" fmla="*/ 2355 w 2609"/>
                <a:gd name="T91" fmla="*/ 411 h 1304"/>
                <a:gd name="T92" fmla="*/ 2409 w 2609"/>
                <a:gd name="T93" fmla="*/ 388 h 1304"/>
                <a:gd name="T94" fmla="*/ 2423 w 2609"/>
                <a:gd name="T95" fmla="*/ 324 h 1304"/>
                <a:gd name="T96" fmla="*/ 2556 w 2609"/>
                <a:gd name="T97" fmla="*/ 260 h 1304"/>
                <a:gd name="T98" fmla="*/ 2582 w 2609"/>
                <a:gd name="T99" fmla="*/ 202 h 1304"/>
                <a:gd name="T100" fmla="*/ 1784 w 2609"/>
                <a:gd name="T101" fmla="*/ 255 h 1304"/>
                <a:gd name="T102" fmla="*/ 1734 w 2609"/>
                <a:gd name="T103" fmla="*/ 342 h 1304"/>
                <a:gd name="T104" fmla="*/ 1687 w 2609"/>
                <a:gd name="T105" fmla="*/ 307 h 1304"/>
                <a:gd name="T106" fmla="*/ 1772 w 2609"/>
                <a:gd name="T107" fmla="*/ 194 h 1304"/>
                <a:gd name="T108" fmla="*/ 1862 w 2609"/>
                <a:gd name="T109" fmla="*/ 19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9" h="1304">
                  <a:moveTo>
                    <a:pt x="2570" y="119"/>
                  </a:moveTo>
                  <a:cubicBezTo>
                    <a:pt x="2558" y="119"/>
                    <a:pt x="2567" y="110"/>
                    <a:pt x="2554" y="110"/>
                  </a:cubicBezTo>
                  <a:cubicBezTo>
                    <a:pt x="2541" y="110"/>
                    <a:pt x="2530" y="131"/>
                    <a:pt x="2530" y="131"/>
                  </a:cubicBezTo>
                  <a:cubicBezTo>
                    <a:pt x="2503" y="150"/>
                    <a:pt x="2503" y="150"/>
                    <a:pt x="2503" y="150"/>
                  </a:cubicBezTo>
                  <a:cubicBezTo>
                    <a:pt x="2503" y="164"/>
                    <a:pt x="2503" y="164"/>
                    <a:pt x="2503" y="164"/>
                  </a:cubicBezTo>
                  <a:cubicBezTo>
                    <a:pt x="2503" y="164"/>
                    <a:pt x="2495" y="172"/>
                    <a:pt x="2489" y="172"/>
                  </a:cubicBezTo>
                  <a:cubicBezTo>
                    <a:pt x="2483" y="172"/>
                    <a:pt x="2480" y="194"/>
                    <a:pt x="2480" y="201"/>
                  </a:cubicBezTo>
                  <a:cubicBezTo>
                    <a:pt x="2480" y="208"/>
                    <a:pt x="2473" y="201"/>
                    <a:pt x="2463" y="201"/>
                  </a:cubicBezTo>
                  <a:cubicBezTo>
                    <a:pt x="2454" y="201"/>
                    <a:pt x="2443" y="222"/>
                    <a:pt x="2443" y="222"/>
                  </a:cubicBezTo>
                  <a:cubicBezTo>
                    <a:pt x="2443" y="222"/>
                    <a:pt x="2435" y="223"/>
                    <a:pt x="2423" y="223"/>
                  </a:cubicBezTo>
                  <a:cubicBezTo>
                    <a:pt x="2411" y="223"/>
                    <a:pt x="2411" y="238"/>
                    <a:pt x="2411" y="238"/>
                  </a:cubicBezTo>
                  <a:cubicBezTo>
                    <a:pt x="2411" y="238"/>
                    <a:pt x="2280" y="238"/>
                    <a:pt x="2263" y="238"/>
                  </a:cubicBezTo>
                  <a:cubicBezTo>
                    <a:pt x="2246" y="238"/>
                    <a:pt x="2212" y="276"/>
                    <a:pt x="2204" y="276"/>
                  </a:cubicBezTo>
                  <a:cubicBezTo>
                    <a:pt x="2196" y="276"/>
                    <a:pt x="2194" y="278"/>
                    <a:pt x="2188" y="278"/>
                  </a:cubicBezTo>
                  <a:cubicBezTo>
                    <a:pt x="2187" y="278"/>
                    <a:pt x="2185" y="279"/>
                    <a:pt x="2183" y="280"/>
                  </a:cubicBezTo>
                  <a:cubicBezTo>
                    <a:pt x="2188" y="285"/>
                    <a:pt x="2189" y="291"/>
                    <a:pt x="2189" y="291"/>
                  </a:cubicBezTo>
                  <a:cubicBezTo>
                    <a:pt x="2189" y="291"/>
                    <a:pt x="2188" y="299"/>
                    <a:pt x="2181" y="305"/>
                  </a:cubicBezTo>
                  <a:cubicBezTo>
                    <a:pt x="2174" y="311"/>
                    <a:pt x="2174" y="321"/>
                    <a:pt x="2174" y="321"/>
                  </a:cubicBezTo>
                  <a:cubicBezTo>
                    <a:pt x="2162" y="320"/>
                    <a:pt x="2162" y="320"/>
                    <a:pt x="2162" y="320"/>
                  </a:cubicBezTo>
                  <a:cubicBezTo>
                    <a:pt x="2162" y="320"/>
                    <a:pt x="2162" y="324"/>
                    <a:pt x="2150" y="329"/>
                  </a:cubicBezTo>
                  <a:cubicBezTo>
                    <a:pt x="2138" y="334"/>
                    <a:pt x="2132" y="324"/>
                    <a:pt x="2132" y="324"/>
                  </a:cubicBezTo>
                  <a:cubicBezTo>
                    <a:pt x="2132" y="324"/>
                    <a:pt x="2127" y="332"/>
                    <a:pt x="2114" y="333"/>
                  </a:cubicBezTo>
                  <a:cubicBezTo>
                    <a:pt x="2101" y="334"/>
                    <a:pt x="2097" y="324"/>
                    <a:pt x="2088" y="323"/>
                  </a:cubicBezTo>
                  <a:cubicBezTo>
                    <a:pt x="2079" y="322"/>
                    <a:pt x="2072" y="330"/>
                    <a:pt x="2051" y="335"/>
                  </a:cubicBezTo>
                  <a:cubicBezTo>
                    <a:pt x="2050" y="335"/>
                    <a:pt x="2048" y="336"/>
                    <a:pt x="2047" y="336"/>
                  </a:cubicBezTo>
                  <a:cubicBezTo>
                    <a:pt x="2048" y="340"/>
                    <a:pt x="2048" y="344"/>
                    <a:pt x="2046" y="350"/>
                  </a:cubicBezTo>
                  <a:cubicBezTo>
                    <a:pt x="2045" y="352"/>
                    <a:pt x="2043" y="354"/>
                    <a:pt x="2040" y="357"/>
                  </a:cubicBezTo>
                  <a:cubicBezTo>
                    <a:pt x="2049" y="357"/>
                    <a:pt x="2049" y="357"/>
                    <a:pt x="2049" y="357"/>
                  </a:cubicBezTo>
                  <a:cubicBezTo>
                    <a:pt x="2049" y="357"/>
                    <a:pt x="1969" y="398"/>
                    <a:pt x="1961" y="401"/>
                  </a:cubicBezTo>
                  <a:cubicBezTo>
                    <a:pt x="1953" y="404"/>
                    <a:pt x="1945" y="407"/>
                    <a:pt x="1925" y="412"/>
                  </a:cubicBezTo>
                  <a:cubicBezTo>
                    <a:pt x="1905" y="417"/>
                    <a:pt x="1897" y="423"/>
                    <a:pt x="1890" y="426"/>
                  </a:cubicBezTo>
                  <a:cubicBezTo>
                    <a:pt x="1883" y="429"/>
                    <a:pt x="1871" y="427"/>
                    <a:pt x="1871" y="427"/>
                  </a:cubicBezTo>
                  <a:cubicBezTo>
                    <a:pt x="1871" y="427"/>
                    <a:pt x="1871" y="432"/>
                    <a:pt x="1859" y="433"/>
                  </a:cubicBezTo>
                  <a:cubicBezTo>
                    <a:pt x="1847" y="434"/>
                    <a:pt x="1846" y="423"/>
                    <a:pt x="1846" y="423"/>
                  </a:cubicBezTo>
                  <a:cubicBezTo>
                    <a:pt x="1846" y="423"/>
                    <a:pt x="1824" y="420"/>
                    <a:pt x="1824" y="413"/>
                  </a:cubicBezTo>
                  <a:cubicBezTo>
                    <a:pt x="1824" y="413"/>
                    <a:pt x="1837" y="407"/>
                    <a:pt x="1848" y="402"/>
                  </a:cubicBezTo>
                  <a:cubicBezTo>
                    <a:pt x="1847" y="401"/>
                    <a:pt x="1847" y="400"/>
                    <a:pt x="1846" y="400"/>
                  </a:cubicBezTo>
                  <a:cubicBezTo>
                    <a:pt x="1836" y="390"/>
                    <a:pt x="1881" y="368"/>
                    <a:pt x="1889" y="368"/>
                  </a:cubicBezTo>
                  <a:cubicBezTo>
                    <a:pt x="1897" y="368"/>
                    <a:pt x="1895" y="347"/>
                    <a:pt x="1895" y="347"/>
                  </a:cubicBezTo>
                  <a:cubicBezTo>
                    <a:pt x="1895" y="347"/>
                    <a:pt x="1898" y="343"/>
                    <a:pt x="1902" y="338"/>
                  </a:cubicBezTo>
                  <a:cubicBezTo>
                    <a:pt x="1902" y="337"/>
                    <a:pt x="1901" y="337"/>
                    <a:pt x="1901" y="337"/>
                  </a:cubicBezTo>
                  <a:cubicBezTo>
                    <a:pt x="1895" y="331"/>
                    <a:pt x="1908" y="302"/>
                    <a:pt x="1906" y="294"/>
                  </a:cubicBezTo>
                  <a:cubicBezTo>
                    <a:pt x="1904" y="286"/>
                    <a:pt x="1890" y="293"/>
                    <a:pt x="1884" y="298"/>
                  </a:cubicBezTo>
                  <a:cubicBezTo>
                    <a:pt x="1878" y="303"/>
                    <a:pt x="1850" y="321"/>
                    <a:pt x="1848" y="308"/>
                  </a:cubicBezTo>
                  <a:cubicBezTo>
                    <a:pt x="1847" y="302"/>
                    <a:pt x="1871" y="288"/>
                    <a:pt x="1874" y="283"/>
                  </a:cubicBezTo>
                  <a:cubicBezTo>
                    <a:pt x="1877" y="278"/>
                    <a:pt x="1888" y="275"/>
                    <a:pt x="1897" y="269"/>
                  </a:cubicBezTo>
                  <a:cubicBezTo>
                    <a:pt x="1906" y="263"/>
                    <a:pt x="1898" y="240"/>
                    <a:pt x="1898" y="240"/>
                  </a:cubicBezTo>
                  <a:cubicBezTo>
                    <a:pt x="1898" y="240"/>
                    <a:pt x="1901" y="245"/>
                    <a:pt x="1909" y="228"/>
                  </a:cubicBezTo>
                  <a:cubicBezTo>
                    <a:pt x="1917" y="211"/>
                    <a:pt x="1897" y="218"/>
                    <a:pt x="1888" y="211"/>
                  </a:cubicBezTo>
                  <a:cubicBezTo>
                    <a:pt x="1879" y="204"/>
                    <a:pt x="1879" y="198"/>
                    <a:pt x="1879" y="198"/>
                  </a:cubicBezTo>
                  <a:cubicBezTo>
                    <a:pt x="1879" y="198"/>
                    <a:pt x="1876" y="205"/>
                    <a:pt x="1871" y="200"/>
                  </a:cubicBezTo>
                  <a:cubicBezTo>
                    <a:pt x="1866" y="195"/>
                    <a:pt x="1872" y="185"/>
                    <a:pt x="1872" y="185"/>
                  </a:cubicBezTo>
                  <a:cubicBezTo>
                    <a:pt x="1896" y="189"/>
                    <a:pt x="1896" y="189"/>
                    <a:pt x="1896" y="189"/>
                  </a:cubicBezTo>
                  <a:cubicBezTo>
                    <a:pt x="1896" y="189"/>
                    <a:pt x="1900" y="186"/>
                    <a:pt x="1897" y="178"/>
                  </a:cubicBezTo>
                  <a:cubicBezTo>
                    <a:pt x="1896" y="174"/>
                    <a:pt x="1900" y="174"/>
                    <a:pt x="1905" y="174"/>
                  </a:cubicBezTo>
                  <a:cubicBezTo>
                    <a:pt x="1909" y="159"/>
                    <a:pt x="1909" y="159"/>
                    <a:pt x="1909" y="159"/>
                  </a:cubicBezTo>
                  <a:cubicBezTo>
                    <a:pt x="1896" y="159"/>
                    <a:pt x="1896" y="159"/>
                    <a:pt x="1896" y="159"/>
                  </a:cubicBezTo>
                  <a:cubicBezTo>
                    <a:pt x="1894" y="167"/>
                    <a:pt x="1894" y="167"/>
                    <a:pt x="1894" y="167"/>
                  </a:cubicBezTo>
                  <a:cubicBezTo>
                    <a:pt x="1878" y="161"/>
                    <a:pt x="1878" y="161"/>
                    <a:pt x="1878" y="161"/>
                  </a:cubicBezTo>
                  <a:cubicBezTo>
                    <a:pt x="1877" y="147"/>
                    <a:pt x="1877" y="147"/>
                    <a:pt x="1877" y="147"/>
                  </a:cubicBezTo>
                  <a:cubicBezTo>
                    <a:pt x="1868" y="149"/>
                    <a:pt x="1868" y="149"/>
                    <a:pt x="1868" y="149"/>
                  </a:cubicBezTo>
                  <a:cubicBezTo>
                    <a:pt x="1857" y="154"/>
                    <a:pt x="1857" y="154"/>
                    <a:pt x="1857" y="154"/>
                  </a:cubicBezTo>
                  <a:cubicBezTo>
                    <a:pt x="1821" y="151"/>
                    <a:pt x="1821" y="151"/>
                    <a:pt x="1821" y="151"/>
                  </a:cubicBezTo>
                  <a:cubicBezTo>
                    <a:pt x="1821" y="151"/>
                    <a:pt x="1808" y="162"/>
                    <a:pt x="1787" y="160"/>
                  </a:cubicBezTo>
                  <a:cubicBezTo>
                    <a:pt x="1766" y="158"/>
                    <a:pt x="1771" y="144"/>
                    <a:pt x="1767" y="139"/>
                  </a:cubicBezTo>
                  <a:cubicBezTo>
                    <a:pt x="1763" y="134"/>
                    <a:pt x="1743" y="145"/>
                    <a:pt x="1740" y="136"/>
                  </a:cubicBezTo>
                  <a:cubicBezTo>
                    <a:pt x="1777" y="115"/>
                    <a:pt x="1777" y="115"/>
                    <a:pt x="1777" y="115"/>
                  </a:cubicBezTo>
                  <a:cubicBezTo>
                    <a:pt x="1777" y="115"/>
                    <a:pt x="1772" y="110"/>
                    <a:pt x="1765" y="110"/>
                  </a:cubicBezTo>
                  <a:cubicBezTo>
                    <a:pt x="1758" y="110"/>
                    <a:pt x="1744" y="122"/>
                    <a:pt x="1740" y="123"/>
                  </a:cubicBezTo>
                  <a:cubicBezTo>
                    <a:pt x="1736" y="124"/>
                    <a:pt x="1714" y="137"/>
                    <a:pt x="1700" y="142"/>
                  </a:cubicBezTo>
                  <a:cubicBezTo>
                    <a:pt x="1686" y="147"/>
                    <a:pt x="1670" y="144"/>
                    <a:pt x="1670" y="144"/>
                  </a:cubicBezTo>
                  <a:cubicBezTo>
                    <a:pt x="1664" y="153"/>
                    <a:pt x="1664" y="153"/>
                    <a:pt x="1664" y="153"/>
                  </a:cubicBezTo>
                  <a:cubicBezTo>
                    <a:pt x="1664" y="153"/>
                    <a:pt x="1640" y="155"/>
                    <a:pt x="1631" y="154"/>
                  </a:cubicBezTo>
                  <a:cubicBezTo>
                    <a:pt x="1622" y="153"/>
                    <a:pt x="1646" y="136"/>
                    <a:pt x="1646" y="136"/>
                  </a:cubicBezTo>
                  <a:cubicBezTo>
                    <a:pt x="1646" y="136"/>
                    <a:pt x="1636" y="140"/>
                    <a:pt x="1617" y="141"/>
                  </a:cubicBezTo>
                  <a:cubicBezTo>
                    <a:pt x="1598" y="142"/>
                    <a:pt x="1596" y="154"/>
                    <a:pt x="1579" y="148"/>
                  </a:cubicBezTo>
                  <a:cubicBezTo>
                    <a:pt x="1562" y="142"/>
                    <a:pt x="1655" y="109"/>
                    <a:pt x="1667" y="101"/>
                  </a:cubicBezTo>
                  <a:cubicBezTo>
                    <a:pt x="1679" y="93"/>
                    <a:pt x="1694" y="90"/>
                    <a:pt x="1713" y="86"/>
                  </a:cubicBezTo>
                  <a:cubicBezTo>
                    <a:pt x="1718" y="85"/>
                    <a:pt x="1722" y="83"/>
                    <a:pt x="1726" y="80"/>
                  </a:cubicBezTo>
                  <a:cubicBezTo>
                    <a:pt x="1698" y="80"/>
                    <a:pt x="1701" y="74"/>
                    <a:pt x="1701" y="74"/>
                  </a:cubicBezTo>
                  <a:cubicBezTo>
                    <a:pt x="1671" y="75"/>
                    <a:pt x="1671" y="75"/>
                    <a:pt x="1671" y="75"/>
                  </a:cubicBezTo>
                  <a:cubicBezTo>
                    <a:pt x="1671" y="65"/>
                    <a:pt x="1671" y="65"/>
                    <a:pt x="1671" y="65"/>
                  </a:cubicBezTo>
                  <a:cubicBezTo>
                    <a:pt x="1671" y="65"/>
                    <a:pt x="1655" y="76"/>
                    <a:pt x="1649" y="82"/>
                  </a:cubicBezTo>
                  <a:cubicBezTo>
                    <a:pt x="1643" y="88"/>
                    <a:pt x="1630" y="64"/>
                    <a:pt x="1627" y="67"/>
                  </a:cubicBezTo>
                  <a:cubicBezTo>
                    <a:pt x="1624" y="70"/>
                    <a:pt x="1617" y="67"/>
                    <a:pt x="1611" y="67"/>
                  </a:cubicBezTo>
                  <a:cubicBezTo>
                    <a:pt x="1605" y="67"/>
                    <a:pt x="1602" y="47"/>
                    <a:pt x="1589" y="47"/>
                  </a:cubicBezTo>
                  <a:cubicBezTo>
                    <a:pt x="1576" y="47"/>
                    <a:pt x="1578" y="59"/>
                    <a:pt x="1570" y="59"/>
                  </a:cubicBezTo>
                  <a:cubicBezTo>
                    <a:pt x="1562" y="59"/>
                    <a:pt x="1555" y="49"/>
                    <a:pt x="1555" y="49"/>
                  </a:cubicBezTo>
                  <a:cubicBezTo>
                    <a:pt x="1555" y="49"/>
                    <a:pt x="1536" y="48"/>
                    <a:pt x="1528" y="40"/>
                  </a:cubicBezTo>
                  <a:cubicBezTo>
                    <a:pt x="1519" y="31"/>
                    <a:pt x="1544" y="21"/>
                    <a:pt x="1534" y="11"/>
                  </a:cubicBezTo>
                  <a:cubicBezTo>
                    <a:pt x="1524" y="0"/>
                    <a:pt x="1510" y="35"/>
                    <a:pt x="1510" y="35"/>
                  </a:cubicBezTo>
                  <a:cubicBezTo>
                    <a:pt x="368" y="35"/>
                    <a:pt x="368" y="35"/>
                    <a:pt x="368" y="35"/>
                  </a:cubicBezTo>
                  <a:cubicBezTo>
                    <a:pt x="367" y="42"/>
                    <a:pt x="365" y="48"/>
                    <a:pt x="364" y="50"/>
                  </a:cubicBezTo>
                  <a:cubicBezTo>
                    <a:pt x="360" y="56"/>
                    <a:pt x="359" y="80"/>
                    <a:pt x="359" y="80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35" y="104"/>
                    <a:pt x="335" y="104"/>
                    <a:pt x="335" y="104"/>
                  </a:cubicBezTo>
                  <a:cubicBezTo>
                    <a:pt x="324" y="119"/>
                    <a:pt x="324" y="119"/>
                    <a:pt x="324" y="119"/>
                  </a:cubicBezTo>
                  <a:cubicBezTo>
                    <a:pt x="292" y="130"/>
                    <a:pt x="292" y="130"/>
                    <a:pt x="292" y="130"/>
                  </a:cubicBezTo>
                  <a:cubicBezTo>
                    <a:pt x="315" y="117"/>
                    <a:pt x="315" y="117"/>
                    <a:pt x="315" y="117"/>
                  </a:cubicBezTo>
                  <a:cubicBezTo>
                    <a:pt x="300" y="115"/>
                    <a:pt x="300" y="115"/>
                    <a:pt x="300" y="115"/>
                  </a:cubicBezTo>
                  <a:cubicBezTo>
                    <a:pt x="300" y="115"/>
                    <a:pt x="314" y="95"/>
                    <a:pt x="318" y="92"/>
                  </a:cubicBezTo>
                  <a:cubicBezTo>
                    <a:pt x="322" y="89"/>
                    <a:pt x="342" y="75"/>
                    <a:pt x="332" y="75"/>
                  </a:cubicBezTo>
                  <a:cubicBezTo>
                    <a:pt x="322" y="75"/>
                    <a:pt x="313" y="77"/>
                    <a:pt x="303" y="76"/>
                  </a:cubicBezTo>
                  <a:cubicBezTo>
                    <a:pt x="293" y="75"/>
                    <a:pt x="284" y="57"/>
                    <a:pt x="275" y="61"/>
                  </a:cubicBezTo>
                  <a:cubicBezTo>
                    <a:pt x="266" y="65"/>
                    <a:pt x="257" y="57"/>
                    <a:pt x="255" y="78"/>
                  </a:cubicBezTo>
                  <a:cubicBezTo>
                    <a:pt x="253" y="99"/>
                    <a:pt x="255" y="111"/>
                    <a:pt x="252" y="113"/>
                  </a:cubicBezTo>
                  <a:cubicBezTo>
                    <a:pt x="249" y="115"/>
                    <a:pt x="239" y="130"/>
                    <a:pt x="239" y="130"/>
                  </a:cubicBezTo>
                  <a:cubicBezTo>
                    <a:pt x="257" y="134"/>
                    <a:pt x="257" y="134"/>
                    <a:pt x="257" y="134"/>
                  </a:cubicBezTo>
                  <a:cubicBezTo>
                    <a:pt x="238" y="137"/>
                    <a:pt x="238" y="137"/>
                    <a:pt x="238" y="137"/>
                  </a:cubicBezTo>
                  <a:cubicBezTo>
                    <a:pt x="241" y="148"/>
                    <a:pt x="241" y="148"/>
                    <a:pt x="241" y="148"/>
                  </a:cubicBezTo>
                  <a:cubicBezTo>
                    <a:pt x="230" y="165"/>
                    <a:pt x="230" y="165"/>
                    <a:pt x="230" y="165"/>
                  </a:cubicBezTo>
                  <a:cubicBezTo>
                    <a:pt x="230" y="165"/>
                    <a:pt x="251" y="173"/>
                    <a:pt x="250" y="177"/>
                  </a:cubicBezTo>
                  <a:cubicBezTo>
                    <a:pt x="249" y="181"/>
                    <a:pt x="218" y="175"/>
                    <a:pt x="218" y="175"/>
                  </a:cubicBezTo>
                  <a:cubicBezTo>
                    <a:pt x="218" y="175"/>
                    <a:pt x="179" y="235"/>
                    <a:pt x="169" y="247"/>
                  </a:cubicBezTo>
                  <a:cubicBezTo>
                    <a:pt x="159" y="259"/>
                    <a:pt x="112" y="315"/>
                    <a:pt x="112" y="315"/>
                  </a:cubicBezTo>
                  <a:cubicBezTo>
                    <a:pt x="114" y="330"/>
                    <a:pt x="114" y="330"/>
                    <a:pt x="114" y="330"/>
                  </a:cubicBezTo>
                  <a:cubicBezTo>
                    <a:pt x="114" y="330"/>
                    <a:pt x="101" y="332"/>
                    <a:pt x="90" y="344"/>
                  </a:cubicBezTo>
                  <a:cubicBezTo>
                    <a:pt x="79" y="356"/>
                    <a:pt x="79" y="374"/>
                    <a:pt x="79" y="374"/>
                  </a:cubicBezTo>
                  <a:cubicBezTo>
                    <a:pt x="66" y="387"/>
                    <a:pt x="66" y="387"/>
                    <a:pt x="66" y="387"/>
                  </a:cubicBezTo>
                  <a:cubicBezTo>
                    <a:pt x="63" y="421"/>
                    <a:pt x="63" y="421"/>
                    <a:pt x="63" y="421"/>
                  </a:cubicBezTo>
                  <a:cubicBezTo>
                    <a:pt x="63" y="421"/>
                    <a:pt x="39" y="453"/>
                    <a:pt x="33" y="459"/>
                  </a:cubicBezTo>
                  <a:cubicBezTo>
                    <a:pt x="27" y="465"/>
                    <a:pt x="6" y="477"/>
                    <a:pt x="8" y="488"/>
                  </a:cubicBezTo>
                  <a:cubicBezTo>
                    <a:pt x="10" y="499"/>
                    <a:pt x="26" y="506"/>
                    <a:pt x="23" y="516"/>
                  </a:cubicBezTo>
                  <a:cubicBezTo>
                    <a:pt x="20" y="526"/>
                    <a:pt x="0" y="550"/>
                    <a:pt x="0" y="562"/>
                  </a:cubicBezTo>
                  <a:cubicBezTo>
                    <a:pt x="0" y="574"/>
                    <a:pt x="13" y="615"/>
                    <a:pt x="13" y="615"/>
                  </a:cubicBezTo>
                  <a:cubicBezTo>
                    <a:pt x="29" y="605"/>
                    <a:pt x="29" y="605"/>
                    <a:pt x="29" y="605"/>
                  </a:cubicBezTo>
                  <a:cubicBezTo>
                    <a:pt x="74" y="609"/>
                    <a:pt x="74" y="609"/>
                    <a:pt x="74" y="609"/>
                  </a:cubicBezTo>
                  <a:cubicBezTo>
                    <a:pt x="74" y="609"/>
                    <a:pt x="36" y="609"/>
                    <a:pt x="33" y="615"/>
                  </a:cubicBezTo>
                  <a:cubicBezTo>
                    <a:pt x="30" y="621"/>
                    <a:pt x="31" y="635"/>
                    <a:pt x="31" y="635"/>
                  </a:cubicBezTo>
                  <a:cubicBezTo>
                    <a:pt x="31" y="635"/>
                    <a:pt x="20" y="620"/>
                    <a:pt x="16" y="626"/>
                  </a:cubicBezTo>
                  <a:cubicBezTo>
                    <a:pt x="12" y="632"/>
                    <a:pt x="2" y="651"/>
                    <a:pt x="7" y="659"/>
                  </a:cubicBezTo>
                  <a:cubicBezTo>
                    <a:pt x="12" y="667"/>
                    <a:pt x="25" y="667"/>
                    <a:pt x="25" y="667"/>
                  </a:cubicBezTo>
                  <a:cubicBezTo>
                    <a:pt x="25" y="667"/>
                    <a:pt x="23" y="688"/>
                    <a:pt x="20" y="688"/>
                  </a:cubicBezTo>
                  <a:cubicBezTo>
                    <a:pt x="17" y="688"/>
                    <a:pt x="7" y="700"/>
                    <a:pt x="7" y="709"/>
                  </a:cubicBezTo>
                  <a:cubicBezTo>
                    <a:pt x="7" y="718"/>
                    <a:pt x="20" y="733"/>
                    <a:pt x="20" y="733"/>
                  </a:cubicBezTo>
                  <a:cubicBezTo>
                    <a:pt x="20" y="733"/>
                    <a:pt x="40" y="763"/>
                    <a:pt x="39" y="770"/>
                  </a:cubicBezTo>
                  <a:cubicBezTo>
                    <a:pt x="38" y="777"/>
                    <a:pt x="16" y="799"/>
                    <a:pt x="28" y="803"/>
                  </a:cubicBezTo>
                  <a:cubicBezTo>
                    <a:pt x="40" y="807"/>
                    <a:pt x="65" y="807"/>
                    <a:pt x="65" y="807"/>
                  </a:cubicBezTo>
                  <a:cubicBezTo>
                    <a:pt x="65" y="807"/>
                    <a:pt x="67" y="828"/>
                    <a:pt x="79" y="828"/>
                  </a:cubicBezTo>
                  <a:cubicBezTo>
                    <a:pt x="91" y="828"/>
                    <a:pt x="108" y="822"/>
                    <a:pt x="108" y="822"/>
                  </a:cubicBezTo>
                  <a:cubicBezTo>
                    <a:pt x="111" y="841"/>
                    <a:pt x="111" y="841"/>
                    <a:pt x="111" y="841"/>
                  </a:cubicBezTo>
                  <a:cubicBezTo>
                    <a:pt x="111" y="841"/>
                    <a:pt x="143" y="852"/>
                    <a:pt x="143" y="867"/>
                  </a:cubicBezTo>
                  <a:cubicBezTo>
                    <a:pt x="143" y="875"/>
                    <a:pt x="140" y="889"/>
                    <a:pt x="138" y="901"/>
                  </a:cubicBezTo>
                  <a:cubicBezTo>
                    <a:pt x="141" y="903"/>
                    <a:pt x="141" y="903"/>
                    <a:pt x="141" y="903"/>
                  </a:cubicBezTo>
                  <a:cubicBezTo>
                    <a:pt x="240" y="899"/>
                    <a:pt x="240" y="899"/>
                    <a:pt x="240" y="899"/>
                  </a:cubicBezTo>
                  <a:cubicBezTo>
                    <a:pt x="230" y="909"/>
                    <a:pt x="240" y="909"/>
                    <a:pt x="240" y="909"/>
                  </a:cubicBezTo>
                  <a:cubicBezTo>
                    <a:pt x="380" y="973"/>
                    <a:pt x="380" y="973"/>
                    <a:pt x="380" y="973"/>
                  </a:cubicBezTo>
                  <a:cubicBezTo>
                    <a:pt x="512" y="971"/>
                    <a:pt x="512" y="971"/>
                    <a:pt x="512" y="971"/>
                  </a:cubicBezTo>
                  <a:cubicBezTo>
                    <a:pt x="512" y="971"/>
                    <a:pt x="512" y="971"/>
                    <a:pt x="516" y="968"/>
                  </a:cubicBezTo>
                  <a:cubicBezTo>
                    <a:pt x="519" y="964"/>
                    <a:pt x="517" y="960"/>
                    <a:pt x="517" y="954"/>
                  </a:cubicBezTo>
                  <a:cubicBezTo>
                    <a:pt x="517" y="948"/>
                    <a:pt x="524" y="944"/>
                    <a:pt x="524" y="944"/>
                  </a:cubicBezTo>
                  <a:cubicBezTo>
                    <a:pt x="597" y="944"/>
                    <a:pt x="597" y="944"/>
                    <a:pt x="597" y="944"/>
                  </a:cubicBezTo>
                  <a:cubicBezTo>
                    <a:pt x="612" y="959"/>
                    <a:pt x="607" y="967"/>
                    <a:pt x="607" y="967"/>
                  </a:cubicBezTo>
                  <a:cubicBezTo>
                    <a:pt x="625" y="975"/>
                    <a:pt x="625" y="975"/>
                    <a:pt x="625" y="975"/>
                  </a:cubicBezTo>
                  <a:cubicBezTo>
                    <a:pt x="631" y="996"/>
                    <a:pt x="631" y="996"/>
                    <a:pt x="631" y="996"/>
                  </a:cubicBezTo>
                  <a:cubicBezTo>
                    <a:pt x="631" y="996"/>
                    <a:pt x="642" y="997"/>
                    <a:pt x="653" y="1008"/>
                  </a:cubicBezTo>
                  <a:cubicBezTo>
                    <a:pt x="663" y="1018"/>
                    <a:pt x="653" y="1060"/>
                    <a:pt x="653" y="1060"/>
                  </a:cubicBezTo>
                  <a:cubicBezTo>
                    <a:pt x="653" y="1060"/>
                    <a:pt x="684" y="1094"/>
                    <a:pt x="703" y="1094"/>
                  </a:cubicBezTo>
                  <a:cubicBezTo>
                    <a:pt x="722" y="1094"/>
                    <a:pt x="735" y="1060"/>
                    <a:pt x="739" y="1056"/>
                  </a:cubicBezTo>
                  <a:cubicBezTo>
                    <a:pt x="743" y="1052"/>
                    <a:pt x="755" y="1053"/>
                    <a:pt x="755" y="1053"/>
                  </a:cubicBezTo>
                  <a:cubicBezTo>
                    <a:pt x="756" y="1047"/>
                    <a:pt x="756" y="1047"/>
                    <a:pt x="756" y="1047"/>
                  </a:cubicBezTo>
                  <a:cubicBezTo>
                    <a:pt x="766" y="1052"/>
                    <a:pt x="766" y="1052"/>
                    <a:pt x="766" y="1052"/>
                  </a:cubicBezTo>
                  <a:cubicBezTo>
                    <a:pt x="795" y="1053"/>
                    <a:pt x="795" y="1053"/>
                    <a:pt x="795" y="1053"/>
                  </a:cubicBezTo>
                  <a:cubicBezTo>
                    <a:pt x="795" y="1053"/>
                    <a:pt x="815" y="1084"/>
                    <a:pt x="823" y="1092"/>
                  </a:cubicBezTo>
                  <a:cubicBezTo>
                    <a:pt x="831" y="1100"/>
                    <a:pt x="823" y="1115"/>
                    <a:pt x="823" y="1124"/>
                  </a:cubicBezTo>
                  <a:cubicBezTo>
                    <a:pt x="823" y="1133"/>
                    <a:pt x="834" y="1140"/>
                    <a:pt x="834" y="1140"/>
                  </a:cubicBezTo>
                  <a:cubicBezTo>
                    <a:pt x="834" y="1140"/>
                    <a:pt x="835" y="1146"/>
                    <a:pt x="835" y="1153"/>
                  </a:cubicBezTo>
                  <a:cubicBezTo>
                    <a:pt x="835" y="1161"/>
                    <a:pt x="844" y="1162"/>
                    <a:pt x="851" y="1169"/>
                  </a:cubicBezTo>
                  <a:cubicBezTo>
                    <a:pt x="858" y="1176"/>
                    <a:pt x="848" y="1179"/>
                    <a:pt x="848" y="1179"/>
                  </a:cubicBezTo>
                  <a:cubicBezTo>
                    <a:pt x="848" y="1206"/>
                    <a:pt x="848" y="1206"/>
                    <a:pt x="848" y="1206"/>
                  </a:cubicBezTo>
                  <a:cubicBezTo>
                    <a:pt x="856" y="1212"/>
                    <a:pt x="856" y="1212"/>
                    <a:pt x="856" y="1212"/>
                  </a:cubicBezTo>
                  <a:cubicBezTo>
                    <a:pt x="856" y="1212"/>
                    <a:pt x="854" y="1220"/>
                    <a:pt x="854" y="1231"/>
                  </a:cubicBezTo>
                  <a:cubicBezTo>
                    <a:pt x="854" y="1242"/>
                    <a:pt x="884" y="1243"/>
                    <a:pt x="884" y="1243"/>
                  </a:cubicBezTo>
                  <a:cubicBezTo>
                    <a:pt x="890" y="1254"/>
                    <a:pt x="890" y="1254"/>
                    <a:pt x="890" y="1254"/>
                  </a:cubicBezTo>
                  <a:cubicBezTo>
                    <a:pt x="890" y="1254"/>
                    <a:pt x="909" y="1254"/>
                    <a:pt x="914" y="1254"/>
                  </a:cubicBezTo>
                  <a:cubicBezTo>
                    <a:pt x="919" y="1254"/>
                    <a:pt x="917" y="1264"/>
                    <a:pt x="928" y="1264"/>
                  </a:cubicBezTo>
                  <a:cubicBezTo>
                    <a:pt x="933" y="1264"/>
                    <a:pt x="937" y="1263"/>
                    <a:pt x="940" y="1262"/>
                  </a:cubicBezTo>
                  <a:cubicBezTo>
                    <a:pt x="930" y="1213"/>
                    <a:pt x="930" y="1213"/>
                    <a:pt x="930" y="1213"/>
                  </a:cubicBezTo>
                  <a:cubicBezTo>
                    <a:pt x="942" y="1202"/>
                    <a:pt x="942" y="1202"/>
                    <a:pt x="942" y="1202"/>
                  </a:cubicBezTo>
                  <a:cubicBezTo>
                    <a:pt x="929" y="1193"/>
                    <a:pt x="929" y="1193"/>
                    <a:pt x="929" y="1193"/>
                  </a:cubicBezTo>
                  <a:cubicBezTo>
                    <a:pt x="929" y="1180"/>
                    <a:pt x="929" y="1180"/>
                    <a:pt x="929" y="1180"/>
                  </a:cubicBezTo>
                  <a:cubicBezTo>
                    <a:pt x="929" y="1180"/>
                    <a:pt x="947" y="1192"/>
                    <a:pt x="950" y="1180"/>
                  </a:cubicBezTo>
                  <a:cubicBezTo>
                    <a:pt x="953" y="1168"/>
                    <a:pt x="950" y="1159"/>
                    <a:pt x="950" y="1159"/>
                  </a:cubicBezTo>
                  <a:cubicBezTo>
                    <a:pt x="966" y="1157"/>
                    <a:pt x="966" y="1157"/>
                    <a:pt x="966" y="1157"/>
                  </a:cubicBezTo>
                  <a:cubicBezTo>
                    <a:pt x="971" y="1139"/>
                    <a:pt x="971" y="1139"/>
                    <a:pt x="971" y="1139"/>
                  </a:cubicBezTo>
                  <a:cubicBezTo>
                    <a:pt x="981" y="1144"/>
                    <a:pt x="981" y="1144"/>
                    <a:pt x="981" y="1144"/>
                  </a:cubicBezTo>
                  <a:cubicBezTo>
                    <a:pt x="994" y="1137"/>
                    <a:pt x="994" y="1137"/>
                    <a:pt x="994" y="1137"/>
                  </a:cubicBezTo>
                  <a:cubicBezTo>
                    <a:pt x="989" y="1121"/>
                    <a:pt x="989" y="1121"/>
                    <a:pt x="989" y="1121"/>
                  </a:cubicBezTo>
                  <a:cubicBezTo>
                    <a:pt x="999" y="1128"/>
                    <a:pt x="999" y="1128"/>
                    <a:pt x="999" y="1128"/>
                  </a:cubicBezTo>
                  <a:cubicBezTo>
                    <a:pt x="999" y="1128"/>
                    <a:pt x="1003" y="1106"/>
                    <a:pt x="1009" y="1110"/>
                  </a:cubicBezTo>
                  <a:cubicBezTo>
                    <a:pt x="1015" y="1114"/>
                    <a:pt x="1016" y="1125"/>
                    <a:pt x="1022" y="1122"/>
                  </a:cubicBezTo>
                  <a:cubicBezTo>
                    <a:pt x="1028" y="1119"/>
                    <a:pt x="1056" y="1111"/>
                    <a:pt x="1064" y="1103"/>
                  </a:cubicBezTo>
                  <a:cubicBezTo>
                    <a:pt x="1072" y="1095"/>
                    <a:pt x="1086" y="1076"/>
                    <a:pt x="1086" y="1076"/>
                  </a:cubicBezTo>
                  <a:cubicBezTo>
                    <a:pt x="1086" y="1076"/>
                    <a:pt x="1078" y="1053"/>
                    <a:pt x="1088" y="1052"/>
                  </a:cubicBezTo>
                  <a:cubicBezTo>
                    <a:pt x="1098" y="1051"/>
                    <a:pt x="1109" y="1075"/>
                    <a:pt x="1121" y="1068"/>
                  </a:cubicBezTo>
                  <a:cubicBezTo>
                    <a:pt x="1133" y="1061"/>
                    <a:pt x="1137" y="1033"/>
                    <a:pt x="1143" y="1040"/>
                  </a:cubicBezTo>
                  <a:cubicBezTo>
                    <a:pt x="1149" y="1047"/>
                    <a:pt x="1152" y="1053"/>
                    <a:pt x="1157" y="1053"/>
                  </a:cubicBezTo>
                  <a:cubicBezTo>
                    <a:pt x="1162" y="1053"/>
                    <a:pt x="1173" y="1037"/>
                    <a:pt x="1173" y="1037"/>
                  </a:cubicBezTo>
                  <a:cubicBezTo>
                    <a:pt x="1173" y="1037"/>
                    <a:pt x="1192" y="1068"/>
                    <a:pt x="1206" y="1066"/>
                  </a:cubicBezTo>
                  <a:cubicBezTo>
                    <a:pt x="1220" y="1064"/>
                    <a:pt x="1222" y="1033"/>
                    <a:pt x="1238" y="1049"/>
                  </a:cubicBezTo>
                  <a:cubicBezTo>
                    <a:pt x="1254" y="1065"/>
                    <a:pt x="1246" y="1083"/>
                    <a:pt x="1256" y="1083"/>
                  </a:cubicBezTo>
                  <a:cubicBezTo>
                    <a:pt x="1266" y="1083"/>
                    <a:pt x="1282" y="1090"/>
                    <a:pt x="1282" y="1090"/>
                  </a:cubicBezTo>
                  <a:cubicBezTo>
                    <a:pt x="1282" y="1090"/>
                    <a:pt x="1281" y="1074"/>
                    <a:pt x="1288" y="1079"/>
                  </a:cubicBezTo>
                  <a:cubicBezTo>
                    <a:pt x="1295" y="1084"/>
                    <a:pt x="1303" y="1103"/>
                    <a:pt x="1308" y="1091"/>
                  </a:cubicBezTo>
                  <a:cubicBezTo>
                    <a:pt x="1313" y="1079"/>
                    <a:pt x="1306" y="1064"/>
                    <a:pt x="1306" y="1064"/>
                  </a:cubicBezTo>
                  <a:cubicBezTo>
                    <a:pt x="1320" y="1069"/>
                    <a:pt x="1320" y="1069"/>
                    <a:pt x="1320" y="1069"/>
                  </a:cubicBezTo>
                  <a:cubicBezTo>
                    <a:pt x="1325" y="1080"/>
                    <a:pt x="1325" y="1080"/>
                    <a:pt x="1325" y="1080"/>
                  </a:cubicBezTo>
                  <a:cubicBezTo>
                    <a:pt x="1335" y="1083"/>
                    <a:pt x="1335" y="1083"/>
                    <a:pt x="1335" y="1083"/>
                  </a:cubicBezTo>
                  <a:cubicBezTo>
                    <a:pt x="1335" y="1092"/>
                    <a:pt x="1335" y="1092"/>
                    <a:pt x="1335" y="1092"/>
                  </a:cubicBezTo>
                  <a:cubicBezTo>
                    <a:pt x="1335" y="1092"/>
                    <a:pt x="1359" y="1099"/>
                    <a:pt x="1354" y="1087"/>
                  </a:cubicBezTo>
                  <a:cubicBezTo>
                    <a:pt x="1349" y="1075"/>
                    <a:pt x="1335" y="1070"/>
                    <a:pt x="1335" y="1070"/>
                  </a:cubicBezTo>
                  <a:cubicBezTo>
                    <a:pt x="1329" y="1060"/>
                    <a:pt x="1329" y="1060"/>
                    <a:pt x="1329" y="1060"/>
                  </a:cubicBezTo>
                  <a:cubicBezTo>
                    <a:pt x="1329" y="1060"/>
                    <a:pt x="1349" y="1057"/>
                    <a:pt x="1347" y="1049"/>
                  </a:cubicBezTo>
                  <a:cubicBezTo>
                    <a:pt x="1345" y="1041"/>
                    <a:pt x="1343" y="1039"/>
                    <a:pt x="1334" y="1040"/>
                  </a:cubicBezTo>
                  <a:cubicBezTo>
                    <a:pt x="1325" y="1041"/>
                    <a:pt x="1298" y="1044"/>
                    <a:pt x="1307" y="1030"/>
                  </a:cubicBezTo>
                  <a:cubicBezTo>
                    <a:pt x="1316" y="1016"/>
                    <a:pt x="1325" y="1027"/>
                    <a:pt x="1336" y="1030"/>
                  </a:cubicBezTo>
                  <a:cubicBezTo>
                    <a:pt x="1347" y="1033"/>
                    <a:pt x="1355" y="1031"/>
                    <a:pt x="1365" y="1024"/>
                  </a:cubicBezTo>
                  <a:cubicBezTo>
                    <a:pt x="1375" y="1017"/>
                    <a:pt x="1386" y="1017"/>
                    <a:pt x="1386" y="1017"/>
                  </a:cubicBezTo>
                  <a:cubicBezTo>
                    <a:pt x="1387" y="1021"/>
                    <a:pt x="1387" y="1021"/>
                    <a:pt x="1387" y="1021"/>
                  </a:cubicBezTo>
                  <a:cubicBezTo>
                    <a:pt x="1387" y="1021"/>
                    <a:pt x="1417" y="1021"/>
                    <a:pt x="1417" y="1014"/>
                  </a:cubicBezTo>
                  <a:cubicBezTo>
                    <a:pt x="1417" y="1007"/>
                    <a:pt x="1423" y="992"/>
                    <a:pt x="1426" y="997"/>
                  </a:cubicBezTo>
                  <a:cubicBezTo>
                    <a:pt x="1429" y="1002"/>
                    <a:pt x="1429" y="1024"/>
                    <a:pt x="1429" y="1024"/>
                  </a:cubicBezTo>
                  <a:cubicBezTo>
                    <a:pt x="1429" y="1024"/>
                    <a:pt x="1462" y="1012"/>
                    <a:pt x="1471" y="1013"/>
                  </a:cubicBezTo>
                  <a:cubicBezTo>
                    <a:pt x="1480" y="1014"/>
                    <a:pt x="1487" y="1024"/>
                    <a:pt x="1487" y="1024"/>
                  </a:cubicBezTo>
                  <a:cubicBezTo>
                    <a:pt x="1487" y="1024"/>
                    <a:pt x="1484" y="1008"/>
                    <a:pt x="1494" y="1012"/>
                  </a:cubicBezTo>
                  <a:cubicBezTo>
                    <a:pt x="1504" y="1016"/>
                    <a:pt x="1504" y="1030"/>
                    <a:pt x="1504" y="1030"/>
                  </a:cubicBezTo>
                  <a:cubicBezTo>
                    <a:pt x="1524" y="1025"/>
                    <a:pt x="1524" y="1025"/>
                    <a:pt x="1524" y="1025"/>
                  </a:cubicBezTo>
                  <a:cubicBezTo>
                    <a:pt x="1520" y="1033"/>
                    <a:pt x="1520" y="1033"/>
                    <a:pt x="1520" y="1033"/>
                  </a:cubicBezTo>
                  <a:cubicBezTo>
                    <a:pt x="1520" y="1033"/>
                    <a:pt x="1521" y="1065"/>
                    <a:pt x="1539" y="1061"/>
                  </a:cubicBezTo>
                  <a:cubicBezTo>
                    <a:pt x="1557" y="1057"/>
                    <a:pt x="1570" y="1031"/>
                    <a:pt x="1588" y="1035"/>
                  </a:cubicBezTo>
                  <a:cubicBezTo>
                    <a:pt x="1606" y="1039"/>
                    <a:pt x="1607" y="1073"/>
                    <a:pt x="1616" y="1079"/>
                  </a:cubicBezTo>
                  <a:cubicBezTo>
                    <a:pt x="1625" y="1085"/>
                    <a:pt x="1643" y="1085"/>
                    <a:pt x="1643" y="1085"/>
                  </a:cubicBezTo>
                  <a:cubicBezTo>
                    <a:pt x="1640" y="1111"/>
                    <a:pt x="1640" y="1111"/>
                    <a:pt x="1640" y="1111"/>
                  </a:cubicBezTo>
                  <a:cubicBezTo>
                    <a:pt x="1640" y="1111"/>
                    <a:pt x="1621" y="1139"/>
                    <a:pt x="1623" y="1147"/>
                  </a:cubicBezTo>
                  <a:cubicBezTo>
                    <a:pt x="1625" y="1155"/>
                    <a:pt x="1635" y="1156"/>
                    <a:pt x="1635" y="1156"/>
                  </a:cubicBezTo>
                  <a:cubicBezTo>
                    <a:pt x="1640" y="1166"/>
                    <a:pt x="1640" y="1166"/>
                    <a:pt x="1640" y="1166"/>
                  </a:cubicBezTo>
                  <a:cubicBezTo>
                    <a:pt x="1621" y="1179"/>
                    <a:pt x="1621" y="1179"/>
                    <a:pt x="1621" y="1179"/>
                  </a:cubicBezTo>
                  <a:cubicBezTo>
                    <a:pt x="1634" y="1212"/>
                    <a:pt x="1634" y="1212"/>
                    <a:pt x="1634" y="1212"/>
                  </a:cubicBezTo>
                  <a:cubicBezTo>
                    <a:pt x="1634" y="1212"/>
                    <a:pt x="1649" y="1193"/>
                    <a:pt x="1650" y="1199"/>
                  </a:cubicBezTo>
                  <a:cubicBezTo>
                    <a:pt x="1651" y="1205"/>
                    <a:pt x="1639" y="1230"/>
                    <a:pt x="1639" y="1230"/>
                  </a:cubicBezTo>
                  <a:cubicBezTo>
                    <a:pt x="1649" y="1227"/>
                    <a:pt x="1649" y="1227"/>
                    <a:pt x="1649" y="1227"/>
                  </a:cubicBezTo>
                  <a:cubicBezTo>
                    <a:pt x="1652" y="1259"/>
                    <a:pt x="1652" y="1259"/>
                    <a:pt x="1652" y="1259"/>
                  </a:cubicBezTo>
                  <a:cubicBezTo>
                    <a:pt x="1652" y="1259"/>
                    <a:pt x="1669" y="1259"/>
                    <a:pt x="1669" y="1265"/>
                  </a:cubicBezTo>
                  <a:cubicBezTo>
                    <a:pt x="1669" y="1271"/>
                    <a:pt x="1666" y="1287"/>
                    <a:pt x="1666" y="1287"/>
                  </a:cubicBezTo>
                  <a:cubicBezTo>
                    <a:pt x="1681" y="1304"/>
                    <a:pt x="1681" y="1304"/>
                    <a:pt x="1681" y="1304"/>
                  </a:cubicBezTo>
                  <a:cubicBezTo>
                    <a:pt x="1681" y="1304"/>
                    <a:pt x="1705" y="1298"/>
                    <a:pt x="1707" y="1291"/>
                  </a:cubicBezTo>
                  <a:cubicBezTo>
                    <a:pt x="1709" y="1284"/>
                    <a:pt x="1711" y="1271"/>
                    <a:pt x="1711" y="1271"/>
                  </a:cubicBezTo>
                  <a:cubicBezTo>
                    <a:pt x="1723" y="1271"/>
                    <a:pt x="1723" y="1271"/>
                    <a:pt x="1723" y="1271"/>
                  </a:cubicBezTo>
                  <a:cubicBezTo>
                    <a:pt x="1723" y="1271"/>
                    <a:pt x="1722" y="1250"/>
                    <a:pt x="1729" y="1240"/>
                  </a:cubicBezTo>
                  <a:cubicBezTo>
                    <a:pt x="1736" y="1230"/>
                    <a:pt x="1740" y="1213"/>
                    <a:pt x="1737" y="1203"/>
                  </a:cubicBezTo>
                  <a:cubicBezTo>
                    <a:pt x="1734" y="1193"/>
                    <a:pt x="1724" y="1160"/>
                    <a:pt x="1724" y="1151"/>
                  </a:cubicBezTo>
                  <a:cubicBezTo>
                    <a:pt x="1724" y="1142"/>
                    <a:pt x="1730" y="1128"/>
                    <a:pt x="1730" y="1112"/>
                  </a:cubicBezTo>
                  <a:cubicBezTo>
                    <a:pt x="1730" y="1096"/>
                    <a:pt x="1710" y="1070"/>
                    <a:pt x="1714" y="1056"/>
                  </a:cubicBezTo>
                  <a:cubicBezTo>
                    <a:pt x="1718" y="1042"/>
                    <a:pt x="1710" y="1002"/>
                    <a:pt x="1722" y="987"/>
                  </a:cubicBezTo>
                  <a:cubicBezTo>
                    <a:pt x="1734" y="972"/>
                    <a:pt x="1742" y="948"/>
                    <a:pt x="1742" y="948"/>
                  </a:cubicBezTo>
                  <a:cubicBezTo>
                    <a:pt x="1752" y="942"/>
                    <a:pt x="1752" y="942"/>
                    <a:pt x="1752" y="942"/>
                  </a:cubicBezTo>
                  <a:cubicBezTo>
                    <a:pt x="1765" y="929"/>
                    <a:pt x="1765" y="929"/>
                    <a:pt x="1765" y="929"/>
                  </a:cubicBezTo>
                  <a:cubicBezTo>
                    <a:pt x="1771" y="913"/>
                    <a:pt x="1771" y="913"/>
                    <a:pt x="1771" y="913"/>
                  </a:cubicBezTo>
                  <a:cubicBezTo>
                    <a:pt x="1780" y="919"/>
                    <a:pt x="1780" y="919"/>
                    <a:pt x="1780" y="919"/>
                  </a:cubicBezTo>
                  <a:cubicBezTo>
                    <a:pt x="1783" y="905"/>
                    <a:pt x="1783" y="905"/>
                    <a:pt x="1783" y="905"/>
                  </a:cubicBezTo>
                  <a:cubicBezTo>
                    <a:pt x="1783" y="905"/>
                    <a:pt x="1813" y="909"/>
                    <a:pt x="1818" y="903"/>
                  </a:cubicBezTo>
                  <a:cubicBezTo>
                    <a:pt x="1823" y="897"/>
                    <a:pt x="1819" y="886"/>
                    <a:pt x="1819" y="886"/>
                  </a:cubicBezTo>
                  <a:cubicBezTo>
                    <a:pt x="1832" y="887"/>
                    <a:pt x="1832" y="887"/>
                    <a:pt x="1832" y="887"/>
                  </a:cubicBezTo>
                  <a:cubicBezTo>
                    <a:pt x="1836" y="881"/>
                    <a:pt x="1836" y="881"/>
                    <a:pt x="1836" y="881"/>
                  </a:cubicBezTo>
                  <a:cubicBezTo>
                    <a:pt x="1847" y="880"/>
                    <a:pt x="1847" y="880"/>
                    <a:pt x="1847" y="880"/>
                  </a:cubicBezTo>
                  <a:cubicBezTo>
                    <a:pt x="1864" y="859"/>
                    <a:pt x="1864" y="859"/>
                    <a:pt x="1864" y="859"/>
                  </a:cubicBezTo>
                  <a:cubicBezTo>
                    <a:pt x="1864" y="859"/>
                    <a:pt x="1868" y="839"/>
                    <a:pt x="1887" y="834"/>
                  </a:cubicBezTo>
                  <a:cubicBezTo>
                    <a:pt x="1906" y="829"/>
                    <a:pt x="1917" y="840"/>
                    <a:pt x="1926" y="831"/>
                  </a:cubicBezTo>
                  <a:cubicBezTo>
                    <a:pt x="1935" y="822"/>
                    <a:pt x="1941" y="805"/>
                    <a:pt x="1941" y="805"/>
                  </a:cubicBezTo>
                  <a:cubicBezTo>
                    <a:pt x="1951" y="807"/>
                    <a:pt x="1951" y="807"/>
                    <a:pt x="1951" y="807"/>
                  </a:cubicBezTo>
                  <a:cubicBezTo>
                    <a:pt x="1956" y="792"/>
                    <a:pt x="1956" y="792"/>
                    <a:pt x="1956" y="792"/>
                  </a:cubicBezTo>
                  <a:cubicBezTo>
                    <a:pt x="2010" y="789"/>
                    <a:pt x="2010" y="789"/>
                    <a:pt x="2010" y="789"/>
                  </a:cubicBezTo>
                  <a:cubicBezTo>
                    <a:pt x="2013" y="773"/>
                    <a:pt x="2013" y="773"/>
                    <a:pt x="2013" y="773"/>
                  </a:cubicBezTo>
                  <a:cubicBezTo>
                    <a:pt x="1988" y="775"/>
                    <a:pt x="1988" y="775"/>
                    <a:pt x="1988" y="775"/>
                  </a:cubicBezTo>
                  <a:cubicBezTo>
                    <a:pt x="1988" y="775"/>
                    <a:pt x="2002" y="770"/>
                    <a:pt x="2001" y="763"/>
                  </a:cubicBezTo>
                  <a:cubicBezTo>
                    <a:pt x="2000" y="756"/>
                    <a:pt x="1990" y="749"/>
                    <a:pt x="1990" y="749"/>
                  </a:cubicBezTo>
                  <a:cubicBezTo>
                    <a:pt x="2013" y="745"/>
                    <a:pt x="2013" y="745"/>
                    <a:pt x="2013" y="745"/>
                  </a:cubicBezTo>
                  <a:cubicBezTo>
                    <a:pt x="2029" y="751"/>
                    <a:pt x="2029" y="751"/>
                    <a:pt x="2029" y="751"/>
                  </a:cubicBezTo>
                  <a:cubicBezTo>
                    <a:pt x="2052" y="727"/>
                    <a:pt x="2052" y="727"/>
                    <a:pt x="2052" y="727"/>
                  </a:cubicBezTo>
                  <a:cubicBezTo>
                    <a:pt x="2015" y="726"/>
                    <a:pt x="2015" y="726"/>
                    <a:pt x="2015" y="726"/>
                  </a:cubicBezTo>
                  <a:cubicBezTo>
                    <a:pt x="2013" y="709"/>
                    <a:pt x="2013" y="709"/>
                    <a:pt x="2013" y="709"/>
                  </a:cubicBezTo>
                  <a:cubicBezTo>
                    <a:pt x="2022" y="718"/>
                    <a:pt x="2022" y="718"/>
                    <a:pt x="2022" y="718"/>
                  </a:cubicBezTo>
                  <a:cubicBezTo>
                    <a:pt x="2052" y="707"/>
                    <a:pt x="2052" y="707"/>
                    <a:pt x="2052" y="707"/>
                  </a:cubicBezTo>
                  <a:cubicBezTo>
                    <a:pt x="2055" y="668"/>
                    <a:pt x="2055" y="668"/>
                    <a:pt x="2055" y="668"/>
                  </a:cubicBezTo>
                  <a:cubicBezTo>
                    <a:pt x="2036" y="676"/>
                    <a:pt x="2036" y="676"/>
                    <a:pt x="2036" y="676"/>
                  </a:cubicBezTo>
                  <a:cubicBezTo>
                    <a:pt x="2032" y="658"/>
                    <a:pt x="2032" y="658"/>
                    <a:pt x="2032" y="658"/>
                  </a:cubicBezTo>
                  <a:cubicBezTo>
                    <a:pt x="2016" y="647"/>
                    <a:pt x="2016" y="647"/>
                    <a:pt x="2016" y="647"/>
                  </a:cubicBezTo>
                  <a:cubicBezTo>
                    <a:pt x="2045" y="662"/>
                    <a:pt x="2045" y="662"/>
                    <a:pt x="2045" y="662"/>
                  </a:cubicBezTo>
                  <a:cubicBezTo>
                    <a:pt x="2052" y="656"/>
                    <a:pt x="2052" y="656"/>
                    <a:pt x="2052" y="656"/>
                  </a:cubicBezTo>
                  <a:cubicBezTo>
                    <a:pt x="2039" y="646"/>
                    <a:pt x="2039" y="646"/>
                    <a:pt x="2039" y="646"/>
                  </a:cubicBezTo>
                  <a:cubicBezTo>
                    <a:pt x="2057" y="646"/>
                    <a:pt x="2057" y="646"/>
                    <a:pt x="2057" y="646"/>
                  </a:cubicBezTo>
                  <a:cubicBezTo>
                    <a:pt x="2057" y="646"/>
                    <a:pt x="2035" y="617"/>
                    <a:pt x="2035" y="610"/>
                  </a:cubicBezTo>
                  <a:cubicBezTo>
                    <a:pt x="2035" y="603"/>
                    <a:pt x="2040" y="600"/>
                    <a:pt x="2040" y="600"/>
                  </a:cubicBezTo>
                  <a:cubicBezTo>
                    <a:pt x="2040" y="600"/>
                    <a:pt x="2023" y="589"/>
                    <a:pt x="2025" y="586"/>
                  </a:cubicBezTo>
                  <a:cubicBezTo>
                    <a:pt x="2027" y="583"/>
                    <a:pt x="2046" y="571"/>
                    <a:pt x="2046" y="571"/>
                  </a:cubicBezTo>
                  <a:cubicBezTo>
                    <a:pt x="2041" y="589"/>
                    <a:pt x="2041" y="589"/>
                    <a:pt x="2041" y="589"/>
                  </a:cubicBezTo>
                  <a:cubicBezTo>
                    <a:pt x="2062" y="606"/>
                    <a:pt x="2062" y="606"/>
                    <a:pt x="2062" y="606"/>
                  </a:cubicBezTo>
                  <a:cubicBezTo>
                    <a:pt x="2062" y="606"/>
                    <a:pt x="2070" y="582"/>
                    <a:pt x="2070" y="569"/>
                  </a:cubicBezTo>
                  <a:cubicBezTo>
                    <a:pt x="2070" y="556"/>
                    <a:pt x="2108" y="525"/>
                    <a:pt x="2107" y="533"/>
                  </a:cubicBezTo>
                  <a:cubicBezTo>
                    <a:pt x="2106" y="541"/>
                    <a:pt x="2083" y="574"/>
                    <a:pt x="2083" y="574"/>
                  </a:cubicBezTo>
                  <a:cubicBezTo>
                    <a:pt x="2077" y="596"/>
                    <a:pt x="2077" y="596"/>
                    <a:pt x="2077" y="596"/>
                  </a:cubicBezTo>
                  <a:cubicBezTo>
                    <a:pt x="2090" y="597"/>
                    <a:pt x="2090" y="597"/>
                    <a:pt x="2090" y="597"/>
                  </a:cubicBezTo>
                  <a:cubicBezTo>
                    <a:pt x="2090" y="597"/>
                    <a:pt x="2087" y="619"/>
                    <a:pt x="2082" y="623"/>
                  </a:cubicBezTo>
                  <a:cubicBezTo>
                    <a:pt x="2077" y="627"/>
                    <a:pt x="2059" y="661"/>
                    <a:pt x="2066" y="661"/>
                  </a:cubicBezTo>
                  <a:cubicBezTo>
                    <a:pt x="2073" y="661"/>
                    <a:pt x="2083" y="637"/>
                    <a:pt x="2089" y="632"/>
                  </a:cubicBezTo>
                  <a:cubicBezTo>
                    <a:pt x="2095" y="627"/>
                    <a:pt x="2125" y="611"/>
                    <a:pt x="2127" y="598"/>
                  </a:cubicBezTo>
                  <a:cubicBezTo>
                    <a:pt x="2129" y="585"/>
                    <a:pt x="2125" y="564"/>
                    <a:pt x="2125" y="553"/>
                  </a:cubicBezTo>
                  <a:cubicBezTo>
                    <a:pt x="2125" y="542"/>
                    <a:pt x="2129" y="516"/>
                    <a:pt x="2136" y="513"/>
                  </a:cubicBezTo>
                  <a:cubicBezTo>
                    <a:pt x="2143" y="510"/>
                    <a:pt x="2138" y="515"/>
                    <a:pt x="2135" y="528"/>
                  </a:cubicBezTo>
                  <a:cubicBezTo>
                    <a:pt x="2132" y="541"/>
                    <a:pt x="2144" y="545"/>
                    <a:pt x="2144" y="545"/>
                  </a:cubicBezTo>
                  <a:cubicBezTo>
                    <a:pt x="2144" y="545"/>
                    <a:pt x="2138" y="570"/>
                    <a:pt x="2141" y="570"/>
                  </a:cubicBezTo>
                  <a:cubicBezTo>
                    <a:pt x="2144" y="570"/>
                    <a:pt x="2175" y="531"/>
                    <a:pt x="2185" y="521"/>
                  </a:cubicBezTo>
                  <a:cubicBezTo>
                    <a:pt x="2195" y="511"/>
                    <a:pt x="2217" y="495"/>
                    <a:pt x="2214" y="491"/>
                  </a:cubicBezTo>
                  <a:cubicBezTo>
                    <a:pt x="2211" y="487"/>
                    <a:pt x="2202" y="490"/>
                    <a:pt x="2202" y="480"/>
                  </a:cubicBezTo>
                  <a:cubicBezTo>
                    <a:pt x="2202" y="470"/>
                    <a:pt x="2220" y="475"/>
                    <a:pt x="2240" y="475"/>
                  </a:cubicBezTo>
                  <a:cubicBezTo>
                    <a:pt x="2260" y="475"/>
                    <a:pt x="2306" y="453"/>
                    <a:pt x="2306" y="453"/>
                  </a:cubicBezTo>
                  <a:cubicBezTo>
                    <a:pt x="2293" y="447"/>
                    <a:pt x="2293" y="447"/>
                    <a:pt x="2293" y="447"/>
                  </a:cubicBezTo>
                  <a:cubicBezTo>
                    <a:pt x="2293" y="447"/>
                    <a:pt x="2269" y="458"/>
                    <a:pt x="2257" y="459"/>
                  </a:cubicBezTo>
                  <a:cubicBezTo>
                    <a:pt x="2245" y="460"/>
                    <a:pt x="2225" y="468"/>
                    <a:pt x="2228" y="455"/>
                  </a:cubicBezTo>
                  <a:cubicBezTo>
                    <a:pt x="2231" y="442"/>
                    <a:pt x="2266" y="439"/>
                    <a:pt x="2266" y="439"/>
                  </a:cubicBezTo>
                  <a:cubicBezTo>
                    <a:pt x="2326" y="438"/>
                    <a:pt x="2326" y="438"/>
                    <a:pt x="2326" y="438"/>
                  </a:cubicBezTo>
                  <a:cubicBezTo>
                    <a:pt x="2355" y="411"/>
                    <a:pt x="2355" y="411"/>
                    <a:pt x="2355" y="411"/>
                  </a:cubicBezTo>
                  <a:cubicBezTo>
                    <a:pt x="2361" y="421"/>
                    <a:pt x="2361" y="421"/>
                    <a:pt x="2361" y="421"/>
                  </a:cubicBezTo>
                  <a:cubicBezTo>
                    <a:pt x="2379" y="412"/>
                    <a:pt x="2379" y="412"/>
                    <a:pt x="2379" y="412"/>
                  </a:cubicBezTo>
                  <a:cubicBezTo>
                    <a:pt x="2377" y="435"/>
                    <a:pt x="2377" y="435"/>
                    <a:pt x="2377" y="435"/>
                  </a:cubicBezTo>
                  <a:cubicBezTo>
                    <a:pt x="2397" y="422"/>
                    <a:pt x="2397" y="422"/>
                    <a:pt x="2397" y="422"/>
                  </a:cubicBezTo>
                  <a:cubicBezTo>
                    <a:pt x="2413" y="418"/>
                    <a:pt x="2413" y="418"/>
                    <a:pt x="2413" y="418"/>
                  </a:cubicBezTo>
                  <a:cubicBezTo>
                    <a:pt x="2418" y="396"/>
                    <a:pt x="2418" y="396"/>
                    <a:pt x="2418" y="396"/>
                  </a:cubicBezTo>
                  <a:cubicBezTo>
                    <a:pt x="2409" y="388"/>
                    <a:pt x="2409" y="388"/>
                    <a:pt x="2409" y="388"/>
                  </a:cubicBezTo>
                  <a:cubicBezTo>
                    <a:pt x="2407" y="407"/>
                    <a:pt x="2407" y="407"/>
                    <a:pt x="2407" y="407"/>
                  </a:cubicBezTo>
                  <a:cubicBezTo>
                    <a:pt x="2391" y="410"/>
                    <a:pt x="2391" y="410"/>
                    <a:pt x="2391" y="410"/>
                  </a:cubicBezTo>
                  <a:cubicBezTo>
                    <a:pt x="2391" y="391"/>
                    <a:pt x="2391" y="391"/>
                    <a:pt x="2391" y="391"/>
                  </a:cubicBezTo>
                  <a:cubicBezTo>
                    <a:pt x="2378" y="377"/>
                    <a:pt x="2378" y="377"/>
                    <a:pt x="2378" y="377"/>
                  </a:cubicBezTo>
                  <a:cubicBezTo>
                    <a:pt x="2394" y="369"/>
                    <a:pt x="2394" y="369"/>
                    <a:pt x="2394" y="369"/>
                  </a:cubicBezTo>
                  <a:cubicBezTo>
                    <a:pt x="2398" y="346"/>
                    <a:pt x="2398" y="346"/>
                    <a:pt x="2398" y="346"/>
                  </a:cubicBezTo>
                  <a:cubicBezTo>
                    <a:pt x="2398" y="346"/>
                    <a:pt x="2413" y="329"/>
                    <a:pt x="2423" y="324"/>
                  </a:cubicBezTo>
                  <a:cubicBezTo>
                    <a:pt x="2433" y="319"/>
                    <a:pt x="2438" y="301"/>
                    <a:pt x="2438" y="301"/>
                  </a:cubicBezTo>
                  <a:cubicBezTo>
                    <a:pt x="2457" y="306"/>
                    <a:pt x="2457" y="306"/>
                    <a:pt x="2457" y="306"/>
                  </a:cubicBezTo>
                  <a:cubicBezTo>
                    <a:pt x="2467" y="291"/>
                    <a:pt x="2467" y="291"/>
                    <a:pt x="2467" y="291"/>
                  </a:cubicBezTo>
                  <a:cubicBezTo>
                    <a:pt x="2467" y="291"/>
                    <a:pt x="2470" y="302"/>
                    <a:pt x="2479" y="296"/>
                  </a:cubicBezTo>
                  <a:cubicBezTo>
                    <a:pt x="2488" y="290"/>
                    <a:pt x="2515" y="266"/>
                    <a:pt x="2515" y="266"/>
                  </a:cubicBezTo>
                  <a:cubicBezTo>
                    <a:pt x="2516" y="284"/>
                    <a:pt x="2516" y="284"/>
                    <a:pt x="2516" y="284"/>
                  </a:cubicBezTo>
                  <a:cubicBezTo>
                    <a:pt x="2516" y="284"/>
                    <a:pt x="2547" y="265"/>
                    <a:pt x="2556" y="260"/>
                  </a:cubicBezTo>
                  <a:cubicBezTo>
                    <a:pt x="2565" y="255"/>
                    <a:pt x="2597" y="254"/>
                    <a:pt x="2597" y="254"/>
                  </a:cubicBezTo>
                  <a:cubicBezTo>
                    <a:pt x="2597" y="232"/>
                    <a:pt x="2597" y="232"/>
                    <a:pt x="2597" y="232"/>
                  </a:cubicBezTo>
                  <a:cubicBezTo>
                    <a:pt x="2597" y="232"/>
                    <a:pt x="2598" y="232"/>
                    <a:pt x="2598" y="233"/>
                  </a:cubicBezTo>
                  <a:cubicBezTo>
                    <a:pt x="2597" y="229"/>
                    <a:pt x="2597" y="229"/>
                    <a:pt x="2597" y="229"/>
                  </a:cubicBezTo>
                  <a:cubicBezTo>
                    <a:pt x="2597" y="229"/>
                    <a:pt x="2589" y="232"/>
                    <a:pt x="2584" y="227"/>
                  </a:cubicBezTo>
                  <a:cubicBezTo>
                    <a:pt x="2579" y="222"/>
                    <a:pt x="2593" y="209"/>
                    <a:pt x="2593" y="209"/>
                  </a:cubicBezTo>
                  <a:cubicBezTo>
                    <a:pt x="2593" y="209"/>
                    <a:pt x="2585" y="205"/>
                    <a:pt x="2582" y="202"/>
                  </a:cubicBezTo>
                  <a:cubicBezTo>
                    <a:pt x="2579" y="199"/>
                    <a:pt x="2609" y="142"/>
                    <a:pt x="2609" y="125"/>
                  </a:cubicBezTo>
                  <a:cubicBezTo>
                    <a:pt x="2609" y="108"/>
                    <a:pt x="2582" y="119"/>
                    <a:pt x="2570" y="119"/>
                  </a:cubicBezTo>
                  <a:close/>
                  <a:moveTo>
                    <a:pt x="1811" y="252"/>
                  </a:moveTo>
                  <a:cubicBezTo>
                    <a:pt x="1797" y="252"/>
                    <a:pt x="1817" y="235"/>
                    <a:pt x="1810" y="232"/>
                  </a:cubicBezTo>
                  <a:cubicBezTo>
                    <a:pt x="1803" y="229"/>
                    <a:pt x="1793" y="242"/>
                    <a:pt x="1793" y="242"/>
                  </a:cubicBezTo>
                  <a:cubicBezTo>
                    <a:pt x="1788" y="244"/>
                    <a:pt x="1788" y="244"/>
                    <a:pt x="1788" y="244"/>
                  </a:cubicBezTo>
                  <a:cubicBezTo>
                    <a:pt x="1784" y="255"/>
                    <a:pt x="1784" y="255"/>
                    <a:pt x="1784" y="255"/>
                  </a:cubicBezTo>
                  <a:cubicBezTo>
                    <a:pt x="1773" y="251"/>
                    <a:pt x="1773" y="251"/>
                    <a:pt x="1773" y="251"/>
                  </a:cubicBezTo>
                  <a:cubicBezTo>
                    <a:pt x="1773" y="251"/>
                    <a:pt x="1773" y="262"/>
                    <a:pt x="1770" y="269"/>
                  </a:cubicBezTo>
                  <a:cubicBezTo>
                    <a:pt x="1767" y="276"/>
                    <a:pt x="1757" y="279"/>
                    <a:pt x="1752" y="284"/>
                  </a:cubicBezTo>
                  <a:cubicBezTo>
                    <a:pt x="1747" y="289"/>
                    <a:pt x="1753" y="297"/>
                    <a:pt x="1753" y="297"/>
                  </a:cubicBezTo>
                  <a:cubicBezTo>
                    <a:pt x="1753" y="297"/>
                    <a:pt x="1749" y="297"/>
                    <a:pt x="1736" y="311"/>
                  </a:cubicBezTo>
                  <a:cubicBezTo>
                    <a:pt x="1723" y="325"/>
                    <a:pt x="1741" y="325"/>
                    <a:pt x="1741" y="333"/>
                  </a:cubicBezTo>
                  <a:cubicBezTo>
                    <a:pt x="1741" y="341"/>
                    <a:pt x="1734" y="342"/>
                    <a:pt x="1734" y="342"/>
                  </a:cubicBezTo>
                  <a:cubicBezTo>
                    <a:pt x="1734" y="342"/>
                    <a:pt x="1742" y="346"/>
                    <a:pt x="1719" y="378"/>
                  </a:cubicBezTo>
                  <a:cubicBezTo>
                    <a:pt x="1696" y="410"/>
                    <a:pt x="1651" y="420"/>
                    <a:pt x="1651" y="420"/>
                  </a:cubicBezTo>
                  <a:cubicBezTo>
                    <a:pt x="1654" y="400"/>
                    <a:pt x="1654" y="400"/>
                    <a:pt x="1654" y="400"/>
                  </a:cubicBezTo>
                  <a:cubicBezTo>
                    <a:pt x="1654" y="400"/>
                    <a:pt x="1650" y="393"/>
                    <a:pt x="1648" y="389"/>
                  </a:cubicBezTo>
                  <a:cubicBezTo>
                    <a:pt x="1646" y="385"/>
                    <a:pt x="1663" y="365"/>
                    <a:pt x="1665" y="358"/>
                  </a:cubicBezTo>
                  <a:cubicBezTo>
                    <a:pt x="1667" y="351"/>
                    <a:pt x="1661" y="350"/>
                    <a:pt x="1663" y="338"/>
                  </a:cubicBezTo>
                  <a:cubicBezTo>
                    <a:pt x="1665" y="326"/>
                    <a:pt x="1687" y="307"/>
                    <a:pt x="1687" y="307"/>
                  </a:cubicBezTo>
                  <a:cubicBezTo>
                    <a:pt x="1687" y="298"/>
                    <a:pt x="1687" y="298"/>
                    <a:pt x="1687" y="298"/>
                  </a:cubicBezTo>
                  <a:cubicBezTo>
                    <a:pt x="1687" y="298"/>
                    <a:pt x="1708" y="283"/>
                    <a:pt x="1711" y="277"/>
                  </a:cubicBezTo>
                  <a:cubicBezTo>
                    <a:pt x="1714" y="271"/>
                    <a:pt x="1746" y="240"/>
                    <a:pt x="1746" y="240"/>
                  </a:cubicBezTo>
                  <a:cubicBezTo>
                    <a:pt x="1725" y="246"/>
                    <a:pt x="1725" y="246"/>
                    <a:pt x="1725" y="246"/>
                  </a:cubicBezTo>
                  <a:cubicBezTo>
                    <a:pt x="1725" y="246"/>
                    <a:pt x="1702" y="265"/>
                    <a:pt x="1698" y="260"/>
                  </a:cubicBezTo>
                  <a:cubicBezTo>
                    <a:pt x="1694" y="255"/>
                    <a:pt x="1734" y="231"/>
                    <a:pt x="1739" y="223"/>
                  </a:cubicBezTo>
                  <a:cubicBezTo>
                    <a:pt x="1744" y="215"/>
                    <a:pt x="1772" y="194"/>
                    <a:pt x="1772" y="194"/>
                  </a:cubicBezTo>
                  <a:cubicBezTo>
                    <a:pt x="1777" y="200"/>
                    <a:pt x="1777" y="200"/>
                    <a:pt x="1777" y="200"/>
                  </a:cubicBezTo>
                  <a:cubicBezTo>
                    <a:pt x="1787" y="194"/>
                    <a:pt x="1787" y="194"/>
                    <a:pt x="1787" y="194"/>
                  </a:cubicBezTo>
                  <a:cubicBezTo>
                    <a:pt x="1787" y="194"/>
                    <a:pt x="1782" y="203"/>
                    <a:pt x="1792" y="202"/>
                  </a:cubicBezTo>
                  <a:cubicBezTo>
                    <a:pt x="1802" y="201"/>
                    <a:pt x="1799" y="187"/>
                    <a:pt x="1799" y="187"/>
                  </a:cubicBezTo>
                  <a:cubicBezTo>
                    <a:pt x="1815" y="192"/>
                    <a:pt x="1815" y="192"/>
                    <a:pt x="1815" y="192"/>
                  </a:cubicBezTo>
                  <a:cubicBezTo>
                    <a:pt x="1815" y="192"/>
                    <a:pt x="1837" y="181"/>
                    <a:pt x="1847" y="184"/>
                  </a:cubicBezTo>
                  <a:cubicBezTo>
                    <a:pt x="1857" y="187"/>
                    <a:pt x="1862" y="199"/>
                    <a:pt x="1862" y="199"/>
                  </a:cubicBezTo>
                  <a:cubicBezTo>
                    <a:pt x="1845" y="205"/>
                    <a:pt x="1845" y="205"/>
                    <a:pt x="1845" y="205"/>
                  </a:cubicBezTo>
                  <a:cubicBezTo>
                    <a:pt x="1847" y="222"/>
                    <a:pt x="1847" y="222"/>
                    <a:pt x="1847" y="222"/>
                  </a:cubicBezTo>
                  <a:cubicBezTo>
                    <a:pt x="1847" y="222"/>
                    <a:pt x="1835" y="220"/>
                    <a:pt x="1828" y="220"/>
                  </a:cubicBezTo>
                  <a:cubicBezTo>
                    <a:pt x="1821" y="220"/>
                    <a:pt x="1824" y="237"/>
                    <a:pt x="1824" y="237"/>
                  </a:cubicBezTo>
                  <a:cubicBezTo>
                    <a:pt x="1824" y="237"/>
                    <a:pt x="1825" y="252"/>
                    <a:pt x="1811" y="25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300"/>
                <a:ea typeface="+mn-ea"/>
                <a:cs typeface="+mn-cs"/>
              </a:endParaRP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3237DEAE-933F-44F2-AF4E-6BF86FE8D5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20" name="Slide Tag">
            <a:extLst>
              <a:ext uri="{FF2B5EF4-FFF2-40B4-BE49-F238E27FC236}">
                <a16:creationId xmlns:a16="http://schemas.microsoft.com/office/drawing/2014/main" id="{A48A36F7-90E2-49FB-B5DF-1D5F7D9D4A62}"/>
              </a:ext>
            </a:extLst>
          </p:cNvPr>
          <p:cNvSpPr txBox="1"/>
          <p:nvPr userDrawn="1"/>
        </p:nvSpPr>
        <p:spPr>
          <a:xfrm>
            <a:off x="0" y="-369332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World Layout</a:t>
            </a:r>
          </a:p>
        </p:txBody>
      </p:sp>
      <p:grpSp>
        <p:nvGrpSpPr>
          <p:cNvPr id="188" name="Pinpoint">
            <a:extLst>
              <a:ext uri="{FF2B5EF4-FFF2-40B4-BE49-F238E27FC236}">
                <a16:creationId xmlns:a16="http://schemas.microsoft.com/office/drawing/2014/main" id="{7DDA2485-6886-4BA3-ABE7-C235E3D2E22D}"/>
              </a:ext>
            </a:extLst>
          </p:cNvPr>
          <p:cNvGrpSpPr/>
          <p:nvPr userDrawn="1"/>
        </p:nvGrpSpPr>
        <p:grpSpPr>
          <a:xfrm>
            <a:off x="5775805" y="1086744"/>
            <a:ext cx="1291954" cy="674635"/>
            <a:chOff x="5789559" y="1072798"/>
            <a:chExt cx="1291954" cy="674635"/>
          </a:xfrm>
        </p:grpSpPr>
        <p:cxnSp>
          <p:nvCxnSpPr>
            <p:cNvPr id="192" name="Line under Text">
              <a:extLst>
                <a:ext uri="{FF2B5EF4-FFF2-40B4-BE49-F238E27FC236}">
                  <a16:creationId xmlns:a16="http://schemas.microsoft.com/office/drawing/2014/main" id="{F1B2EC1A-52F8-4474-B2C4-EE73D16CBF82}"/>
                </a:ext>
              </a:extLst>
            </p:cNvPr>
            <p:cNvCxnSpPr>
              <a:cxnSpLocks/>
              <a:stCxn id="196" idx="1"/>
              <a:endCxn id="196" idx="3"/>
            </p:cNvCxnSpPr>
            <p:nvPr/>
          </p:nvCxnSpPr>
          <p:spPr>
            <a:xfrm>
              <a:off x="6508416" y="1278803"/>
              <a:ext cx="573097" cy="0"/>
            </a:xfrm>
            <a:prstGeom prst="line">
              <a:avLst/>
            </a:prstGeom>
            <a:solidFill>
              <a:srgbClr val="F7941E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Line to Pinpoint">
              <a:extLst>
                <a:ext uri="{FF2B5EF4-FFF2-40B4-BE49-F238E27FC236}">
                  <a16:creationId xmlns:a16="http://schemas.microsoft.com/office/drawing/2014/main" id="{BF49EFDC-6F3B-4ABB-AE35-427E286E2439}"/>
                </a:ext>
              </a:extLst>
            </p:cNvPr>
            <p:cNvCxnSpPr>
              <a:cxnSpLocks/>
              <a:stCxn id="196" idx="1"/>
              <a:endCxn id="194" idx="4"/>
            </p:cNvCxnSpPr>
            <p:nvPr/>
          </p:nvCxnSpPr>
          <p:spPr>
            <a:xfrm flipH="1">
              <a:off x="6011215" y="1278803"/>
              <a:ext cx="497201" cy="246973"/>
            </a:xfrm>
            <a:prstGeom prst="line">
              <a:avLst/>
            </a:prstGeom>
            <a:solidFill>
              <a:srgbClr val="F7941E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ar">
              <a:extLst>
                <a:ext uri="{FF2B5EF4-FFF2-40B4-BE49-F238E27FC236}">
                  <a16:creationId xmlns:a16="http://schemas.microsoft.com/office/drawing/2014/main" id="{E42BBE1D-B37D-4028-988E-CD1063794947}"/>
                </a:ext>
              </a:extLst>
            </p:cNvPr>
            <p:cNvSpPr/>
            <p:nvPr/>
          </p:nvSpPr>
          <p:spPr>
            <a:xfrm rot="8100000">
              <a:off x="5789559" y="1487746"/>
              <a:ext cx="259687" cy="259687"/>
            </a:xfrm>
            <a:prstGeom prst="teardrop">
              <a:avLst>
                <a:gd name="adj" fmla="val 1214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95" name="Hole">
              <a:extLst>
                <a:ext uri="{FF2B5EF4-FFF2-40B4-BE49-F238E27FC236}">
                  <a16:creationId xmlns:a16="http://schemas.microsoft.com/office/drawing/2014/main" id="{9AE22CCD-0C9C-46F0-876F-45EA8F24486F}"/>
                </a:ext>
              </a:extLst>
            </p:cNvPr>
            <p:cNvSpPr/>
            <p:nvPr/>
          </p:nvSpPr>
          <p:spPr>
            <a:xfrm>
              <a:off x="5842943" y="1543370"/>
              <a:ext cx="151128" cy="15112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dirty="0"/>
            </a:p>
          </p:txBody>
        </p:sp>
        <p:sp>
          <p:nvSpPr>
            <p:cNvPr id="196" name="Text">
              <a:extLst>
                <a:ext uri="{FF2B5EF4-FFF2-40B4-BE49-F238E27FC236}">
                  <a16:creationId xmlns:a16="http://schemas.microsoft.com/office/drawing/2014/main" id="{6180FD67-B695-4CDB-9106-56668295F648}"/>
                </a:ext>
              </a:extLst>
            </p:cNvPr>
            <p:cNvSpPr/>
            <p:nvPr/>
          </p:nvSpPr>
          <p:spPr>
            <a:xfrm>
              <a:off x="6508416" y="1072798"/>
              <a:ext cx="573097" cy="412009"/>
            </a:xfrm>
            <a:prstGeom prst="rect">
              <a:avLst/>
            </a:prstGeom>
            <a:noFill/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216000" rtlCol="0" anchor="t">
              <a:spAutoFit/>
            </a:bodyPr>
            <a:lstStyle/>
            <a:p>
              <a:pPr lvl="0">
                <a:lnSpc>
                  <a:spcPct val="90000"/>
                </a:lnSpc>
                <a:defRPr/>
              </a:pPr>
              <a:r>
                <a:rPr lang="nl-NL" sz="1400" b="1" dirty="0">
                  <a:solidFill>
                    <a:schemeClr val="tx2"/>
                  </a:solidFill>
                  <a:latin typeface="+mj-lt"/>
                </a:rPr>
                <a:t>EPCOR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6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790662F-CC83-42AE-A073-78E809900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Blue Rectangle">
            <a:extLst>
              <a:ext uri="{FF2B5EF4-FFF2-40B4-BE49-F238E27FC236}">
                <a16:creationId xmlns:a16="http://schemas.microsoft.com/office/drawing/2014/main" id="{9117A222-FCC7-4B5A-8DA5-AFCD5D783979}"/>
              </a:ext>
            </a:extLst>
          </p:cNvPr>
          <p:cNvSpPr/>
          <p:nvPr userDrawn="1"/>
        </p:nvSpPr>
        <p:spPr>
          <a:xfrm>
            <a:off x="-1" y="730250"/>
            <a:ext cx="2933809" cy="3963620"/>
          </a:xfrm>
          <a:prstGeom prst="rect">
            <a:avLst/>
          </a:prstGeom>
          <a:solidFill>
            <a:srgbClr val="004E8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Gradient Lower">
            <a:extLst>
              <a:ext uri="{FF2B5EF4-FFF2-40B4-BE49-F238E27FC236}">
                <a16:creationId xmlns:a16="http://schemas.microsoft.com/office/drawing/2014/main" id="{207CE770-F124-40C9-9221-8890AFDA0D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4554673"/>
            <a:ext cx="9144000" cy="148590"/>
          </a:xfrm>
          <a:prstGeom prst="rect">
            <a:avLst/>
          </a:prstGeom>
        </p:spPr>
      </p:pic>
      <p:pic>
        <p:nvPicPr>
          <p:cNvPr id="191" name="Gradient Upper">
            <a:extLst>
              <a:ext uri="{FF2B5EF4-FFF2-40B4-BE49-F238E27FC236}">
                <a16:creationId xmlns:a16="http://schemas.microsoft.com/office/drawing/2014/main" id="{CFE71823-84C9-4524-89E5-71FF88C8E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0250"/>
            <a:ext cx="2933808" cy="148591"/>
          </a:xfrm>
          <a:prstGeom prst="rect">
            <a:avLst/>
          </a:prstGeom>
        </p:spPr>
      </p:pic>
      <p:sp>
        <p:nvSpPr>
          <p:cNvPr id="190" name="Content Placeholder">
            <a:extLst>
              <a:ext uri="{FF2B5EF4-FFF2-40B4-BE49-F238E27FC236}">
                <a16:creationId xmlns:a16="http://schemas.microsoft.com/office/drawing/2014/main" id="{79547769-B2DD-400D-942F-698C8E1861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3747" y="950956"/>
            <a:ext cx="2223392" cy="34622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icon to add content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237DEAE-933F-44F2-AF4E-6BF86FE8D5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20" name="Slide Tag">
            <a:extLst>
              <a:ext uri="{FF2B5EF4-FFF2-40B4-BE49-F238E27FC236}">
                <a16:creationId xmlns:a16="http://schemas.microsoft.com/office/drawing/2014/main" id="{A48A36F7-90E2-49FB-B5DF-1D5F7D9D4A62}"/>
              </a:ext>
            </a:extLst>
          </p:cNvPr>
          <p:cNvSpPr txBox="1"/>
          <p:nvPr userDrawn="1"/>
        </p:nvSpPr>
        <p:spPr>
          <a:xfrm>
            <a:off x="0" y="-369332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Customer Layout</a:t>
            </a:r>
          </a:p>
        </p:txBody>
      </p:sp>
      <p:grpSp>
        <p:nvGrpSpPr>
          <p:cNvPr id="182" name="Worldmap">
            <a:extLst>
              <a:ext uri="{FF2B5EF4-FFF2-40B4-BE49-F238E27FC236}">
                <a16:creationId xmlns:a16="http://schemas.microsoft.com/office/drawing/2014/main" id="{13DA7FDA-4359-4E1C-9288-4EC7CE5EE9A6}"/>
              </a:ext>
            </a:extLst>
          </p:cNvPr>
          <p:cNvGrpSpPr/>
          <p:nvPr userDrawn="1"/>
        </p:nvGrpSpPr>
        <p:grpSpPr>
          <a:xfrm>
            <a:off x="3024536" y="1308840"/>
            <a:ext cx="6016084" cy="2963668"/>
            <a:chOff x="3024536" y="1308840"/>
            <a:chExt cx="6016084" cy="2963668"/>
          </a:xfrm>
        </p:grpSpPr>
        <p:pic>
          <p:nvPicPr>
            <p:cNvPr id="183" name="Freeform 145 (2)">
              <a:extLst>
                <a:ext uri="{FF2B5EF4-FFF2-40B4-BE49-F238E27FC236}">
                  <a16:creationId xmlns:a16="http://schemas.microsoft.com/office/drawing/2014/main" id="{44FAE2FB-8CAA-4E64-8633-71B0BB684F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8444" y="1912342"/>
              <a:ext cx="249284" cy="213672"/>
            </a:xfrm>
            <a:prstGeom prst="rect">
              <a:avLst/>
            </a:prstGeom>
          </p:spPr>
        </p:pic>
        <p:pic>
          <p:nvPicPr>
            <p:cNvPr id="184" name="Freeform 145">
              <a:extLst>
                <a:ext uri="{FF2B5EF4-FFF2-40B4-BE49-F238E27FC236}">
                  <a16:creationId xmlns:a16="http://schemas.microsoft.com/office/drawing/2014/main" id="{F07ED068-F04E-4E0F-91E4-475941FA9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710" y="2913620"/>
              <a:ext cx="53731" cy="89551"/>
            </a:xfrm>
            <a:prstGeom prst="rect">
              <a:avLst/>
            </a:prstGeom>
          </p:spPr>
        </p:pic>
        <p:grpSp>
          <p:nvGrpSpPr>
            <p:cNvPr id="185" name="Worldmap">
              <a:extLst>
                <a:ext uri="{FF2B5EF4-FFF2-40B4-BE49-F238E27FC236}">
                  <a16:creationId xmlns:a16="http://schemas.microsoft.com/office/drawing/2014/main" id="{09AE6459-4864-4A41-B880-881253B249C1}"/>
                </a:ext>
              </a:extLst>
            </p:cNvPr>
            <p:cNvGrpSpPr/>
            <p:nvPr userDrawn="1"/>
          </p:nvGrpSpPr>
          <p:grpSpPr bwMode="gray">
            <a:xfrm>
              <a:off x="3024536" y="1308840"/>
              <a:ext cx="6016084" cy="2963668"/>
              <a:chOff x="465138" y="1628776"/>
              <a:chExt cx="8215312" cy="4006849"/>
            </a:xfrm>
            <a:solidFill>
              <a:schemeClr val="bg2"/>
            </a:solidFill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050BBA02-854E-47CE-B822-2C3DCDEC2D0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6225" y="4344988"/>
                <a:ext cx="228600" cy="417513"/>
              </a:xfrm>
              <a:custGeom>
                <a:avLst/>
                <a:gdLst>
                  <a:gd name="T0" fmla="*/ 88 w 409"/>
                  <a:gd name="T1" fmla="*/ 219 h 746"/>
                  <a:gd name="T2" fmla="*/ 104 w 409"/>
                  <a:gd name="T3" fmla="*/ 214 h 746"/>
                  <a:gd name="T4" fmla="*/ 134 w 409"/>
                  <a:gd name="T5" fmla="*/ 218 h 746"/>
                  <a:gd name="T6" fmla="*/ 134 w 409"/>
                  <a:gd name="T7" fmla="*/ 202 h 746"/>
                  <a:gd name="T8" fmla="*/ 173 w 409"/>
                  <a:gd name="T9" fmla="*/ 207 h 746"/>
                  <a:gd name="T10" fmla="*/ 186 w 409"/>
                  <a:gd name="T11" fmla="*/ 188 h 746"/>
                  <a:gd name="T12" fmla="*/ 216 w 409"/>
                  <a:gd name="T13" fmla="*/ 193 h 746"/>
                  <a:gd name="T14" fmla="*/ 214 w 409"/>
                  <a:gd name="T15" fmla="*/ 172 h 746"/>
                  <a:gd name="T16" fmla="*/ 223 w 409"/>
                  <a:gd name="T17" fmla="*/ 150 h 746"/>
                  <a:gd name="T18" fmla="*/ 225 w 409"/>
                  <a:gd name="T19" fmla="*/ 172 h 746"/>
                  <a:gd name="T20" fmla="*/ 230 w 409"/>
                  <a:gd name="T21" fmla="*/ 186 h 746"/>
                  <a:gd name="T22" fmla="*/ 239 w 409"/>
                  <a:gd name="T23" fmla="*/ 159 h 746"/>
                  <a:gd name="T24" fmla="*/ 244 w 409"/>
                  <a:gd name="T25" fmla="*/ 124 h 746"/>
                  <a:gd name="T26" fmla="*/ 255 w 409"/>
                  <a:gd name="T27" fmla="*/ 138 h 746"/>
                  <a:gd name="T28" fmla="*/ 269 w 409"/>
                  <a:gd name="T29" fmla="*/ 126 h 746"/>
                  <a:gd name="T30" fmla="*/ 271 w 409"/>
                  <a:gd name="T31" fmla="*/ 88 h 746"/>
                  <a:gd name="T32" fmla="*/ 288 w 409"/>
                  <a:gd name="T33" fmla="*/ 88 h 746"/>
                  <a:gd name="T34" fmla="*/ 312 w 409"/>
                  <a:gd name="T35" fmla="*/ 62 h 746"/>
                  <a:gd name="T36" fmla="*/ 315 w 409"/>
                  <a:gd name="T37" fmla="*/ 26 h 746"/>
                  <a:gd name="T38" fmla="*/ 336 w 409"/>
                  <a:gd name="T39" fmla="*/ 0 h 746"/>
                  <a:gd name="T40" fmla="*/ 372 w 409"/>
                  <a:gd name="T41" fmla="*/ 41 h 746"/>
                  <a:gd name="T42" fmla="*/ 372 w 409"/>
                  <a:gd name="T43" fmla="*/ 56 h 746"/>
                  <a:gd name="T44" fmla="*/ 395 w 409"/>
                  <a:gd name="T45" fmla="*/ 110 h 746"/>
                  <a:gd name="T46" fmla="*/ 382 w 409"/>
                  <a:gd name="T47" fmla="*/ 143 h 746"/>
                  <a:gd name="T48" fmla="*/ 402 w 409"/>
                  <a:gd name="T49" fmla="*/ 193 h 746"/>
                  <a:gd name="T50" fmla="*/ 375 w 409"/>
                  <a:gd name="T51" fmla="*/ 188 h 746"/>
                  <a:gd name="T52" fmla="*/ 354 w 409"/>
                  <a:gd name="T53" fmla="*/ 193 h 746"/>
                  <a:gd name="T54" fmla="*/ 358 w 409"/>
                  <a:gd name="T55" fmla="*/ 221 h 746"/>
                  <a:gd name="T56" fmla="*/ 333 w 409"/>
                  <a:gd name="T57" fmla="*/ 259 h 746"/>
                  <a:gd name="T58" fmla="*/ 338 w 409"/>
                  <a:gd name="T59" fmla="*/ 312 h 746"/>
                  <a:gd name="T60" fmla="*/ 267 w 409"/>
                  <a:gd name="T61" fmla="*/ 478 h 746"/>
                  <a:gd name="T62" fmla="*/ 211 w 409"/>
                  <a:gd name="T63" fmla="*/ 609 h 746"/>
                  <a:gd name="T64" fmla="*/ 189 w 409"/>
                  <a:gd name="T65" fmla="*/ 676 h 746"/>
                  <a:gd name="T66" fmla="*/ 149 w 409"/>
                  <a:gd name="T67" fmla="*/ 712 h 746"/>
                  <a:gd name="T68" fmla="*/ 133 w 409"/>
                  <a:gd name="T69" fmla="*/ 710 h 746"/>
                  <a:gd name="T70" fmla="*/ 60 w 409"/>
                  <a:gd name="T71" fmla="*/ 717 h 746"/>
                  <a:gd name="T72" fmla="*/ 28 w 409"/>
                  <a:gd name="T73" fmla="*/ 675 h 746"/>
                  <a:gd name="T74" fmla="*/ 41 w 409"/>
                  <a:gd name="T75" fmla="*/ 659 h 746"/>
                  <a:gd name="T76" fmla="*/ 5 w 409"/>
                  <a:gd name="T77" fmla="*/ 556 h 746"/>
                  <a:gd name="T78" fmla="*/ 39 w 409"/>
                  <a:gd name="T79" fmla="*/ 473 h 746"/>
                  <a:gd name="T80" fmla="*/ 79 w 409"/>
                  <a:gd name="T81" fmla="*/ 436 h 746"/>
                  <a:gd name="T82" fmla="*/ 71 w 409"/>
                  <a:gd name="T83" fmla="*/ 349 h 746"/>
                  <a:gd name="T84" fmla="*/ 67 w 409"/>
                  <a:gd name="T85" fmla="*/ 271 h 746"/>
                  <a:gd name="T86" fmla="*/ 94 w 409"/>
                  <a:gd name="T87" fmla="*/ 239 h 746"/>
                  <a:gd name="T88" fmla="*/ 88 w 409"/>
                  <a:gd name="T89" fmla="*/ 219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09" h="746">
                    <a:moveTo>
                      <a:pt x="88" y="219"/>
                    </a:moveTo>
                    <a:cubicBezTo>
                      <a:pt x="104" y="214"/>
                      <a:pt x="104" y="214"/>
                      <a:pt x="104" y="214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86" y="188"/>
                      <a:pt x="186" y="188"/>
                      <a:pt x="186" y="188"/>
                    </a:cubicBezTo>
                    <a:cubicBezTo>
                      <a:pt x="216" y="193"/>
                      <a:pt x="216" y="193"/>
                      <a:pt x="216" y="193"/>
                    </a:cubicBezTo>
                    <a:cubicBezTo>
                      <a:pt x="214" y="172"/>
                      <a:pt x="214" y="172"/>
                      <a:pt x="214" y="172"/>
                    </a:cubicBezTo>
                    <a:cubicBezTo>
                      <a:pt x="223" y="150"/>
                      <a:pt x="223" y="150"/>
                      <a:pt x="223" y="150"/>
                    </a:cubicBezTo>
                    <a:cubicBezTo>
                      <a:pt x="225" y="172"/>
                      <a:pt x="225" y="172"/>
                      <a:pt x="225" y="172"/>
                    </a:cubicBezTo>
                    <a:cubicBezTo>
                      <a:pt x="230" y="186"/>
                      <a:pt x="230" y="186"/>
                      <a:pt x="230" y="186"/>
                    </a:cubicBezTo>
                    <a:cubicBezTo>
                      <a:pt x="239" y="159"/>
                      <a:pt x="239" y="159"/>
                      <a:pt x="239" y="159"/>
                    </a:cubicBezTo>
                    <a:cubicBezTo>
                      <a:pt x="239" y="159"/>
                      <a:pt x="237" y="129"/>
                      <a:pt x="244" y="124"/>
                    </a:cubicBezTo>
                    <a:cubicBezTo>
                      <a:pt x="251" y="118"/>
                      <a:pt x="255" y="138"/>
                      <a:pt x="255" y="138"/>
                    </a:cubicBezTo>
                    <a:cubicBezTo>
                      <a:pt x="255" y="138"/>
                      <a:pt x="260" y="136"/>
                      <a:pt x="269" y="126"/>
                    </a:cubicBezTo>
                    <a:cubicBezTo>
                      <a:pt x="278" y="115"/>
                      <a:pt x="264" y="95"/>
                      <a:pt x="271" y="88"/>
                    </a:cubicBezTo>
                    <a:cubicBezTo>
                      <a:pt x="278" y="81"/>
                      <a:pt x="288" y="88"/>
                      <a:pt x="288" y="88"/>
                    </a:cubicBezTo>
                    <a:cubicBezTo>
                      <a:pt x="288" y="88"/>
                      <a:pt x="306" y="74"/>
                      <a:pt x="312" y="62"/>
                    </a:cubicBezTo>
                    <a:cubicBezTo>
                      <a:pt x="317" y="49"/>
                      <a:pt x="315" y="26"/>
                      <a:pt x="315" y="26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72" y="41"/>
                      <a:pt x="372" y="41"/>
                      <a:pt x="372" y="41"/>
                    </a:cubicBezTo>
                    <a:cubicBezTo>
                      <a:pt x="372" y="41"/>
                      <a:pt x="372" y="51"/>
                      <a:pt x="372" y="56"/>
                    </a:cubicBezTo>
                    <a:cubicBezTo>
                      <a:pt x="372" y="62"/>
                      <a:pt x="395" y="110"/>
                      <a:pt x="395" y="110"/>
                    </a:cubicBezTo>
                    <a:cubicBezTo>
                      <a:pt x="382" y="143"/>
                      <a:pt x="382" y="143"/>
                      <a:pt x="382" y="143"/>
                    </a:cubicBezTo>
                    <a:cubicBezTo>
                      <a:pt x="382" y="143"/>
                      <a:pt x="409" y="188"/>
                      <a:pt x="402" y="193"/>
                    </a:cubicBezTo>
                    <a:cubicBezTo>
                      <a:pt x="395" y="198"/>
                      <a:pt x="375" y="188"/>
                      <a:pt x="375" y="188"/>
                    </a:cubicBezTo>
                    <a:cubicBezTo>
                      <a:pt x="354" y="193"/>
                      <a:pt x="354" y="193"/>
                      <a:pt x="354" y="193"/>
                    </a:cubicBezTo>
                    <a:cubicBezTo>
                      <a:pt x="358" y="221"/>
                      <a:pt x="358" y="221"/>
                      <a:pt x="358" y="221"/>
                    </a:cubicBezTo>
                    <a:cubicBezTo>
                      <a:pt x="358" y="221"/>
                      <a:pt x="335" y="245"/>
                      <a:pt x="333" y="259"/>
                    </a:cubicBezTo>
                    <a:cubicBezTo>
                      <a:pt x="331" y="273"/>
                      <a:pt x="345" y="287"/>
                      <a:pt x="338" y="312"/>
                    </a:cubicBezTo>
                    <a:cubicBezTo>
                      <a:pt x="331" y="336"/>
                      <a:pt x="306" y="409"/>
                      <a:pt x="267" y="478"/>
                    </a:cubicBezTo>
                    <a:cubicBezTo>
                      <a:pt x="228" y="547"/>
                      <a:pt x="211" y="609"/>
                      <a:pt x="211" y="609"/>
                    </a:cubicBezTo>
                    <a:cubicBezTo>
                      <a:pt x="211" y="609"/>
                      <a:pt x="214" y="653"/>
                      <a:pt x="189" y="676"/>
                    </a:cubicBezTo>
                    <a:cubicBezTo>
                      <a:pt x="165" y="699"/>
                      <a:pt x="156" y="708"/>
                      <a:pt x="149" y="712"/>
                    </a:cubicBezTo>
                    <a:cubicBezTo>
                      <a:pt x="141" y="715"/>
                      <a:pt x="133" y="710"/>
                      <a:pt x="133" y="710"/>
                    </a:cubicBezTo>
                    <a:cubicBezTo>
                      <a:pt x="133" y="710"/>
                      <a:pt x="90" y="746"/>
                      <a:pt x="60" y="717"/>
                    </a:cubicBezTo>
                    <a:cubicBezTo>
                      <a:pt x="30" y="689"/>
                      <a:pt x="28" y="675"/>
                      <a:pt x="28" y="675"/>
                    </a:cubicBezTo>
                    <a:cubicBezTo>
                      <a:pt x="41" y="659"/>
                      <a:pt x="41" y="659"/>
                      <a:pt x="41" y="659"/>
                    </a:cubicBezTo>
                    <a:cubicBezTo>
                      <a:pt x="41" y="659"/>
                      <a:pt x="10" y="622"/>
                      <a:pt x="5" y="556"/>
                    </a:cubicBezTo>
                    <a:cubicBezTo>
                      <a:pt x="0" y="490"/>
                      <a:pt x="23" y="492"/>
                      <a:pt x="39" y="473"/>
                    </a:cubicBezTo>
                    <a:cubicBezTo>
                      <a:pt x="55" y="453"/>
                      <a:pt x="79" y="436"/>
                      <a:pt x="79" y="436"/>
                    </a:cubicBezTo>
                    <a:cubicBezTo>
                      <a:pt x="79" y="436"/>
                      <a:pt x="72" y="370"/>
                      <a:pt x="71" y="349"/>
                    </a:cubicBezTo>
                    <a:cubicBezTo>
                      <a:pt x="69" y="327"/>
                      <a:pt x="53" y="283"/>
                      <a:pt x="67" y="271"/>
                    </a:cubicBezTo>
                    <a:cubicBezTo>
                      <a:pt x="81" y="259"/>
                      <a:pt x="94" y="239"/>
                      <a:pt x="94" y="239"/>
                    </a:cubicBezTo>
                    <a:lnTo>
                      <a:pt x="88" y="21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2916A44A-D671-4B23-BCB5-2A2D642CAE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036763" y="3276600"/>
                <a:ext cx="276225" cy="103188"/>
              </a:xfrm>
              <a:custGeom>
                <a:avLst/>
                <a:gdLst>
                  <a:gd name="T0" fmla="*/ 475 w 493"/>
                  <a:gd name="T1" fmla="*/ 151 h 185"/>
                  <a:gd name="T2" fmla="*/ 445 w 493"/>
                  <a:gd name="T3" fmla="*/ 148 h 185"/>
                  <a:gd name="T4" fmla="*/ 434 w 493"/>
                  <a:gd name="T5" fmla="*/ 129 h 185"/>
                  <a:gd name="T6" fmla="*/ 399 w 493"/>
                  <a:gd name="T7" fmla="*/ 128 h 185"/>
                  <a:gd name="T8" fmla="*/ 416 w 493"/>
                  <a:gd name="T9" fmla="*/ 114 h 185"/>
                  <a:gd name="T10" fmla="*/ 378 w 493"/>
                  <a:gd name="T11" fmla="*/ 106 h 185"/>
                  <a:gd name="T12" fmla="*/ 349 w 493"/>
                  <a:gd name="T13" fmla="*/ 96 h 185"/>
                  <a:gd name="T14" fmla="*/ 351 w 493"/>
                  <a:gd name="T15" fmla="*/ 79 h 185"/>
                  <a:gd name="T16" fmla="*/ 338 w 493"/>
                  <a:gd name="T17" fmla="*/ 77 h 185"/>
                  <a:gd name="T18" fmla="*/ 290 w 493"/>
                  <a:gd name="T19" fmla="*/ 45 h 185"/>
                  <a:gd name="T20" fmla="*/ 300 w 493"/>
                  <a:gd name="T21" fmla="*/ 64 h 185"/>
                  <a:gd name="T22" fmla="*/ 255 w 493"/>
                  <a:gd name="T23" fmla="*/ 42 h 185"/>
                  <a:gd name="T24" fmla="*/ 220 w 493"/>
                  <a:gd name="T25" fmla="*/ 12 h 185"/>
                  <a:gd name="T26" fmla="*/ 180 w 493"/>
                  <a:gd name="T27" fmla="*/ 12 h 185"/>
                  <a:gd name="T28" fmla="*/ 118 w 493"/>
                  <a:gd name="T29" fmla="*/ 0 h 185"/>
                  <a:gd name="T30" fmla="*/ 48 w 493"/>
                  <a:gd name="T31" fmla="*/ 26 h 185"/>
                  <a:gd name="T32" fmla="*/ 0 w 493"/>
                  <a:gd name="T33" fmla="*/ 51 h 185"/>
                  <a:gd name="T34" fmla="*/ 51 w 493"/>
                  <a:gd name="T35" fmla="*/ 49 h 185"/>
                  <a:gd name="T36" fmla="*/ 51 w 493"/>
                  <a:gd name="T37" fmla="*/ 39 h 185"/>
                  <a:gd name="T38" fmla="*/ 102 w 493"/>
                  <a:gd name="T39" fmla="*/ 36 h 185"/>
                  <a:gd name="T40" fmla="*/ 115 w 493"/>
                  <a:gd name="T41" fmla="*/ 29 h 185"/>
                  <a:gd name="T42" fmla="*/ 150 w 493"/>
                  <a:gd name="T43" fmla="*/ 34 h 185"/>
                  <a:gd name="T44" fmla="*/ 126 w 493"/>
                  <a:gd name="T45" fmla="*/ 46 h 185"/>
                  <a:gd name="T46" fmla="*/ 137 w 493"/>
                  <a:gd name="T47" fmla="*/ 54 h 185"/>
                  <a:gd name="T48" fmla="*/ 172 w 493"/>
                  <a:gd name="T49" fmla="*/ 66 h 185"/>
                  <a:gd name="T50" fmla="*/ 188 w 493"/>
                  <a:gd name="T51" fmla="*/ 61 h 185"/>
                  <a:gd name="T52" fmla="*/ 220 w 493"/>
                  <a:gd name="T53" fmla="*/ 81 h 185"/>
                  <a:gd name="T54" fmla="*/ 268 w 493"/>
                  <a:gd name="T55" fmla="*/ 79 h 185"/>
                  <a:gd name="T56" fmla="*/ 263 w 493"/>
                  <a:gd name="T57" fmla="*/ 96 h 185"/>
                  <a:gd name="T58" fmla="*/ 303 w 493"/>
                  <a:gd name="T59" fmla="*/ 113 h 185"/>
                  <a:gd name="T60" fmla="*/ 319 w 493"/>
                  <a:gd name="T61" fmla="*/ 136 h 185"/>
                  <a:gd name="T62" fmla="*/ 335 w 493"/>
                  <a:gd name="T63" fmla="*/ 150 h 185"/>
                  <a:gd name="T64" fmla="*/ 316 w 493"/>
                  <a:gd name="T65" fmla="*/ 172 h 185"/>
                  <a:gd name="T66" fmla="*/ 356 w 493"/>
                  <a:gd name="T67" fmla="*/ 163 h 185"/>
                  <a:gd name="T68" fmla="*/ 367 w 493"/>
                  <a:gd name="T69" fmla="*/ 168 h 185"/>
                  <a:gd name="T70" fmla="*/ 375 w 493"/>
                  <a:gd name="T71" fmla="*/ 180 h 185"/>
                  <a:gd name="T72" fmla="*/ 426 w 493"/>
                  <a:gd name="T73" fmla="*/ 178 h 185"/>
                  <a:gd name="T74" fmla="*/ 493 w 493"/>
                  <a:gd name="T75" fmla="*/ 163 h 185"/>
                  <a:gd name="T76" fmla="*/ 475 w 493"/>
                  <a:gd name="T77" fmla="*/ 151 h 185"/>
                  <a:gd name="T78" fmla="*/ 78 w 493"/>
                  <a:gd name="T79" fmla="*/ 84 h 185"/>
                  <a:gd name="T80" fmla="*/ 104 w 493"/>
                  <a:gd name="T81" fmla="*/ 84 h 185"/>
                  <a:gd name="T82" fmla="*/ 78 w 493"/>
                  <a:gd name="T83" fmla="*/ 8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3" h="185">
                    <a:moveTo>
                      <a:pt x="475" y="151"/>
                    </a:moveTo>
                    <a:cubicBezTo>
                      <a:pt x="456" y="148"/>
                      <a:pt x="445" y="148"/>
                      <a:pt x="445" y="148"/>
                    </a:cubicBezTo>
                    <a:cubicBezTo>
                      <a:pt x="445" y="148"/>
                      <a:pt x="453" y="131"/>
                      <a:pt x="434" y="129"/>
                    </a:cubicBezTo>
                    <a:cubicBezTo>
                      <a:pt x="416" y="126"/>
                      <a:pt x="399" y="128"/>
                      <a:pt x="399" y="128"/>
                    </a:cubicBezTo>
                    <a:cubicBezTo>
                      <a:pt x="416" y="114"/>
                      <a:pt x="416" y="114"/>
                      <a:pt x="416" y="114"/>
                    </a:cubicBezTo>
                    <a:cubicBezTo>
                      <a:pt x="416" y="114"/>
                      <a:pt x="386" y="106"/>
                      <a:pt x="378" y="106"/>
                    </a:cubicBezTo>
                    <a:cubicBezTo>
                      <a:pt x="370" y="106"/>
                      <a:pt x="349" y="96"/>
                      <a:pt x="349" y="96"/>
                    </a:cubicBezTo>
                    <a:cubicBezTo>
                      <a:pt x="349" y="96"/>
                      <a:pt x="359" y="79"/>
                      <a:pt x="351" y="79"/>
                    </a:cubicBezTo>
                    <a:cubicBezTo>
                      <a:pt x="343" y="79"/>
                      <a:pt x="338" y="77"/>
                      <a:pt x="338" y="77"/>
                    </a:cubicBezTo>
                    <a:cubicBezTo>
                      <a:pt x="338" y="77"/>
                      <a:pt x="298" y="37"/>
                      <a:pt x="290" y="45"/>
                    </a:cubicBezTo>
                    <a:cubicBezTo>
                      <a:pt x="282" y="52"/>
                      <a:pt x="300" y="64"/>
                      <a:pt x="300" y="64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55" y="42"/>
                      <a:pt x="231" y="17"/>
                      <a:pt x="220" y="12"/>
                    </a:cubicBezTo>
                    <a:cubicBezTo>
                      <a:pt x="209" y="7"/>
                      <a:pt x="180" y="12"/>
                      <a:pt x="180" y="12"/>
                    </a:cubicBezTo>
                    <a:cubicBezTo>
                      <a:pt x="180" y="12"/>
                      <a:pt x="156" y="0"/>
                      <a:pt x="118" y="0"/>
                    </a:cubicBezTo>
                    <a:cubicBezTo>
                      <a:pt x="81" y="0"/>
                      <a:pt x="64" y="12"/>
                      <a:pt x="48" y="26"/>
                    </a:cubicBezTo>
                    <a:cubicBezTo>
                      <a:pt x="32" y="41"/>
                      <a:pt x="0" y="51"/>
                      <a:pt x="0" y="51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42" y="27"/>
                      <a:pt x="150" y="34"/>
                    </a:cubicBezTo>
                    <a:cubicBezTo>
                      <a:pt x="158" y="42"/>
                      <a:pt x="126" y="46"/>
                      <a:pt x="126" y="46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7" y="54"/>
                      <a:pt x="155" y="61"/>
                      <a:pt x="172" y="66"/>
                    </a:cubicBezTo>
                    <a:cubicBezTo>
                      <a:pt x="188" y="71"/>
                      <a:pt x="188" y="61"/>
                      <a:pt x="188" y="61"/>
                    </a:cubicBezTo>
                    <a:cubicBezTo>
                      <a:pt x="188" y="61"/>
                      <a:pt x="204" y="74"/>
                      <a:pt x="220" y="81"/>
                    </a:cubicBezTo>
                    <a:cubicBezTo>
                      <a:pt x="236" y="89"/>
                      <a:pt x="268" y="79"/>
                      <a:pt x="268" y="79"/>
                    </a:cubicBezTo>
                    <a:cubicBezTo>
                      <a:pt x="263" y="96"/>
                      <a:pt x="263" y="96"/>
                      <a:pt x="263" y="96"/>
                    </a:cubicBezTo>
                    <a:cubicBezTo>
                      <a:pt x="303" y="113"/>
                      <a:pt x="303" y="113"/>
                      <a:pt x="303" y="113"/>
                    </a:cubicBezTo>
                    <a:cubicBezTo>
                      <a:pt x="319" y="136"/>
                      <a:pt x="319" y="136"/>
                      <a:pt x="319" y="136"/>
                    </a:cubicBezTo>
                    <a:cubicBezTo>
                      <a:pt x="319" y="136"/>
                      <a:pt x="335" y="143"/>
                      <a:pt x="335" y="150"/>
                    </a:cubicBezTo>
                    <a:cubicBezTo>
                      <a:pt x="335" y="158"/>
                      <a:pt x="308" y="165"/>
                      <a:pt x="316" y="172"/>
                    </a:cubicBezTo>
                    <a:cubicBezTo>
                      <a:pt x="324" y="180"/>
                      <a:pt x="348" y="163"/>
                      <a:pt x="356" y="163"/>
                    </a:cubicBezTo>
                    <a:cubicBezTo>
                      <a:pt x="364" y="163"/>
                      <a:pt x="381" y="165"/>
                      <a:pt x="367" y="168"/>
                    </a:cubicBezTo>
                    <a:cubicBezTo>
                      <a:pt x="354" y="170"/>
                      <a:pt x="375" y="180"/>
                      <a:pt x="375" y="180"/>
                    </a:cubicBezTo>
                    <a:cubicBezTo>
                      <a:pt x="375" y="180"/>
                      <a:pt x="397" y="185"/>
                      <a:pt x="426" y="178"/>
                    </a:cubicBezTo>
                    <a:cubicBezTo>
                      <a:pt x="456" y="170"/>
                      <a:pt x="493" y="163"/>
                      <a:pt x="493" y="163"/>
                    </a:cubicBezTo>
                    <a:cubicBezTo>
                      <a:pt x="493" y="163"/>
                      <a:pt x="493" y="153"/>
                      <a:pt x="475" y="151"/>
                    </a:cubicBezTo>
                    <a:close/>
                    <a:moveTo>
                      <a:pt x="78" y="84"/>
                    </a:moveTo>
                    <a:cubicBezTo>
                      <a:pt x="75" y="97"/>
                      <a:pt x="102" y="99"/>
                      <a:pt x="104" y="84"/>
                    </a:cubicBezTo>
                    <a:cubicBezTo>
                      <a:pt x="107" y="70"/>
                      <a:pt x="78" y="84"/>
                      <a:pt x="78" y="8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88" name="Freeform 7">
                <a:extLst>
                  <a:ext uri="{FF2B5EF4-FFF2-40B4-BE49-F238E27FC236}">
                    <a16:creationId xmlns:a16="http://schemas.microsoft.com/office/drawing/2014/main" id="{39091940-7599-4A63-9BC9-426E56E5E4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89163" y="3419475"/>
                <a:ext cx="60325" cy="23813"/>
              </a:xfrm>
              <a:custGeom>
                <a:avLst/>
                <a:gdLst>
                  <a:gd name="T0" fmla="*/ 72 w 108"/>
                  <a:gd name="T1" fmla="*/ 42 h 42"/>
                  <a:gd name="T2" fmla="*/ 79 w 108"/>
                  <a:gd name="T3" fmla="*/ 28 h 42"/>
                  <a:gd name="T4" fmla="*/ 108 w 108"/>
                  <a:gd name="T5" fmla="*/ 34 h 42"/>
                  <a:gd name="T6" fmla="*/ 85 w 108"/>
                  <a:gd name="T7" fmla="*/ 9 h 42"/>
                  <a:gd name="T8" fmla="*/ 48 w 108"/>
                  <a:gd name="T9" fmla="*/ 6 h 42"/>
                  <a:gd name="T10" fmla="*/ 19 w 108"/>
                  <a:gd name="T11" fmla="*/ 4 h 42"/>
                  <a:gd name="T12" fmla="*/ 0 w 108"/>
                  <a:gd name="T13" fmla="*/ 9 h 42"/>
                  <a:gd name="T14" fmla="*/ 17 w 108"/>
                  <a:gd name="T15" fmla="*/ 26 h 42"/>
                  <a:gd name="T16" fmla="*/ 43 w 108"/>
                  <a:gd name="T17" fmla="*/ 32 h 42"/>
                  <a:gd name="T18" fmla="*/ 54 w 108"/>
                  <a:gd name="T19" fmla="*/ 38 h 42"/>
                  <a:gd name="T20" fmla="*/ 72 w 108"/>
                  <a:gd name="T2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42">
                    <a:moveTo>
                      <a:pt x="72" y="42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95" y="9"/>
                      <a:pt x="85" y="9"/>
                    </a:cubicBezTo>
                    <a:cubicBezTo>
                      <a:pt x="75" y="9"/>
                      <a:pt x="58" y="7"/>
                      <a:pt x="48" y="6"/>
                    </a:cubicBezTo>
                    <a:cubicBezTo>
                      <a:pt x="37" y="4"/>
                      <a:pt x="27" y="0"/>
                      <a:pt x="19" y="4"/>
                    </a:cubicBezTo>
                    <a:cubicBezTo>
                      <a:pt x="11" y="7"/>
                      <a:pt x="0" y="9"/>
                      <a:pt x="0" y="9"/>
                    </a:cubicBezTo>
                    <a:cubicBezTo>
                      <a:pt x="0" y="9"/>
                      <a:pt x="8" y="20"/>
                      <a:pt x="17" y="26"/>
                    </a:cubicBezTo>
                    <a:cubicBezTo>
                      <a:pt x="25" y="32"/>
                      <a:pt x="43" y="32"/>
                      <a:pt x="43" y="32"/>
                    </a:cubicBezTo>
                    <a:cubicBezTo>
                      <a:pt x="54" y="38"/>
                      <a:pt x="54" y="38"/>
                      <a:pt x="54" y="38"/>
                    </a:cubicBezTo>
                    <a:lnTo>
                      <a:pt x="72" y="42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89" name="Freeform 8">
                <a:extLst>
                  <a:ext uri="{FF2B5EF4-FFF2-40B4-BE49-F238E27FC236}">
                    <a16:creationId xmlns:a16="http://schemas.microsoft.com/office/drawing/2014/main" id="{B9B5A276-ACE3-436D-85B1-B945F8198E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86025" y="3421063"/>
                <a:ext cx="53975" cy="22225"/>
              </a:xfrm>
              <a:custGeom>
                <a:avLst/>
                <a:gdLst>
                  <a:gd name="T0" fmla="*/ 60 w 97"/>
                  <a:gd name="T1" fmla="*/ 9 h 40"/>
                  <a:gd name="T2" fmla="*/ 15 w 97"/>
                  <a:gd name="T3" fmla="*/ 0 h 40"/>
                  <a:gd name="T4" fmla="*/ 2 w 97"/>
                  <a:gd name="T5" fmla="*/ 32 h 40"/>
                  <a:gd name="T6" fmla="*/ 27 w 97"/>
                  <a:gd name="T7" fmla="*/ 40 h 40"/>
                  <a:gd name="T8" fmla="*/ 33 w 97"/>
                  <a:gd name="T9" fmla="*/ 34 h 40"/>
                  <a:gd name="T10" fmla="*/ 64 w 97"/>
                  <a:gd name="T11" fmla="*/ 34 h 40"/>
                  <a:gd name="T12" fmla="*/ 95 w 97"/>
                  <a:gd name="T13" fmla="*/ 10 h 40"/>
                  <a:gd name="T14" fmla="*/ 60 w 97"/>
                  <a:gd name="T15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40">
                    <a:moveTo>
                      <a:pt x="60" y="9"/>
                    </a:moveTo>
                    <a:cubicBezTo>
                      <a:pt x="52" y="9"/>
                      <a:pt x="29" y="0"/>
                      <a:pt x="15" y="0"/>
                    </a:cubicBezTo>
                    <a:cubicBezTo>
                      <a:pt x="0" y="0"/>
                      <a:pt x="2" y="32"/>
                      <a:pt x="2" y="32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48" y="36"/>
                      <a:pt x="64" y="34"/>
                    </a:cubicBezTo>
                    <a:cubicBezTo>
                      <a:pt x="81" y="32"/>
                      <a:pt x="97" y="17"/>
                      <a:pt x="95" y="10"/>
                    </a:cubicBezTo>
                    <a:cubicBezTo>
                      <a:pt x="93" y="2"/>
                      <a:pt x="68" y="10"/>
                      <a:pt x="60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2" name="Freeform 9">
                <a:extLst>
                  <a:ext uri="{FF2B5EF4-FFF2-40B4-BE49-F238E27FC236}">
                    <a16:creationId xmlns:a16="http://schemas.microsoft.com/office/drawing/2014/main" id="{58C312D2-F27E-4521-82D3-ED1F90C4D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9725" y="2432050"/>
                <a:ext cx="163512" cy="146050"/>
              </a:xfrm>
              <a:custGeom>
                <a:avLst/>
                <a:gdLst>
                  <a:gd name="T0" fmla="*/ 180 w 291"/>
                  <a:gd name="T1" fmla="*/ 17 h 260"/>
                  <a:gd name="T2" fmla="*/ 226 w 291"/>
                  <a:gd name="T3" fmla="*/ 5 h 260"/>
                  <a:gd name="T4" fmla="*/ 229 w 291"/>
                  <a:gd name="T5" fmla="*/ 20 h 260"/>
                  <a:gd name="T6" fmla="*/ 215 w 291"/>
                  <a:gd name="T7" fmla="*/ 29 h 260"/>
                  <a:gd name="T8" fmla="*/ 198 w 291"/>
                  <a:gd name="T9" fmla="*/ 60 h 260"/>
                  <a:gd name="T10" fmla="*/ 171 w 291"/>
                  <a:gd name="T11" fmla="*/ 72 h 260"/>
                  <a:gd name="T12" fmla="*/ 147 w 291"/>
                  <a:gd name="T13" fmla="*/ 101 h 260"/>
                  <a:gd name="T14" fmla="*/ 145 w 291"/>
                  <a:gd name="T15" fmla="*/ 119 h 260"/>
                  <a:gd name="T16" fmla="*/ 162 w 291"/>
                  <a:gd name="T17" fmla="*/ 106 h 260"/>
                  <a:gd name="T18" fmla="*/ 180 w 291"/>
                  <a:gd name="T19" fmla="*/ 76 h 260"/>
                  <a:gd name="T20" fmla="*/ 194 w 291"/>
                  <a:gd name="T21" fmla="*/ 88 h 260"/>
                  <a:gd name="T22" fmla="*/ 210 w 291"/>
                  <a:gd name="T23" fmla="*/ 94 h 260"/>
                  <a:gd name="T24" fmla="*/ 202 w 291"/>
                  <a:gd name="T25" fmla="*/ 115 h 260"/>
                  <a:gd name="T26" fmla="*/ 222 w 291"/>
                  <a:gd name="T27" fmla="*/ 113 h 260"/>
                  <a:gd name="T28" fmla="*/ 228 w 291"/>
                  <a:gd name="T29" fmla="*/ 132 h 260"/>
                  <a:gd name="T30" fmla="*/ 262 w 291"/>
                  <a:gd name="T31" fmla="*/ 111 h 260"/>
                  <a:gd name="T32" fmla="*/ 275 w 291"/>
                  <a:gd name="T33" fmla="*/ 120 h 260"/>
                  <a:gd name="T34" fmla="*/ 256 w 291"/>
                  <a:gd name="T35" fmla="*/ 138 h 260"/>
                  <a:gd name="T36" fmla="*/ 280 w 291"/>
                  <a:gd name="T37" fmla="*/ 144 h 260"/>
                  <a:gd name="T38" fmla="*/ 242 w 291"/>
                  <a:gd name="T39" fmla="*/ 197 h 260"/>
                  <a:gd name="T40" fmla="*/ 266 w 291"/>
                  <a:gd name="T41" fmla="*/ 198 h 260"/>
                  <a:gd name="T42" fmla="*/ 244 w 291"/>
                  <a:gd name="T43" fmla="*/ 212 h 260"/>
                  <a:gd name="T44" fmla="*/ 264 w 291"/>
                  <a:gd name="T45" fmla="*/ 213 h 260"/>
                  <a:gd name="T46" fmla="*/ 286 w 291"/>
                  <a:gd name="T47" fmla="*/ 204 h 260"/>
                  <a:gd name="T48" fmla="*/ 291 w 291"/>
                  <a:gd name="T49" fmla="*/ 219 h 260"/>
                  <a:gd name="T50" fmla="*/ 244 w 291"/>
                  <a:gd name="T51" fmla="*/ 260 h 260"/>
                  <a:gd name="T52" fmla="*/ 216 w 291"/>
                  <a:gd name="T53" fmla="*/ 256 h 260"/>
                  <a:gd name="T54" fmla="*/ 232 w 291"/>
                  <a:gd name="T55" fmla="*/ 240 h 260"/>
                  <a:gd name="T56" fmla="*/ 210 w 291"/>
                  <a:gd name="T57" fmla="*/ 242 h 260"/>
                  <a:gd name="T58" fmla="*/ 205 w 291"/>
                  <a:gd name="T59" fmla="*/ 237 h 260"/>
                  <a:gd name="T60" fmla="*/ 158 w 291"/>
                  <a:gd name="T61" fmla="*/ 243 h 260"/>
                  <a:gd name="T62" fmla="*/ 133 w 291"/>
                  <a:gd name="T63" fmla="*/ 239 h 260"/>
                  <a:gd name="T64" fmla="*/ 131 w 291"/>
                  <a:gd name="T65" fmla="*/ 236 h 260"/>
                  <a:gd name="T66" fmla="*/ 159 w 291"/>
                  <a:gd name="T67" fmla="*/ 228 h 260"/>
                  <a:gd name="T68" fmla="*/ 152 w 291"/>
                  <a:gd name="T69" fmla="*/ 217 h 260"/>
                  <a:gd name="T70" fmla="*/ 64 w 291"/>
                  <a:gd name="T71" fmla="*/ 199 h 260"/>
                  <a:gd name="T72" fmla="*/ 12 w 291"/>
                  <a:gd name="T73" fmla="*/ 201 h 260"/>
                  <a:gd name="T74" fmla="*/ 34 w 291"/>
                  <a:gd name="T75" fmla="*/ 186 h 260"/>
                  <a:gd name="T76" fmla="*/ 8 w 291"/>
                  <a:gd name="T77" fmla="*/ 176 h 260"/>
                  <a:gd name="T78" fmla="*/ 50 w 291"/>
                  <a:gd name="T79" fmla="*/ 153 h 260"/>
                  <a:gd name="T80" fmla="*/ 106 w 291"/>
                  <a:gd name="T81" fmla="*/ 101 h 260"/>
                  <a:gd name="T82" fmla="*/ 143 w 291"/>
                  <a:gd name="T83" fmla="*/ 65 h 260"/>
                  <a:gd name="T84" fmla="*/ 180 w 291"/>
                  <a:gd name="T85" fmla="*/ 17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1" h="260">
                    <a:moveTo>
                      <a:pt x="180" y="17"/>
                    </a:moveTo>
                    <a:cubicBezTo>
                      <a:pt x="180" y="17"/>
                      <a:pt x="209" y="0"/>
                      <a:pt x="226" y="5"/>
                    </a:cubicBezTo>
                    <a:cubicBezTo>
                      <a:pt x="244" y="10"/>
                      <a:pt x="229" y="20"/>
                      <a:pt x="229" y="20"/>
                    </a:cubicBezTo>
                    <a:cubicBezTo>
                      <a:pt x="215" y="29"/>
                      <a:pt x="215" y="29"/>
                      <a:pt x="215" y="29"/>
                    </a:cubicBezTo>
                    <a:cubicBezTo>
                      <a:pt x="215" y="29"/>
                      <a:pt x="210" y="49"/>
                      <a:pt x="198" y="60"/>
                    </a:cubicBezTo>
                    <a:cubicBezTo>
                      <a:pt x="186" y="71"/>
                      <a:pt x="171" y="72"/>
                      <a:pt x="171" y="72"/>
                    </a:cubicBezTo>
                    <a:cubicBezTo>
                      <a:pt x="147" y="101"/>
                      <a:pt x="147" y="101"/>
                      <a:pt x="147" y="101"/>
                    </a:cubicBezTo>
                    <a:cubicBezTo>
                      <a:pt x="145" y="119"/>
                      <a:pt x="145" y="119"/>
                      <a:pt x="145" y="119"/>
                    </a:cubicBezTo>
                    <a:cubicBezTo>
                      <a:pt x="162" y="106"/>
                      <a:pt x="162" y="106"/>
                      <a:pt x="162" y="106"/>
                    </a:cubicBezTo>
                    <a:cubicBezTo>
                      <a:pt x="180" y="76"/>
                      <a:pt x="180" y="76"/>
                      <a:pt x="180" y="76"/>
                    </a:cubicBezTo>
                    <a:cubicBezTo>
                      <a:pt x="194" y="88"/>
                      <a:pt x="194" y="88"/>
                      <a:pt x="194" y="88"/>
                    </a:cubicBezTo>
                    <a:cubicBezTo>
                      <a:pt x="210" y="94"/>
                      <a:pt x="210" y="94"/>
                      <a:pt x="210" y="9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22" y="113"/>
                      <a:pt x="222" y="113"/>
                      <a:pt x="222" y="113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62" y="111"/>
                      <a:pt x="262" y="111"/>
                      <a:pt x="262" y="111"/>
                    </a:cubicBezTo>
                    <a:cubicBezTo>
                      <a:pt x="275" y="120"/>
                      <a:pt x="275" y="120"/>
                      <a:pt x="275" y="120"/>
                    </a:cubicBezTo>
                    <a:cubicBezTo>
                      <a:pt x="275" y="120"/>
                      <a:pt x="265" y="135"/>
                      <a:pt x="256" y="138"/>
                    </a:cubicBezTo>
                    <a:cubicBezTo>
                      <a:pt x="248" y="141"/>
                      <a:pt x="274" y="144"/>
                      <a:pt x="280" y="144"/>
                    </a:cubicBezTo>
                    <a:cubicBezTo>
                      <a:pt x="286" y="145"/>
                      <a:pt x="242" y="197"/>
                      <a:pt x="242" y="197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44" y="212"/>
                      <a:pt x="244" y="212"/>
                      <a:pt x="244" y="212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86" y="204"/>
                      <a:pt x="286" y="204"/>
                      <a:pt x="286" y="204"/>
                    </a:cubicBezTo>
                    <a:cubicBezTo>
                      <a:pt x="291" y="219"/>
                      <a:pt x="291" y="219"/>
                      <a:pt x="291" y="219"/>
                    </a:cubicBezTo>
                    <a:cubicBezTo>
                      <a:pt x="244" y="260"/>
                      <a:pt x="244" y="260"/>
                      <a:pt x="244" y="260"/>
                    </a:cubicBezTo>
                    <a:cubicBezTo>
                      <a:pt x="216" y="256"/>
                      <a:pt x="216" y="256"/>
                      <a:pt x="216" y="256"/>
                    </a:cubicBezTo>
                    <a:cubicBezTo>
                      <a:pt x="232" y="240"/>
                      <a:pt x="232" y="240"/>
                      <a:pt x="232" y="240"/>
                    </a:cubicBezTo>
                    <a:cubicBezTo>
                      <a:pt x="210" y="242"/>
                      <a:pt x="210" y="242"/>
                      <a:pt x="210" y="242"/>
                    </a:cubicBezTo>
                    <a:cubicBezTo>
                      <a:pt x="205" y="237"/>
                      <a:pt x="205" y="237"/>
                      <a:pt x="205" y="237"/>
                    </a:cubicBezTo>
                    <a:cubicBezTo>
                      <a:pt x="158" y="243"/>
                      <a:pt x="158" y="243"/>
                      <a:pt x="158" y="243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31" y="236"/>
                      <a:pt x="131" y="236"/>
                      <a:pt x="131" y="236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59" y="228"/>
                      <a:pt x="168" y="217"/>
                      <a:pt x="152" y="217"/>
                    </a:cubicBezTo>
                    <a:cubicBezTo>
                      <a:pt x="136" y="216"/>
                      <a:pt x="64" y="199"/>
                      <a:pt x="64" y="199"/>
                    </a:cubicBezTo>
                    <a:cubicBezTo>
                      <a:pt x="64" y="199"/>
                      <a:pt x="24" y="213"/>
                      <a:pt x="12" y="201"/>
                    </a:cubicBezTo>
                    <a:cubicBezTo>
                      <a:pt x="0" y="189"/>
                      <a:pt x="34" y="186"/>
                      <a:pt x="34" y="186"/>
                    </a:cubicBezTo>
                    <a:cubicBezTo>
                      <a:pt x="34" y="186"/>
                      <a:pt x="6" y="183"/>
                      <a:pt x="8" y="176"/>
                    </a:cubicBezTo>
                    <a:cubicBezTo>
                      <a:pt x="10" y="170"/>
                      <a:pt x="50" y="153"/>
                      <a:pt x="50" y="153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43" y="65"/>
                      <a:pt x="143" y="65"/>
                      <a:pt x="143" y="65"/>
                    </a:cubicBezTo>
                    <a:lnTo>
                      <a:pt x="180" y="1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3" name="Freeform 10">
                <a:extLst>
                  <a:ext uri="{FF2B5EF4-FFF2-40B4-BE49-F238E27FC236}">
                    <a16:creationId xmlns:a16="http://schemas.microsoft.com/office/drawing/2014/main" id="{0FC13974-C0E1-4314-8F8D-3BBFEE4D16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5313" y="3541713"/>
                <a:ext cx="65087" cy="41275"/>
              </a:xfrm>
              <a:custGeom>
                <a:avLst/>
                <a:gdLst>
                  <a:gd name="T0" fmla="*/ 116 w 117"/>
                  <a:gd name="T1" fmla="*/ 57 h 74"/>
                  <a:gd name="T2" fmla="*/ 115 w 117"/>
                  <a:gd name="T3" fmla="*/ 28 h 74"/>
                  <a:gd name="T4" fmla="*/ 100 w 117"/>
                  <a:gd name="T5" fmla="*/ 26 h 74"/>
                  <a:gd name="T6" fmla="*/ 84 w 117"/>
                  <a:gd name="T7" fmla="*/ 32 h 74"/>
                  <a:gd name="T8" fmla="*/ 76 w 117"/>
                  <a:gd name="T9" fmla="*/ 16 h 74"/>
                  <a:gd name="T10" fmla="*/ 61 w 117"/>
                  <a:gd name="T11" fmla="*/ 16 h 74"/>
                  <a:gd name="T12" fmla="*/ 48 w 117"/>
                  <a:gd name="T13" fmla="*/ 0 h 74"/>
                  <a:gd name="T14" fmla="*/ 33 w 117"/>
                  <a:gd name="T15" fmla="*/ 4 h 74"/>
                  <a:gd name="T16" fmla="*/ 32 w 117"/>
                  <a:gd name="T17" fmla="*/ 12 h 74"/>
                  <a:gd name="T18" fmla="*/ 19 w 117"/>
                  <a:gd name="T19" fmla="*/ 24 h 74"/>
                  <a:gd name="T20" fmla="*/ 0 w 117"/>
                  <a:gd name="T21" fmla="*/ 39 h 74"/>
                  <a:gd name="T22" fmla="*/ 20 w 117"/>
                  <a:gd name="T23" fmla="*/ 52 h 74"/>
                  <a:gd name="T24" fmla="*/ 48 w 117"/>
                  <a:gd name="T25" fmla="*/ 53 h 74"/>
                  <a:gd name="T26" fmla="*/ 64 w 117"/>
                  <a:gd name="T27" fmla="*/ 66 h 74"/>
                  <a:gd name="T28" fmla="*/ 86 w 117"/>
                  <a:gd name="T29" fmla="*/ 64 h 74"/>
                  <a:gd name="T30" fmla="*/ 98 w 117"/>
                  <a:gd name="T31" fmla="*/ 74 h 74"/>
                  <a:gd name="T32" fmla="*/ 110 w 117"/>
                  <a:gd name="T33" fmla="*/ 55 h 74"/>
                  <a:gd name="T34" fmla="*/ 117 w 117"/>
                  <a:gd name="T35" fmla="*/ 57 h 74"/>
                  <a:gd name="T36" fmla="*/ 116 w 117"/>
                  <a:gd name="T37" fmla="*/ 5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7" h="74">
                    <a:moveTo>
                      <a:pt x="116" y="57"/>
                    </a:moveTo>
                    <a:cubicBezTo>
                      <a:pt x="115" y="28"/>
                      <a:pt x="115" y="28"/>
                      <a:pt x="115" y="28"/>
                    </a:cubicBezTo>
                    <a:cubicBezTo>
                      <a:pt x="115" y="28"/>
                      <a:pt x="105" y="27"/>
                      <a:pt x="100" y="26"/>
                    </a:cubicBezTo>
                    <a:cubicBezTo>
                      <a:pt x="95" y="25"/>
                      <a:pt x="93" y="30"/>
                      <a:pt x="84" y="32"/>
                    </a:cubicBezTo>
                    <a:cubicBezTo>
                      <a:pt x="75" y="34"/>
                      <a:pt x="76" y="16"/>
                      <a:pt x="76" y="16"/>
                    </a:cubicBezTo>
                    <a:cubicBezTo>
                      <a:pt x="76" y="16"/>
                      <a:pt x="70" y="16"/>
                      <a:pt x="61" y="16"/>
                    </a:cubicBezTo>
                    <a:cubicBezTo>
                      <a:pt x="54" y="16"/>
                      <a:pt x="50" y="5"/>
                      <a:pt x="48" y="0"/>
                    </a:cubicBezTo>
                    <a:cubicBezTo>
                      <a:pt x="41" y="3"/>
                      <a:pt x="33" y="4"/>
                      <a:pt x="33" y="4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27" y="22"/>
                      <a:pt x="19" y="24"/>
                    </a:cubicBezTo>
                    <a:cubicBezTo>
                      <a:pt x="13" y="25"/>
                      <a:pt x="5" y="34"/>
                      <a:pt x="0" y="39"/>
                    </a:cubicBezTo>
                    <a:cubicBezTo>
                      <a:pt x="7" y="44"/>
                      <a:pt x="16" y="50"/>
                      <a:pt x="20" y="52"/>
                    </a:cubicBezTo>
                    <a:cubicBezTo>
                      <a:pt x="28" y="55"/>
                      <a:pt x="48" y="53"/>
                      <a:pt x="48" y="53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110" y="55"/>
                      <a:pt x="110" y="55"/>
                      <a:pt x="110" y="55"/>
                    </a:cubicBezTo>
                    <a:cubicBezTo>
                      <a:pt x="117" y="57"/>
                      <a:pt x="117" y="57"/>
                      <a:pt x="117" y="57"/>
                    </a:cubicBezTo>
                    <a:lnTo>
                      <a:pt x="116" y="5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id="{BAB8FF2A-05B1-4565-9F66-47B5E4EE2D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8650" y="3419475"/>
                <a:ext cx="41275" cy="77788"/>
              </a:xfrm>
              <a:custGeom>
                <a:avLst/>
                <a:gdLst>
                  <a:gd name="T0" fmla="*/ 72 w 72"/>
                  <a:gd name="T1" fmla="*/ 22 h 140"/>
                  <a:gd name="T2" fmla="*/ 54 w 72"/>
                  <a:gd name="T3" fmla="*/ 11 h 140"/>
                  <a:gd name="T4" fmla="*/ 51 w 72"/>
                  <a:gd name="T5" fmla="*/ 0 h 140"/>
                  <a:gd name="T6" fmla="*/ 33 w 72"/>
                  <a:gd name="T7" fmla="*/ 33 h 140"/>
                  <a:gd name="T8" fmla="*/ 23 w 72"/>
                  <a:gd name="T9" fmla="*/ 26 h 140"/>
                  <a:gd name="T10" fmla="*/ 16 w 72"/>
                  <a:gd name="T11" fmla="*/ 36 h 140"/>
                  <a:gd name="T12" fmla="*/ 0 w 72"/>
                  <a:gd name="T13" fmla="*/ 140 h 140"/>
                  <a:gd name="T14" fmla="*/ 18 w 72"/>
                  <a:gd name="T15" fmla="*/ 140 h 140"/>
                  <a:gd name="T16" fmla="*/ 28 w 72"/>
                  <a:gd name="T17" fmla="*/ 114 h 140"/>
                  <a:gd name="T18" fmla="*/ 39 w 72"/>
                  <a:gd name="T19" fmla="*/ 118 h 140"/>
                  <a:gd name="T20" fmla="*/ 55 w 72"/>
                  <a:gd name="T21" fmla="*/ 93 h 140"/>
                  <a:gd name="T22" fmla="*/ 55 w 72"/>
                  <a:gd name="T23" fmla="*/ 60 h 140"/>
                  <a:gd name="T24" fmla="*/ 72 w 72"/>
                  <a:gd name="T25" fmla="*/ 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140">
                    <a:moveTo>
                      <a:pt x="72" y="22"/>
                    </a:moveTo>
                    <a:cubicBezTo>
                      <a:pt x="72" y="17"/>
                      <a:pt x="54" y="11"/>
                      <a:pt x="54" y="1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44" y="32"/>
                      <a:pt x="33" y="33"/>
                    </a:cubicBezTo>
                    <a:cubicBezTo>
                      <a:pt x="22" y="34"/>
                      <a:pt x="28" y="26"/>
                      <a:pt x="23" y="26"/>
                    </a:cubicBezTo>
                    <a:cubicBezTo>
                      <a:pt x="18" y="26"/>
                      <a:pt x="16" y="36"/>
                      <a:pt x="16" y="36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8" y="140"/>
                      <a:pt x="18" y="140"/>
                      <a:pt x="18" y="140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55" y="104"/>
                      <a:pt x="55" y="93"/>
                    </a:cubicBezTo>
                    <a:cubicBezTo>
                      <a:pt x="55" y="82"/>
                      <a:pt x="51" y="70"/>
                      <a:pt x="55" y="60"/>
                    </a:cubicBezTo>
                    <a:cubicBezTo>
                      <a:pt x="59" y="50"/>
                      <a:pt x="72" y="27"/>
                      <a:pt x="72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5" name="Freeform 12">
                <a:extLst>
                  <a:ext uri="{FF2B5EF4-FFF2-40B4-BE49-F238E27FC236}">
                    <a16:creationId xmlns:a16="http://schemas.microsoft.com/office/drawing/2014/main" id="{0796C229-0D5C-473C-AFD2-1735796BC6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14513" y="3438525"/>
                <a:ext cx="111125" cy="123825"/>
              </a:xfrm>
              <a:custGeom>
                <a:avLst/>
                <a:gdLst>
                  <a:gd name="T0" fmla="*/ 190 w 199"/>
                  <a:gd name="T1" fmla="*/ 103 h 222"/>
                  <a:gd name="T2" fmla="*/ 179 w 199"/>
                  <a:gd name="T3" fmla="*/ 110 h 222"/>
                  <a:gd name="T4" fmla="*/ 170 w 199"/>
                  <a:gd name="T5" fmla="*/ 105 h 222"/>
                  <a:gd name="T6" fmla="*/ 152 w 199"/>
                  <a:gd name="T7" fmla="*/ 105 h 222"/>
                  <a:gd name="T8" fmla="*/ 168 w 199"/>
                  <a:gd name="T9" fmla="*/ 1 h 222"/>
                  <a:gd name="T10" fmla="*/ 81 w 199"/>
                  <a:gd name="T11" fmla="*/ 0 h 222"/>
                  <a:gd name="T12" fmla="*/ 82 w 199"/>
                  <a:gd name="T13" fmla="*/ 30 h 222"/>
                  <a:gd name="T14" fmla="*/ 54 w 199"/>
                  <a:gd name="T15" fmla="*/ 34 h 222"/>
                  <a:gd name="T16" fmla="*/ 64 w 199"/>
                  <a:gd name="T17" fmla="*/ 38 h 222"/>
                  <a:gd name="T18" fmla="*/ 75 w 199"/>
                  <a:gd name="T19" fmla="*/ 56 h 222"/>
                  <a:gd name="T20" fmla="*/ 87 w 199"/>
                  <a:gd name="T21" fmla="*/ 57 h 222"/>
                  <a:gd name="T22" fmla="*/ 91 w 199"/>
                  <a:gd name="T23" fmla="*/ 73 h 222"/>
                  <a:gd name="T24" fmla="*/ 103 w 199"/>
                  <a:gd name="T25" fmla="*/ 79 h 222"/>
                  <a:gd name="T26" fmla="*/ 94 w 199"/>
                  <a:gd name="T27" fmla="*/ 86 h 222"/>
                  <a:gd name="T28" fmla="*/ 94 w 199"/>
                  <a:gd name="T29" fmla="*/ 97 h 222"/>
                  <a:gd name="T30" fmla="*/ 35 w 199"/>
                  <a:gd name="T31" fmla="*/ 96 h 222"/>
                  <a:gd name="T32" fmla="*/ 14 w 199"/>
                  <a:gd name="T33" fmla="*/ 127 h 222"/>
                  <a:gd name="T34" fmla="*/ 14 w 199"/>
                  <a:gd name="T35" fmla="*/ 165 h 222"/>
                  <a:gd name="T36" fmla="*/ 0 w 199"/>
                  <a:gd name="T37" fmla="*/ 179 h 222"/>
                  <a:gd name="T38" fmla="*/ 14 w 199"/>
                  <a:gd name="T39" fmla="*/ 192 h 222"/>
                  <a:gd name="T40" fmla="*/ 47 w 199"/>
                  <a:gd name="T41" fmla="*/ 213 h 222"/>
                  <a:gd name="T42" fmla="*/ 80 w 199"/>
                  <a:gd name="T43" fmla="*/ 213 h 222"/>
                  <a:gd name="T44" fmla="*/ 92 w 199"/>
                  <a:gd name="T45" fmla="*/ 222 h 222"/>
                  <a:gd name="T46" fmla="*/ 111 w 199"/>
                  <a:gd name="T47" fmla="*/ 207 h 222"/>
                  <a:gd name="T48" fmla="*/ 124 w 199"/>
                  <a:gd name="T49" fmla="*/ 195 h 222"/>
                  <a:gd name="T50" fmla="*/ 125 w 199"/>
                  <a:gd name="T51" fmla="*/ 187 h 222"/>
                  <a:gd name="T52" fmla="*/ 149 w 199"/>
                  <a:gd name="T53" fmla="*/ 176 h 222"/>
                  <a:gd name="T54" fmla="*/ 151 w 199"/>
                  <a:gd name="T55" fmla="*/ 155 h 222"/>
                  <a:gd name="T56" fmla="*/ 179 w 199"/>
                  <a:gd name="T57" fmla="*/ 131 h 222"/>
                  <a:gd name="T58" fmla="*/ 199 w 199"/>
                  <a:gd name="T59" fmla="*/ 112 h 222"/>
                  <a:gd name="T60" fmla="*/ 190 w 199"/>
                  <a:gd name="T61" fmla="*/ 10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9" h="222">
                    <a:moveTo>
                      <a:pt x="190" y="103"/>
                    </a:moveTo>
                    <a:cubicBezTo>
                      <a:pt x="179" y="110"/>
                      <a:pt x="179" y="110"/>
                      <a:pt x="179" y="110"/>
                    </a:cubicBezTo>
                    <a:cubicBezTo>
                      <a:pt x="170" y="105"/>
                      <a:pt x="170" y="105"/>
                      <a:pt x="170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4" y="24"/>
                      <a:pt x="82" y="30"/>
                    </a:cubicBezTo>
                    <a:cubicBezTo>
                      <a:pt x="80" y="36"/>
                      <a:pt x="54" y="34"/>
                      <a:pt x="54" y="34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8"/>
                      <a:pt x="65" y="54"/>
                      <a:pt x="75" y="56"/>
                    </a:cubicBezTo>
                    <a:cubicBezTo>
                      <a:pt x="85" y="58"/>
                      <a:pt x="87" y="57"/>
                      <a:pt x="87" y="57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3"/>
                      <a:pt x="103" y="69"/>
                      <a:pt x="103" y="79"/>
                    </a:cubicBezTo>
                    <a:cubicBezTo>
                      <a:pt x="103" y="89"/>
                      <a:pt x="94" y="86"/>
                      <a:pt x="94" y="86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4" y="127"/>
                      <a:pt x="14" y="149"/>
                      <a:pt x="14" y="165"/>
                    </a:cubicBezTo>
                    <a:cubicBezTo>
                      <a:pt x="14" y="181"/>
                      <a:pt x="0" y="179"/>
                      <a:pt x="0" y="179"/>
                    </a:cubicBezTo>
                    <a:cubicBezTo>
                      <a:pt x="3" y="185"/>
                      <a:pt x="7" y="189"/>
                      <a:pt x="14" y="192"/>
                    </a:cubicBezTo>
                    <a:cubicBezTo>
                      <a:pt x="33" y="199"/>
                      <a:pt x="36" y="209"/>
                      <a:pt x="47" y="213"/>
                    </a:cubicBezTo>
                    <a:cubicBezTo>
                      <a:pt x="58" y="217"/>
                      <a:pt x="80" y="213"/>
                      <a:pt x="80" y="213"/>
                    </a:cubicBezTo>
                    <a:cubicBezTo>
                      <a:pt x="80" y="213"/>
                      <a:pt x="86" y="217"/>
                      <a:pt x="92" y="222"/>
                    </a:cubicBezTo>
                    <a:cubicBezTo>
                      <a:pt x="97" y="217"/>
                      <a:pt x="105" y="208"/>
                      <a:pt x="111" y="207"/>
                    </a:cubicBezTo>
                    <a:cubicBezTo>
                      <a:pt x="119" y="205"/>
                      <a:pt x="124" y="195"/>
                      <a:pt x="124" y="195"/>
                    </a:cubicBezTo>
                    <a:cubicBezTo>
                      <a:pt x="125" y="187"/>
                      <a:pt x="125" y="187"/>
                      <a:pt x="125" y="187"/>
                    </a:cubicBezTo>
                    <a:cubicBezTo>
                      <a:pt x="125" y="187"/>
                      <a:pt x="146" y="185"/>
                      <a:pt x="149" y="176"/>
                    </a:cubicBezTo>
                    <a:cubicBezTo>
                      <a:pt x="152" y="167"/>
                      <a:pt x="151" y="155"/>
                      <a:pt x="151" y="155"/>
                    </a:cubicBezTo>
                    <a:cubicBezTo>
                      <a:pt x="151" y="155"/>
                      <a:pt x="164" y="139"/>
                      <a:pt x="179" y="131"/>
                    </a:cubicBezTo>
                    <a:cubicBezTo>
                      <a:pt x="194" y="123"/>
                      <a:pt x="199" y="112"/>
                      <a:pt x="199" y="112"/>
                    </a:cubicBezTo>
                    <a:lnTo>
                      <a:pt x="190" y="103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6" name="Freeform 13">
                <a:extLst>
                  <a:ext uri="{FF2B5EF4-FFF2-40B4-BE49-F238E27FC236}">
                    <a16:creationId xmlns:a16="http://schemas.microsoft.com/office/drawing/2014/main" id="{A04C11E4-458D-4C2B-BEB4-DDF6B171AD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2225" y="2994025"/>
                <a:ext cx="696912" cy="546100"/>
              </a:xfrm>
              <a:custGeom>
                <a:avLst/>
                <a:gdLst>
                  <a:gd name="T0" fmla="*/ 968 w 1247"/>
                  <a:gd name="T1" fmla="*/ 891 h 976"/>
                  <a:gd name="T2" fmla="*/ 1036 w 1247"/>
                  <a:gd name="T3" fmla="*/ 874 h 976"/>
                  <a:gd name="T4" fmla="*/ 1008 w 1247"/>
                  <a:gd name="T5" fmla="*/ 851 h 976"/>
                  <a:gd name="T6" fmla="*/ 1015 w 1247"/>
                  <a:gd name="T7" fmla="*/ 825 h 976"/>
                  <a:gd name="T8" fmla="*/ 1108 w 1247"/>
                  <a:gd name="T9" fmla="*/ 786 h 976"/>
                  <a:gd name="T10" fmla="*/ 1139 w 1247"/>
                  <a:gd name="T11" fmla="*/ 771 h 976"/>
                  <a:gd name="T12" fmla="*/ 1162 w 1247"/>
                  <a:gd name="T13" fmla="*/ 767 h 976"/>
                  <a:gd name="T14" fmla="*/ 1182 w 1247"/>
                  <a:gd name="T15" fmla="*/ 717 h 976"/>
                  <a:gd name="T16" fmla="*/ 1184 w 1247"/>
                  <a:gd name="T17" fmla="*/ 701 h 976"/>
                  <a:gd name="T18" fmla="*/ 1234 w 1247"/>
                  <a:gd name="T19" fmla="*/ 632 h 976"/>
                  <a:gd name="T20" fmla="*/ 1172 w 1247"/>
                  <a:gd name="T21" fmla="*/ 594 h 976"/>
                  <a:gd name="T22" fmla="*/ 1060 w 1247"/>
                  <a:gd name="T23" fmla="*/ 655 h 976"/>
                  <a:gd name="T24" fmla="*/ 1043 w 1247"/>
                  <a:gd name="T25" fmla="*/ 716 h 976"/>
                  <a:gd name="T26" fmla="*/ 974 w 1247"/>
                  <a:gd name="T27" fmla="*/ 749 h 976"/>
                  <a:gd name="T28" fmla="*/ 836 w 1247"/>
                  <a:gd name="T29" fmla="*/ 753 h 976"/>
                  <a:gd name="T30" fmla="*/ 777 w 1247"/>
                  <a:gd name="T31" fmla="*/ 708 h 976"/>
                  <a:gd name="T32" fmla="*/ 750 w 1247"/>
                  <a:gd name="T33" fmla="*/ 616 h 976"/>
                  <a:gd name="T34" fmla="*/ 752 w 1247"/>
                  <a:gd name="T35" fmla="*/ 507 h 976"/>
                  <a:gd name="T36" fmla="*/ 768 w 1247"/>
                  <a:gd name="T37" fmla="*/ 434 h 976"/>
                  <a:gd name="T38" fmla="*/ 806 w 1247"/>
                  <a:gd name="T39" fmla="*/ 364 h 976"/>
                  <a:gd name="T40" fmla="*/ 780 w 1247"/>
                  <a:gd name="T41" fmla="*/ 355 h 976"/>
                  <a:gd name="T42" fmla="*/ 720 w 1247"/>
                  <a:gd name="T43" fmla="*/ 332 h 976"/>
                  <a:gd name="T44" fmla="*/ 714 w 1247"/>
                  <a:gd name="T45" fmla="*/ 280 h 976"/>
                  <a:gd name="T46" fmla="*/ 700 w 1247"/>
                  <a:gd name="T47" fmla="*/ 241 h 976"/>
                  <a:gd name="T48" fmla="*/ 661 w 1247"/>
                  <a:gd name="T49" fmla="*/ 154 h 976"/>
                  <a:gd name="T50" fmla="*/ 621 w 1247"/>
                  <a:gd name="T51" fmla="*/ 154 h 976"/>
                  <a:gd name="T52" fmla="*/ 519 w 1247"/>
                  <a:gd name="T53" fmla="*/ 161 h 976"/>
                  <a:gd name="T54" fmla="*/ 491 w 1247"/>
                  <a:gd name="T55" fmla="*/ 76 h 976"/>
                  <a:gd name="T56" fmla="*/ 390 w 1247"/>
                  <a:gd name="T57" fmla="*/ 45 h 976"/>
                  <a:gd name="T58" fmla="*/ 378 w 1247"/>
                  <a:gd name="T59" fmla="*/ 72 h 976"/>
                  <a:gd name="T60" fmla="*/ 106 w 1247"/>
                  <a:gd name="T61" fmla="*/ 0 h 976"/>
                  <a:gd name="T62" fmla="*/ 0 w 1247"/>
                  <a:gd name="T63" fmla="*/ 25 h 976"/>
                  <a:gd name="T64" fmla="*/ 10 w 1247"/>
                  <a:gd name="T65" fmla="*/ 76 h 976"/>
                  <a:gd name="T66" fmla="*/ 5 w 1247"/>
                  <a:gd name="T67" fmla="*/ 117 h 976"/>
                  <a:gd name="T68" fmla="*/ 42 w 1247"/>
                  <a:gd name="T69" fmla="*/ 176 h 976"/>
                  <a:gd name="T70" fmla="*/ 58 w 1247"/>
                  <a:gd name="T71" fmla="*/ 267 h 976"/>
                  <a:gd name="T72" fmla="*/ 7 w 1247"/>
                  <a:gd name="T73" fmla="*/ 261 h 976"/>
                  <a:gd name="T74" fmla="*/ 43 w 1247"/>
                  <a:gd name="T75" fmla="*/ 296 h 976"/>
                  <a:gd name="T76" fmla="*/ 91 w 1247"/>
                  <a:gd name="T77" fmla="*/ 337 h 976"/>
                  <a:gd name="T78" fmla="*/ 142 w 1247"/>
                  <a:gd name="T79" fmla="*/ 459 h 976"/>
                  <a:gd name="T80" fmla="*/ 210 w 1247"/>
                  <a:gd name="T81" fmla="*/ 506 h 976"/>
                  <a:gd name="T82" fmla="*/ 172 w 1247"/>
                  <a:gd name="T83" fmla="*/ 452 h 976"/>
                  <a:gd name="T84" fmla="*/ 162 w 1247"/>
                  <a:gd name="T85" fmla="*/ 387 h 976"/>
                  <a:gd name="T86" fmla="*/ 131 w 1247"/>
                  <a:gd name="T87" fmla="*/ 319 h 976"/>
                  <a:gd name="T88" fmla="*/ 116 w 1247"/>
                  <a:gd name="T89" fmla="*/ 227 h 976"/>
                  <a:gd name="T90" fmla="*/ 66 w 1247"/>
                  <a:gd name="T91" fmla="*/ 128 h 976"/>
                  <a:gd name="T92" fmla="*/ 84 w 1247"/>
                  <a:gd name="T93" fmla="*/ 42 h 976"/>
                  <a:gd name="T94" fmla="*/ 138 w 1247"/>
                  <a:gd name="T95" fmla="*/ 73 h 976"/>
                  <a:gd name="T96" fmla="*/ 160 w 1247"/>
                  <a:gd name="T97" fmla="*/ 180 h 976"/>
                  <a:gd name="T98" fmla="*/ 208 w 1247"/>
                  <a:gd name="T99" fmla="*/ 284 h 976"/>
                  <a:gd name="T100" fmla="*/ 257 w 1247"/>
                  <a:gd name="T101" fmla="*/ 318 h 976"/>
                  <a:gd name="T102" fmla="*/ 255 w 1247"/>
                  <a:gd name="T103" fmla="*/ 375 h 976"/>
                  <a:gd name="T104" fmla="*/ 294 w 1247"/>
                  <a:gd name="T105" fmla="*/ 418 h 976"/>
                  <a:gd name="T106" fmla="*/ 313 w 1247"/>
                  <a:gd name="T107" fmla="*/ 456 h 976"/>
                  <a:gd name="T108" fmla="*/ 371 w 1247"/>
                  <a:gd name="T109" fmla="*/ 575 h 976"/>
                  <a:gd name="T110" fmla="*/ 375 w 1247"/>
                  <a:gd name="T111" fmla="*/ 645 h 976"/>
                  <a:gd name="T112" fmla="*/ 423 w 1247"/>
                  <a:gd name="T113" fmla="*/ 740 h 976"/>
                  <a:gd name="T114" fmla="*/ 556 w 1247"/>
                  <a:gd name="T115" fmla="*/ 838 h 976"/>
                  <a:gd name="T116" fmla="*/ 677 w 1247"/>
                  <a:gd name="T117" fmla="*/ 899 h 976"/>
                  <a:gd name="T118" fmla="*/ 840 w 1247"/>
                  <a:gd name="T119" fmla="*/ 878 h 976"/>
                  <a:gd name="T120" fmla="*/ 947 w 1247"/>
                  <a:gd name="T121" fmla="*/ 96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47" h="976">
                    <a:moveTo>
                      <a:pt x="947" y="960"/>
                    </a:moveTo>
                    <a:cubicBezTo>
                      <a:pt x="947" y="944"/>
                      <a:pt x="947" y="922"/>
                      <a:pt x="947" y="922"/>
                    </a:cubicBezTo>
                    <a:cubicBezTo>
                      <a:pt x="968" y="891"/>
                      <a:pt x="968" y="891"/>
                      <a:pt x="968" y="891"/>
                    </a:cubicBezTo>
                    <a:cubicBezTo>
                      <a:pt x="1027" y="892"/>
                      <a:pt x="1027" y="892"/>
                      <a:pt x="1027" y="892"/>
                    </a:cubicBezTo>
                    <a:cubicBezTo>
                      <a:pt x="1027" y="881"/>
                      <a:pt x="1027" y="881"/>
                      <a:pt x="1027" y="881"/>
                    </a:cubicBezTo>
                    <a:cubicBezTo>
                      <a:pt x="1027" y="881"/>
                      <a:pt x="1036" y="884"/>
                      <a:pt x="1036" y="874"/>
                    </a:cubicBezTo>
                    <a:cubicBezTo>
                      <a:pt x="1036" y="864"/>
                      <a:pt x="1024" y="868"/>
                      <a:pt x="1024" y="868"/>
                    </a:cubicBezTo>
                    <a:cubicBezTo>
                      <a:pt x="1020" y="852"/>
                      <a:pt x="1020" y="852"/>
                      <a:pt x="1020" y="852"/>
                    </a:cubicBezTo>
                    <a:cubicBezTo>
                      <a:pt x="1020" y="852"/>
                      <a:pt x="1018" y="853"/>
                      <a:pt x="1008" y="851"/>
                    </a:cubicBezTo>
                    <a:cubicBezTo>
                      <a:pt x="998" y="849"/>
                      <a:pt x="997" y="833"/>
                      <a:pt x="997" y="833"/>
                    </a:cubicBezTo>
                    <a:cubicBezTo>
                      <a:pt x="987" y="829"/>
                      <a:pt x="987" y="829"/>
                      <a:pt x="987" y="829"/>
                    </a:cubicBezTo>
                    <a:cubicBezTo>
                      <a:pt x="987" y="829"/>
                      <a:pt x="1013" y="831"/>
                      <a:pt x="1015" y="825"/>
                    </a:cubicBezTo>
                    <a:cubicBezTo>
                      <a:pt x="1017" y="819"/>
                      <a:pt x="1014" y="795"/>
                      <a:pt x="1014" y="795"/>
                    </a:cubicBezTo>
                    <a:cubicBezTo>
                      <a:pt x="1101" y="796"/>
                      <a:pt x="1101" y="796"/>
                      <a:pt x="1101" y="796"/>
                    </a:cubicBezTo>
                    <a:cubicBezTo>
                      <a:pt x="1101" y="796"/>
                      <a:pt x="1103" y="786"/>
                      <a:pt x="1108" y="786"/>
                    </a:cubicBezTo>
                    <a:cubicBezTo>
                      <a:pt x="1113" y="786"/>
                      <a:pt x="1107" y="794"/>
                      <a:pt x="1118" y="793"/>
                    </a:cubicBezTo>
                    <a:cubicBezTo>
                      <a:pt x="1129" y="792"/>
                      <a:pt x="1136" y="760"/>
                      <a:pt x="1136" y="760"/>
                    </a:cubicBezTo>
                    <a:cubicBezTo>
                      <a:pt x="1139" y="771"/>
                      <a:pt x="1139" y="771"/>
                      <a:pt x="1139" y="771"/>
                    </a:cubicBezTo>
                    <a:cubicBezTo>
                      <a:pt x="1150" y="761"/>
                      <a:pt x="1150" y="761"/>
                      <a:pt x="1150" y="761"/>
                    </a:cubicBezTo>
                    <a:cubicBezTo>
                      <a:pt x="1164" y="745"/>
                      <a:pt x="1164" y="745"/>
                      <a:pt x="1164" y="745"/>
                    </a:cubicBezTo>
                    <a:cubicBezTo>
                      <a:pt x="1164" y="745"/>
                      <a:pt x="1158" y="764"/>
                      <a:pt x="1162" y="767"/>
                    </a:cubicBezTo>
                    <a:cubicBezTo>
                      <a:pt x="1166" y="770"/>
                      <a:pt x="1173" y="770"/>
                      <a:pt x="1173" y="770"/>
                    </a:cubicBezTo>
                    <a:cubicBezTo>
                      <a:pt x="1188" y="725"/>
                      <a:pt x="1188" y="725"/>
                      <a:pt x="1188" y="725"/>
                    </a:cubicBezTo>
                    <a:cubicBezTo>
                      <a:pt x="1182" y="717"/>
                      <a:pt x="1182" y="717"/>
                      <a:pt x="1182" y="717"/>
                    </a:cubicBezTo>
                    <a:cubicBezTo>
                      <a:pt x="1195" y="713"/>
                      <a:pt x="1195" y="713"/>
                      <a:pt x="1195" y="713"/>
                    </a:cubicBezTo>
                    <a:cubicBezTo>
                      <a:pt x="1196" y="705"/>
                      <a:pt x="1196" y="705"/>
                      <a:pt x="1196" y="705"/>
                    </a:cubicBezTo>
                    <a:cubicBezTo>
                      <a:pt x="1184" y="701"/>
                      <a:pt x="1184" y="701"/>
                      <a:pt x="1184" y="701"/>
                    </a:cubicBezTo>
                    <a:cubicBezTo>
                      <a:pt x="1196" y="688"/>
                      <a:pt x="1196" y="688"/>
                      <a:pt x="1196" y="688"/>
                    </a:cubicBezTo>
                    <a:cubicBezTo>
                      <a:pt x="1200" y="672"/>
                      <a:pt x="1200" y="672"/>
                      <a:pt x="1200" y="672"/>
                    </a:cubicBezTo>
                    <a:cubicBezTo>
                      <a:pt x="1200" y="672"/>
                      <a:pt x="1230" y="641"/>
                      <a:pt x="1234" y="632"/>
                    </a:cubicBezTo>
                    <a:cubicBezTo>
                      <a:pt x="1238" y="623"/>
                      <a:pt x="1247" y="600"/>
                      <a:pt x="1236" y="597"/>
                    </a:cubicBezTo>
                    <a:cubicBezTo>
                      <a:pt x="1225" y="594"/>
                      <a:pt x="1203" y="601"/>
                      <a:pt x="1203" y="601"/>
                    </a:cubicBezTo>
                    <a:cubicBezTo>
                      <a:pt x="1203" y="601"/>
                      <a:pt x="1179" y="594"/>
                      <a:pt x="1172" y="594"/>
                    </a:cubicBezTo>
                    <a:cubicBezTo>
                      <a:pt x="1165" y="594"/>
                      <a:pt x="1137" y="602"/>
                      <a:pt x="1123" y="606"/>
                    </a:cubicBezTo>
                    <a:cubicBezTo>
                      <a:pt x="1109" y="610"/>
                      <a:pt x="1084" y="606"/>
                      <a:pt x="1078" y="612"/>
                    </a:cubicBezTo>
                    <a:cubicBezTo>
                      <a:pt x="1072" y="618"/>
                      <a:pt x="1061" y="639"/>
                      <a:pt x="1060" y="655"/>
                    </a:cubicBezTo>
                    <a:cubicBezTo>
                      <a:pt x="1059" y="671"/>
                      <a:pt x="1059" y="686"/>
                      <a:pt x="1059" y="686"/>
                    </a:cubicBezTo>
                    <a:cubicBezTo>
                      <a:pt x="1049" y="690"/>
                      <a:pt x="1049" y="690"/>
                      <a:pt x="1049" y="690"/>
                    </a:cubicBezTo>
                    <a:cubicBezTo>
                      <a:pt x="1049" y="690"/>
                      <a:pt x="1049" y="710"/>
                      <a:pt x="1043" y="716"/>
                    </a:cubicBezTo>
                    <a:cubicBezTo>
                      <a:pt x="1037" y="722"/>
                      <a:pt x="1016" y="728"/>
                      <a:pt x="1011" y="737"/>
                    </a:cubicBezTo>
                    <a:cubicBezTo>
                      <a:pt x="1006" y="746"/>
                      <a:pt x="1009" y="765"/>
                      <a:pt x="996" y="766"/>
                    </a:cubicBezTo>
                    <a:cubicBezTo>
                      <a:pt x="983" y="767"/>
                      <a:pt x="990" y="749"/>
                      <a:pt x="974" y="749"/>
                    </a:cubicBezTo>
                    <a:cubicBezTo>
                      <a:pt x="958" y="749"/>
                      <a:pt x="932" y="761"/>
                      <a:pt x="912" y="761"/>
                    </a:cubicBezTo>
                    <a:cubicBezTo>
                      <a:pt x="892" y="761"/>
                      <a:pt x="864" y="784"/>
                      <a:pt x="855" y="780"/>
                    </a:cubicBezTo>
                    <a:cubicBezTo>
                      <a:pt x="846" y="776"/>
                      <a:pt x="847" y="755"/>
                      <a:pt x="836" y="753"/>
                    </a:cubicBezTo>
                    <a:cubicBezTo>
                      <a:pt x="825" y="751"/>
                      <a:pt x="797" y="748"/>
                      <a:pt x="797" y="748"/>
                    </a:cubicBezTo>
                    <a:cubicBezTo>
                      <a:pt x="797" y="748"/>
                      <a:pt x="795" y="731"/>
                      <a:pt x="790" y="724"/>
                    </a:cubicBezTo>
                    <a:cubicBezTo>
                      <a:pt x="785" y="717"/>
                      <a:pt x="777" y="708"/>
                      <a:pt x="777" y="708"/>
                    </a:cubicBezTo>
                    <a:cubicBezTo>
                      <a:pt x="777" y="685"/>
                      <a:pt x="777" y="685"/>
                      <a:pt x="777" y="685"/>
                    </a:cubicBezTo>
                    <a:cubicBezTo>
                      <a:pt x="751" y="644"/>
                      <a:pt x="751" y="644"/>
                      <a:pt x="751" y="644"/>
                    </a:cubicBezTo>
                    <a:cubicBezTo>
                      <a:pt x="750" y="616"/>
                      <a:pt x="750" y="616"/>
                      <a:pt x="750" y="616"/>
                    </a:cubicBezTo>
                    <a:cubicBezTo>
                      <a:pt x="739" y="596"/>
                      <a:pt x="739" y="596"/>
                      <a:pt x="739" y="596"/>
                    </a:cubicBezTo>
                    <a:cubicBezTo>
                      <a:pt x="736" y="539"/>
                      <a:pt x="736" y="539"/>
                      <a:pt x="736" y="539"/>
                    </a:cubicBezTo>
                    <a:cubicBezTo>
                      <a:pt x="736" y="539"/>
                      <a:pt x="752" y="518"/>
                      <a:pt x="752" y="507"/>
                    </a:cubicBezTo>
                    <a:cubicBezTo>
                      <a:pt x="752" y="496"/>
                      <a:pt x="754" y="466"/>
                      <a:pt x="754" y="466"/>
                    </a:cubicBezTo>
                    <a:cubicBezTo>
                      <a:pt x="752" y="439"/>
                      <a:pt x="752" y="439"/>
                      <a:pt x="752" y="439"/>
                    </a:cubicBezTo>
                    <a:cubicBezTo>
                      <a:pt x="768" y="434"/>
                      <a:pt x="768" y="434"/>
                      <a:pt x="768" y="434"/>
                    </a:cubicBezTo>
                    <a:cubicBezTo>
                      <a:pt x="768" y="434"/>
                      <a:pt x="767" y="394"/>
                      <a:pt x="775" y="392"/>
                    </a:cubicBezTo>
                    <a:cubicBezTo>
                      <a:pt x="783" y="390"/>
                      <a:pt x="791" y="401"/>
                      <a:pt x="793" y="392"/>
                    </a:cubicBezTo>
                    <a:cubicBezTo>
                      <a:pt x="795" y="383"/>
                      <a:pt x="806" y="364"/>
                      <a:pt x="806" y="364"/>
                    </a:cubicBezTo>
                    <a:cubicBezTo>
                      <a:pt x="806" y="363"/>
                      <a:pt x="806" y="363"/>
                      <a:pt x="806" y="363"/>
                    </a:cubicBezTo>
                    <a:cubicBezTo>
                      <a:pt x="803" y="364"/>
                      <a:pt x="799" y="365"/>
                      <a:pt x="794" y="365"/>
                    </a:cubicBezTo>
                    <a:cubicBezTo>
                      <a:pt x="783" y="365"/>
                      <a:pt x="785" y="355"/>
                      <a:pt x="780" y="355"/>
                    </a:cubicBezTo>
                    <a:cubicBezTo>
                      <a:pt x="775" y="355"/>
                      <a:pt x="756" y="355"/>
                      <a:pt x="756" y="355"/>
                    </a:cubicBezTo>
                    <a:cubicBezTo>
                      <a:pt x="750" y="344"/>
                      <a:pt x="750" y="344"/>
                      <a:pt x="750" y="344"/>
                    </a:cubicBezTo>
                    <a:cubicBezTo>
                      <a:pt x="750" y="344"/>
                      <a:pt x="720" y="343"/>
                      <a:pt x="720" y="332"/>
                    </a:cubicBezTo>
                    <a:cubicBezTo>
                      <a:pt x="720" y="321"/>
                      <a:pt x="722" y="313"/>
                      <a:pt x="722" y="313"/>
                    </a:cubicBezTo>
                    <a:cubicBezTo>
                      <a:pt x="714" y="307"/>
                      <a:pt x="714" y="307"/>
                      <a:pt x="714" y="307"/>
                    </a:cubicBezTo>
                    <a:cubicBezTo>
                      <a:pt x="714" y="280"/>
                      <a:pt x="714" y="280"/>
                      <a:pt x="714" y="280"/>
                    </a:cubicBezTo>
                    <a:cubicBezTo>
                      <a:pt x="714" y="280"/>
                      <a:pt x="724" y="277"/>
                      <a:pt x="717" y="270"/>
                    </a:cubicBezTo>
                    <a:cubicBezTo>
                      <a:pt x="710" y="263"/>
                      <a:pt x="701" y="262"/>
                      <a:pt x="701" y="254"/>
                    </a:cubicBezTo>
                    <a:cubicBezTo>
                      <a:pt x="701" y="247"/>
                      <a:pt x="700" y="241"/>
                      <a:pt x="700" y="241"/>
                    </a:cubicBezTo>
                    <a:cubicBezTo>
                      <a:pt x="700" y="241"/>
                      <a:pt x="689" y="234"/>
                      <a:pt x="689" y="225"/>
                    </a:cubicBezTo>
                    <a:cubicBezTo>
                      <a:pt x="689" y="216"/>
                      <a:pt x="697" y="201"/>
                      <a:pt x="689" y="193"/>
                    </a:cubicBezTo>
                    <a:cubicBezTo>
                      <a:pt x="681" y="185"/>
                      <a:pt x="661" y="154"/>
                      <a:pt x="661" y="154"/>
                    </a:cubicBezTo>
                    <a:cubicBezTo>
                      <a:pt x="632" y="153"/>
                      <a:pt x="632" y="153"/>
                      <a:pt x="632" y="153"/>
                    </a:cubicBezTo>
                    <a:cubicBezTo>
                      <a:pt x="622" y="148"/>
                      <a:pt x="622" y="148"/>
                      <a:pt x="622" y="148"/>
                    </a:cubicBezTo>
                    <a:cubicBezTo>
                      <a:pt x="621" y="154"/>
                      <a:pt x="621" y="154"/>
                      <a:pt x="621" y="154"/>
                    </a:cubicBezTo>
                    <a:cubicBezTo>
                      <a:pt x="621" y="154"/>
                      <a:pt x="609" y="153"/>
                      <a:pt x="605" y="157"/>
                    </a:cubicBezTo>
                    <a:cubicBezTo>
                      <a:pt x="601" y="161"/>
                      <a:pt x="588" y="195"/>
                      <a:pt x="569" y="195"/>
                    </a:cubicBezTo>
                    <a:cubicBezTo>
                      <a:pt x="550" y="195"/>
                      <a:pt x="519" y="161"/>
                      <a:pt x="519" y="161"/>
                    </a:cubicBezTo>
                    <a:cubicBezTo>
                      <a:pt x="519" y="161"/>
                      <a:pt x="529" y="119"/>
                      <a:pt x="519" y="109"/>
                    </a:cubicBezTo>
                    <a:cubicBezTo>
                      <a:pt x="508" y="98"/>
                      <a:pt x="497" y="97"/>
                      <a:pt x="497" y="97"/>
                    </a:cubicBezTo>
                    <a:cubicBezTo>
                      <a:pt x="491" y="76"/>
                      <a:pt x="491" y="76"/>
                      <a:pt x="491" y="76"/>
                    </a:cubicBezTo>
                    <a:cubicBezTo>
                      <a:pt x="473" y="68"/>
                      <a:pt x="473" y="68"/>
                      <a:pt x="473" y="68"/>
                    </a:cubicBezTo>
                    <a:cubicBezTo>
                      <a:pt x="473" y="68"/>
                      <a:pt x="478" y="60"/>
                      <a:pt x="463" y="45"/>
                    </a:cubicBezTo>
                    <a:cubicBezTo>
                      <a:pt x="390" y="45"/>
                      <a:pt x="390" y="45"/>
                      <a:pt x="390" y="45"/>
                    </a:cubicBezTo>
                    <a:cubicBezTo>
                      <a:pt x="390" y="45"/>
                      <a:pt x="383" y="49"/>
                      <a:pt x="383" y="55"/>
                    </a:cubicBezTo>
                    <a:cubicBezTo>
                      <a:pt x="383" y="61"/>
                      <a:pt x="385" y="65"/>
                      <a:pt x="382" y="69"/>
                    </a:cubicBezTo>
                    <a:cubicBezTo>
                      <a:pt x="378" y="72"/>
                      <a:pt x="378" y="72"/>
                      <a:pt x="378" y="72"/>
                    </a:cubicBezTo>
                    <a:cubicBezTo>
                      <a:pt x="246" y="74"/>
                      <a:pt x="246" y="74"/>
                      <a:pt x="246" y="74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96" y="10"/>
                      <a:pt x="106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12"/>
                      <a:pt x="0" y="20"/>
                      <a:pt x="0" y="25"/>
                    </a:cubicBezTo>
                    <a:cubicBezTo>
                      <a:pt x="0" y="36"/>
                      <a:pt x="13" y="54"/>
                      <a:pt x="13" y="54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5" y="117"/>
                      <a:pt x="5" y="117"/>
                      <a:pt x="5" y="117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4" y="121"/>
                      <a:pt x="11" y="162"/>
                      <a:pt x="20" y="171"/>
                    </a:cubicBezTo>
                    <a:cubicBezTo>
                      <a:pt x="29" y="180"/>
                      <a:pt x="42" y="176"/>
                      <a:pt x="42" y="176"/>
                    </a:cubicBezTo>
                    <a:cubicBezTo>
                      <a:pt x="42" y="176"/>
                      <a:pt x="66" y="219"/>
                      <a:pt x="66" y="227"/>
                    </a:cubicBezTo>
                    <a:cubicBezTo>
                      <a:pt x="66" y="235"/>
                      <a:pt x="47" y="260"/>
                      <a:pt x="47" y="260"/>
                    </a:cubicBezTo>
                    <a:cubicBezTo>
                      <a:pt x="58" y="267"/>
                      <a:pt x="58" y="267"/>
                      <a:pt x="58" y="267"/>
                    </a:cubicBezTo>
                    <a:cubicBezTo>
                      <a:pt x="50" y="276"/>
                      <a:pt x="50" y="276"/>
                      <a:pt x="50" y="276"/>
                    </a:cubicBezTo>
                    <a:cubicBezTo>
                      <a:pt x="41" y="264"/>
                      <a:pt x="41" y="264"/>
                      <a:pt x="41" y="264"/>
                    </a:cubicBezTo>
                    <a:cubicBezTo>
                      <a:pt x="7" y="261"/>
                      <a:pt x="7" y="261"/>
                      <a:pt x="7" y="261"/>
                    </a:cubicBezTo>
                    <a:cubicBezTo>
                      <a:pt x="23" y="279"/>
                      <a:pt x="23" y="279"/>
                      <a:pt x="23" y="27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3" y="296"/>
                      <a:pt x="60" y="319"/>
                      <a:pt x="65" y="317"/>
                    </a:cubicBezTo>
                    <a:cubicBezTo>
                      <a:pt x="70" y="315"/>
                      <a:pt x="85" y="305"/>
                      <a:pt x="85" y="305"/>
                    </a:cubicBezTo>
                    <a:cubicBezTo>
                      <a:pt x="85" y="305"/>
                      <a:pt x="84" y="328"/>
                      <a:pt x="91" y="337"/>
                    </a:cubicBezTo>
                    <a:cubicBezTo>
                      <a:pt x="98" y="346"/>
                      <a:pt x="113" y="358"/>
                      <a:pt x="113" y="368"/>
                    </a:cubicBezTo>
                    <a:cubicBezTo>
                      <a:pt x="113" y="378"/>
                      <a:pt x="96" y="398"/>
                      <a:pt x="102" y="412"/>
                    </a:cubicBezTo>
                    <a:cubicBezTo>
                      <a:pt x="108" y="426"/>
                      <a:pt x="128" y="442"/>
                      <a:pt x="142" y="459"/>
                    </a:cubicBezTo>
                    <a:cubicBezTo>
                      <a:pt x="156" y="476"/>
                      <a:pt x="175" y="497"/>
                      <a:pt x="175" y="497"/>
                    </a:cubicBezTo>
                    <a:cubicBezTo>
                      <a:pt x="175" y="497"/>
                      <a:pt x="162" y="524"/>
                      <a:pt x="178" y="525"/>
                    </a:cubicBezTo>
                    <a:cubicBezTo>
                      <a:pt x="194" y="526"/>
                      <a:pt x="210" y="506"/>
                      <a:pt x="210" y="506"/>
                    </a:cubicBezTo>
                    <a:cubicBezTo>
                      <a:pt x="206" y="493"/>
                      <a:pt x="206" y="493"/>
                      <a:pt x="206" y="493"/>
                    </a:cubicBezTo>
                    <a:cubicBezTo>
                      <a:pt x="206" y="493"/>
                      <a:pt x="198" y="457"/>
                      <a:pt x="190" y="453"/>
                    </a:cubicBezTo>
                    <a:cubicBezTo>
                      <a:pt x="182" y="449"/>
                      <a:pt x="172" y="452"/>
                      <a:pt x="172" y="452"/>
                    </a:cubicBezTo>
                    <a:cubicBezTo>
                      <a:pt x="160" y="435"/>
                      <a:pt x="160" y="435"/>
                      <a:pt x="160" y="435"/>
                    </a:cubicBezTo>
                    <a:cubicBezTo>
                      <a:pt x="160" y="435"/>
                      <a:pt x="164" y="422"/>
                      <a:pt x="162" y="414"/>
                    </a:cubicBezTo>
                    <a:cubicBezTo>
                      <a:pt x="160" y="406"/>
                      <a:pt x="162" y="387"/>
                      <a:pt x="162" y="387"/>
                    </a:cubicBezTo>
                    <a:cubicBezTo>
                      <a:pt x="150" y="365"/>
                      <a:pt x="150" y="365"/>
                      <a:pt x="150" y="365"/>
                    </a:cubicBezTo>
                    <a:cubicBezTo>
                      <a:pt x="150" y="365"/>
                      <a:pt x="160" y="341"/>
                      <a:pt x="156" y="329"/>
                    </a:cubicBezTo>
                    <a:cubicBezTo>
                      <a:pt x="152" y="317"/>
                      <a:pt x="131" y="319"/>
                      <a:pt x="131" y="319"/>
                    </a:cubicBezTo>
                    <a:cubicBezTo>
                      <a:pt x="131" y="288"/>
                      <a:pt x="131" y="288"/>
                      <a:pt x="131" y="288"/>
                    </a:cubicBezTo>
                    <a:cubicBezTo>
                      <a:pt x="114" y="267"/>
                      <a:pt x="114" y="267"/>
                      <a:pt x="114" y="267"/>
                    </a:cubicBezTo>
                    <a:cubicBezTo>
                      <a:pt x="116" y="227"/>
                      <a:pt x="116" y="227"/>
                      <a:pt x="116" y="227"/>
                    </a:cubicBezTo>
                    <a:cubicBezTo>
                      <a:pt x="116" y="227"/>
                      <a:pt x="102" y="207"/>
                      <a:pt x="97" y="201"/>
                    </a:cubicBezTo>
                    <a:cubicBezTo>
                      <a:pt x="92" y="195"/>
                      <a:pt x="89" y="170"/>
                      <a:pt x="89" y="170"/>
                    </a:cubicBezTo>
                    <a:cubicBezTo>
                      <a:pt x="89" y="170"/>
                      <a:pt x="63" y="132"/>
                      <a:pt x="66" y="128"/>
                    </a:cubicBezTo>
                    <a:cubicBezTo>
                      <a:pt x="69" y="124"/>
                      <a:pt x="79" y="107"/>
                      <a:pt x="75" y="95"/>
                    </a:cubicBezTo>
                    <a:cubicBezTo>
                      <a:pt x="71" y="83"/>
                      <a:pt x="85" y="67"/>
                      <a:pt x="85" y="67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104" y="62"/>
                      <a:pt x="113" y="62"/>
                    </a:cubicBezTo>
                    <a:cubicBezTo>
                      <a:pt x="122" y="62"/>
                      <a:pt x="134" y="58"/>
                      <a:pt x="134" y="58"/>
                    </a:cubicBezTo>
                    <a:cubicBezTo>
                      <a:pt x="134" y="58"/>
                      <a:pt x="131" y="69"/>
                      <a:pt x="138" y="73"/>
                    </a:cubicBezTo>
                    <a:cubicBezTo>
                      <a:pt x="145" y="77"/>
                      <a:pt x="155" y="77"/>
                      <a:pt x="155" y="77"/>
                    </a:cubicBezTo>
                    <a:cubicBezTo>
                      <a:pt x="155" y="77"/>
                      <a:pt x="152" y="88"/>
                      <a:pt x="152" y="106"/>
                    </a:cubicBezTo>
                    <a:cubicBezTo>
                      <a:pt x="152" y="124"/>
                      <a:pt x="160" y="180"/>
                      <a:pt x="160" y="180"/>
                    </a:cubicBezTo>
                    <a:cubicBezTo>
                      <a:pt x="160" y="180"/>
                      <a:pt x="181" y="255"/>
                      <a:pt x="189" y="257"/>
                    </a:cubicBezTo>
                    <a:cubicBezTo>
                      <a:pt x="197" y="259"/>
                      <a:pt x="217" y="257"/>
                      <a:pt x="217" y="257"/>
                    </a:cubicBezTo>
                    <a:cubicBezTo>
                      <a:pt x="217" y="257"/>
                      <a:pt x="199" y="268"/>
                      <a:pt x="208" y="284"/>
                    </a:cubicBezTo>
                    <a:cubicBezTo>
                      <a:pt x="217" y="300"/>
                      <a:pt x="234" y="302"/>
                      <a:pt x="234" y="302"/>
                    </a:cubicBezTo>
                    <a:cubicBezTo>
                      <a:pt x="236" y="317"/>
                      <a:pt x="236" y="317"/>
                      <a:pt x="236" y="317"/>
                    </a:cubicBezTo>
                    <a:cubicBezTo>
                      <a:pt x="257" y="318"/>
                      <a:pt x="257" y="318"/>
                      <a:pt x="257" y="318"/>
                    </a:cubicBezTo>
                    <a:cubicBezTo>
                      <a:pt x="260" y="346"/>
                      <a:pt x="260" y="346"/>
                      <a:pt x="260" y="346"/>
                    </a:cubicBezTo>
                    <a:cubicBezTo>
                      <a:pt x="260" y="346"/>
                      <a:pt x="228" y="359"/>
                      <a:pt x="238" y="374"/>
                    </a:cubicBezTo>
                    <a:cubicBezTo>
                      <a:pt x="248" y="389"/>
                      <a:pt x="255" y="375"/>
                      <a:pt x="255" y="375"/>
                    </a:cubicBezTo>
                    <a:cubicBezTo>
                      <a:pt x="255" y="375"/>
                      <a:pt x="264" y="395"/>
                      <a:pt x="270" y="397"/>
                    </a:cubicBezTo>
                    <a:cubicBezTo>
                      <a:pt x="276" y="399"/>
                      <a:pt x="294" y="401"/>
                      <a:pt x="294" y="404"/>
                    </a:cubicBezTo>
                    <a:cubicBezTo>
                      <a:pt x="294" y="407"/>
                      <a:pt x="294" y="418"/>
                      <a:pt x="294" y="418"/>
                    </a:cubicBezTo>
                    <a:cubicBezTo>
                      <a:pt x="294" y="418"/>
                      <a:pt x="279" y="437"/>
                      <a:pt x="290" y="438"/>
                    </a:cubicBezTo>
                    <a:cubicBezTo>
                      <a:pt x="301" y="439"/>
                      <a:pt x="313" y="437"/>
                      <a:pt x="313" y="437"/>
                    </a:cubicBezTo>
                    <a:cubicBezTo>
                      <a:pt x="313" y="456"/>
                      <a:pt x="313" y="456"/>
                      <a:pt x="313" y="456"/>
                    </a:cubicBezTo>
                    <a:cubicBezTo>
                      <a:pt x="313" y="456"/>
                      <a:pt x="335" y="481"/>
                      <a:pt x="345" y="495"/>
                    </a:cubicBezTo>
                    <a:cubicBezTo>
                      <a:pt x="355" y="509"/>
                      <a:pt x="373" y="538"/>
                      <a:pt x="373" y="547"/>
                    </a:cubicBezTo>
                    <a:cubicBezTo>
                      <a:pt x="373" y="556"/>
                      <a:pt x="370" y="562"/>
                      <a:pt x="371" y="575"/>
                    </a:cubicBezTo>
                    <a:cubicBezTo>
                      <a:pt x="372" y="588"/>
                      <a:pt x="386" y="595"/>
                      <a:pt x="384" y="606"/>
                    </a:cubicBezTo>
                    <a:cubicBezTo>
                      <a:pt x="382" y="617"/>
                      <a:pt x="364" y="625"/>
                      <a:pt x="364" y="632"/>
                    </a:cubicBezTo>
                    <a:cubicBezTo>
                      <a:pt x="364" y="639"/>
                      <a:pt x="375" y="645"/>
                      <a:pt x="375" y="645"/>
                    </a:cubicBezTo>
                    <a:cubicBezTo>
                      <a:pt x="375" y="645"/>
                      <a:pt x="351" y="642"/>
                      <a:pt x="351" y="659"/>
                    </a:cubicBezTo>
                    <a:cubicBezTo>
                      <a:pt x="351" y="676"/>
                      <a:pt x="350" y="717"/>
                      <a:pt x="373" y="719"/>
                    </a:cubicBezTo>
                    <a:cubicBezTo>
                      <a:pt x="396" y="721"/>
                      <a:pt x="416" y="727"/>
                      <a:pt x="423" y="740"/>
                    </a:cubicBezTo>
                    <a:cubicBezTo>
                      <a:pt x="430" y="753"/>
                      <a:pt x="437" y="779"/>
                      <a:pt x="453" y="781"/>
                    </a:cubicBezTo>
                    <a:cubicBezTo>
                      <a:pt x="469" y="783"/>
                      <a:pt x="496" y="777"/>
                      <a:pt x="507" y="788"/>
                    </a:cubicBezTo>
                    <a:cubicBezTo>
                      <a:pt x="518" y="799"/>
                      <a:pt x="525" y="825"/>
                      <a:pt x="556" y="838"/>
                    </a:cubicBezTo>
                    <a:cubicBezTo>
                      <a:pt x="587" y="851"/>
                      <a:pt x="632" y="851"/>
                      <a:pt x="639" y="861"/>
                    </a:cubicBezTo>
                    <a:cubicBezTo>
                      <a:pt x="646" y="871"/>
                      <a:pt x="649" y="881"/>
                      <a:pt x="659" y="881"/>
                    </a:cubicBezTo>
                    <a:cubicBezTo>
                      <a:pt x="669" y="881"/>
                      <a:pt x="677" y="899"/>
                      <a:pt x="677" y="899"/>
                    </a:cubicBezTo>
                    <a:cubicBezTo>
                      <a:pt x="677" y="899"/>
                      <a:pt x="720" y="894"/>
                      <a:pt x="722" y="897"/>
                    </a:cubicBezTo>
                    <a:cubicBezTo>
                      <a:pt x="724" y="900"/>
                      <a:pt x="731" y="921"/>
                      <a:pt x="745" y="917"/>
                    </a:cubicBezTo>
                    <a:cubicBezTo>
                      <a:pt x="759" y="913"/>
                      <a:pt x="829" y="875"/>
                      <a:pt x="840" y="878"/>
                    </a:cubicBezTo>
                    <a:cubicBezTo>
                      <a:pt x="851" y="881"/>
                      <a:pt x="921" y="938"/>
                      <a:pt x="924" y="946"/>
                    </a:cubicBezTo>
                    <a:cubicBezTo>
                      <a:pt x="926" y="951"/>
                      <a:pt x="927" y="964"/>
                      <a:pt x="933" y="974"/>
                    </a:cubicBezTo>
                    <a:cubicBezTo>
                      <a:pt x="933" y="974"/>
                      <a:pt x="947" y="976"/>
                      <a:pt x="947" y="96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7" name="Freeform 14">
                <a:extLst>
                  <a:ext uri="{FF2B5EF4-FFF2-40B4-BE49-F238E27FC236}">
                    <a16:creationId xmlns:a16="http://schemas.microsoft.com/office/drawing/2014/main" id="{21816E98-2B1C-4924-8396-345221397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300" y="3492500"/>
                <a:ext cx="165100" cy="93663"/>
              </a:xfrm>
              <a:custGeom>
                <a:avLst/>
                <a:gdLst>
                  <a:gd name="T0" fmla="*/ 103 w 296"/>
                  <a:gd name="T1" fmla="*/ 162 h 166"/>
                  <a:gd name="T2" fmla="*/ 105 w 296"/>
                  <a:gd name="T3" fmla="*/ 151 h 166"/>
                  <a:gd name="T4" fmla="*/ 114 w 296"/>
                  <a:gd name="T5" fmla="*/ 149 h 166"/>
                  <a:gd name="T6" fmla="*/ 115 w 296"/>
                  <a:gd name="T7" fmla="*/ 122 h 166"/>
                  <a:gd name="T8" fmla="*/ 135 w 296"/>
                  <a:gd name="T9" fmla="*/ 123 h 166"/>
                  <a:gd name="T10" fmla="*/ 148 w 296"/>
                  <a:gd name="T11" fmla="*/ 109 h 166"/>
                  <a:gd name="T12" fmla="*/ 162 w 296"/>
                  <a:gd name="T13" fmla="*/ 118 h 166"/>
                  <a:gd name="T14" fmla="*/ 189 w 296"/>
                  <a:gd name="T15" fmla="*/ 95 h 166"/>
                  <a:gd name="T16" fmla="*/ 190 w 296"/>
                  <a:gd name="T17" fmla="*/ 85 h 166"/>
                  <a:gd name="T18" fmla="*/ 203 w 296"/>
                  <a:gd name="T19" fmla="*/ 84 h 166"/>
                  <a:gd name="T20" fmla="*/ 213 w 296"/>
                  <a:gd name="T21" fmla="*/ 65 h 166"/>
                  <a:gd name="T22" fmla="*/ 238 w 296"/>
                  <a:gd name="T23" fmla="*/ 76 h 166"/>
                  <a:gd name="T24" fmla="*/ 251 w 296"/>
                  <a:gd name="T25" fmla="*/ 66 h 166"/>
                  <a:gd name="T26" fmla="*/ 262 w 296"/>
                  <a:gd name="T27" fmla="*/ 66 h 166"/>
                  <a:gd name="T28" fmla="*/ 281 w 296"/>
                  <a:gd name="T29" fmla="*/ 65 h 166"/>
                  <a:gd name="T30" fmla="*/ 294 w 296"/>
                  <a:gd name="T31" fmla="*/ 55 h 166"/>
                  <a:gd name="T32" fmla="*/ 283 w 296"/>
                  <a:gd name="T33" fmla="*/ 41 h 166"/>
                  <a:gd name="T34" fmla="*/ 268 w 296"/>
                  <a:gd name="T35" fmla="*/ 35 h 166"/>
                  <a:gd name="T36" fmla="*/ 248 w 296"/>
                  <a:gd name="T37" fmla="*/ 18 h 166"/>
                  <a:gd name="T38" fmla="*/ 230 w 296"/>
                  <a:gd name="T39" fmla="*/ 13 h 166"/>
                  <a:gd name="T40" fmla="*/ 214 w 296"/>
                  <a:gd name="T41" fmla="*/ 1 h 166"/>
                  <a:gd name="T42" fmla="*/ 192 w 296"/>
                  <a:gd name="T43" fmla="*/ 9 h 166"/>
                  <a:gd name="T44" fmla="*/ 171 w 296"/>
                  <a:gd name="T45" fmla="*/ 0 h 166"/>
                  <a:gd name="T46" fmla="*/ 148 w 296"/>
                  <a:gd name="T47" fmla="*/ 18 h 166"/>
                  <a:gd name="T48" fmla="*/ 125 w 296"/>
                  <a:gd name="T49" fmla="*/ 17 h 166"/>
                  <a:gd name="T50" fmla="*/ 109 w 296"/>
                  <a:gd name="T51" fmla="*/ 11 h 166"/>
                  <a:gd name="T52" fmla="*/ 89 w 296"/>
                  <a:gd name="T53" fmla="*/ 16 h 166"/>
                  <a:gd name="T54" fmla="*/ 81 w 296"/>
                  <a:gd name="T55" fmla="*/ 2 h 166"/>
                  <a:gd name="T56" fmla="*/ 59 w 296"/>
                  <a:gd name="T57" fmla="*/ 15 h 166"/>
                  <a:gd name="T58" fmla="*/ 39 w 296"/>
                  <a:gd name="T59" fmla="*/ 34 h 166"/>
                  <a:gd name="T60" fmla="*/ 11 w 296"/>
                  <a:gd name="T61" fmla="*/ 58 h 166"/>
                  <a:gd name="T62" fmla="*/ 9 w 296"/>
                  <a:gd name="T63" fmla="*/ 79 h 166"/>
                  <a:gd name="T64" fmla="*/ 0 w 296"/>
                  <a:gd name="T65" fmla="*/ 86 h 166"/>
                  <a:gd name="T66" fmla="*/ 13 w 296"/>
                  <a:gd name="T67" fmla="*/ 102 h 166"/>
                  <a:gd name="T68" fmla="*/ 28 w 296"/>
                  <a:gd name="T69" fmla="*/ 102 h 166"/>
                  <a:gd name="T70" fmla="*/ 36 w 296"/>
                  <a:gd name="T71" fmla="*/ 118 h 166"/>
                  <a:gd name="T72" fmla="*/ 52 w 296"/>
                  <a:gd name="T73" fmla="*/ 112 h 166"/>
                  <a:gd name="T74" fmla="*/ 67 w 296"/>
                  <a:gd name="T75" fmla="*/ 114 h 166"/>
                  <a:gd name="T76" fmla="*/ 68 w 296"/>
                  <a:gd name="T77" fmla="*/ 143 h 166"/>
                  <a:gd name="T78" fmla="*/ 85 w 296"/>
                  <a:gd name="T79" fmla="*/ 148 h 166"/>
                  <a:gd name="T80" fmla="*/ 89 w 296"/>
                  <a:gd name="T81" fmla="*/ 166 h 166"/>
                  <a:gd name="T82" fmla="*/ 103 w 296"/>
                  <a:gd name="T83" fmla="*/ 16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6" h="166">
                    <a:moveTo>
                      <a:pt x="103" y="162"/>
                    </a:moveTo>
                    <a:cubicBezTo>
                      <a:pt x="109" y="160"/>
                      <a:pt x="105" y="151"/>
                      <a:pt x="105" y="151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4" y="149"/>
                      <a:pt x="100" y="122"/>
                      <a:pt x="115" y="122"/>
                    </a:cubicBezTo>
                    <a:cubicBezTo>
                      <a:pt x="130" y="122"/>
                      <a:pt x="135" y="123"/>
                      <a:pt x="135" y="123"/>
                    </a:cubicBezTo>
                    <a:cubicBezTo>
                      <a:pt x="135" y="123"/>
                      <a:pt x="140" y="108"/>
                      <a:pt x="148" y="109"/>
                    </a:cubicBezTo>
                    <a:cubicBezTo>
                      <a:pt x="156" y="110"/>
                      <a:pt x="147" y="118"/>
                      <a:pt x="162" y="118"/>
                    </a:cubicBezTo>
                    <a:cubicBezTo>
                      <a:pt x="177" y="118"/>
                      <a:pt x="189" y="95"/>
                      <a:pt x="189" y="95"/>
                    </a:cubicBezTo>
                    <a:cubicBezTo>
                      <a:pt x="190" y="85"/>
                      <a:pt x="190" y="85"/>
                      <a:pt x="190" y="85"/>
                    </a:cubicBezTo>
                    <a:cubicBezTo>
                      <a:pt x="203" y="84"/>
                      <a:pt x="203" y="84"/>
                      <a:pt x="203" y="84"/>
                    </a:cubicBezTo>
                    <a:cubicBezTo>
                      <a:pt x="203" y="84"/>
                      <a:pt x="204" y="64"/>
                      <a:pt x="213" y="65"/>
                    </a:cubicBezTo>
                    <a:cubicBezTo>
                      <a:pt x="222" y="66"/>
                      <a:pt x="228" y="77"/>
                      <a:pt x="238" y="76"/>
                    </a:cubicBezTo>
                    <a:cubicBezTo>
                      <a:pt x="248" y="75"/>
                      <a:pt x="247" y="66"/>
                      <a:pt x="251" y="66"/>
                    </a:cubicBezTo>
                    <a:cubicBezTo>
                      <a:pt x="255" y="66"/>
                      <a:pt x="262" y="66"/>
                      <a:pt x="262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82" y="61"/>
                      <a:pt x="296" y="62"/>
                      <a:pt x="294" y="55"/>
                    </a:cubicBezTo>
                    <a:cubicBezTo>
                      <a:pt x="292" y="48"/>
                      <a:pt x="283" y="41"/>
                      <a:pt x="283" y="41"/>
                    </a:cubicBezTo>
                    <a:cubicBezTo>
                      <a:pt x="268" y="35"/>
                      <a:pt x="268" y="35"/>
                      <a:pt x="268" y="35"/>
                    </a:cubicBezTo>
                    <a:cubicBezTo>
                      <a:pt x="268" y="35"/>
                      <a:pt x="257" y="27"/>
                      <a:pt x="248" y="18"/>
                    </a:cubicBezTo>
                    <a:cubicBezTo>
                      <a:pt x="239" y="9"/>
                      <a:pt x="230" y="13"/>
                      <a:pt x="230" y="13"/>
                    </a:cubicBezTo>
                    <a:cubicBezTo>
                      <a:pt x="230" y="13"/>
                      <a:pt x="226" y="1"/>
                      <a:pt x="214" y="1"/>
                    </a:cubicBezTo>
                    <a:cubicBezTo>
                      <a:pt x="202" y="1"/>
                      <a:pt x="192" y="9"/>
                      <a:pt x="192" y="9"/>
                    </a:cubicBezTo>
                    <a:cubicBezTo>
                      <a:pt x="192" y="9"/>
                      <a:pt x="178" y="0"/>
                      <a:pt x="171" y="0"/>
                    </a:cubicBezTo>
                    <a:cubicBezTo>
                      <a:pt x="164" y="0"/>
                      <a:pt x="148" y="18"/>
                      <a:pt x="148" y="18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25" y="17"/>
                      <a:pt x="112" y="11"/>
                      <a:pt x="109" y="11"/>
                    </a:cubicBezTo>
                    <a:cubicBezTo>
                      <a:pt x="106" y="11"/>
                      <a:pt x="89" y="16"/>
                      <a:pt x="89" y="16"/>
                    </a:cubicBezTo>
                    <a:cubicBezTo>
                      <a:pt x="89" y="16"/>
                      <a:pt x="84" y="2"/>
                      <a:pt x="81" y="2"/>
                    </a:cubicBezTo>
                    <a:cubicBezTo>
                      <a:pt x="78" y="2"/>
                      <a:pt x="59" y="15"/>
                      <a:pt x="59" y="15"/>
                    </a:cubicBezTo>
                    <a:cubicBezTo>
                      <a:pt x="59" y="15"/>
                      <a:pt x="54" y="26"/>
                      <a:pt x="39" y="34"/>
                    </a:cubicBezTo>
                    <a:cubicBezTo>
                      <a:pt x="24" y="42"/>
                      <a:pt x="11" y="58"/>
                      <a:pt x="11" y="58"/>
                    </a:cubicBezTo>
                    <a:cubicBezTo>
                      <a:pt x="11" y="58"/>
                      <a:pt x="12" y="70"/>
                      <a:pt x="9" y="79"/>
                    </a:cubicBezTo>
                    <a:cubicBezTo>
                      <a:pt x="8" y="82"/>
                      <a:pt x="4" y="85"/>
                      <a:pt x="0" y="86"/>
                    </a:cubicBezTo>
                    <a:cubicBezTo>
                      <a:pt x="2" y="91"/>
                      <a:pt x="6" y="102"/>
                      <a:pt x="13" y="102"/>
                    </a:cubicBezTo>
                    <a:cubicBezTo>
                      <a:pt x="22" y="102"/>
                      <a:pt x="28" y="102"/>
                      <a:pt x="28" y="102"/>
                    </a:cubicBezTo>
                    <a:cubicBezTo>
                      <a:pt x="28" y="102"/>
                      <a:pt x="27" y="120"/>
                      <a:pt x="36" y="118"/>
                    </a:cubicBezTo>
                    <a:cubicBezTo>
                      <a:pt x="45" y="116"/>
                      <a:pt x="47" y="111"/>
                      <a:pt x="52" y="112"/>
                    </a:cubicBezTo>
                    <a:cubicBezTo>
                      <a:pt x="57" y="113"/>
                      <a:pt x="67" y="114"/>
                      <a:pt x="67" y="114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85" y="148"/>
                      <a:pt x="85" y="148"/>
                      <a:pt x="85" y="148"/>
                    </a:cubicBezTo>
                    <a:cubicBezTo>
                      <a:pt x="92" y="158"/>
                      <a:pt x="89" y="166"/>
                      <a:pt x="89" y="166"/>
                    </a:cubicBezTo>
                    <a:cubicBezTo>
                      <a:pt x="89" y="166"/>
                      <a:pt x="97" y="164"/>
                      <a:pt x="103" y="16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8" name="Freeform 15">
                <a:extLst>
                  <a:ext uri="{FF2B5EF4-FFF2-40B4-BE49-F238E27FC236}">
                    <a16:creationId xmlns:a16="http://schemas.microsoft.com/office/drawing/2014/main" id="{BEF8E2DF-774B-422C-9EF5-E7DDDBE55B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750" y="3795713"/>
                <a:ext cx="111125" cy="127000"/>
              </a:xfrm>
              <a:custGeom>
                <a:avLst/>
                <a:gdLst>
                  <a:gd name="T0" fmla="*/ 43 w 199"/>
                  <a:gd name="T1" fmla="*/ 52 h 228"/>
                  <a:gd name="T2" fmla="*/ 10 w 199"/>
                  <a:gd name="T3" fmla="*/ 61 h 228"/>
                  <a:gd name="T4" fmla="*/ 11 w 199"/>
                  <a:gd name="T5" fmla="*/ 89 h 228"/>
                  <a:gd name="T6" fmla="*/ 1 w 199"/>
                  <a:gd name="T7" fmla="*/ 107 h 228"/>
                  <a:gd name="T8" fmla="*/ 12 w 199"/>
                  <a:gd name="T9" fmla="*/ 122 h 228"/>
                  <a:gd name="T10" fmla="*/ 26 w 199"/>
                  <a:gd name="T11" fmla="*/ 144 h 228"/>
                  <a:gd name="T12" fmla="*/ 40 w 199"/>
                  <a:gd name="T13" fmla="*/ 137 h 228"/>
                  <a:gd name="T14" fmla="*/ 40 w 199"/>
                  <a:gd name="T15" fmla="*/ 173 h 228"/>
                  <a:gd name="T16" fmla="*/ 65 w 199"/>
                  <a:gd name="T17" fmla="*/ 212 h 228"/>
                  <a:gd name="T18" fmla="*/ 103 w 199"/>
                  <a:gd name="T19" fmla="*/ 224 h 228"/>
                  <a:gd name="T20" fmla="*/ 95 w 199"/>
                  <a:gd name="T21" fmla="*/ 204 h 228"/>
                  <a:gd name="T22" fmla="*/ 102 w 199"/>
                  <a:gd name="T23" fmla="*/ 187 h 228"/>
                  <a:gd name="T24" fmla="*/ 107 w 199"/>
                  <a:gd name="T25" fmla="*/ 195 h 228"/>
                  <a:gd name="T26" fmla="*/ 125 w 199"/>
                  <a:gd name="T27" fmla="*/ 195 h 228"/>
                  <a:gd name="T28" fmla="*/ 142 w 199"/>
                  <a:gd name="T29" fmla="*/ 183 h 228"/>
                  <a:gd name="T30" fmla="*/ 154 w 199"/>
                  <a:gd name="T31" fmla="*/ 193 h 228"/>
                  <a:gd name="T32" fmla="*/ 167 w 199"/>
                  <a:gd name="T33" fmla="*/ 199 h 228"/>
                  <a:gd name="T34" fmla="*/ 174 w 199"/>
                  <a:gd name="T35" fmla="*/ 182 h 228"/>
                  <a:gd name="T36" fmla="*/ 186 w 199"/>
                  <a:gd name="T37" fmla="*/ 175 h 228"/>
                  <a:gd name="T38" fmla="*/ 184 w 199"/>
                  <a:gd name="T39" fmla="*/ 147 h 228"/>
                  <a:gd name="T40" fmla="*/ 195 w 199"/>
                  <a:gd name="T41" fmla="*/ 132 h 228"/>
                  <a:gd name="T42" fmla="*/ 174 w 199"/>
                  <a:gd name="T43" fmla="*/ 105 h 228"/>
                  <a:gd name="T44" fmla="*/ 173 w 199"/>
                  <a:gd name="T45" fmla="*/ 55 h 228"/>
                  <a:gd name="T46" fmla="*/ 195 w 199"/>
                  <a:gd name="T47" fmla="*/ 32 h 228"/>
                  <a:gd name="T48" fmla="*/ 199 w 199"/>
                  <a:gd name="T49" fmla="*/ 11 h 228"/>
                  <a:gd name="T50" fmla="*/ 199 w 199"/>
                  <a:gd name="T51" fmla="*/ 11 h 228"/>
                  <a:gd name="T52" fmla="*/ 197 w 199"/>
                  <a:gd name="T53" fmla="*/ 9 h 228"/>
                  <a:gd name="T54" fmla="*/ 143 w 199"/>
                  <a:gd name="T55" fmla="*/ 0 h 228"/>
                  <a:gd name="T56" fmla="*/ 139 w 199"/>
                  <a:gd name="T57" fmla="*/ 9 h 228"/>
                  <a:gd name="T58" fmla="*/ 109 w 199"/>
                  <a:gd name="T59" fmla="*/ 4 h 228"/>
                  <a:gd name="T60" fmla="*/ 108 w 199"/>
                  <a:gd name="T61" fmla="*/ 15 h 228"/>
                  <a:gd name="T62" fmla="*/ 69 w 199"/>
                  <a:gd name="T63" fmla="*/ 1 h 228"/>
                  <a:gd name="T64" fmla="*/ 50 w 199"/>
                  <a:gd name="T65" fmla="*/ 7 h 228"/>
                  <a:gd name="T66" fmla="*/ 39 w 199"/>
                  <a:gd name="T67" fmla="*/ 29 h 228"/>
                  <a:gd name="T68" fmla="*/ 43 w 199"/>
                  <a:gd name="T69" fmla="*/ 5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9" h="228">
                    <a:moveTo>
                      <a:pt x="43" y="52"/>
                    </a:moveTo>
                    <a:cubicBezTo>
                      <a:pt x="31" y="55"/>
                      <a:pt x="13" y="52"/>
                      <a:pt x="10" y="61"/>
                    </a:cubicBezTo>
                    <a:cubicBezTo>
                      <a:pt x="7" y="70"/>
                      <a:pt x="11" y="89"/>
                      <a:pt x="11" y="89"/>
                    </a:cubicBezTo>
                    <a:cubicBezTo>
                      <a:pt x="11" y="89"/>
                      <a:pt x="0" y="96"/>
                      <a:pt x="1" y="107"/>
                    </a:cubicBezTo>
                    <a:cubicBezTo>
                      <a:pt x="2" y="117"/>
                      <a:pt x="12" y="115"/>
                      <a:pt x="12" y="122"/>
                    </a:cubicBezTo>
                    <a:cubicBezTo>
                      <a:pt x="12" y="129"/>
                      <a:pt x="22" y="143"/>
                      <a:pt x="26" y="144"/>
                    </a:cubicBezTo>
                    <a:cubicBezTo>
                      <a:pt x="30" y="145"/>
                      <a:pt x="39" y="130"/>
                      <a:pt x="40" y="137"/>
                    </a:cubicBezTo>
                    <a:cubicBezTo>
                      <a:pt x="41" y="144"/>
                      <a:pt x="31" y="165"/>
                      <a:pt x="40" y="173"/>
                    </a:cubicBezTo>
                    <a:cubicBezTo>
                      <a:pt x="49" y="181"/>
                      <a:pt x="65" y="212"/>
                      <a:pt x="65" y="212"/>
                    </a:cubicBezTo>
                    <a:cubicBezTo>
                      <a:pt x="65" y="212"/>
                      <a:pt x="94" y="228"/>
                      <a:pt x="103" y="224"/>
                    </a:cubicBezTo>
                    <a:cubicBezTo>
                      <a:pt x="112" y="220"/>
                      <a:pt x="98" y="210"/>
                      <a:pt x="95" y="204"/>
                    </a:cubicBezTo>
                    <a:cubicBezTo>
                      <a:pt x="92" y="198"/>
                      <a:pt x="96" y="188"/>
                      <a:pt x="102" y="187"/>
                    </a:cubicBezTo>
                    <a:cubicBezTo>
                      <a:pt x="108" y="186"/>
                      <a:pt x="107" y="195"/>
                      <a:pt x="107" y="195"/>
                    </a:cubicBezTo>
                    <a:cubicBezTo>
                      <a:pt x="125" y="195"/>
                      <a:pt x="125" y="195"/>
                      <a:pt x="125" y="195"/>
                    </a:cubicBezTo>
                    <a:cubicBezTo>
                      <a:pt x="125" y="195"/>
                      <a:pt x="134" y="184"/>
                      <a:pt x="142" y="183"/>
                    </a:cubicBezTo>
                    <a:cubicBezTo>
                      <a:pt x="150" y="182"/>
                      <a:pt x="154" y="193"/>
                      <a:pt x="154" y="193"/>
                    </a:cubicBezTo>
                    <a:cubicBezTo>
                      <a:pt x="167" y="199"/>
                      <a:pt x="167" y="199"/>
                      <a:pt x="167" y="199"/>
                    </a:cubicBezTo>
                    <a:cubicBezTo>
                      <a:pt x="167" y="199"/>
                      <a:pt x="173" y="185"/>
                      <a:pt x="174" y="182"/>
                    </a:cubicBezTo>
                    <a:cubicBezTo>
                      <a:pt x="175" y="179"/>
                      <a:pt x="186" y="175"/>
                      <a:pt x="186" y="175"/>
                    </a:cubicBezTo>
                    <a:cubicBezTo>
                      <a:pt x="184" y="147"/>
                      <a:pt x="184" y="147"/>
                      <a:pt x="184" y="147"/>
                    </a:cubicBezTo>
                    <a:cubicBezTo>
                      <a:pt x="184" y="147"/>
                      <a:pt x="196" y="142"/>
                      <a:pt x="195" y="132"/>
                    </a:cubicBezTo>
                    <a:cubicBezTo>
                      <a:pt x="194" y="122"/>
                      <a:pt x="175" y="117"/>
                      <a:pt x="174" y="105"/>
                    </a:cubicBezTo>
                    <a:cubicBezTo>
                      <a:pt x="173" y="92"/>
                      <a:pt x="163" y="71"/>
                      <a:pt x="173" y="55"/>
                    </a:cubicBezTo>
                    <a:cubicBezTo>
                      <a:pt x="184" y="38"/>
                      <a:pt x="195" y="39"/>
                      <a:pt x="195" y="32"/>
                    </a:cubicBezTo>
                    <a:cubicBezTo>
                      <a:pt x="195" y="27"/>
                      <a:pt x="195" y="18"/>
                      <a:pt x="199" y="11"/>
                    </a:cubicBezTo>
                    <a:cubicBezTo>
                      <a:pt x="199" y="11"/>
                      <a:pt x="199" y="11"/>
                      <a:pt x="199" y="11"/>
                    </a:cubicBezTo>
                    <a:cubicBezTo>
                      <a:pt x="198" y="10"/>
                      <a:pt x="197" y="10"/>
                      <a:pt x="197" y="9"/>
                    </a:cubicBezTo>
                    <a:cubicBezTo>
                      <a:pt x="190" y="0"/>
                      <a:pt x="143" y="0"/>
                      <a:pt x="143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09" y="4"/>
                      <a:pt x="109" y="4"/>
                      <a:pt x="109" y="4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39" y="21"/>
                      <a:pt x="39" y="29"/>
                    </a:cubicBezTo>
                    <a:cubicBezTo>
                      <a:pt x="39" y="37"/>
                      <a:pt x="55" y="49"/>
                      <a:pt x="43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199" name="Freeform 16">
                <a:extLst>
                  <a:ext uri="{FF2B5EF4-FFF2-40B4-BE49-F238E27FC236}">
                    <a16:creationId xmlns:a16="http://schemas.microsoft.com/office/drawing/2014/main" id="{411B17D2-4287-4E28-9CE4-D262801AD8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1438" y="3722688"/>
                <a:ext cx="125412" cy="217488"/>
              </a:xfrm>
              <a:custGeom>
                <a:avLst/>
                <a:gdLst>
                  <a:gd name="T0" fmla="*/ 62 w 225"/>
                  <a:gd name="T1" fmla="*/ 28 h 388"/>
                  <a:gd name="T2" fmla="*/ 42 w 225"/>
                  <a:gd name="T3" fmla="*/ 44 h 388"/>
                  <a:gd name="T4" fmla="*/ 46 w 225"/>
                  <a:gd name="T5" fmla="*/ 64 h 388"/>
                  <a:gd name="T6" fmla="*/ 57 w 225"/>
                  <a:gd name="T7" fmla="*/ 67 h 388"/>
                  <a:gd name="T8" fmla="*/ 47 w 225"/>
                  <a:gd name="T9" fmla="*/ 85 h 388"/>
                  <a:gd name="T10" fmla="*/ 11 w 225"/>
                  <a:gd name="T11" fmla="*/ 93 h 388"/>
                  <a:gd name="T12" fmla="*/ 22 w 225"/>
                  <a:gd name="T13" fmla="*/ 116 h 388"/>
                  <a:gd name="T14" fmla="*/ 4 w 225"/>
                  <a:gd name="T15" fmla="*/ 134 h 388"/>
                  <a:gd name="T16" fmla="*/ 35 w 225"/>
                  <a:gd name="T17" fmla="*/ 172 h 388"/>
                  <a:gd name="T18" fmla="*/ 51 w 225"/>
                  <a:gd name="T19" fmla="*/ 174 h 388"/>
                  <a:gd name="T20" fmla="*/ 56 w 225"/>
                  <a:gd name="T21" fmla="*/ 167 h 388"/>
                  <a:gd name="T22" fmla="*/ 68 w 225"/>
                  <a:gd name="T23" fmla="*/ 182 h 388"/>
                  <a:gd name="T24" fmla="*/ 59 w 225"/>
                  <a:gd name="T25" fmla="*/ 208 h 388"/>
                  <a:gd name="T26" fmla="*/ 81 w 225"/>
                  <a:gd name="T27" fmla="*/ 211 h 388"/>
                  <a:gd name="T28" fmla="*/ 80 w 225"/>
                  <a:gd name="T29" fmla="*/ 230 h 388"/>
                  <a:gd name="T30" fmla="*/ 88 w 225"/>
                  <a:gd name="T31" fmla="*/ 240 h 388"/>
                  <a:gd name="T32" fmla="*/ 74 w 225"/>
                  <a:gd name="T33" fmla="*/ 258 h 388"/>
                  <a:gd name="T34" fmla="*/ 69 w 225"/>
                  <a:gd name="T35" fmla="*/ 286 h 388"/>
                  <a:gd name="T36" fmla="*/ 61 w 225"/>
                  <a:gd name="T37" fmla="*/ 312 h 388"/>
                  <a:gd name="T38" fmla="*/ 78 w 225"/>
                  <a:gd name="T39" fmla="*/ 333 h 388"/>
                  <a:gd name="T40" fmla="*/ 78 w 225"/>
                  <a:gd name="T41" fmla="*/ 353 h 388"/>
                  <a:gd name="T42" fmla="*/ 99 w 225"/>
                  <a:gd name="T43" fmla="*/ 377 h 388"/>
                  <a:gd name="T44" fmla="*/ 108 w 225"/>
                  <a:gd name="T45" fmla="*/ 377 h 388"/>
                  <a:gd name="T46" fmla="*/ 112 w 225"/>
                  <a:gd name="T47" fmla="*/ 388 h 388"/>
                  <a:gd name="T48" fmla="*/ 132 w 225"/>
                  <a:gd name="T49" fmla="*/ 387 h 388"/>
                  <a:gd name="T50" fmla="*/ 143 w 225"/>
                  <a:gd name="T51" fmla="*/ 369 h 388"/>
                  <a:gd name="T52" fmla="*/ 161 w 225"/>
                  <a:gd name="T53" fmla="*/ 368 h 388"/>
                  <a:gd name="T54" fmla="*/ 162 w 225"/>
                  <a:gd name="T55" fmla="*/ 360 h 388"/>
                  <a:gd name="T56" fmla="*/ 183 w 225"/>
                  <a:gd name="T57" fmla="*/ 359 h 388"/>
                  <a:gd name="T58" fmla="*/ 197 w 225"/>
                  <a:gd name="T59" fmla="*/ 342 h 388"/>
                  <a:gd name="T60" fmla="*/ 217 w 225"/>
                  <a:gd name="T61" fmla="*/ 350 h 388"/>
                  <a:gd name="T62" fmla="*/ 221 w 225"/>
                  <a:gd name="T63" fmla="*/ 341 h 388"/>
                  <a:gd name="T64" fmla="*/ 196 w 225"/>
                  <a:gd name="T65" fmla="*/ 302 h 388"/>
                  <a:gd name="T66" fmla="*/ 196 w 225"/>
                  <a:gd name="T67" fmla="*/ 266 h 388"/>
                  <a:gd name="T68" fmla="*/ 182 w 225"/>
                  <a:gd name="T69" fmla="*/ 273 h 388"/>
                  <a:gd name="T70" fmla="*/ 168 w 225"/>
                  <a:gd name="T71" fmla="*/ 251 h 388"/>
                  <a:gd name="T72" fmla="*/ 157 w 225"/>
                  <a:gd name="T73" fmla="*/ 236 h 388"/>
                  <a:gd name="T74" fmla="*/ 167 w 225"/>
                  <a:gd name="T75" fmla="*/ 218 h 388"/>
                  <a:gd name="T76" fmla="*/ 166 w 225"/>
                  <a:gd name="T77" fmla="*/ 190 h 388"/>
                  <a:gd name="T78" fmla="*/ 199 w 225"/>
                  <a:gd name="T79" fmla="*/ 181 h 388"/>
                  <a:gd name="T80" fmla="*/ 195 w 225"/>
                  <a:gd name="T81" fmla="*/ 158 h 388"/>
                  <a:gd name="T82" fmla="*/ 206 w 225"/>
                  <a:gd name="T83" fmla="*/ 136 h 388"/>
                  <a:gd name="T84" fmla="*/ 203 w 225"/>
                  <a:gd name="T85" fmla="*/ 117 h 388"/>
                  <a:gd name="T86" fmla="*/ 185 w 225"/>
                  <a:gd name="T87" fmla="*/ 117 h 388"/>
                  <a:gd name="T88" fmla="*/ 183 w 225"/>
                  <a:gd name="T89" fmla="*/ 102 h 388"/>
                  <a:gd name="T90" fmla="*/ 153 w 225"/>
                  <a:gd name="T91" fmla="*/ 85 h 388"/>
                  <a:gd name="T92" fmla="*/ 133 w 225"/>
                  <a:gd name="T93" fmla="*/ 109 h 388"/>
                  <a:gd name="T94" fmla="*/ 144 w 225"/>
                  <a:gd name="T95" fmla="*/ 61 h 388"/>
                  <a:gd name="T96" fmla="*/ 126 w 225"/>
                  <a:gd name="T97" fmla="*/ 22 h 388"/>
                  <a:gd name="T98" fmla="*/ 83 w 225"/>
                  <a:gd name="T99" fmla="*/ 0 h 388"/>
                  <a:gd name="T100" fmla="*/ 76 w 225"/>
                  <a:gd name="T101" fmla="*/ 12 h 388"/>
                  <a:gd name="T102" fmla="*/ 62 w 225"/>
                  <a:gd name="T103" fmla="*/ 2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5" h="388">
                    <a:moveTo>
                      <a:pt x="62" y="28"/>
                    </a:moveTo>
                    <a:cubicBezTo>
                      <a:pt x="56" y="30"/>
                      <a:pt x="40" y="35"/>
                      <a:pt x="42" y="44"/>
                    </a:cubicBezTo>
                    <a:cubicBezTo>
                      <a:pt x="44" y="53"/>
                      <a:pt x="42" y="64"/>
                      <a:pt x="46" y="64"/>
                    </a:cubicBezTo>
                    <a:cubicBezTo>
                      <a:pt x="50" y="64"/>
                      <a:pt x="57" y="64"/>
                      <a:pt x="57" y="67"/>
                    </a:cubicBezTo>
                    <a:cubicBezTo>
                      <a:pt x="57" y="71"/>
                      <a:pt x="58" y="81"/>
                      <a:pt x="47" y="85"/>
                    </a:cubicBezTo>
                    <a:cubicBezTo>
                      <a:pt x="36" y="89"/>
                      <a:pt x="11" y="88"/>
                      <a:pt x="11" y="93"/>
                    </a:cubicBezTo>
                    <a:cubicBezTo>
                      <a:pt x="11" y="98"/>
                      <a:pt x="31" y="109"/>
                      <a:pt x="22" y="116"/>
                    </a:cubicBezTo>
                    <a:cubicBezTo>
                      <a:pt x="13" y="124"/>
                      <a:pt x="0" y="123"/>
                      <a:pt x="4" y="134"/>
                    </a:cubicBezTo>
                    <a:cubicBezTo>
                      <a:pt x="8" y="145"/>
                      <a:pt x="35" y="172"/>
                      <a:pt x="35" y="172"/>
                    </a:cubicBezTo>
                    <a:cubicBezTo>
                      <a:pt x="51" y="174"/>
                      <a:pt x="51" y="174"/>
                      <a:pt x="51" y="174"/>
                    </a:cubicBezTo>
                    <a:cubicBezTo>
                      <a:pt x="56" y="167"/>
                      <a:pt x="56" y="167"/>
                      <a:pt x="56" y="167"/>
                    </a:cubicBezTo>
                    <a:cubicBezTo>
                      <a:pt x="56" y="167"/>
                      <a:pt x="65" y="168"/>
                      <a:pt x="68" y="182"/>
                    </a:cubicBezTo>
                    <a:cubicBezTo>
                      <a:pt x="71" y="196"/>
                      <a:pt x="59" y="208"/>
                      <a:pt x="59" y="208"/>
                    </a:cubicBezTo>
                    <a:cubicBezTo>
                      <a:pt x="59" y="217"/>
                      <a:pt x="81" y="211"/>
                      <a:pt x="81" y="211"/>
                    </a:cubicBezTo>
                    <a:cubicBezTo>
                      <a:pt x="80" y="230"/>
                      <a:pt x="80" y="230"/>
                      <a:pt x="80" y="230"/>
                    </a:cubicBezTo>
                    <a:cubicBezTo>
                      <a:pt x="80" y="230"/>
                      <a:pt x="89" y="234"/>
                      <a:pt x="88" y="240"/>
                    </a:cubicBezTo>
                    <a:cubicBezTo>
                      <a:pt x="87" y="246"/>
                      <a:pt x="74" y="258"/>
                      <a:pt x="74" y="258"/>
                    </a:cubicBezTo>
                    <a:cubicBezTo>
                      <a:pt x="69" y="286"/>
                      <a:pt x="69" y="286"/>
                      <a:pt x="69" y="286"/>
                    </a:cubicBezTo>
                    <a:cubicBezTo>
                      <a:pt x="69" y="286"/>
                      <a:pt x="61" y="302"/>
                      <a:pt x="61" y="312"/>
                    </a:cubicBezTo>
                    <a:cubicBezTo>
                      <a:pt x="61" y="322"/>
                      <a:pt x="78" y="325"/>
                      <a:pt x="78" y="333"/>
                    </a:cubicBezTo>
                    <a:cubicBezTo>
                      <a:pt x="78" y="341"/>
                      <a:pt x="78" y="353"/>
                      <a:pt x="78" y="353"/>
                    </a:cubicBezTo>
                    <a:cubicBezTo>
                      <a:pt x="99" y="377"/>
                      <a:pt x="99" y="377"/>
                      <a:pt x="99" y="377"/>
                    </a:cubicBezTo>
                    <a:cubicBezTo>
                      <a:pt x="108" y="377"/>
                      <a:pt x="108" y="377"/>
                      <a:pt x="108" y="377"/>
                    </a:cubicBezTo>
                    <a:cubicBezTo>
                      <a:pt x="112" y="388"/>
                      <a:pt x="112" y="388"/>
                      <a:pt x="112" y="388"/>
                    </a:cubicBezTo>
                    <a:cubicBezTo>
                      <a:pt x="112" y="388"/>
                      <a:pt x="122" y="388"/>
                      <a:pt x="132" y="387"/>
                    </a:cubicBezTo>
                    <a:cubicBezTo>
                      <a:pt x="142" y="386"/>
                      <a:pt x="137" y="373"/>
                      <a:pt x="143" y="369"/>
                    </a:cubicBezTo>
                    <a:cubicBezTo>
                      <a:pt x="149" y="365"/>
                      <a:pt x="161" y="368"/>
                      <a:pt x="161" y="368"/>
                    </a:cubicBezTo>
                    <a:cubicBezTo>
                      <a:pt x="162" y="360"/>
                      <a:pt x="162" y="360"/>
                      <a:pt x="162" y="360"/>
                    </a:cubicBezTo>
                    <a:cubicBezTo>
                      <a:pt x="183" y="359"/>
                      <a:pt x="183" y="359"/>
                      <a:pt x="183" y="359"/>
                    </a:cubicBezTo>
                    <a:cubicBezTo>
                      <a:pt x="183" y="359"/>
                      <a:pt x="187" y="343"/>
                      <a:pt x="197" y="342"/>
                    </a:cubicBezTo>
                    <a:cubicBezTo>
                      <a:pt x="207" y="341"/>
                      <a:pt x="209" y="352"/>
                      <a:pt x="217" y="350"/>
                    </a:cubicBezTo>
                    <a:cubicBezTo>
                      <a:pt x="225" y="348"/>
                      <a:pt x="221" y="341"/>
                      <a:pt x="221" y="341"/>
                    </a:cubicBezTo>
                    <a:cubicBezTo>
                      <a:pt x="221" y="341"/>
                      <a:pt x="205" y="310"/>
                      <a:pt x="196" y="302"/>
                    </a:cubicBezTo>
                    <a:cubicBezTo>
                      <a:pt x="187" y="294"/>
                      <a:pt x="197" y="273"/>
                      <a:pt x="196" y="266"/>
                    </a:cubicBezTo>
                    <a:cubicBezTo>
                      <a:pt x="195" y="259"/>
                      <a:pt x="186" y="274"/>
                      <a:pt x="182" y="273"/>
                    </a:cubicBezTo>
                    <a:cubicBezTo>
                      <a:pt x="178" y="272"/>
                      <a:pt x="168" y="258"/>
                      <a:pt x="168" y="251"/>
                    </a:cubicBezTo>
                    <a:cubicBezTo>
                      <a:pt x="168" y="244"/>
                      <a:pt x="158" y="246"/>
                      <a:pt x="157" y="236"/>
                    </a:cubicBezTo>
                    <a:cubicBezTo>
                      <a:pt x="156" y="225"/>
                      <a:pt x="167" y="218"/>
                      <a:pt x="167" y="218"/>
                    </a:cubicBezTo>
                    <a:cubicBezTo>
                      <a:pt x="167" y="218"/>
                      <a:pt x="163" y="199"/>
                      <a:pt x="166" y="190"/>
                    </a:cubicBezTo>
                    <a:cubicBezTo>
                      <a:pt x="169" y="181"/>
                      <a:pt x="187" y="184"/>
                      <a:pt x="199" y="181"/>
                    </a:cubicBezTo>
                    <a:cubicBezTo>
                      <a:pt x="211" y="178"/>
                      <a:pt x="195" y="166"/>
                      <a:pt x="195" y="158"/>
                    </a:cubicBezTo>
                    <a:cubicBezTo>
                      <a:pt x="195" y="150"/>
                      <a:pt x="206" y="136"/>
                      <a:pt x="206" y="136"/>
                    </a:cubicBezTo>
                    <a:cubicBezTo>
                      <a:pt x="206" y="136"/>
                      <a:pt x="206" y="125"/>
                      <a:pt x="203" y="117"/>
                    </a:cubicBezTo>
                    <a:cubicBezTo>
                      <a:pt x="200" y="109"/>
                      <a:pt x="185" y="117"/>
                      <a:pt x="185" y="117"/>
                    </a:cubicBezTo>
                    <a:cubicBezTo>
                      <a:pt x="183" y="102"/>
                      <a:pt x="183" y="102"/>
                      <a:pt x="183" y="102"/>
                    </a:cubicBezTo>
                    <a:cubicBezTo>
                      <a:pt x="183" y="102"/>
                      <a:pt x="166" y="87"/>
                      <a:pt x="153" y="85"/>
                    </a:cubicBezTo>
                    <a:cubicBezTo>
                      <a:pt x="140" y="83"/>
                      <a:pt x="133" y="109"/>
                      <a:pt x="133" y="109"/>
                    </a:cubicBezTo>
                    <a:cubicBezTo>
                      <a:pt x="133" y="109"/>
                      <a:pt x="142" y="69"/>
                      <a:pt x="144" y="61"/>
                    </a:cubicBezTo>
                    <a:cubicBezTo>
                      <a:pt x="146" y="53"/>
                      <a:pt x="132" y="30"/>
                      <a:pt x="126" y="22"/>
                    </a:cubicBezTo>
                    <a:cubicBezTo>
                      <a:pt x="120" y="14"/>
                      <a:pt x="83" y="0"/>
                      <a:pt x="83" y="0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69" y="26"/>
                      <a:pt x="62" y="2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0" name="Freeform 17">
                <a:extLst>
                  <a:ext uri="{FF2B5EF4-FFF2-40B4-BE49-F238E27FC236}">
                    <a16:creationId xmlns:a16="http://schemas.microsoft.com/office/drawing/2014/main" id="{79894EEC-9BA7-4102-9F9D-1C3D7B1E8BD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298700" y="3608388"/>
                <a:ext cx="358775" cy="349250"/>
              </a:xfrm>
              <a:custGeom>
                <a:avLst/>
                <a:gdLst>
                  <a:gd name="T0" fmla="*/ 175 w 642"/>
                  <a:gd name="T1" fmla="*/ 3 h 625"/>
                  <a:gd name="T2" fmla="*/ 165 w 642"/>
                  <a:gd name="T3" fmla="*/ 34 h 625"/>
                  <a:gd name="T4" fmla="*/ 630 w 642"/>
                  <a:gd name="T5" fmla="*/ 190 h 625"/>
                  <a:gd name="T6" fmla="*/ 595 w 642"/>
                  <a:gd name="T7" fmla="*/ 194 h 625"/>
                  <a:gd name="T8" fmla="*/ 553 w 642"/>
                  <a:gd name="T9" fmla="*/ 194 h 625"/>
                  <a:gd name="T10" fmla="*/ 586 w 642"/>
                  <a:gd name="T11" fmla="*/ 167 h 625"/>
                  <a:gd name="T12" fmla="*/ 572 w 642"/>
                  <a:gd name="T13" fmla="*/ 143 h 625"/>
                  <a:gd name="T14" fmla="*/ 556 w 642"/>
                  <a:gd name="T15" fmla="*/ 143 h 625"/>
                  <a:gd name="T16" fmla="*/ 536 w 642"/>
                  <a:gd name="T17" fmla="*/ 123 h 625"/>
                  <a:gd name="T18" fmla="*/ 522 w 642"/>
                  <a:gd name="T19" fmla="*/ 129 h 625"/>
                  <a:gd name="T20" fmla="*/ 498 w 642"/>
                  <a:gd name="T21" fmla="*/ 117 h 625"/>
                  <a:gd name="T22" fmla="*/ 501 w 642"/>
                  <a:gd name="T23" fmla="*/ 93 h 625"/>
                  <a:gd name="T24" fmla="*/ 457 w 642"/>
                  <a:gd name="T25" fmla="*/ 84 h 625"/>
                  <a:gd name="T26" fmla="*/ 435 w 642"/>
                  <a:gd name="T27" fmla="*/ 99 h 625"/>
                  <a:gd name="T28" fmla="*/ 346 w 642"/>
                  <a:gd name="T29" fmla="*/ 88 h 625"/>
                  <a:gd name="T30" fmla="*/ 242 w 642"/>
                  <a:gd name="T31" fmla="*/ 68 h 625"/>
                  <a:gd name="T32" fmla="*/ 147 w 642"/>
                  <a:gd name="T33" fmla="*/ 56 h 625"/>
                  <a:gd name="T34" fmla="*/ 113 w 642"/>
                  <a:gd name="T35" fmla="*/ 136 h 625"/>
                  <a:gd name="T36" fmla="*/ 89 w 642"/>
                  <a:gd name="T37" fmla="*/ 154 h 625"/>
                  <a:gd name="T38" fmla="*/ 82 w 642"/>
                  <a:gd name="T39" fmla="*/ 102 h 625"/>
                  <a:gd name="T40" fmla="*/ 77 w 642"/>
                  <a:gd name="T41" fmla="*/ 38 h 625"/>
                  <a:gd name="T42" fmla="*/ 38 w 642"/>
                  <a:gd name="T43" fmla="*/ 77 h 625"/>
                  <a:gd name="T44" fmla="*/ 24 w 642"/>
                  <a:gd name="T45" fmla="*/ 115 h 625"/>
                  <a:gd name="T46" fmla="*/ 5 w 642"/>
                  <a:gd name="T47" fmla="*/ 162 h 625"/>
                  <a:gd name="T48" fmla="*/ 35 w 642"/>
                  <a:gd name="T49" fmla="*/ 180 h 625"/>
                  <a:gd name="T50" fmla="*/ 50 w 642"/>
                  <a:gd name="T51" fmla="*/ 216 h 625"/>
                  <a:gd name="T52" fmla="*/ 41 w 642"/>
                  <a:gd name="T53" fmla="*/ 259 h 625"/>
                  <a:gd name="T54" fmla="*/ 59 w 642"/>
                  <a:gd name="T55" fmla="*/ 280 h 625"/>
                  <a:gd name="T56" fmla="*/ 111 w 642"/>
                  <a:gd name="T57" fmla="*/ 284 h 625"/>
                  <a:gd name="T58" fmla="*/ 136 w 642"/>
                  <a:gd name="T59" fmla="*/ 284 h 625"/>
                  <a:gd name="T60" fmla="*/ 181 w 642"/>
                  <a:gd name="T61" fmla="*/ 330 h 625"/>
                  <a:gd name="T62" fmla="*/ 203 w 642"/>
                  <a:gd name="T63" fmla="*/ 322 h 625"/>
                  <a:gd name="T64" fmla="*/ 232 w 642"/>
                  <a:gd name="T65" fmla="*/ 324 h 625"/>
                  <a:gd name="T66" fmla="*/ 276 w 642"/>
                  <a:gd name="T67" fmla="*/ 323 h 625"/>
                  <a:gd name="T68" fmla="*/ 263 w 642"/>
                  <a:gd name="T69" fmla="*/ 362 h 625"/>
                  <a:gd name="T70" fmla="*/ 254 w 642"/>
                  <a:gd name="T71" fmla="*/ 404 h 625"/>
                  <a:gd name="T72" fmla="*/ 261 w 642"/>
                  <a:gd name="T73" fmla="*/ 440 h 625"/>
                  <a:gd name="T74" fmla="*/ 278 w 642"/>
                  <a:gd name="T75" fmla="*/ 476 h 625"/>
                  <a:gd name="T76" fmla="*/ 259 w 642"/>
                  <a:gd name="T77" fmla="*/ 507 h 625"/>
                  <a:gd name="T78" fmla="*/ 284 w 642"/>
                  <a:gd name="T79" fmla="*/ 549 h 625"/>
                  <a:gd name="T80" fmla="*/ 299 w 642"/>
                  <a:gd name="T81" fmla="*/ 594 h 625"/>
                  <a:gd name="T82" fmla="*/ 326 w 642"/>
                  <a:gd name="T83" fmla="*/ 619 h 625"/>
                  <a:gd name="T84" fmla="*/ 362 w 642"/>
                  <a:gd name="T85" fmla="*/ 624 h 625"/>
                  <a:gd name="T86" fmla="*/ 400 w 642"/>
                  <a:gd name="T87" fmla="*/ 593 h 625"/>
                  <a:gd name="T88" fmla="*/ 420 w 642"/>
                  <a:gd name="T89" fmla="*/ 579 h 625"/>
                  <a:gd name="T90" fmla="*/ 457 w 642"/>
                  <a:gd name="T91" fmla="*/ 547 h 625"/>
                  <a:gd name="T92" fmla="*/ 432 w 642"/>
                  <a:gd name="T93" fmla="*/ 524 h 625"/>
                  <a:gd name="T94" fmla="*/ 419 w 642"/>
                  <a:gd name="T95" fmla="*/ 490 h 625"/>
                  <a:gd name="T96" fmla="*/ 400 w 642"/>
                  <a:gd name="T97" fmla="*/ 425 h 625"/>
                  <a:gd name="T98" fmla="*/ 429 w 642"/>
                  <a:gd name="T99" fmla="*/ 433 h 625"/>
                  <a:gd name="T100" fmla="*/ 450 w 642"/>
                  <a:gd name="T101" fmla="*/ 444 h 625"/>
                  <a:gd name="T102" fmla="*/ 469 w 642"/>
                  <a:gd name="T103" fmla="*/ 446 h 625"/>
                  <a:gd name="T104" fmla="*/ 507 w 642"/>
                  <a:gd name="T105" fmla="*/ 432 h 625"/>
                  <a:gd name="T106" fmla="*/ 551 w 642"/>
                  <a:gd name="T107" fmla="*/ 424 h 625"/>
                  <a:gd name="T108" fmla="*/ 583 w 642"/>
                  <a:gd name="T109" fmla="*/ 414 h 625"/>
                  <a:gd name="T110" fmla="*/ 596 w 642"/>
                  <a:gd name="T111" fmla="*/ 399 h 625"/>
                  <a:gd name="T112" fmla="*/ 563 w 642"/>
                  <a:gd name="T113" fmla="*/ 340 h 625"/>
                  <a:gd name="T114" fmla="*/ 570 w 642"/>
                  <a:gd name="T115" fmla="*/ 299 h 625"/>
                  <a:gd name="T116" fmla="*/ 616 w 642"/>
                  <a:gd name="T117" fmla="*/ 273 h 625"/>
                  <a:gd name="T118" fmla="*/ 601 w 642"/>
                  <a:gd name="T119" fmla="*/ 250 h 625"/>
                  <a:gd name="T120" fmla="*/ 635 w 642"/>
                  <a:gd name="T121" fmla="*/ 218 h 625"/>
                  <a:gd name="T122" fmla="*/ 630 w 642"/>
                  <a:gd name="T123" fmla="*/ 19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42" h="625">
                    <a:moveTo>
                      <a:pt x="182" y="33"/>
                    </a:moveTo>
                    <a:cubicBezTo>
                      <a:pt x="182" y="33"/>
                      <a:pt x="187" y="6"/>
                      <a:pt x="175" y="3"/>
                    </a:cubicBezTo>
                    <a:cubicBezTo>
                      <a:pt x="164" y="0"/>
                      <a:pt x="158" y="7"/>
                      <a:pt x="158" y="13"/>
                    </a:cubicBezTo>
                    <a:cubicBezTo>
                      <a:pt x="158" y="18"/>
                      <a:pt x="165" y="34"/>
                      <a:pt x="165" y="34"/>
                    </a:cubicBezTo>
                    <a:lnTo>
                      <a:pt x="182" y="33"/>
                    </a:lnTo>
                    <a:close/>
                    <a:moveTo>
                      <a:pt x="630" y="190"/>
                    </a:moveTo>
                    <a:cubicBezTo>
                      <a:pt x="626" y="184"/>
                      <a:pt x="611" y="201"/>
                      <a:pt x="611" y="201"/>
                    </a:cubicBezTo>
                    <a:cubicBezTo>
                      <a:pt x="611" y="201"/>
                      <a:pt x="601" y="197"/>
                      <a:pt x="595" y="194"/>
                    </a:cubicBezTo>
                    <a:cubicBezTo>
                      <a:pt x="589" y="191"/>
                      <a:pt x="575" y="208"/>
                      <a:pt x="575" y="208"/>
                    </a:cubicBezTo>
                    <a:cubicBezTo>
                      <a:pt x="553" y="194"/>
                      <a:pt x="553" y="194"/>
                      <a:pt x="553" y="194"/>
                    </a:cubicBezTo>
                    <a:cubicBezTo>
                      <a:pt x="553" y="194"/>
                      <a:pt x="579" y="194"/>
                      <a:pt x="583" y="187"/>
                    </a:cubicBezTo>
                    <a:cubicBezTo>
                      <a:pt x="587" y="180"/>
                      <a:pt x="586" y="167"/>
                      <a:pt x="586" y="167"/>
                    </a:cubicBezTo>
                    <a:cubicBezTo>
                      <a:pt x="586" y="167"/>
                      <a:pt x="596" y="166"/>
                      <a:pt x="598" y="153"/>
                    </a:cubicBezTo>
                    <a:cubicBezTo>
                      <a:pt x="600" y="140"/>
                      <a:pt x="572" y="143"/>
                      <a:pt x="572" y="143"/>
                    </a:cubicBezTo>
                    <a:cubicBezTo>
                      <a:pt x="572" y="143"/>
                      <a:pt x="568" y="129"/>
                      <a:pt x="561" y="128"/>
                    </a:cubicBezTo>
                    <a:cubicBezTo>
                      <a:pt x="554" y="127"/>
                      <a:pt x="556" y="143"/>
                      <a:pt x="556" y="143"/>
                    </a:cubicBezTo>
                    <a:cubicBezTo>
                      <a:pt x="556" y="143"/>
                      <a:pt x="550" y="134"/>
                      <a:pt x="550" y="128"/>
                    </a:cubicBezTo>
                    <a:cubicBezTo>
                      <a:pt x="550" y="122"/>
                      <a:pt x="536" y="123"/>
                      <a:pt x="536" y="123"/>
                    </a:cubicBezTo>
                    <a:cubicBezTo>
                      <a:pt x="532" y="143"/>
                      <a:pt x="532" y="143"/>
                      <a:pt x="532" y="143"/>
                    </a:cubicBezTo>
                    <a:cubicBezTo>
                      <a:pt x="532" y="143"/>
                      <a:pt x="524" y="135"/>
                      <a:pt x="522" y="129"/>
                    </a:cubicBezTo>
                    <a:cubicBezTo>
                      <a:pt x="520" y="123"/>
                      <a:pt x="519" y="109"/>
                      <a:pt x="519" y="109"/>
                    </a:cubicBezTo>
                    <a:cubicBezTo>
                      <a:pt x="498" y="117"/>
                      <a:pt x="498" y="117"/>
                      <a:pt x="498" y="117"/>
                    </a:cubicBezTo>
                    <a:cubicBezTo>
                      <a:pt x="498" y="117"/>
                      <a:pt x="514" y="108"/>
                      <a:pt x="514" y="103"/>
                    </a:cubicBezTo>
                    <a:cubicBezTo>
                      <a:pt x="514" y="98"/>
                      <a:pt x="501" y="98"/>
                      <a:pt x="501" y="93"/>
                    </a:cubicBezTo>
                    <a:cubicBezTo>
                      <a:pt x="501" y="88"/>
                      <a:pt x="543" y="88"/>
                      <a:pt x="547" y="82"/>
                    </a:cubicBezTo>
                    <a:cubicBezTo>
                      <a:pt x="551" y="76"/>
                      <a:pt x="457" y="84"/>
                      <a:pt x="457" y="84"/>
                    </a:cubicBezTo>
                    <a:cubicBezTo>
                      <a:pt x="466" y="94"/>
                      <a:pt x="466" y="94"/>
                      <a:pt x="466" y="94"/>
                    </a:cubicBezTo>
                    <a:cubicBezTo>
                      <a:pt x="466" y="94"/>
                      <a:pt x="444" y="96"/>
                      <a:pt x="435" y="99"/>
                    </a:cubicBezTo>
                    <a:cubicBezTo>
                      <a:pt x="426" y="102"/>
                      <a:pt x="402" y="119"/>
                      <a:pt x="402" y="119"/>
                    </a:cubicBezTo>
                    <a:cubicBezTo>
                      <a:pt x="378" y="120"/>
                      <a:pt x="346" y="88"/>
                      <a:pt x="346" y="88"/>
                    </a:cubicBezTo>
                    <a:cubicBezTo>
                      <a:pt x="346" y="88"/>
                      <a:pt x="265" y="93"/>
                      <a:pt x="255" y="92"/>
                    </a:cubicBezTo>
                    <a:cubicBezTo>
                      <a:pt x="245" y="91"/>
                      <a:pt x="242" y="82"/>
                      <a:pt x="242" y="68"/>
                    </a:cubicBezTo>
                    <a:cubicBezTo>
                      <a:pt x="242" y="54"/>
                      <a:pt x="236" y="44"/>
                      <a:pt x="210" y="39"/>
                    </a:cubicBezTo>
                    <a:cubicBezTo>
                      <a:pt x="184" y="34"/>
                      <a:pt x="147" y="56"/>
                      <a:pt x="147" y="56"/>
                    </a:cubicBezTo>
                    <a:cubicBezTo>
                      <a:pt x="147" y="56"/>
                      <a:pt x="120" y="62"/>
                      <a:pt x="104" y="76"/>
                    </a:cubicBezTo>
                    <a:cubicBezTo>
                      <a:pt x="88" y="90"/>
                      <a:pt x="111" y="116"/>
                      <a:pt x="113" y="136"/>
                    </a:cubicBezTo>
                    <a:cubicBezTo>
                      <a:pt x="115" y="156"/>
                      <a:pt x="88" y="172"/>
                      <a:pt x="88" y="172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89" y="154"/>
                      <a:pt x="71" y="149"/>
                      <a:pt x="65" y="139"/>
                    </a:cubicBezTo>
                    <a:cubicBezTo>
                      <a:pt x="59" y="129"/>
                      <a:pt x="75" y="111"/>
                      <a:pt x="82" y="102"/>
                    </a:cubicBezTo>
                    <a:cubicBezTo>
                      <a:pt x="89" y="93"/>
                      <a:pt x="88" y="77"/>
                      <a:pt x="88" y="65"/>
                    </a:cubicBezTo>
                    <a:cubicBezTo>
                      <a:pt x="88" y="53"/>
                      <a:pt x="77" y="38"/>
                      <a:pt x="77" y="38"/>
                    </a:cubicBezTo>
                    <a:cubicBezTo>
                      <a:pt x="77" y="38"/>
                      <a:pt x="76" y="53"/>
                      <a:pt x="65" y="56"/>
                    </a:cubicBezTo>
                    <a:cubicBezTo>
                      <a:pt x="54" y="60"/>
                      <a:pt x="45" y="64"/>
                      <a:pt x="38" y="77"/>
                    </a:cubicBezTo>
                    <a:cubicBezTo>
                      <a:pt x="30" y="90"/>
                      <a:pt x="30" y="110"/>
                      <a:pt x="30" y="110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33"/>
                      <a:pt x="0" y="154"/>
                      <a:pt x="5" y="162"/>
                    </a:cubicBezTo>
                    <a:cubicBezTo>
                      <a:pt x="10" y="171"/>
                      <a:pt x="14" y="157"/>
                      <a:pt x="21" y="157"/>
                    </a:cubicBezTo>
                    <a:cubicBezTo>
                      <a:pt x="28" y="157"/>
                      <a:pt x="35" y="171"/>
                      <a:pt x="35" y="180"/>
                    </a:cubicBezTo>
                    <a:cubicBezTo>
                      <a:pt x="35" y="189"/>
                      <a:pt x="36" y="195"/>
                      <a:pt x="36" y="195"/>
                    </a:cubicBezTo>
                    <a:cubicBezTo>
                      <a:pt x="36" y="195"/>
                      <a:pt x="52" y="204"/>
                      <a:pt x="50" y="216"/>
                    </a:cubicBezTo>
                    <a:cubicBezTo>
                      <a:pt x="48" y="229"/>
                      <a:pt x="42" y="232"/>
                      <a:pt x="42" y="232"/>
                    </a:cubicBezTo>
                    <a:cubicBezTo>
                      <a:pt x="41" y="259"/>
                      <a:pt x="41" y="259"/>
                      <a:pt x="41" y="259"/>
                    </a:cubicBezTo>
                    <a:cubicBezTo>
                      <a:pt x="51" y="259"/>
                      <a:pt x="51" y="259"/>
                      <a:pt x="51" y="259"/>
                    </a:cubicBezTo>
                    <a:cubicBezTo>
                      <a:pt x="51" y="259"/>
                      <a:pt x="50" y="277"/>
                      <a:pt x="59" y="280"/>
                    </a:cubicBezTo>
                    <a:cubicBezTo>
                      <a:pt x="68" y="283"/>
                      <a:pt x="79" y="278"/>
                      <a:pt x="83" y="278"/>
                    </a:cubicBezTo>
                    <a:cubicBezTo>
                      <a:pt x="88" y="278"/>
                      <a:pt x="106" y="285"/>
                      <a:pt x="111" y="284"/>
                    </a:cubicBezTo>
                    <a:cubicBezTo>
                      <a:pt x="116" y="283"/>
                      <a:pt x="117" y="277"/>
                      <a:pt x="122" y="277"/>
                    </a:cubicBezTo>
                    <a:cubicBezTo>
                      <a:pt x="127" y="277"/>
                      <a:pt x="136" y="284"/>
                      <a:pt x="136" y="284"/>
                    </a:cubicBezTo>
                    <a:cubicBezTo>
                      <a:pt x="154" y="285"/>
                      <a:pt x="154" y="285"/>
                      <a:pt x="154" y="285"/>
                    </a:cubicBezTo>
                    <a:cubicBezTo>
                      <a:pt x="154" y="285"/>
                      <a:pt x="173" y="327"/>
                      <a:pt x="181" y="330"/>
                    </a:cubicBezTo>
                    <a:cubicBezTo>
                      <a:pt x="189" y="332"/>
                      <a:pt x="197" y="329"/>
                      <a:pt x="197" y="329"/>
                    </a:cubicBezTo>
                    <a:cubicBezTo>
                      <a:pt x="197" y="329"/>
                      <a:pt x="195" y="322"/>
                      <a:pt x="203" y="322"/>
                    </a:cubicBezTo>
                    <a:cubicBezTo>
                      <a:pt x="211" y="322"/>
                      <a:pt x="213" y="329"/>
                      <a:pt x="221" y="330"/>
                    </a:cubicBezTo>
                    <a:cubicBezTo>
                      <a:pt x="229" y="331"/>
                      <a:pt x="232" y="324"/>
                      <a:pt x="232" y="324"/>
                    </a:cubicBezTo>
                    <a:cubicBezTo>
                      <a:pt x="251" y="326"/>
                      <a:pt x="251" y="326"/>
                      <a:pt x="251" y="326"/>
                    </a:cubicBezTo>
                    <a:cubicBezTo>
                      <a:pt x="251" y="326"/>
                      <a:pt x="270" y="311"/>
                      <a:pt x="276" y="323"/>
                    </a:cubicBezTo>
                    <a:cubicBezTo>
                      <a:pt x="282" y="336"/>
                      <a:pt x="265" y="344"/>
                      <a:pt x="265" y="344"/>
                    </a:cubicBezTo>
                    <a:cubicBezTo>
                      <a:pt x="265" y="344"/>
                      <a:pt x="266" y="359"/>
                      <a:pt x="263" y="362"/>
                    </a:cubicBezTo>
                    <a:cubicBezTo>
                      <a:pt x="260" y="365"/>
                      <a:pt x="250" y="370"/>
                      <a:pt x="251" y="375"/>
                    </a:cubicBezTo>
                    <a:cubicBezTo>
                      <a:pt x="252" y="380"/>
                      <a:pt x="254" y="398"/>
                      <a:pt x="254" y="404"/>
                    </a:cubicBezTo>
                    <a:cubicBezTo>
                      <a:pt x="254" y="410"/>
                      <a:pt x="252" y="433"/>
                      <a:pt x="252" y="433"/>
                    </a:cubicBezTo>
                    <a:cubicBezTo>
                      <a:pt x="252" y="433"/>
                      <a:pt x="261" y="437"/>
                      <a:pt x="261" y="440"/>
                    </a:cubicBezTo>
                    <a:cubicBezTo>
                      <a:pt x="261" y="443"/>
                      <a:pt x="262" y="452"/>
                      <a:pt x="262" y="452"/>
                    </a:cubicBezTo>
                    <a:cubicBezTo>
                      <a:pt x="262" y="452"/>
                      <a:pt x="278" y="466"/>
                      <a:pt x="278" y="476"/>
                    </a:cubicBezTo>
                    <a:cubicBezTo>
                      <a:pt x="278" y="486"/>
                      <a:pt x="249" y="504"/>
                      <a:pt x="249" y="504"/>
                    </a:cubicBezTo>
                    <a:cubicBezTo>
                      <a:pt x="259" y="507"/>
                      <a:pt x="259" y="507"/>
                      <a:pt x="259" y="507"/>
                    </a:cubicBezTo>
                    <a:cubicBezTo>
                      <a:pt x="259" y="507"/>
                      <a:pt x="281" y="521"/>
                      <a:pt x="281" y="525"/>
                    </a:cubicBezTo>
                    <a:cubicBezTo>
                      <a:pt x="281" y="529"/>
                      <a:pt x="284" y="549"/>
                      <a:pt x="284" y="549"/>
                    </a:cubicBezTo>
                    <a:cubicBezTo>
                      <a:pt x="284" y="549"/>
                      <a:pt x="295" y="575"/>
                      <a:pt x="294" y="580"/>
                    </a:cubicBezTo>
                    <a:cubicBezTo>
                      <a:pt x="293" y="585"/>
                      <a:pt x="299" y="594"/>
                      <a:pt x="299" y="594"/>
                    </a:cubicBezTo>
                    <a:cubicBezTo>
                      <a:pt x="299" y="594"/>
                      <a:pt x="306" y="607"/>
                      <a:pt x="310" y="612"/>
                    </a:cubicBezTo>
                    <a:cubicBezTo>
                      <a:pt x="314" y="617"/>
                      <a:pt x="326" y="619"/>
                      <a:pt x="326" y="619"/>
                    </a:cubicBezTo>
                    <a:cubicBezTo>
                      <a:pt x="336" y="625"/>
                      <a:pt x="347" y="603"/>
                      <a:pt x="356" y="605"/>
                    </a:cubicBezTo>
                    <a:cubicBezTo>
                      <a:pt x="365" y="607"/>
                      <a:pt x="354" y="624"/>
                      <a:pt x="362" y="624"/>
                    </a:cubicBezTo>
                    <a:cubicBezTo>
                      <a:pt x="370" y="624"/>
                      <a:pt x="376" y="599"/>
                      <a:pt x="382" y="595"/>
                    </a:cubicBezTo>
                    <a:cubicBezTo>
                      <a:pt x="388" y="591"/>
                      <a:pt x="400" y="593"/>
                      <a:pt x="400" y="593"/>
                    </a:cubicBezTo>
                    <a:cubicBezTo>
                      <a:pt x="402" y="587"/>
                      <a:pt x="402" y="587"/>
                      <a:pt x="402" y="587"/>
                    </a:cubicBezTo>
                    <a:cubicBezTo>
                      <a:pt x="402" y="587"/>
                      <a:pt x="407" y="583"/>
                      <a:pt x="420" y="579"/>
                    </a:cubicBezTo>
                    <a:cubicBezTo>
                      <a:pt x="433" y="575"/>
                      <a:pt x="432" y="550"/>
                      <a:pt x="432" y="550"/>
                    </a:cubicBezTo>
                    <a:cubicBezTo>
                      <a:pt x="432" y="550"/>
                      <a:pt x="445" y="553"/>
                      <a:pt x="457" y="547"/>
                    </a:cubicBezTo>
                    <a:cubicBezTo>
                      <a:pt x="469" y="541"/>
                      <a:pt x="462" y="527"/>
                      <a:pt x="462" y="527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2" y="524"/>
                      <a:pt x="432" y="515"/>
                      <a:pt x="432" y="508"/>
                    </a:cubicBezTo>
                    <a:cubicBezTo>
                      <a:pt x="432" y="501"/>
                      <a:pt x="419" y="490"/>
                      <a:pt x="419" y="490"/>
                    </a:cubicBezTo>
                    <a:cubicBezTo>
                      <a:pt x="419" y="490"/>
                      <a:pt x="434" y="466"/>
                      <a:pt x="412" y="455"/>
                    </a:cubicBezTo>
                    <a:cubicBezTo>
                      <a:pt x="390" y="444"/>
                      <a:pt x="400" y="425"/>
                      <a:pt x="400" y="425"/>
                    </a:cubicBezTo>
                    <a:cubicBezTo>
                      <a:pt x="400" y="425"/>
                      <a:pt x="403" y="431"/>
                      <a:pt x="406" y="434"/>
                    </a:cubicBezTo>
                    <a:cubicBezTo>
                      <a:pt x="409" y="437"/>
                      <a:pt x="418" y="429"/>
                      <a:pt x="429" y="433"/>
                    </a:cubicBezTo>
                    <a:cubicBezTo>
                      <a:pt x="440" y="437"/>
                      <a:pt x="434" y="446"/>
                      <a:pt x="436" y="449"/>
                    </a:cubicBezTo>
                    <a:cubicBezTo>
                      <a:pt x="438" y="452"/>
                      <a:pt x="450" y="444"/>
                      <a:pt x="450" y="444"/>
                    </a:cubicBezTo>
                    <a:cubicBezTo>
                      <a:pt x="460" y="450"/>
                      <a:pt x="460" y="450"/>
                      <a:pt x="460" y="450"/>
                    </a:cubicBezTo>
                    <a:cubicBezTo>
                      <a:pt x="460" y="450"/>
                      <a:pt x="465" y="442"/>
                      <a:pt x="469" y="446"/>
                    </a:cubicBezTo>
                    <a:cubicBezTo>
                      <a:pt x="473" y="450"/>
                      <a:pt x="484" y="469"/>
                      <a:pt x="493" y="469"/>
                    </a:cubicBezTo>
                    <a:cubicBezTo>
                      <a:pt x="502" y="469"/>
                      <a:pt x="499" y="435"/>
                      <a:pt x="507" y="432"/>
                    </a:cubicBezTo>
                    <a:cubicBezTo>
                      <a:pt x="515" y="429"/>
                      <a:pt x="521" y="437"/>
                      <a:pt x="528" y="437"/>
                    </a:cubicBezTo>
                    <a:cubicBezTo>
                      <a:pt x="535" y="437"/>
                      <a:pt x="549" y="430"/>
                      <a:pt x="551" y="424"/>
                    </a:cubicBezTo>
                    <a:cubicBezTo>
                      <a:pt x="553" y="418"/>
                      <a:pt x="565" y="413"/>
                      <a:pt x="565" y="413"/>
                    </a:cubicBezTo>
                    <a:cubicBezTo>
                      <a:pt x="583" y="414"/>
                      <a:pt x="583" y="414"/>
                      <a:pt x="583" y="414"/>
                    </a:cubicBezTo>
                    <a:cubicBezTo>
                      <a:pt x="581" y="404"/>
                      <a:pt x="581" y="404"/>
                      <a:pt x="581" y="404"/>
                    </a:cubicBezTo>
                    <a:cubicBezTo>
                      <a:pt x="581" y="404"/>
                      <a:pt x="592" y="406"/>
                      <a:pt x="596" y="399"/>
                    </a:cubicBezTo>
                    <a:cubicBezTo>
                      <a:pt x="600" y="392"/>
                      <a:pt x="594" y="378"/>
                      <a:pt x="594" y="378"/>
                    </a:cubicBezTo>
                    <a:cubicBezTo>
                      <a:pt x="594" y="378"/>
                      <a:pt x="567" y="351"/>
                      <a:pt x="563" y="340"/>
                    </a:cubicBezTo>
                    <a:cubicBezTo>
                      <a:pt x="559" y="329"/>
                      <a:pt x="572" y="330"/>
                      <a:pt x="581" y="322"/>
                    </a:cubicBezTo>
                    <a:cubicBezTo>
                      <a:pt x="590" y="315"/>
                      <a:pt x="570" y="304"/>
                      <a:pt x="570" y="299"/>
                    </a:cubicBezTo>
                    <a:cubicBezTo>
                      <a:pt x="570" y="294"/>
                      <a:pt x="595" y="295"/>
                      <a:pt x="606" y="291"/>
                    </a:cubicBezTo>
                    <a:cubicBezTo>
                      <a:pt x="617" y="287"/>
                      <a:pt x="616" y="277"/>
                      <a:pt x="616" y="273"/>
                    </a:cubicBezTo>
                    <a:cubicBezTo>
                      <a:pt x="616" y="270"/>
                      <a:pt x="609" y="270"/>
                      <a:pt x="605" y="270"/>
                    </a:cubicBezTo>
                    <a:cubicBezTo>
                      <a:pt x="601" y="270"/>
                      <a:pt x="603" y="259"/>
                      <a:pt x="601" y="250"/>
                    </a:cubicBezTo>
                    <a:cubicBezTo>
                      <a:pt x="599" y="241"/>
                      <a:pt x="615" y="236"/>
                      <a:pt x="621" y="234"/>
                    </a:cubicBezTo>
                    <a:cubicBezTo>
                      <a:pt x="628" y="232"/>
                      <a:pt x="635" y="218"/>
                      <a:pt x="635" y="218"/>
                    </a:cubicBezTo>
                    <a:cubicBezTo>
                      <a:pt x="642" y="206"/>
                      <a:pt x="642" y="206"/>
                      <a:pt x="642" y="206"/>
                    </a:cubicBezTo>
                    <a:cubicBezTo>
                      <a:pt x="642" y="206"/>
                      <a:pt x="634" y="196"/>
                      <a:pt x="630" y="19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1" name="Freeform 18">
                <a:extLst>
                  <a:ext uri="{FF2B5EF4-FFF2-40B4-BE49-F238E27FC236}">
                    <a16:creationId xmlns:a16="http://schemas.microsoft.com/office/drawing/2014/main" id="{E36C2A79-1D9E-4040-AB33-6DB0EDCB23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41525" y="3684588"/>
                <a:ext cx="155575" cy="79375"/>
              </a:xfrm>
              <a:custGeom>
                <a:avLst/>
                <a:gdLst>
                  <a:gd name="T0" fmla="*/ 209 w 279"/>
                  <a:gd name="T1" fmla="*/ 47 h 141"/>
                  <a:gd name="T2" fmla="*/ 224 w 279"/>
                  <a:gd name="T3" fmla="*/ 66 h 141"/>
                  <a:gd name="T4" fmla="*/ 232 w 279"/>
                  <a:gd name="T5" fmla="*/ 63 h 141"/>
                  <a:gd name="T6" fmla="*/ 254 w 279"/>
                  <a:gd name="T7" fmla="*/ 81 h 141"/>
                  <a:gd name="T8" fmla="*/ 232 w 279"/>
                  <a:gd name="T9" fmla="*/ 71 h 141"/>
                  <a:gd name="T10" fmla="*/ 229 w 279"/>
                  <a:gd name="T11" fmla="*/ 106 h 141"/>
                  <a:gd name="T12" fmla="*/ 243 w 279"/>
                  <a:gd name="T13" fmla="*/ 128 h 141"/>
                  <a:gd name="T14" fmla="*/ 243 w 279"/>
                  <a:gd name="T15" fmla="*/ 128 h 141"/>
                  <a:gd name="T16" fmla="*/ 253 w 279"/>
                  <a:gd name="T17" fmla="*/ 107 h 141"/>
                  <a:gd name="T18" fmla="*/ 269 w 279"/>
                  <a:gd name="T19" fmla="*/ 109 h 141"/>
                  <a:gd name="T20" fmla="*/ 279 w 279"/>
                  <a:gd name="T21" fmla="*/ 84 h 141"/>
                  <a:gd name="T22" fmla="*/ 266 w 279"/>
                  <a:gd name="T23" fmla="*/ 70 h 141"/>
                  <a:gd name="T24" fmla="*/ 270 w 279"/>
                  <a:gd name="T25" fmla="*/ 58 h 141"/>
                  <a:gd name="T26" fmla="*/ 255 w 279"/>
                  <a:gd name="T27" fmla="*/ 46 h 141"/>
                  <a:gd name="T28" fmla="*/ 236 w 279"/>
                  <a:gd name="T29" fmla="*/ 18 h 141"/>
                  <a:gd name="T30" fmla="*/ 196 w 279"/>
                  <a:gd name="T31" fmla="*/ 13 h 141"/>
                  <a:gd name="T32" fmla="*/ 195 w 279"/>
                  <a:gd name="T33" fmla="*/ 4 h 141"/>
                  <a:gd name="T34" fmla="*/ 163 w 279"/>
                  <a:gd name="T35" fmla="*/ 7 h 141"/>
                  <a:gd name="T36" fmla="*/ 144 w 279"/>
                  <a:gd name="T37" fmla="*/ 27 h 141"/>
                  <a:gd name="T38" fmla="*/ 126 w 279"/>
                  <a:gd name="T39" fmla="*/ 25 h 141"/>
                  <a:gd name="T40" fmla="*/ 94 w 279"/>
                  <a:gd name="T41" fmla="*/ 50 h 141"/>
                  <a:gd name="T42" fmla="*/ 75 w 279"/>
                  <a:gd name="T43" fmla="*/ 43 h 141"/>
                  <a:gd name="T44" fmla="*/ 65 w 279"/>
                  <a:gd name="T45" fmla="*/ 32 h 141"/>
                  <a:gd name="T46" fmla="*/ 59 w 279"/>
                  <a:gd name="T47" fmla="*/ 39 h 141"/>
                  <a:gd name="T48" fmla="*/ 40 w 279"/>
                  <a:gd name="T49" fmla="*/ 35 h 141"/>
                  <a:gd name="T50" fmla="*/ 35 w 279"/>
                  <a:gd name="T51" fmla="*/ 10 h 141"/>
                  <a:gd name="T52" fmla="*/ 27 w 279"/>
                  <a:gd name="T53" fmla="*/ 5 h 141"/>
                  <a:gd name="T54" fmla="*/ 10 w 279"/>
                  <a:gd name="T55" fmla="*/ 11 h 141"/>
                  <a:gd name="T56" fmla="*/ 10 w 279"/>
                  <a:gd name="T57" fmla="*/ 33 h 141"/>
                  <a:gd name="T58" fmla="*/ 24 w 279"/>
                  <a:gd name="T59" fmla="*/ 40 h 141"/>
                  <a:gd name="T60" fmla="*/ 11 w 279"/>
                  <a:gd name="T61" fmla="*/ 51 h 141"/>
                  <a:gd name="T62" fmla="*/ 10 w 279"/>
                  <a:gd name="T63" fmla="*/ 65 h 141"/>
                  <a:gd name="T64" fmla="*/ 6 w 279"/>
                  <a:gd name="T65" fmla="*/ 70 h 141"/>
                  <a:gd name="T66" fmla="*/ 11 w 279"/>
                  <a:gd name="T67" fmla="*/ 75 h 141"/>
                  <a:gd name="T68" fmla="*/ 39 w 279"/>
                  <a:gd name="T69" fmla="*/ 69 h 141"/>
                  <a:gd name="T70" fmla="*/ 44 w 279"/>
                  <a:gd name="T71" fmla="*/ 81 h 141"/>
                  <a:gd name="T72" fmla="*/ 64 w 279"/>
                  <a:gd name="T73" fmla="*/ 80 h 141"/>
                  <a:gd name="T74" fmla="*/ 67 w 279"/>
                  <a:gd name="T75" fmla="*/ 107 h 141"/>
                  <a:gd name="T76" fmla="*/ 86 w 279"/>
                  <a:gd name="T77" fmla="*/ 102 h 141"/>
                  <a:gd name="T78" fmla="*/ 86 w 279"/>
                  <a:gd name="T79" fmla="*/ 89 h 141"/>
                  <a:gd name="T80" fmla="*/ 97 w 279"/>
                  <a:gd name="T81" fmla="*/ 88 h 141"/>
                  <a:gd name="T82" fmla="*/ 115 w 279"/>
                  <a:gd name="T83" fmla="*/ 134 h 141"/>
                  <a:gd name="T84" fmla="*/ 143 w 279"/>
                  <a:gd name="T85" fmla="*/ 118 h 141"/>
                  <a:gd name="T86" fmla="*/ 116 w 279"/>
                  <a:gd name="T87" fmla="*/ 81 h 141"/>
                  <a:gd name="T88" fmla="*/ 147 w 279"/>
                  <a:gd name="T89" fmla="*/ 62 h 141"/>
                  <a:gd name="T90" fmla="*/ 177 w 279"/>
                  <a:gd name="T91" fmla="*/ 36 h 141"/>
                  <a:gd name="T92" fmla="*/ 209 w 279"/>
                  <a:gd name="T93" fmla="*/ 4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141">
                    <a:moveTo>
                      <a:pt x="209" y="47"/>
                    </a:moveTo>
                    <a:cubicBezTo>
                      <a:pt x="215" y="51"/>
                      <a:pt x="224" y="66"/>
                      <a:pt x="224" y="66"/>
                    </a:cubicBezTo>
                    <a:cubicBezTo>
                      <a:pt x="232" y="63"/>
                      <a:pt x="232" y="63"/>
                      <a:pt x="232" y="63"/>
                    </a:cubicBezTo>
                    <a:cubicBezTo>
                      <a:pt x="254" y="81"/>
                      <a:pt x="254" y="81"/>
                      <a:pt x="254" y="81"/>
                    </a:cubicBezTo>
                    <a:cubicBezTo>
                      <a:pt x="232" y="71"/>
                      <a:pt x="232" y="71"/>
                      <a:pt x="232" y="71"/>
                    </a:cubicBezTo>
                    <a:cubicBezTo>
                      <a:pt x="232" y="71"/>
                      <a:pt x="229" y="100"/>
                      <a:pt x="229" y="106"/>
                    </a:cubicBezTo>
                    <a:cubicBezTo>
                      <a:pt x="229" y="111"/>
                      <a:pt x="240" y="124"/>
                      <a:pt x="243" y="128"/>
                    </a:cubicBezTo>
                    <a:cubicBezTo>
                      <a:pt x="243" y="128"/>
                      <a:pt x="243" y="128"/>
                      <a:pt x="243" y="128"/>
                    </a:cubicBezTo>
                    <a:cubicBezTo>
                      <a:pt x="253" y="107"/>
                      <a:pt x="253" y="107"/>
                      <a:pt x="253" y="107"/>
                    </a:cubicBezTo>
                    <a:cubicBezTo>
                      <a:pt x="253" y="107"/>
                      <a:pt x="260" y="117"/>
                      <a:pt x="269" y="109"/>
                    </a:cubicBezTo>
                    <a:cubicBezTo>
                      <a:pt x="279" y="101"/>
                      <a:pt x="279" y="84"/>
                      <a:pt x="279" y="84"/>
                    </a:cubicBezTo>
                    <a:cubicBezTo>
                      <a:pt x="279" y="84"/>
                      <a:pt x="266" y="77"/>
                      <a:pt x="266" y="70"/>
                    </a:cubicBezTo>
                    <a:cubicBezTo>
                      <a:pt x="266" y="64"/>
                      <a:pt x="269" y="59"/>
                      <a:pt x="270" y="58"/>
                    </a:cubicBezTo>
                    <a:cubicBezTo>
                      <a:pt x="255" y="46"/>
                      <a:pt x="255" y="46"/>
                      <a:pt x="255" y="46"/>
                    </a:cubicBezTo>
                    <a:cubicBezTo>
                      <a:pt x="255" y="46"/>
                      <a:pt x="251" y="24"/>
                      <a:pt x="236" y="18"/>
                    </a:cubicBezTo>
                    <a:cubicBezTo>
                      <a:pt x="221" y="12"/>
                      <a:pt x="196" y="13"/>
                      <a:pt x="196" y="13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5" y="4"/>
                      <a:pt x="169" y="0"/>
                      <a:pt x="163" y="7"/>
                    </a:cubicBezTo>
                    <a:cubicBezTo>
                      <a:pt x="157" y="14"/>
                      <a:pt x="144" y="27"/>
                      <a:pt x="144" y="27"/>
                    </a:cubicBezTo>
                    <a:cubicBezTo>
                      <a:pt x="144" y="27"/>
                      <a:pt x="134" y="18"/>
                      <a:pt x="126" y="25"/>
                    </a:cubicBezTo>
                    <a:cubicBezTo>
                      <a:pt x="118" y="32"/>
                      <a:pt x="104" y="50"/>
                      <a:pt x="94" y="50"/>
                    </a:cubicBezTo>
                    <a:cubicBezTo>
                      <a:pt x="84" y="50"/>
                      <a:pt x="75" y="43"/>
                      <a:pt x="75" y="43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45" y="44"/>
                      <a:pt x="40" y="35"/>
                    </a:cubicBezTo>
                    <a:cubicBezTo>
                      <a:pt x="35" y="26"/>
                      <a:pt x="42" y="16"/>
                      <a:pt x="35" y="10"/>
                    </a:cubicBezTo>
                    <a:cubicBezTo>
                      <a:pt x="33" y="8"/>
                      <a:pt x="30" y="7"/>
                      <a:pt x="27" y="5"/>
                    </a:cubicBezTo>
                    <a:cubicBezTo>
                      <a:pt x="23" y="6"/>
                      <a:pt x="16" y="9"/>
                      <a:pt x="10" y="11"/>
                    </a:cubicBezTo>
                    <a:cubicBezTo>
                      <a:pt x="0" y="14"/>
                      <a:pt x="10" y="33"/>
                      <a:pt x="10" y="33"/>
                    </a:cubicBezTo>
                    <a:cubicBezTo>
                      <a:pt x="10" y="33"/>
                      <a:pt x="24" y="35"/>
                      <a:pt x="24" y="40"/>
                    </a:cubicBezTo>
                    <a:cubicBezTo>
                      <a:pt x="24" y="45"/>
                      <a:pt x="11" y="51"/>
                      <a:pt x="11" y="51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59" y="102"/>
                      <a:pt x="67" y="107"/>
                    </a:cubicBezTo>
                    <a:cubicBezTo>
                      <a:pt x="75" y="112"/>
                      <a:pt x="86" y="102"/>
                      <a:pt x="86" y="102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8"/>
                      <a:pt x="101" y="141"/>
                      <a:pt x="115" y="134"/>
                    </a:cubicBezTo>
                    <a:cubicBezTo>
                      <a:pt x="129" y="127"/>
                      <a:pt x="143" y="118"/>
                      <a:pt x="143" y="118"/>
                    </a:cubicBezTo>
                    <a:cubicBezTo>
                      <a:pt x="143" y="118"/>
                      <a:pt x="105" y="91"/>
                      <a:pt x="116" y="81"/>
                    </a:cubicBezTo>
                    <a:cubicBezTo>
                      <a:pt x="127" y="71"/>
                      <a:pt x="138" y="70"/>
                      <a:pt x="147" y="62"/>
                    </a:cubicBezTo>
                    <a:cubicBezTo>
                      <a:pt x="156" y="54"/>
                      <a:pt x="167" y="34"/>
                      <a:pt x="177" y="36"/>
                    </a:cubicBezTo>
                    <a:cubicBezTo>
                      <a:pt x="187" y="38"/>
                      <a:pt x="203" y="43"/>
                      <a:pt x="209" y="4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id="{E287CA69-62DA-4AA2-9296-E71FA34BFA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39950" y="3595688"/>
                <a:ext cx="325437" cy="506413"/>
              </a:xfrm>
              <a:custGeom>
                <a:avLst/>
                <a:gdLst>
                  <a:gd name="T0" fmla="*/ 65 w 581"/>
                  <a:gd name="T1" fmla="*/ 635 h 902"/>
                  <a:gd name="T2" fmla="*/ 120 w 581"/>
                  <a:gd name="T3" fmla="*/ 665 h 902"/>
                  <a:gd name="T4" fmla="*/ 185 w 581"/>
                  <a:gd name="T5" fmla="*/ 680 h 902"/>
                  <a:gd name="T6" fmla="*/ 238 w 581"/>
                  <a:gd name="T7" fmla="*/ 732 h 902"/>
                  <a:gd name="T8" fmla="*/ 264 w 581"/>
                  <a:gd name="T9" fmla="*/ 772 h 902"/>
                  <a:gd name="T10" fmla="*/ 329 w 581"/>
                  <a:gd name="T11" fmla="*/ 813 h 902"/>
                  <a:gd name="T12" fmla="*/ 388 w 581"/>
                  <a:gd name="T13" fmla="*/ 797 h 902"/>
                  <a:gd name="T14" fmla="*/ 415 w 581"/>
                  <a:gd name="T15" fmla="*/ 846 h 902"/>
                  <a:gd name="T16" fmla="*/ 427 w 581"/>
                  <a:gd name="T17" fmla="*/ 898 h 902"/>
                  <a:gd name="T18" fmla="*/ 444 w 581"/>
                  <a:gd name="T19" fmla="*/ 831 h 902"/>
                  <a:gd name="T20" fmla="*/ 464 w 581"/>
                  <a:gd name="T21" fmla="*/ 749 h 902"/>
                  <a:gd name="T22" fmla="*/ 425 w 581"/>
                  <a:gd name="T23" fmla="*/ 688 h 902"/>
                  <a:gd name="T24" fmla="*/ 471 w 581"/>
                  <a:gd name="T25" fmla="*/ 643 h 902"/>
                  <a:gd name="T26" fmla="*/ 442 w 581"/>
                  <a:gd name="T27" fmla="*/ 616 h 902"/>
                  <a:gd name="T28" fmla="*/ 510 w 581"/>
                  <a:gd name="T29" fmla="*/ 586 h 902"/>
                  <a:gd name="T30" fmla="*/ 555 w 581"/>
                  <a:gd name="T31" fmla="*/ 563 h 902"/>
                  <a:gd name="T32" fmla="*/ 564 w 581"/>
                  <a:gd name="T33" fmla="*/ 614 h 902"/>
                  <a:gd name="T34" fmla="*/ 566 w 581"/>
                  <a:gd name="T35" fmla="*/ 569 h 902"/>
                  <a:gd name="T36" fmla="*/ 531 w 581"/>
                  <a:gd name="T37" fmla="*/ 524 h 902"/>
                  <a:gd name="T38" fmla="*/ 543 w 581"/>
                  <a:gd name="T39" fmla="*/ 460 h 902"/>
                  <a:gd name="T40" fmla="*/ 533 w 581"/>
                  <a:gd name="T41" fmla="*/ 395 h 902"/>
                  <a:gd name="T42" fmla="*/ 558 w 581"/>
                  <a:gd name="T43" fmla="*/ 343 h 902"/>
                  <a:gd name="T44" fmla="*/ 503 w 581"/>
                  <a:gd name="T45" fmla="*/ 350 h 902"/>
                  <a:gd name="T46" fmla="*/ 463 w 581"/>
                  <a:gd name="T47" fmla="*/ 350 h 902"/>
                  <a:gd name="T48" fmla="*/ 404 w 581"/>
                  <a:gd name="T49" fmla="*/ 297 h 902"/>
                  <a:gd name="T50" fmla="*/ 341 w 581"/>
                  <a:gd name="T51" fmla="*/ 300 h 902"/>
                  <a:gd name="T52" fmla="*/ 324 w 581"/>
                  <a:gd name="T53" fmla="*/ 252 h 902"/>
                  <a:gd name="T54" fmla="*/ 317 w 581"/>
                  <a:gd name="T55" fmla="*/ 200 h 902"/>
                  <a:gd name="T56" fmla="*/ 306 w 581"/>
                  <a:gd name="T57" fmla="*/ 153 h 902"/>
                  <a:gd name="T58" fmla="*/ 320 w 581"/>
                  <a:gd name="T59" fmla="*/ 97 h 902"/>
                  <a:gd name="T60" fmla="*/ 381 w 581"/>
                  <a:gd name="T61" fmla="*/ 47 h 902"/>
                  <a:gd name="T62" fmla="*/ 342 w 581"/>
                  <a:gd name="T63" fmla="*/ 45 h 902"/>
                  <a:gd name="T64" fmla="*/ 271 w 581"/>
                  <a:gd name="T65" fmla="*/ 74 h 902"/>
                  <a:gd name="T66" fmla="*/ 239 w 581"/>
                  <a:gd name="T67" fmla="*/ 101 h 902"/>
                  <a:gd name="T68" fmla="*/ 207 w 581"/>
                  <a:gd name="T69" fmla="*/ 94 h 902"/>
                  <a:gd name="T70" fmla="*/ 177 w 581"/>
                  <a:gd name="T71" fmla="*/ 155 h 902"/>
                  <a:gd name="T72" fmla="*/ 147 w 581"/>
                  <a:gd name="T73" fmla="*/ 198 h 902"/>
                  <a:gd name="T74" fmla="*/ 123 w 581"/>
                  <a:gd name="T75" fmla="*/ 229 h 902"/>
                  <a:gd name="T76" fmla="*/ 93 w 581"/>
                  <a:gd name="T77" fmla="*/ 215 h 902"/>
                  <a:gd name="T78" fmla="*/ 92 w 581"/>
                  <a:gd name="T79" fmla="*/ 267 h 902"/>
                  <a:gd name="T80" fmla="*/ 74 w 581"/>
                  <a:gd name="T81" fmla="*/ 301 h 902"/>
                  <a:gd name="T82" fmla="*/ 77 w 581"/>
                  <a:gd name="T83" fmla="*/ 338 h 902"/>
                  <a:gd name="T84" fmla="*/ 77 w 581"/>
                  <a:gd name="T85" fmla="*/ 378 h 902"/>
                  <a:gd name="T86" fmla="*/ 74 w 581"/>
                  <a:gd name="T87" fmla="*/ 454 h 902"/>
                  <a:gd name="T88" fmla="*/ 74 w 581"/>
                  <a:gd name="T89" fmla="*/ 522 h 902"/>
                  <a:gd name="T90" fmla="*/ 26 w 581"/>
                  <a:gd name="T91" fmla="*/ 580 h 902"/>
                  <a:gd name="T92" fmla="*/ 23 w 581"/>
                  <a:gd name="T93" fmla="*/ 614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81" h="902">
                    <a:moveTo>
                      <a:pt x="23" y="614"/>
                    </a:moveTo>
                    <a:cubicBezTo>
                      <a:pt x="34" y="620"/>
                      <a:pt x="42" y="632"/>
                      <a:pt x="42" y="632"/>
                    </a:cubicBezTo>
                    <a:cubicBezTo>
                      <a:pt x="42" y="632"/>
                      <a:pt x="55" y="627"/>
                      <a:pt x="65" y="635"/>
                    </a:cubicBezTo>
                    <a:cubicBezTo>
                      <a:pt x="75" y="643"/>
                      <a:pt x="68" y="650"/>
                      <a:pt x="77" y="656"/>
                    </a:cubicBezTo>
                    <a:cubicBezTo>
                      <a:pt x="86" y="662"/>
                      <a:pt x="97" y="657"/>
                      <a:pt x="97" y="657"/>
                    </a:cubicBezTo>
                    <a:cubicBezTo>
                      <a:pt x="97" y="657"/>
                      <a:pt x="113" y="667"/>
                      <a:pt x="120" y="665"/>
                    </a:cubicBezTo>
                    <a:cubicBezTo>
                      <a:pt x="127" y="663"/>
                      <a:pt x="115" y="650"/>
                      <a:pt x="132" y="653"/>
                    </a:cubicBezTo>
                    <a:cubicBezTo>
                      <a:pt x="149" y="656"/>
                      <a:pt x="141" y="674"/>
                      <a:pt x="154" y="675"/>
                    </a:cubicBezTo>
                    <a:cubicBezTo>
                      <a:pt x="166" y="676"/>
                      <a:pt x="178" y="676"/>
                      <a:pt x="185" y="680"/>
                    </a:cubicBezTo>
                    <a:cubicBezTo>
                      <a:pt x="192" y="684"/>
                      <a:pt x="222" y="708"/>
                      <a:pt x="222" y="708"/>
                    </a:cubicBezTo>
                    <a:cubicBezTo>
                      <a:pt x="230" y="732"/>
                      <a:pt x="230" y="732"/>
                      <a:pt x="230" y="732"/>
                    </a:cubicBezTo>
                    <a:cubicBezTo>
                      <a:pt x="238" y="732"/>
                      <a:pt x="238" y="732"/>
                      <a:pt x="238" y="732"/>
                    </a:cubicBezTo>
                    <a:cubicBezTo>
                      <a:pt x="249" y="745"/>
                      <a:pt x="249" y="745"/>
                      <a:pt x="249" y="745"/>
                    </a:cubicBezTo>
                    <a:cubicBezTo>
                      <a:pt x="249" y="745"/>
                      <a:pt x="257" y="742"/>
                      <a:pt x="259" y="748"/>
                    </a:cubicBezTo>
                    <a:cubicBezTo>
                      <a:pt x="262" y="754"/>
                      <a:pt x="264" y="772"/>
                      <a:pt x="264" y="772"/>
                    </a:cubicBezTo>
                    <a:cubicBezTo>
                      <a:pt x="264" y="772"/>
                      <a:pt x="282" y="773"/>
                      <a:pt x="283" y="781"/>
                    </a:cubicBezTo>
                    <a:cubicBezTo>
                      <a:pt x="284" y="788"/>
                      <a:pt x="269" y="803"/>
                      <a:pt x="288" y="808"/>
                    </a:cubicBezTo>
                    <a:cubicBezTo>
                      <a:pt x="307" y="813"/>
                      <a:pt x="329" y="813"/>
                      <a:pt x="329" y="813"/>
                    </a:cubicBezTo>
                    <a:cubicBezTo>
                      <a:pt x="329" y="813"/>
                      <a:pt x="330" y="792"/>
                      <a:pt x="344" y="795"/>
                    </a:cubicBezTo>
                    <a:cubicBezTo>
                      <a:pt x="358" y="798"/>
                      <a:pt x="359" y="805"/>
                      <a:pt x="367" y="805"/>
                    </a:cubicBezTo>
                    <a:cubicBezTo>
                      <a:pt x="376" y="805"/>
                      <a:pt x="384" y="796"/>
                      <a:pt x="388" y="797"/>
                    </a:cubicBezTo>
                    <a:cubicBezTo>
                      <a:pt x="392" y="798"/>
                      <a:pt x="400" y="810"/>
                      <a:pt x="400" y="810"/>
                    </a:cubicBezTo>
                    <a:cubicBezTo>
                      <a:pt x="400" y="810"/>
                      <a:pt x="428" y="809"/>
                      <a:pt x="428" y="823"/>
                    </a:cubicBezTo>
                    <a:cubicBezTo>
                      <a:pt x="428" y="838"/>
                      <a:pt x="420" y="846"/>
                      <a:pt x="415" y="846"/>
                    </a:cubicBezTo>
                    <a:cubicBezTo>
                      <a:pt x="410" y="846"/>
                      <a:pt x="401" y="876"/>
                      <a:pt x="404" y="881"/>
                    </a:cubicBezTo>
                    <a:cubicBezTo>
                      <a:pt x="407" y="887"/>
                      <a:pt x="421" y="882"/>
                      <a:pt x="421" y="882"/>
                    </a:cubicBezTo>
                    <a:cubicBezTo>
                      <a:pt x="427" y="898"/>
                      <a:pt x="427" y="898"/>
                      <a:pt x="427" y="898"/>
                    </a:cubicBezTo>
                    <a:cubicBezTo>
                      <a:pt x="438" y="902"/>
                      <a:pt x="438" y="902"/>
                      <a:pt x="438" y="902"/>
                    </a:cubicBezTo>
                    <a:cubicBezTo>
                      <a:pt x="441" y="893"/>
                      <a:pt x="442" y="881"/>
                      <a:pt x="442" y="881"/>
                    </a:cubicBezTo>
                    <a:cubicBezTo>
                      <a:pt x="444" y="831"/>
                      <a:pt x="444" y="831"/>
                      <a:pt x="444" y="831"/>
                    </a:cubicBezTo>
                    <a:cubicBezTo>
                      <a:pt x="455" y="801"/>
                      <a:pt x="455" y="801"/>
                      <a:pt x="455" y="801"/>
                    </a:cubicBezTo>
                    <a:cubicBezTo>
                      <a:pt x="453" y="767"/>
                      <a:pt x="453" y="767"/>
                      <a:pt x="453" y="767"/>
                    </a:cubicBezTo>
                    <a:cubicBezTo>
                      <a:pt x="453" y="767"/>
                      <a:pt x="463" y="756"/>
                      <a:pt x="464" y="749"/>
                    </a:cubicBezTo>
                    <a:cubicBezTo>
                      <a:pt x="465" y="742"/>
                      <a:pt x="451" y="727"/>
                      <a:pt x="451" y="727"/>
                    </a:cubicBezTo>
                    <a:cubicBezTo>
                      <a:pt x="451" y="727"/>
                      <a:pt x="450" y="715"/>
                      <a:pt x="448" y="706"/>
                    </a:cubicBezTo>
                    <a:cubicBezTo>
                      <a:pt x="446" y="697"/>
                      <a:pt x="425" y="688"/>
                      <a:pt x="425" y="688"/>
                    </a:cubicBezTo>
                    <a:cubicBezTo>
                      <a:pt x="427" y="646"/>
                      <a:pt x="427" y="646"/>
                      <a:pt x="427" y="646"/>
                    </a:cubicBezTo>
                    <a:cubicBezTo>
                      <a:pt x="449" y="641"/>
                      <a:pt x="449" y="641"/>
                      <a:pt x="449" y="641"/>
                    </a:cubicBezTo>
                    <a:cubicBezTo>
                      <a:pt x="449" y="641"/>
                      <a:pt x="458" y="645"/>
                      <a:pt x="471" y="643"/>
                    </a:cubicBezTo>
                    <a:cubicBezTo>
                      <a:pt x="484" y="641"/>
                      <a:pt x="465" y="621"/>
                      <a:pt x="465" y="621"/>
                    </a:cubicBezTo>
                    <a:cubicBezTo>
                      <a:pt x="458" y="623"/>
                      <a:pt x="458" y="623"/>
                      <a:pt x="458" y="623"/>
                    </a:cubicBezTo>
                    <a:cubicBezTo>
                      <a:pt x="442" y="616"/>
                      <a:pt x="442" y="616"/>
                      <a:pt x="442" y="616"/>
                    </a:cubicBezTo>
                    <a:cubicBezTo>
                      <a:pt x="442" y="616"/>
                      <a:pt x="434" y="587"/>
                      <a:pt x="443" y="582"/>
                    </a:cubicBezTo>
                    <a:cubicBezTo>
                      <a:pt x="452" y="577"/>
                      <a:pt x="466" y="590"/>
                      <a:pt x="466" y="590"/>
                    </a:cubicBezTo>
                    <a:cubicBezTo>
                      <a:pt x="510" y="586"/>
                      <a:pt x="510" y="586"/>
                      <a:pt x="510" y="586"/>
                    </a:cubicBezTo>
                    <a:cubicBezTo>
                      <a:pt x="510" y="586"/>
                      <a:pt x="510" y="569"/>
                      <a:pt x="516" y="569"/>
                    </a:cubicBezTo>
                    <a:cubicBezTo>
                      <a:pt x="522" y="569"/>
                      <a:pt x="527" y="585"/>
                      <a:pt x="533" y="584"/>
                    </a:cubicBezTo>
                    <a:cubicBezTo>
                      <a:pt x="539" y="583"/>
                      <a:pt x="548" y="560"/>
                      <a:pt x="555" y="563"/>
                    </a:cubicBezTo>
                    <a:cubicBezTo>
                      <a:pt x="562" y="566"/>
                      <a:pt x="557" y="573"/>
                      <a:pt x="557" y="573"/>
                    </a:cubicBezTo>
                    <a:cubicBezTo>
                      <a:pt x="557" y="573"/>
                      <a:pt x="560" y="574"/>
                      <a:pt x="562" y="580"/>
                    </a:cubicBezTo>
                    <a:cubicBezTo>
                      <a:pt x="564" y="586"/>
                      <a:pt x="564" y="614"/>
                      <a:pt x="564" y="614"/>
                    </a:cubicBezTo>
                    <a:cubicBezTo>
                      <a:pt x="581" y="614"/>
                      <a:pt x="581" y="614"/>
                      <a:pt x="581" y="614"/>
                    </a:cubicBezTo>
                    <a:cubicBezTo>
                      <a:pt x="581" y="614"/>
                      <a:pt x="575" y="605"/>
                      <a:pt x="576" y="600"/>
                    </a:cubicBezTo>
                    <a:cubicBezTo>
                      <a:pt x="577" y="595"/>
                      <a:pt x="566" y="569"/>
                      <a:pt x="566" y="569"/>
                    </a:cubicBezTo>
                    <a:cubicBezTo>
                      <a:pt x="566" y="569"/>
                      <a:pt x="563" y="549"/>
                      <a:pt x="563" y="545"/>
                    </a:cubicBezTo>
                    <a:cubicBezTo>
                      <a:pt x="563" y="541"/>
                      <a:pt x="541" y="527"/>
                      <a:pt x="541" y="527"/>
                    </a:cubicBezTo>
                    <a:cubicBezTo>
                      <a:pt x="531" y="524"/>
                      <a:pt x="531" y="524"/>
                      <a:pt x="531" y="524"/>
                    </a:cubicBezTo>
                    <a:cubicBezTo>
                      <a:pt x="531" y="524"/>
                      <a:pt x="560" y="506"/>
                      <a:pt x="560" y="496"/>
                    </a:cubicBezTo>
                    <a:cubicBezTo>
                      <a:pt x="560" y="486"/>
                      <a:pt x="544" y="472"/>
                      <a:pt x="544" y="472"/>
                    </a:cubicBezTo>
                    <a:cubicBezTo>
                      <a:pt x="544" y="472"/>
                      <a:pt x="543" y="463"/>
                      <a:pt x="543" y="460"/>
                    </a:cubicBezTo>
                    <a:cubicBezTo>
                      <a:pt x="543" y="457"/>
                      <a:pt x="534" y="453"/>
                      <a:pt x="534" y="453"/>
                    </a:cubicBezTo>
                    <a:cubicBezTo>
                      <a:pt x="534" y="453"/>
                      <a:pt x="536" y="430"/>
                      <a:pt x="536" y="424"/>
                    </a:cubicBezTo>
                    <a:cubicBezTo>
                      <a:pt x="536" y="418"/>
                      <a:pt x="534" y="400"/>
                      <a:pt x="533" y="395"/>
                    </a:cubicBezTo>
                    <a:cubicBezTo>
                      <a:pt x="532" y="390"/>
                      <a:pt x="542" y="385"/>
                      <a:pt x="545" y="382"/>
                    </a:cubicBezTo>
                    <a:cubicBezTo>
                      <a:pt x="548" y="379"/>
                      <a:pt x="547" y="364"/>
                      <a:pt x="547" y="364"/>
                    </a:cubicBezTo>
                    <a:cubicBezTo>
                      <a:pt x="547" y="364"/>
                      <a:pt x="564" y="356"/>
                      <a:pt x="558" y="343"/>
                    </a:cubicBezTo>
                    <a:cubicBezTo>
                      <a:pt x="552" y="331"/>
                      <a:pt x="533" y="346"/>
                      <a:pt x="533" y="346"/>
                    </a:cubicBezTo>
                    <a:cubicBezTo>
                      <a:pt x="514" y="344"/>
                      <a:pt x="514" y="344"/>
                      <a:pt x="514" y="344"/>
                    </a:cubicBezTo>
                    <a:cubicBezTo>
                      <a:pt x="514" y="344"/>
                      <a:pt x="511" y="351"/>
                      <a:pt x="503" y="350"/>
                    </a:cubicBezTo>
                    <a:cubicBezTo>
                      <a:pt x="495" y="349"/>
                      <a:pt x="493" y="342"/>
                      <a:pt x="485" y="342"/>
                    </a:cubicBezTo>
                    <a:cubicBezTo>
                      <a:pt x="477" y="342"/>
                      <a:pt x="479" y="349"/>
                      <a:pt x="479" y="349"/>
                    </a:cubicBezTo>
                    <a:cubicBezTo>
                      <a:pt x="479" y="349"/>
                      <a:pt x="471" y="352"/>
                      <a:pt x="463" y="350"/>
                    </a:cubicBezTo>
                    <a:cubicBezTo>
                      <a:pt x="455" y="347"/>
                      <a:pt x="436" y="305"/>
                      <a:pt x="436" y="305"/>
                    </a:cubicBezTo>
                    <a:cubicBezTo>
                      <a:pt x="418" y="304"/>
                      <a:pt x="418" y="304"/>
                      <a:pt x="418" y="304"/>
                    </a:cubicBezTo>
                    <a:cubicBezTo>
                      <a:pt x="418" y="304"/>
                      <a:pt x="409" y="297"/>
                      <a:pt x="404" y="297"/>
                    </a:cubicBezTo>
                    <a:cubicBezTo>
                      <a:pt x="399" y="297"/>
                      <a:pt x="398" y="303"/>
                      <a:pt x="393" y="304"/>
                    </a:cubicBezTo>
                    <a:cubicBezTo>
                      <a:pt x="388" y="305"/>
                      <a:pt x="370" y="298"/>
                      <a:pt x="365" y="298"/>
                    </a:cubicBezTo>
                    <a:cubicBezTo>
                      <a:pt x="361" y="298"/>
                      <a:pt x="350" y="303"/>
                      <a:pt x="341" y="300"/>
                    </a:cubicBezTo>
                    <a:cubicBezTo>
                      <a:pt x="332" y="297"/>
                      <a:pt x="333" y="279"/>
                      <a:pt x="333" y="279"/>
                    </a:cubicBezTo>
                    <a:cubicBezTo>
                      <a:pt x="323" y="279"/>
                      <a:pt x="323" y="279"/>
                      <a:pt x="323" y="279"/>
                    </a:cubicBezTo>
                    <a:cubicBezTo>
                      <a:pt x="324" y="252"/>
                      <a:pt x="324" y="252"/>
                      <a:pt x="324" y="252"/>
                    </a:cubicBezTo>
                    <a:cubicBezTo>
                      <a:pt x="324" y="252"/>
                      <a:pt x="330" y="249"/>
                      <a:pt x="332" y="236"/>
                    </a:cubicBezTo>
                    <a:cubicBezTo>
                      <a:pt x="334" y="224"/>
                      <a:pt x="318" y="215"/>
                      <a:pt x="318" y="215"/>
                    </a:cubicBezTo>
                    <a:cubicBezTo>
                      <a:pt x="318" y="215"/>
                      <a:pt x="317" y="209"/>
                      <a:pt x="317" y="200"/>
                    </a:cubicBezTo>
                    <a:cubicBezTo>
                      <a:pt x="317" y="191"/>
                      <a:pt x="310" y="177"/>
                      <a:pt x="303" y="177"/>
                    </a:cubicBezTo>
                    <a:cubicBezTo>
                      <a:pt x="296" y="177"/>
                      <a:pt x="292" y="191"/>
                      <a:pt x="287" y="182"/>
                    </a:cubicBezTo>
                    <a:cubicBezTo>
                      <a:pt x="282" y="174"/>
                      <a:pt x="306" y="153"/>
                      <a:pt x="306" y="153"/>
                    </a:cubicBezTo>
                    <a:cubicBezTo>
                      <a:pt x="306" y="135"/>
                      <a:pt x="306" y="135"/>
                      <a:pt x="306" y="135"/>
                    </a:cubicBezTo>
                    <a:cubicBezTo>
                      <a:pt x="312" y="130"/>
                      <a:pt x="312" y="130"/>
                      <a:pt x="312" y="130"/>
                    </a:cubicBezTo>
                    <a:cubicBezTo>
                      <a:pt x="312" y="130"/>
                      <a:pt x="312" y="110"/>
                      <a:pt x="320" y="97"/>
                    </a:cubicBezTo>
                    <a:cubicBezTo>
                      <a:pt x="327" y="84"/>
                      <a:pt x="336" y="80"/>
                      <a:pt x="347" y="76"/>
                    </a:cubicBezTo>
                    <a:cubicBezTo>
                      <a:pt x="358" y="73"/>
                      <a:pt x="359" y="58"/>
                      <a:pt x="359" y="58"/>
                    </a:cubicBezTo>
                    <a:cubicBezTo>
                      <a:pt x="359" y="58"/>
                      <a:pt x="376" y="48"/>
                      <a:pt x="381" y="47"/>
                    </a:cubicBezTo>
                    <a:cubicBezTo>
                      <a:pt x="386" y="46"/>
                      <a:pt x="401" y="42"/>
                      <a:pt x="402" y="21"/>
                    </a:cubicBezTo>
                    <a:cubicBezTo>
                      <a:pt x="403" y="0"/>
                      <a:pt x="361" y="16"/>
                      <a:pt x="355" y="17"/>
                    </a:cubicBezTo>
                    <a:cubicBezTo>
                      <a:pt x="349" y="18"/>
                      <a:pt x="349" y="38"/>
                      <a:pt x="342" y="45"/>
                    </a:cubicBezTo>
                    <a:cubicBezTo>
                      <a:pt x="335" y="52"/>
                      <a:pt x="324" y="45"/>
                      <a:pt x="317" y="46"/>
                    </a:cubicBezTo>
                    <a:cubicBezTo>
                      <a:pt x="310" y="47"/>
                      <a:pt x="296" y="70"/>
                      <a:pt x="296" y="70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1" y="74"/>
                      <a:pt x="265" y="65"/>
                      <a:pt x="258" y="69"/>
                    </a:cubicBezTo>
                    <a:cubicBezTo>
                      <a:pt x="251" y="74"/>
                      <a:pt x="251" y="86"/>
                      <a:pt x="251" y="86"/>
                    </a:cubicBezTo>
                    <a:cubicBezTo>
                      <a:pt x="251" y="86"/>
                      <a:pt x="246" y="100"/>
                      <a:pt x="239" y="101"/>
                    </a:cubicBezTo>
                    <a:cubicBezTo>
                      <a:pt x="232" y="103"/>
                      <a:pt x="240" y="92"/>
                      <a:pt x="240" y="92"/>
                    </a:cubicBezTo>
                    <a:cubicBezTo>
                      <a:pt x="240" y="92"/>
                      <a:pt x="234" y="87"/>
                      <a:pt x="230" y="87"/>
                    </a:cubicBezTo>
                    <a:cubicBezTo>
                      <a:pt x="227" y="87"/>
                      <a:pt x="212" y="91"/>
                      <a:pt x="207" y="94"/>
                    </a:cubicBezTo>
                    <a:cubicBezTo>
                      <a:pt x="202" y="98"/>
                      <a:pt x="187" y="112"/>
                      <a:pt x="183" y="119"/>
                    </a:cubicBezTo>
                    <a:cubicBezTo>
                      <a:pt x="180" y="126"/>
                      <a:pt x="188" y="135"/>
                      <a:pt x="188" y="135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84" y="171"/>
                      <a:pt x="184" y="171"/>
                      <a:pt x="184" y="171"/>
                    </a:cubicBezTo>
                    <a:cubicBezTo>
                      <a:pt x="184" y="171"/>
                      <a:pt x="168" y="172"/>
                      <a:pt x="162" y="175"/>
                    </a:cubicBezTo>
                    <a:cubicBezTo>
                      <a:pt x="156" y="177"/>
                      <a:pt x="150" y="191"/>
                      <a:pt x="147" y="198"/>
                    </a:cubicBezTo>
                    <a:cubicBezTo>
                      <a:pt x="143" y="205"/>
                      <a:pt x="129" y="207"/>
                      <a:pt x="129" y="207"/>
                    </a:cubicBezTo>
                    <a:cubicBezTo>
                      <a:pt x="115" y="213"/>
                      <a:pt x="115" y="213"/>
                      <a:pt x="115" y="213"/>
                    </a:cubicBezTo>
                    <a:cubicBezTo>
                      <a:pt x="123" y="229"/>
                      <a:pt x="123" y="229"/>
                      <a:pt x="123" y="229"/>
                    </a:cubicBezTo>
                    <a:cubicBezTo>
                      <a:pt x="123" y="229"/>
                      <a:pt x="126" y="252"/>
                      <a:pt x="118" y="254"/>
                    </a:cubicBezTo>
                    <a:cubicBezTo>
                      <a:pt x="110" y="256"/>
                      <a:pt x="116" y="246"/>
                      <a:pt x="115" y="236"/>
                    </a:cubicBezTo>
                    <a:cubicBezTo>
                      <a:pt x="113" y="227"/>
                      <a:pt x="93" y="215"/>
                      <a:pt x="93" y="215"/>
                    </a:cubicBezTo>
                    <a:cubicBezTo>
                      <a:pt x="93" y="215"/>
                      <a:pt x="89" y="221"/>
                      <a:pt x="89" y="228"/>
                    </a:cubicBezTo>
                    <a:cubicBezTo>
                      <a:pt x="89" y="235"/>
                      <a:pt x="102" y="242"/>
                      <a:pt x="102" y="242"/>
                    </a:cubicBezTo>
                    <a:cubicBezTo>
                      <a:pt x="102" y="242"/>
                      <a:pt x="102" y="259"/>
                      <a:pt x="92" y="267"/>
                    </a:cubicBezTo>
                    <a:cubicBezTo>
                      <a:pt x="83" y="275"/>
                      <a:pt x="76" y="265"/>
                      <a:pt x="76" y="265"/>
                    </a:cubicBezTo>
                    <a:cubicBezTo>
                      <a:pt x="66" y="286"/>
                      <a:pt x="66" y="286"/>
                      <a:pt x="66" y="286"/>
                    </a:cubicBezTo>
                    <a:cubicBezTo>
                      <a:pt x="74" y="301"/>
                      <a:pt x="74" y="301"/>
                      <a:pt x="74" y="301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4" y="308"/>
                      <a:pt x="81" y="313"/>
                      <a:pt x="87" y="325"/>
                    </a:cubicBezTo>
                    <a:cubicBezTo>
                      <a:pt x="93" y="337"/>
                      <a:pt x="77" y="338"/>
                      <a:pt x="77" y="338"/>
                    </a:cubicBezTo>
                    <a:cubicBezTo>
                      <a:pt x="87" y="353"/>
                      <a:pt x="87" y="353"/>
                      <a:pt x="87" y="353"/>
                    </a:cubicBezTo>
                    <a:cubicBezTo>
                      <a:pt x="92" y="375"/>
                      <a:pt x="92" y="375"/>
                      <a:pt x="92" y="375"/>
                    </a:cubicBezTo>
                    <a:cubicBezTo>
                      <a:pt x="77" y="378"/>
                      <a:pt x="77" y="378"/>
                      <a:pt x="77" y="378"/>
                    </a:cubicBezTo>
                    <a:cubicBezTo>
                      <a:pt x="87" y="391"/>
                      <a:pt x="87" y="391"/>
                      <a:pt x="87" y="391"/>
                    </a:cubicBezTo>
                    <a:cubicBezTo>
                      <a:pt x="87" y="431"/>
                      <a:pt x="87" y="431"/>
                      <a:pt x="87" y="431"/>
                    </a:cubicBezTo>
                    <a:cubicBezTo>
                      <a:pt x="87" y="431"/>
                      <a:pt x="74" y="441"/>
                      <a:pt x="74" y="454"/>
                    </a:cubicBezTo>
                    <a:cubicBezTo>
                      <a:pt x="74" y="467"/>
                      <a:pt x="91" y="467"/>
                      <a:pt x="92" y="482"/>
                    </a:cubicBezTo>
                    <a:cubicBezTo>
                      <a:pt x="93" y="497"/>
                      <a:pt x="65" y="514"/>
                      <a:pt x="65" y="514"/>
                    </a:cubicBezTo>
                    <a:cubicBezTo>
                      <a:pt x="74" y="522"/>
                      <a:pt x="74" y="522"/>
                      <a:pt x="74" y="522"/>
                    </a:cubicBezTo>
                    <a:cubicBezTo>
                      <a:pt x="55" y="539"/>
                      <a:pt x="55" y="539"/>
                      <a:pt x="55" y="539"/>
                    </a:cubicBezTo>
                    <a:cubicBezTo>
                      <a:pt x="55" y="539"/>
                      <a:pt x="34" y="539"/>
                      <a:pt x="26" y="548"/>
                    </a:cubicBezTo>
                    <a:cubicBezTo>
                      <a:pt x="18" y="558"/>
                      <a:pt x="26" y="580"/>
                      <a:pt x="26" y="580"/>
                    </a:cubicBezTo>
                    <a:cubicBezTo>
                      <a:pt x="26" y="580"/>
                      <a:pt x="1" y="572"/>
                      <a:pt x="0" y="586"/>
                    </a:cubicBezTo>
                    <a:cubicBezTo>
                      <a:pt x="0" y="588"/>
                      <a:pt x="0" y="590"/>
                      <a:pt x="0" y="592"/>
                    </a:cubicBezTo>
                    <a:cubicBezTo>
                      <a:pt x="5" y="598"/>
                      <a:pt x="15" y="611"/>
                      <a:pt x="23" y="61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3" name="Freeform 20">
                <a:extLst>
                  <a:ext uri="{FF2B5EF4-FFF2-40B4-BE49-F238E27FC236}">
                    <a16:creationId xmlns:a16="http://schemas.microsoft.com/office/drawing/2014/main" id="{A9D8346C-A7C5-45B3-8E7C-24F16F3D1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6200" y="4554538"/>
                <a:ext cx="227012" cy="254000"/>
              </a:xfrm>
              <a:custGeom>
                <a:avLst/>
                <a:gdLst>
                  <a:gd name="T0" fmla="*/ 326 w 407"/>
                  <a:gd name="T1" fmla="*/ 441 h 452"/>
                  <a:gd name="T2" fmla="*/ 333 w 407"/>
                  <a:gd name="T3" fmla="*/ 452 h 452"/>
                  <a:gd name="T4" fmla="*/ 342 w 407"/>
                  <a:gd name="T5" fmla="*/ 435 h 452"/>
                  <a:gd name="T6" fmla="*/ 356 w 407"/>
                  <a:gd name="T7" fmla="*/ 439 h 452"/>
                  <a:gd name="T8" fmla="*/ 369 w 407"/>
                  <a:gd name="T9" fmla="*/ 415 h 452"/>
                  <a:gd name="T10" fmla="*/ 399 w 407"/>
                  <a:gd name="T11" fmla="*/ 390 h 452"/>
                  <a:gd name="T12" fmla="*/ 399 w 407"/>
                  <a:gd name="T13" fmla="*/ 344 h 452"/>
                  <a:gd name="T14" fmla="*/ 396 w 407"/>
                  <a:gd name="T15" fmla="*/ 331 h 452"/>
                  <a:gd name="T16" fmla="*/ 399 w 407"/>
                  <a:gd name="T17" fmla="*/ 311 h 452"/>
                  <a:gd name="T18" fmla="*/ 405 w 407"/>
                  <a:gd name="T19" fmla="*/ 276 h 452"/>
                  <a:gd name="T20" fmla="*/ 388 w 407"/>
                  <a:gd name="T21" fmla="*/ 244 h 452"/>
                  <a:gd name="T22" fmla="*/ 358 w 407"/>
                  <a:gd name="T23" fmla="*/ 254 h 452"/>
                  <a:gd name="T24" fmla="*/ 338 w 407"/>
                  <a:gd name="T25" fmla="*/ 211 h 452"/>
                  <a:gd name="T26" fmla="*/ 333 w 407"/>
                  <a:gd name="T27" fmla="*/ 166 h 452"/>
                  <a:gd name="T28" fmla="*/ 296 w 407"/>
                  <a:gd name="T29" fmla="*/ 161 h 452"/>
                  <a:gd name="T30" fmla="*/ 221 w 407"/>
                  <a:gd name="T31" fmla="*/ 148 h 452"/>
                  <a:gd name="T32" fmla="*/ 220 w 407"/>
                  <a:gd name="T33" fmla="*/ 94 h 452"/>
                  <a:gd name="T34" fmla="*/ 211 w 407"/>
                  <a:gd name="T35" fmla="*/ 86 h 452"/>
                  <a:gd name="T36" fmla="*/ 211 w 407"/>
                  <a:gd name="T37" fmla="*/ 66 h 452"/>
                  <a:gd name="T38" fmla="*/ 200 w 407"/>
                  <a:gd name="T39" fmla="*/ 51 h 452"/>
                  <a:gd name="T40" fmla="*/ 187 w 407"/>
                  <a:gd name="T41" fmla="*/ 28 h 452"/>
                  <a:gd name="T42" fmla="*/ 152 w 407"/>
                  <a:gd name="T43" fmla="*/ 0 h 452"/>
                  <a:gd name="T44" fmla="*/ 99 w 407"/>
                  <a:gd name="T45" fmla="*/ 9 h 452"/>
                  <a:gd name="T46" fmla="*/ 30 w 407"/>
                  <a:gd name="T47" fmla="*/ 21 h 452"/>
                  <a:gd name="T48" fmla="*/ 26 w 407"/>
                  <a:gd name="T49" fmla="*/ 40 h 452"/>
                  <a:gd name="T50" fmla="*/ 7 w 407"/>
                  <a:gd name="T51" fmla="*/ 56 h 452"/>
                  <a:gd name="T52" fmla="*/ 16 w 407"/>
                  <a:gd name="T53" fmla="*/ 89 h 452"/>
                  <a:gd name="T54" fmla="*/ 10 w 407"/>
                  <a:gd name="T55" fmla="*/ 163 h 452"/>
                  <a:gd name="T56" fmla="*/ 23 w 407"/>
                  <a:gd name="T57" fmla="*/ 175 h 452"/>
                  <a:gd name="T58" fmla="*/ 48 w 407"/>
                  <a:gd name="T59" fmla="*/ 209 h 452"/>
                  <a:gd name="T60" fmla="*/ 84 w 407"/>
                  <a:gd name="T61" fmla="*/ 231 h 452"/>
                  <a:gd name="T62" fmla="*/ 88 w 407"/>
                  <a:gd name="T63" fmla="*/ 245 h 452"/>
                  <a:gd name="T64" fmla="*/ 133 w 407"/>
                  <a:gd name="T65" fmla="*/ 261 h 452"/>
                  <a:gd name="T66" fmla="*/ 164 w 407"/>
                  <a:gd name="T67" fmla="*/ 277 h 452"/>
                  <a:gd name="T68" fmla="*/ 220 w 407"/>
                  <a:gd name="T69" fmla="*/ 306 h 452"/>
                  <a:gd name="T70" fmla="*/ 258 w 407"/>
                  <a:gd name="T71" fmla="*/ 322 h 452"/>
                  <a:gd name="T72" fmla="*/ 246 w 407"/>
                  <a:gd name="T73" fmla="*/ 347 h 452"/>
                  <a:gd name="T74" fmla="*/ 255 w 407"/>
                  <a:gd name="T75" fmla="*/ 362 h 452"/>
                  <a:gd name="T76" fmla="*/ 239 w 407"/>
                  <a:gd name="T77" fmla="*/ 369 h 452"/>
                  <a:gd name="T78" fmla="*/ 239 w 407"/>
                  <a:gd name="T79" fmla="*/ 391 h 452"/>
                  <a:gd name="T80" fmla="*/ 224 w 407"/>
                  <a:gd name="T81" fmla="*/ 425 h 452"/>
                  <a:gd name="T82" fmla="*/ 254 w 407"/>
                  <a:gd name="T83" fmla="*/ 425 h 452"/>
                  <a:gd name="T84" fmla="*/ 287 w 407"/>
                  <a:gd name="T85" fmla="*/ 439 h 452"/>
                  <a:gd name="T86" fmla="*/ 326 w 407"/>
                  <a:gd name="T87" fmla="*/ 4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7" h="452">
                    <a:moveTo>
                      <a:pt x="326" y="441"/>
                    </a:moveTo>
                    <a:cubicBezTo>
                      <a:pt x="333" y="452"/>
                      <a:pt x="333" y="452"/>
                      <a:pt x="333" y="452"/>
                    </a:cubicBezTo>
                    <a:cubicBezTo>
                      <a:pt x="333" y="452"/>
                      <a:pt x="333" y="433"/>
                      <a:pt x="342" y="435"/>
                    </a:cubicBezTo>
                    <a:cubicBezTo>
                      <a:pt x="351" y="437"/>
                      <a:pt x="352" y="446"/>
                      <a:pt x="356" y="439"/>
                    </a:cubicBezTo>
                    <a:cubicBezTo>
                      <a:pt x="360" y="432"/>
                      <a:pt x="362" y="415"/>
                      <a:pt x="369" y="415"/>
                    </a:cubicBezTo>
                    <a:cubicBezTo>
                      <a:pt x="376" y="415"/>
                      <a:pt x="397" y="401"/>
                      <a:pt x="399" y="390"/>
                    </a:cubicBezTo>
                    <a:cubicBezTo>
                      <a:pt x="401" y="379"/>
                      <a:pt x="399" y="344"/>
                      <a:pt x="399" y="344"/>
                    </a:cubicBezTo>
                    <a:cubicBezTo>
                      <a:pt x="396" y="331"/>
                      <a:pt x="396" y="331"/>
                      <a:pt x="396" y="331"/>
                    </a:cubicBezTo>
                    <a:cubicBezTo>
                      <a:pt x="396" y="331"/>
                      <a:pt x="397" y="316"/>
                      <a:pt x="399" y="311"/>
                    </a:cubicBezTo>
                    <a:cubicBezTo>
                      <a:pt x="401" y="306"/>
                      <a:pt x="403" y="296"/>
                      <a:pt x="405" y="276"/>
                    </a:cubicBezTo>
                    <a:cubicBezTo>
                      <a:pt x="407" y="256"/>
                      <a:pt x="403" y="248"/>
                      <a:pt x="388" y="244"/>
                    </a:cubicBezTo>
                    <a:cubicBezTo>
                      <a:pt x="373" y="240"/>
                      <a:pt x="369" y="256"/>
                      <a:pt x="358" y="254"/>
                    </a:cubicBezTo>
                    <a:cubicBezTo>
                      <a:pt x="347" y="252"/>
                      <a:pt x="343" y="231"/>
                      <a:pt x="338" y="211"/>
                    </a:cubicBezTo>
                    <a:cubicBezTo>
                      <a:pt x="333" y="191"/>
                      <a:pt x="337" y="174"/>
                      <a:pt x="333" y="166"/>
                    </a:cubicBezTo>
                    <a:cubicBezTo>
                      <a:pt x="329" y="158"/>
                      <a:pt x="311" y="158"/>
                      <a:pt x="296" y="161"/>
                    </a:cubicBezTo>
                    <a:cubicBezTo>
                      <a:pt x="281" y="164"/>
                      <a:pt x="237" y="157"/>
                      <a:pt x="221" y="148"/>
                    </a:cubicBezTo>
                    <a:cubicBezTo>
                      <a:pt x="205" y="139"/>
                      <a:pt x="220" y="103"/>
                      <a:pt x="220" y="94"/>
                    </a:cubicBezTo>
                    <a:cubicBezTo>
                      <a:pt x="220" y="85"/>
                      <a:pt x="215" y="90"/>
                      <a:pt x="211" y="86"/>
                    </a:cubicBezTo>
                    <a:cubicBezTo>
                      <a:pt x="207" y="82"/>
                      <a:pt x="213" y="73"/>
                      <a:pt x="211" y="66"/>
                    </a:cubicBezTo>
                    <a:cubicBezTo>
                      <a:pt x="209" y="59"/>
                      <a:pt x="200" y="57"/>
                      <a:pt x="200" y="51"/>
                    </a:cubicBezTo>
                    <a:cubicBezTo>
                      <a:pt x="187" y="28"/>
                      <a:pt x="187" y="28"/>
                      <a:pt x="187" y="28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14" y="52"/>
                      <a:pt x="7" y="56"/>
                    </a:cubicBezTo>
                    <a:cubicBezTo>
                      <a:pt x="0" y="60"/>
                      <a:pt x="15" y="82"/>
                      <a:pt x="16" y="89"/>
                    </a:cubicBezTo>
                    <a:cubicBezTo>
                      <a:pt x="18" y="95"/>
                      <a:pt x="10" y="163"/>
                      <a:pt x="10" y="163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39" y="204"/>
                      <a:pt x="48" y="209"/>
                    </a:cubicBezTo>
                    <a:cubicBezTo>
                      <a:pt x="57" y="214"/>
                      <a:pt x="84" y="231"/>
                      <a:pt x="84" y="231"/>
                    </a:cubicBezTo>
                    <a:cubicBezTo>
                      <a:pt x="88" y="245"/>
                      <a:pt x="88" y="245"/>
                      <a:pt x="88" y="245"/>
                    </a:cubicBezTo>
                    <a:cubicBezTo>
                      <a:pt x="88" y="245"/>
                      <a:pt x="123" y="265"/>
                      <a:pt x="133" y="261"/>
                    </a:cubicBezTo>
                    <a:cubicBezTo>
                      <a:pt x="143" y="257"/>
                      <a:pt x="164" y="277"/>
                      <a:pt x="164" y="277"/>
                    </a:cubicBezTo>
                    <a:cubicBezTo>
                      <a:pt x="164" y="277"/>
                      <a:pt x="214" y="305"/>
                      <a:pt x="220" y="306"/>
                    </a:cubicBezTo>
                    <a:cubicBezTo>
                      <a:pt x="226" y="307"/>
                      <a:pt x="260" y="314"/>
                      <a:pt x="258" y="322"/>
                    </a:cubicBezTo>
                    <a:cubicBezTo>
                      <a:pt x="256" y="330"/>
                      <a:pt x="246" y="347"/>
                      <a:pt x="246" y="347"/>
                    </a:cubicBezTo>
                    <a:cubicBezTo>
                      <a:pt x="246" y="347"/>
                      <a:pt x="259" y="355"/>
                      <a:pt x="255" y="362"/>
                    </a:cubicBezTo>
                    <a:cubicBezTo>
                      <a:pt x="251" y="369"/>
                      <a:pt x="239" y="369"/>
                      <a:pt x="239" y="369"/>
                    </a:cubicBezTo>
                    <a:cubicBezTo>
                      <a:pt x="239" y="391"/>
                      <a:pt x="239" y="391"/>
                      <a:pt x="239" y="391"/>
                    </a:cubicBezTo>
                    <a:cubicBezTo>
                      <a:pt x="239" y="391"/>
                      <a:pt x="219" y="418"/>
                      <a:pt x="224" y="425"/>
                    </a:cubicBezTo>
                    <a:cubicBezTo>
                      <a:pt x="229" y="432"/>
                      <a:pt x="245" y="422"/>
                      <a:pt x="254" y="425"/>
                    </a:cubicBezTo>
                    <a:cubicBezTo>
                      <a:pt x="263" y="428"/>
                      <a:pt x="270" y="435"/>
                      <a:pt x="287" y="439"/>
                    </a:cubicBezTo>
                    <a:cubicBezTo>
                      <a:pt x="304" y="443"/>
                      <a:pt x="326" y="441"/>
                      <a:pt x="326" y="44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4" name="Freeform 21">
                <a:extLst>
                  <a:ext uri="{FF2B5EF4-FFF2-40B4-BE49-F238E27FC236}">
                    <a16:creationId xmlns:a16="http://schemas.microsoft.com/office/drawing/2014/main" id="{2D45D5E8-8132-4108-8777-773F433855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76538" y="4881562"/>
                <a:ext cx="136525" cy="144463"/>
              </a:xfrm>
              <a:custGeom>
                <a:avLst/>
                <a:gdLst>
                  <a:gd name="T0" fmla="*/ 92 w 246"/>
                  <a:gd name="T1" fmla="*/ 249 h 258"/>
                  <a:gd name="T2" fmla="*/ 152 w 246"/>
                  <a:gd name="T3" fmla="*/ 253 h 258"/>
                  <a:gd name="T4" fmla="*/ 220 w 246"/>
                  <a:gd name="T5" fmla="*/ 244 h 258"/>
                  <a:gd name="T6" fmla="*/ 243 w 246"/>
                  <a:gd name="T7" fmla="*/ 196 h 258"/>
                  <a:gd name="T8" fmla="*/ 233 w 246"/>
                  <a:gd name="T9" fmla="*/ 197 h 258"/>
                  <a:gd name="T10" fmla="*/ 234 w 246"/>
                  <a:gd name="T11" fmla="*/ 176 h 258"/>
                  <a:gd name="T12" fmla="*/ 227 w 246"/>
                  <a:gd name="T13" fmla="*/ 169 h 258"/>
                  <a:gd name="T14" fmla="*/ 241 w 246"/>
                  <a:gd name="T15" fmla="*/ 140 h 258"/>
                  <a:gd name="T16" fmla="*/ 219 w 246"/>
                  <a:gd name="T17" fmla="*/ 127 h 258"/>
                  <a:gd name="T18" fmla="*/ 201 w 246"/>
                  <a:gd name="T19" fmla="*/ 98 h 258"/>
                  <a:gd name="T20" fmla="*/ 182 w 246"/>
                  <a:gd name="T21" fmla="*/ 95 h 258"/>
                  <a:gd name="T22" fmla="*/ 164 w 246"/>
                  <a:gd name="T23" fmla="*/ 76 h 258"/>
                  <a:gd name="T24" fmla="*/ 152 w 246"/>
                  <a:gd name="T25" fmla="*/ 67 h 258"/>
                  <a:gd name="T26" fmla="*/ 140 w 246"/>
                  <a:gd name="T27" fmla="*/ 65 h 258"/>
                  <a:gd name="T28" fmla="*/ 116 w 246"/>
                  <a:gd name="T29" fmla="*/ 43 h 258"/>
                  <a:gd name="T30" fmla="*/ 101 w 246"/>
                  <a:gd name="T31" fmla="*/ 54 h 258"/>
                  <a:gd name="T32" fmla="*/ 85 w 246"/>
                  <a:gd name="T33" fmla="*/ 31 h 258"/>
                  <a:gd name="T34" fmla="*/ 48 w 246"/>
                  <a:gd name="T35" fmla="*/ 2 h 258"/>
                  <a:gd name="T36" fmla="*/ 30 w 246"/>
                  <a:gd name="T37" fmla="*/ 10 h 258"/>
                  <a:gd name="T38" fmla="*/ 14 w 246"/>
                  <a:gd name="T39" fmla="*/ 9 h 258"/>
                  <a:gd name="T40" fmla="*/ 0 w 246"/>
                  <a:gd name="T41" fmla="*/ 24 h 258"/>
                  <a:gd name="T42" fmla="*/ 21 w 246"/>
                  <a:gd name="T43" fmla="*/ 41 h 258"/>
                  <a:gd name="T44" fmla="*/ 3 w 246"/>
                  <a:gd name="T45" fmla="*/ 48 h 258"/>
                  <a:gd name="T46" fmla="*/ 3 w 246"/>
                  <a:gd name="T47" fmla="*/ 75 h 258"/>
                  <a:gd name="T48" fmla="*/ 20 w 246"/>
                  <a:gd name="T49" fmla="*/ 85 h 258"/>
                  <a:gd name="T50" fmla="*/ 2 w 246"/>
                  <a:gd name="T51" fmla="*/ 93 h 258"/>
                  <a:gd name="T52" fmla="*/ 16 w 246"/>
                  <a:gd name="T53" fmla="*/ 114 h 258"/>
                  <a:gd name="T54" fmla="*/ 9 w 246"/>
                  <a:gd name="T55" fmla="*/ 124 h 258"/>
                  <a:gd name="T56" fmla="*/ 28 w 246"/>
                  <a:gd name="T57" fmla="*/ 152 h 258"/>
                  <a:gd name="T58" fmla="*/ 4 w 246"/>
                  <a:gd name="T59" fmla="*/ 158 h 258"/>
                  <a:gd name="T60" fmla="*/ 4 w 246"/>
                  <a:gd name="T61" fmla="*/ 190 h 258"/>
                  <a:gd name="T62" fmla="*/ 24 w 246"/>
                  <a:gd name="T63" fmla="*/ 215 h 258"/>
                  <a:gd name="T64" fmla="*/ 51 w 246"/>
                  <a:gd name="T65" fmla="*/ 234 h 258"/>
                  <a:gd name="T66" fmla="*/ 58 w 246"/>
                  <a:gd name="T67" fmla="*/ 238 h 258"/>
                  <a:gd name="T68" fmla="*/ 85 w 246"/>
                  <a:gd name="T69" fmla="*/ 238 h 258"/>
                  <a:gd name="T70" fmla="*/ 92 w 246"/>
                  <a:gd name="T71" fmla="*/ 24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6" h="258">
                    <a:moveTo>
                      <a:pt x="92" y="249"/>
                    </a:moveTo>
                    <a:cubicBezTo>
                      <a:pt x="92" y="249"/>
                      <a:pt x="119" y="248"/>
                      <a:pt x="152" y="253"/>
                    </a:cubicBezTo>
                    <a:cubicBezTo>
                      <a:pt x="185" y="258"/>
                      <a:pt x="204" y="257"/>
                      <a:pt x="220" y="244"/>
                    </a:cubicBezTo>
                    <a:cubicBezTo>
                      <a:pt x="234" y="233"/>
                      <a:pt x="241" y="203"/>
                      <a:pt x="243" y="196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4" y="176"/>
                      <a:pt x="234" y="176"/>
                      <a:pt x="234" y="176"/>
                    </a:cubicBezTo>
                    <a:cubicBezTo>
                      <a:pt x="234" y="176"/>
                      <a:pt x="228" y="176"/>
                      <a:pt x="227" y="169"/>
                    </a:cubicBezTo>
                    <a:cubicBezTo>
                      <a:pt x="226" y="162"/>
                      <a:pt x="236" y="149"/>
                      <a:pt x="241" y="140"/>
                    </a:cubicBezTo>
                    <a:cubicBezTo>
                      <a:pt x="246" y="131"/>
                      <a:pt x="227" y="132"/>
                      <a:pt x="219" y="127"/>
                    </a:cubicBezTo>
                    <a:cubicBezTo>
                      <a:pt x="211" y="122"/>
                      <a:pt x="201" y="98"/>
                      <a:pt x="201" y="98"/>
                    </a:cubicBezTo>
                    <a:cubicBezTo>
                      <a:pt x="201" y="98"/>
                      <a:pt x="194" y="99"/>
                      <a:pt x="182" y="95"/>
                    </a:cubicBezTo>
                    <a:cubicBezTo>
                      <a:pt x="170" y="91"/>
                      <a:pt x="168" y="78"/>
                      <a:pt x="164" y="76"/>
                    </a:cubicBezTo>
                    <a:cubicBezTo>
                      <a:pt x="160" y="74"/>
                      <a:pt x="152" y="67"/>
                      <a:pt x="152" y="67"/>
                    </a:cubicBezTo>
                    <a:cubicBezTo>
                      <a:pt x="152" y="67"/>
                      <a:pt x="145" y="68"/>
                      <a:pt x="140" y="65"/>
                    </a:cubicBezTo>
                    <a:cubicBezTo>
                      <a:pt x="135" y="62"/>
                      <a:pt x="126" y="46"/>
                      <a:pt x="116" y="43"/>
                    </a:cubicBezTo>
                    <a:cubicBezTo>
                      <a:pt x="106" y="40"/>
                      <a:pt x="107" y="54"/>
                      <a:pt x="101" y="54"/>
                    </a:cubicBezTo>
                    <a:cubicBezTo>
                      <a:pt x="95" y="54"/>
                      <a:pt x="85" y="31"/>
                      <a:pt x="85" y="31"/>
                    </a:cubicBezTo>
                    <a:cubicBezTo>
                      <a:pt x="85" y="31"/>
                      <a:pt x="60" y="4"/>
                      <a:pt x="48" y="2"/>
                    </a:cubicBezTo>
                    <a:cubicBezTo>
                      <a:pt x="36" y="0"/>
                      <a:pt x="30" y="10"/>
                      <a:pt x="30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0" y="20"/>
                      <a:pt x="0" y="24"/>
                    </a:cubicBezTo>
                    <a:cubicBezTo>
                      <a:pt x="0" y="28"/>
                      <a:pt x="21" y="41"/>
                      <a:pt x="21" y="41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0" y="85"/>
                      <a:pt x="1" y="84"/>
                      <a:pt x="2" y="93"/>
                    </a:cubicBezTo>
                    <a:cubicBezTo>
                      <a:pt x="3" y="102"/>
                      <a:pt x="16" y="114"/>
                      <a:pt x="16" y="11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9" y="124"/>
                      <a:pt x="29" y="147"/>
                      <a:pt x="28" y="152"/>
                    </a:cubicBezTo>
                    <a:cubicBezTo>
                      <a:pt x="27" y="157"/>
                      <a:pt x="4" y="158"/>
                      <a:pt x="4" y="15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24" y="215"/>
                      <a:pt x="24" y="215"/>
                      <a:pt x="24" y="215"/>
                    </a:cubicBezTo>
                    <a:cubicBezTo>
                      <a:pt x="32" y="209"/>
                      <a:pt x="46" y="227"/>
                      <a:pt x="51" y="234"/>
                    </a:cubicBezTo>
                    <a:cubicBezTo>
                      <a:pt x="58" y="238"/>
                      <a:pt x="58" y="238"/>
                      <a:pt x="58" y="238"/>
                    </a:cubicBezTo>
                    <a:cubicBezTo>
                      <a:pt x="85" y="238"/>
                      <a:pt x="85" y="238"/>
                      <a:pt x="85" y="238"/>
                    </a:cubicBezTo>
                    <a:lnTo>
                      <a:pt x="92" y="24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5" name="Freeform 22">
                <a:extLst>
                  <a:ext uri="{FF2B5EF4-FFF2-40B4-BE49-F238E27FC236}">
                    <a16:creationId xmlns:a16="http://schemas.microsoft.com/office/drawing/2014/main" id="{9AEBEBDD-0E57-41C6-B80C-AF3507A921A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459038" y="4633913"/>
                <a:ext cx="409575" cy="911225"/>
              </a:xfrm>
              <a:custGeom>
                <a:avLst/>
                <a:gdLst>
                  <a:gd name="T0" fmla="*/ 659 w 732"/>
                  <a:gd name="T1" fmla="*/ 333 h 1628"/>
                  <a:gd name="T2" fmla="*/ 726 w 732"/>
                  <a:gd name="T3" fmla="*/ 284 h 1628"/>
                  <a:gd name="T4" fmla="*/ 679 w 732"/>
                  <a:gd name="T5" fmla="*/ 205 h 1628"/>
                  <a:gd name="T6" fmla="*/ 622 w 732"/>
                  <a:gd name="T7" fmla="*/ 296 h 1628"/>
                  <a:gd name="T8" fmla="*/ 534 w 732"/>
                  <a:gd name="T9" fmla="*/ 286 h 1628"/>
                  <a:gd name="T10" fmla="*/ 535 w 732"/>
                  <a:gd name="T11" fmla="*/ 223 h 1628"/>
                  <a:gd name="T12" fmla="*/ 444 w 732"/>
                  <a:gd name="T13" fmla="*/ 138 h 1628"/>
                  <a:gd name="T14" fmla="*/ 328 w 732"/>
                  <a:gd name="T15" fmla="*/ 70 h 1628"/>
                  <a:gd name="T16" fmla="*/ 216 w 732"/>
                  <a:gd name="T17" fmla="*/ 13 h 1628"/>
                  <a:gd name="T18" fmla="*/ 115 w 732"/>
                  <a:gd name="T19" fmla="*/ 0 h 1628"/>
                  <a:gd name="T20" fmla="*/ 81 w 732"/>
                  <a:gd name="T21" fmla="*/ 32 h 1628"/>
                  <a:gd name="T22" fmla="*/ 82 w 732"/>
                  <a:gd name="T23" fmla="*/ 63 h 1628"/>
                  <a:gd name="T24" fmla="*/ 27 w 732"/>
                  <a:gd name="T25" fmla="*/ 199 h 1628"/>
                  <a:gd name="T26" fmla="*/ 35 w 732"/>
                  <a:gd name="T27" fmla="*/ 280 h 1628"/>
                  <a:gd name="T28" fmla="*/ 2 w 732"/>
                  <a:gd name="T29" fmla="*/ 401 h 1628"/>
                  <a:gd name="T30" fmla="*/ 0 w 732"/>
                  <a:gd name="T31" fmla="*/ 500 h 1628"/>
                  <a:gd name="T32" fmla="*/ 32 w 732"/>
                  <a:gd name="T33" fmla="*/ 564 h 1628"/>
                  <a:gd name="T34" fmla="*/ 63 w 732"/>
                  <a:gd name="T35" fmla="*/ 614 h 1628"/>
                  <a:gd name="T36" fmla="*/ 64 w 732"/>
                  <a:gd name="T37" fmla="*/ 724 h 1628"/>
                  <a:gd name="T38" fmla="*/ 68 w 732"/>
                  <a:gd name="T39" fmla="*/ 786 h 1628"/>
                  <a:gd name="T40" fmla="*/ 83 w 732"/>
                  <a:gd name="T41" fmla="*/ 872 h 1628"/>
                  <a:gd name="T42" fmla="*/ 87 w 732"/>
                  <a:gd name="T43" fmla="*/ 944 h 1628"/>
                  <a:gd name="T44" fmla="*/ 95 w 732"/>
                  <a:gd name="T45" fmla="*/ 990 h 1628"/>
                  <a:gd name="T46" fmla="*/ 129 w 732"/>
                  <a:gd name="T47" fmla="*/ 1082 h 1628"/>
                  <a:gd name="T48" fmla="*/ 143 w 732"/>
                  <a:gd name="T49" fmla="*/ 1145 h 1628"/>
                  <a:gd name="T50" fmla="*/ 170 w 732"/>
                  <a:gd name="T51" fmla="*/ 1213 h 1628"/>
                  <a:gd name="T52" fmla="*/ 205 w 732"/>
                  <a:gd name="T53" fmla="*/ 1257 h 1628"/>
                  <a:gd name="T54" fmla="*/ 217 w 732"/>
                  <a:gd name="T55" fmla="*/ 1321 h 1628"/>
                  <a:gd name="T56" fmla="*/ 210 w 732"/>
                  <a:gd name="T57" fmla="*/ 1394 h 1628"/>
                  <a:gd name="T58" fmla="*/ 214 w 732"/>
                  <a:gd name="T59" fmla="*/ 1450 h 1628"/>
                  <a:gd name="T60" fmla="*/ 216 w 732"/>
                  <a:gd name="T61" fmla="*/ 1513 h 1628"/>
                  <a:gd name="T62" fmla="*/ 290 w 732"/>
                  <a:gd name="T63" fmla="*/ 1562 h 1628"/>
                  <a:gd name="T64" fmla="*/ 347 w 732"/>
                  <a:gd name="T65" fmla="*/ 1612 h 1628"/>
                  <a:gd name="T66" fmla="*/ 437 w 732"/>
                  <a:gd name="T67" fmla="*/ 1628 h 1628"/>
                  <a:gd name="T68" fmla="*/ 438 w 732"/>
                  <a:gd name="T69" fmla="*/ 1589 h 1628"/>
                  <a:gd name="T70" fmla="*/ 409 w 732"/>
                  <a:gd name="T71" fmla="*/ 1534 h 1628"/>
                  <a:gd name="T72" fmla="*/ 412 w 732"/>
                  <a:gd name="T73" fmla="*/ 1501 h 1628"/>
                  <a:gd name="T74" fmla="*/ 441 w 732"/>
                  <a:gd name="T75" fmla="*/ 1451 h 1628"/>
                  <a:gd name="T76" fmla="*/ 476 w 732"/>
                  <a:gd name="T77" fmla="*/ 1359 h 1628"/>
                  <a:gd name="T78" fmla="*/ 379 w 732"/>
                  <a:gd name="T79" fmla="*/ 1301 h 1628"/>
                  <a:gd name="T80" fmla="*/ 407 w 732"/>
                  <a:gd name="T81" fmla="*/ 1240 h 1628"/>
                  <a:gd name="T82" fmla="*/ 443 w 732"/>
                  <a:gd name="T83" fmla="*/ 1217 h 1628"/>
                  <a:gd name="T84" fmla="*/ 456 w 732"/>
                  <a:gd name="T85" fmla="*/ 1130 h 1628"/>
                  <a:gd name="T86" fmla="*/ 486 w 732"/>
                  <a:gd name="T87" fmla="*/ 1113 h 1628"/>
                  <a:gd name="T88" fmla="*/ 404 w 732"/>
                  <a:gd name="T89" fmla="*/ 1089 h 1628"/>
                  <a:gd name="T90" fmla="*/ 465 w 732"/>
                  <a:gd name="T91" fmla="*/ 1039 h 1628"/>
                  <a:gd name="T92" fmla="*/ 501 w 732"/>
                  <a:gd name="T93" fmla="*/ 948 h 1628"/>
                  <a:gd name="T94" fmla="*/ 494 w 732"/>
                  <a:gd name="T95" fmla="*/ 934 h 1628"/>
                  <a:gd name="T96" fmla="*/ 554 w 732"/>
                  <a:gd name="T97" fmla="*/ 920 h 1628"/>
                  <a:gd name="T98" fmla="*/ 688 w 732"/>
                  <a:gd name="T99" fmla="*/ 847 h 1628"/>
                  <a:gd name="T100" fmla="*/ 667 w 732"/>
                  <a:gd name="T101" fmla="*/ 766 h 1628"/>
                  <a:gd name="T102" fmla="*/ 601 w 732"/>
                  <a:gd name="T103" fmla="*/ 696 h 1628"/>
                  <a:gd name="T104" fmla="*/ 570 w 732"/>
                  <a:gd name="T105" fmla="*/ 601 h 1628"/>
                  <a:gd name="T106" fmla="*/ 568 w 732"/>
                  <a:gd name="T107" fmla="*/ 536 h 1628"/>
                  <a:gd name="T108" fmla="*/ 587 w 732"/>
                  <a:gd name="T109" fmla="*/ 484 h 1628"/>
                  <a:gd name="T110" fmla="*/ 604 w 732"/>
                  <a:gd name="T111" fmla="*/ 419 h 1628"/>
                  <a:gd name="T112" fmla="*/ 619 w 732"/>
                  <a:gd name="T113" fmla="*/ 681 h 1628"/>
                  <a:gd name="T114" fmla="*/ 619 w 732"/>
                  <a:gd name="T115" fmla="*/ 681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32" h="1628">
                    <a:moveTo>
                      <a:pt x="634" y="355"/>
                    </a:moveTo>
                    <a:cubicBezTo>
                      <a:pt x="650" y="351"/>
                      <a:pt x="650" y="351"/>
                      <a:pt x="650" y="351"/>
                    </a:cubicBezTo>
                    <a:cubicBezTo>
                      <a:pt x="653" y="335"/>
                      <a:pt x="653" y="335"/>
                      <a:pt x="653" y="335"/>
                    </a:cubicBezTo>
                    <a:cubicBezTo>
                      <a:pt x="659" y="333"/>
                      <a:pt x="659" y="333"/>
                      <a:pt x="659" y="333"/>
                    </a:cubicBezTo>
                    <a:cubicBezTo>
                      <a:pt x="660" y="322"/>
                      <a:pt x="660" y="322"/>
                      <a:pt x="660" y="322"/>
                    </a:cubicBezTo>
                    <a:cubicBezTo>
                      <a:pt x="681" y="320"/>
                      <a:pt x="681" y="320"/>
                      <a:pt x="681" y="320"/>
                    </a:cubicBezTo>
                    <a:cubicBezTo>
                      <a:pt x="681" y="320"/>
                      <a:pt x="681" y="302"/>
                      <a:pt x="692" y="297"/>
                    </a:cubicBezTo>
                    <a:cubicBezTo>
                      <a:pt x="703" y="292"/>
                      <a:pt x="720" y="290"/>
                      <a:pt x="726" y="284"/>
                    </a:cubicBezTo>
                    <a:cubicBezTo>
                      <a:pt x="732" y="278"/>
                      <a:pt x="724" y="240"/>
                      <a:pt x="724" y="231"/>
                    </a:cubicBezTo>
                    <a:cubicBezTo>
                      <a:pt x="724" y="222"/>
                      <a:pt x="713" y="223"/>
                      <a:pt x="713" y="223"/>
                    </a:cubicBezTo>
                    <a:cubicBezTo>
                      <a:pt x="713" y="223"/>
                      <a:pt x="709" y="202"/>
                      <a:pt x="702" y="198"/>
                    </a:cubicBezTo>
                    <a:cubicBezTo>
                      <a:pt x="695" y="194"/>
                      <a:pt x="679" y="205"/>
                      <a:pt x="679" y="205"/>
                    </a:cubicBezTo>
                    <a:cubicBezTo>
                      <a:pt x="679" y="205"/>
                      <a:pt x="681" y="240"/>
                      <a:pt x="679" y="251"/>
                    </a:cubicBezTo>
                    <a:cubicBezTo>
                      <a:pt x="677" y="262"/>
                      <a:pt x="656" y="276"/>
                      <a:pt x="649" y="276"/>
                    </a:cubicBezTo>
                    <a:cubicBezTo>
                      <a:pt x="642" y="276"/>
                      <a:pt x="640" y="293"/>
                      <a:pt x="636" y="300"/>
                    </a:cubicBezTo>
                    <a:cubicBezTo>
                      <a:pt x="632" y="307"/>
                      <a:pt x="631" y="298"/>
                      <a:pt x="622" y="296"/>
                    </a:cubicBezTo>
                    <a:cubicBezTo>
                      <a:pt x="613" y="294"/>
                      <a:pt x="613" y="313"/>
                      <a:pt x="613" y="313"/>
                    </a:cubicBezTo>
                    <a:cubicBezTo>
                      <a:pt x="606" y="302"/>
                      <a:pt x="606" y="302"/>
                      <a:pt x="606" y="302"/>
                    </a:cubicBezTo>
                    <a:cubicBezTo>
                      <a:pt x="606" y="302"/>
                      <a:pt x="584" y="304"/>
                      <a:pt x="567" y="300"/>
                    </a:cubicBezTo>
                    <a:cubicBezTo>
                      <a:pt x="550" y="296"/>
                      <a:pt x="543" y="289"/>
                      <a:pt x="534" y="286"/>
                    </a:cubicBezTo>
                    <a:cubicBezTo>
                      <a:pt x="525" y="283"/>
                      <a:pt x="509" y="293"/>
                      <a:pt x="504" y="286"/>
                    </a:cubicBezTo>
                    <a:cubicBezTo>
                      <a:pt x="499" y="279"/>
                      <a:pt x="519" y="252"/>
                      <a:pt x="519" y="252"/>
                    </a:cubicBezTo>
                    <a:cubicBezTo>
                      <a:pt x="519" y="230"/>
                      <a:pt x="519" y="230"/>
                      <a:pt x="519" y="230"/>
                    </a:cubicBezTo>
                    <a:cubicBezTo>
                      <a:pt x="519" y="230"/>
                      <a:pt x="531" y="230"/>
                      <a:pt x="535" y="223"/>
                    </a:cubicBezTo>
                    <a:cubicBezTo>
                      <a:pt x="539" y="216"/>
                      <a:pt x="526" y="208"/>
                      <a:pt x="526" y="208"/>
                    </a:cubicBezTo>
                    <a:cubicBezTo>
                      <a:pt x="526" y="208"/>
                      <a:pt x="536" y="191"/>
                      <a:pt x="538" y="183"/>
                    </a:cubicBezTo>
                    <a:cubicBezTo>
                      <a:pt x="540" y="175"/>
                      <a:pt x="506" y="168"/>
                      <a:pt x="500" y="167"/>
                    </a:cubicBezTo>
                    <a:cubicBezTo>
                      <a:pt x="494" y="166"/>
                      <a:pt x="444" y="138"/>
                      <a:pt x="444" y="138"/>
                    </a:cubicBezTo>
                    <a:cubicBezTo>
                      <a:pt x="444" y="138"/>
                      <a:pt x="423" y="118"/>
                      <a:pt x="413" y="122"/>
                    </a:cubicBezTo>
                    <a:cubicBezTo>
                      <a:pt x="403" y="126"/>
                      <a:pt x="368" y="106"/>
                      <a:pt x="368" y="106"/>
                    </a:cubicBezTo>
                    <a:cubicBezTo>
                      <a:pt x="364" y="92"/>
                      <a:pt x="364" y="92"/>
                      <a:pt x="364" y="92"/>
                    </a:cubicBezTo>
                    <a:cubicBezTo>
                      <a:pt x="364" y="92"/>
                      <a:pt x="337" y="75"/>
                      <a:pt x="328" y="70"/>
                    </a:cubicBezTo>
                    <a:cubicBezTo>
                      <a:pt x="319" y="65"/>
                      <a:pt x="303" y="36"/>
                      <a:pt x="303" y="36"/>
                    </a:cubicBezTo>
                    <a:cubicBezTo>
                      <a:pt x="290" y="24"/>
                      <a:pt x="290" y="24"/>
                      <a:pt x="290" y="24"/>
                    </a:cubicBezTo>
                    <a:cubicBezTo>
                      <a:pt x="267" y="7"/>
                      <a:pt x="267" y="7"/>
                      <a:pt x="267" y="7"/>
                    </a:cubicBezTo>
                    <a:cubicBezTo>
                      <a:pt x="216" y="13"/>
                      <a:pt x="216" y="13"/>
                      <a:pt x="216" y="13"/>
                    </a:cubicBezTo>
                    <a:cubicBezTo>
                      <a:pt x="211" y="50"/>
                      <a:pt x="211" y="50"/>
                      <a:pt x="211" y="50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47" y="17"/>
                      <a:pt x="134" y="13"/>
                    </a:cubicBezTo>
                    <a:cubicBezTo>
                      <a:pt x="120" y="9"/>
                      <a:pt x="115" y="0"/>
                      <a:pt x="115" y="0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78" y="52"/>
                      <a:pt x="74" y="52"/>
                    </a:cubicBezTo>
                    <a:cubicBezTo>
                      <a:pt x="74" y="52"/>
                      <a:pt x="75" y="52"/>
                      <a:pt x="75" y="52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76" y="119"/>
                      <a:pt x="76" y="119"/>
                      <a:pt x="76" y="119"/>
                    </a:cubicBezTo>
                    <a:cubicBezTo>
                      <a:pt x="76" y="119"/>
                      <a:pt x="21" y="143"/>
                      <a:pt x="22" y="157"/>
                    </a:cubicBezTo>
                    <a:cubicBezTo>
                      <a:pt x="23" y="171"/>
                      <a:pt x="50" y="165"/>
                      <a:pt x="41" y="174"/>
                    </a:cubicBezTo>
                    <a:cubicBezTo>
                      <a:pt x="32" y="183"/>
                      <a:pt x="22" y="192"/>
                      <a:pt x="27" y="199"/>
                    </a:cubicBezTo>
                    <a:cubicBezTo>
                      <a:pt x="32" y="206"/>
                      <a:pt x="51" y="214"/>
                      <a:pt x="50" y="224"/>
                    </a:cubicBezTo>
                    <a:cubicBezTo>
                      <a:pt x="49" y="234"/>
                      <a:pt x="32" y="246"/>
                      <a:pt x="32" y="246"/>
                    </a:cubicBezTo>
                    <a:cubicBezTo>
                      <a:pt x="32" y="246"/>
                      <a:pt x="63" y="257"/>
                      <a:pt x="60" y="268"/>
                    </a:cubicBezTo>
                    <a:cubicBezTo>
                      <a:pt x="57" y="279"/>
                      <a:pt x="35" y="280"/>
                      <a:pt x="35" y="280"/>
                    </a:cubicBezTo>
                    <a:cubicBezTo>
                      <a:pt x="35" y="280"/>
                      <a:pt x="29" y="318"/>
                      <a:pt x="28" y="323"/>
                    </a:cubicBezTo>
                    <a:cubicBezTo>
                      <a:pt x="27" y="328"/>
                      <a:pt x="9" y="336"/>
                      <a:pt x="9" y="346"/>
                    </a:cubicBezTo>
                    <a:cubicBezTo>
                      <a:pt x="9" y="356"/>
                      <a:pt x="14" y="381"/>
                      <a:pt x="12" y="385"/>
                    </a:cubicBezTo>
                    <a:cubicBezTo>
                      <a:pt x="10" y="389"/>
                      <a:pt x="1" y="397"/>
                      <a:pt x="2" y="401"/>
                    </a:cubicBezTo>
                    <a:cubicBezTo>
                      <a:pt x="3" y="405"/>
                      <a:pt x="26" y="450"/>
                      <a:pt x="21" y="455"/>
                    </a:cubicBezTo>
                    <a:cubicBezTo>
                      <a:pt x="16" y="460"/>
                      <a:pt x="7" y="455"/>
                      <a:pt x="7" y="455"/>
                    </a:cubicBezTo>
                    <a:cubicBezTo>
                      <a:pt x="10" y="494"/>
                      <a:pt x="10" y="494"/>
                      <a:pt x="10" y="494"/>
                    </a:cubicBezTo>
                    <a:cubicBezTo>
                      <a:pt x="10" y="494"/>
                      <a:pt x="0" y="495"/>
                      <a:pt x="0" y="500"/>
                    </a:cubicBezTo>
                    <a:cubicBezTo>
                      <a:pt x="0" y="505"/>
                      <a:pt x="2" y="522"/>
                      <a:pt x="2" y="522"/>
                    </a:cubicBezTo>
                    <a:cubicBezTo>
                      <a:pt x="2" y="522"/>
                      <a:pt x="25" y="537"/>
                      <a:pt x="23" y="541"/>
                    </a:cubicBezTo>
                    <a:cubicBezTo>
                      <a:pt x="21" y="545"/>
                      <a:pt x="19" y="554"/>
                      <a:pt x="19" y="554"/>
                    </a:cubicBezTo>
                    <a:cubicBezTo>
                      <a:pt x="32" y="564"/>
                      <a:pt x="32" y="564"/>
                      <a:pt x="32" y="564"/>
                    </a:cubicBezTo>
                    <a:cubicBezTo>
                      <a:pt x="40" y="585"/>
                      <a:pt x="40" y="585"/>
                      <a:pt x="40" y="585"/>
                    </a:cubicBezTo>
                    <a:cubicBezTo>
                      <a:pt x="43" y="591"/>
                      <a:pt x="43" y="591"/>
                      <a:pt x="43" y="591"/>
                    </a:cubicBezTo>
                    <a:cubicBezTo>
                      <a:pt x="43" y="591"/>
                      <a:pt x="35" y="610"/>
                      <a:pt x="47" y="613"/>
                    </a:cubicBezTo>
                    <a:cubicBezTo>
                      <a:pt x="59" y="616"/>
                      <a:pt x="63" y="614"/>
                      <a:pt x="63" y="614"/>
                    </a:cubicBezTo>
                    <a:cubicBezTo>
                      <a:pt x="65" y="639"/>
                      <a:pt x="65" y="639"/>
                      <a:pt x="65" y="639"/>
                    </a:cubicBezTo>
                    <a:cubicBezTo>
                      <a:pt x="65" y="639"/>
                      <a:pt x="80" y="658"/>
                      <a:pt x="77" y="664"/>
                    </a:cubicBezTo>
                    <a:cubicBezTo>
                      <a:pt x="74" y="670"/>
                      <a:pt x="65" y="677"/>
                      <a:pt x="65" y="681"/>
                    </a:cubicBezTo>
                    <a:cubicBezTo>
                      <a:pt x="65" y="685"/>
                      <a:pt x="64" y="724"/>
                      <a:pt x="64" y="724"/>
                    </a:cubicBezTo>
                    <a:cubicBezTo>
                      <a:pt x="55" y="725"/>
                      <a:pt x="55" y="725"/>
                      <a:pt x="55" y="725"/>
                    </a:cubicBezTo>
                    <a:cubicBezTo>
                      <a:pt x="55" y="725"/>
                      <a:pt x="72" y="743"/>
                      <a:pt x="73" y="753"/>
                    </a:cubicBezTo>
                    <a:cubicBezTo>
                      <a:pt x="74" y="763"/>
                      <a:pt x="70" y="774"/>
                      <a:pt x="70" y="774"/>
                    </a:cubicBezTo>
                    <a:cubicBezTo>
                      <a:pt x="68" y="786"/>
                      <a:pt x="68" y="786"/>
                      <a:pt x="68" y="786"/>
                    </a:cubicBezTo>
                    <a:cubicBezTo>
                      <a:pt x="51" y="787"/>
                      <a:pt x="51" y="787"/>
                      <a:pt x="51" y="787"/>
                    </a:cubicBezTo>
                    <a:cubicBezTo>
                      <a:pt x="51" y="787"/>
                      <a:pt x="63" y="820"/>
                      <a:pt x="63" y="827"/>
                    </a:cubicBezTo>
                    <a:cubicBezTo>
                      <a:pt x="63" y="834"/>
                      <a:pt x="63" y="855"/>
                      <a:pt x="63" y="855"/>
                    </a:cubicBezTo>
                    <a:cubicBezTo>
                      <a:pt x="83" y="872"/>
                      <a:pt x="83" y="872"/>
                      <a:pt x="83" y="872"/>
                    </a:cubicBezTo>
                    <a:cubicBezTo>
                      <a:pt x="84" y="884"/>
                      <a:pt x="84" y="884"/>
                      <a:pt x="84" y="884"/>
                    </a:cubicBezTo>
                    <a:cubicBezTo>
                      <a:pt x="84" y="884"/>
                      <a:pt x="103" y="893"/>
                      <a:pt x="98" y="902"/>
                    </a:cubicBezTo>
                    <a:cubicBezTo>
                      <a:pt x="93" y="911"/>
                      <a:pt x="79" y="916"/>
                      <a:pt x="79" y="916"/>
                    </a:cubicBezTo>
                    <a:cubicBezTo>
                      <a:pt x="87" y="944"/>
                      <a:pt x="87" y="944"/>
                      <a:pt x="87" y="944"/>
                    </a:cubicBezTo>
                    <a:cubicBezTo>
                      <a:pt x="74" y="953"/>
                      <a:pt x="74" y="953"/>
                      <a:pt x="74" y="953"/>
                    </a:cubicBezTo>
                    <a:cubicBezTo>
                      <a:pt x="74" y="953"/>
                      <a:pt x="84" y="958"/>
                      <a:pt x="85" y="966"/>
                    </a:cubicBezTo>
                    <a:cubicBezTo>
                      <a:pt x="86" y="974"/>
                      <a:pt x="81" y="982"/>
                      <a:pt x="81" y="982"/>
                    </a:cubicBezTo>
                    <a:cubicBezTo>
                      <a:pt x="95" y="990"/>
                      <a:pt x="95" y="990"/>
                      <a:pt x="95" y="990"/>
                    </a:cubicBezTo>
                    <a:cubicBezTo>
                      <a:pt x="95" y="990"/>
                      <a:pt x="90" y="1008"/>
                      <a:pt x="91" y="1014"/>
                    </a:cubicBezTo>
                    <a:cubicBezTo>
                      <a:pt x="92" y="1020"/>
                      <a:pt x="99" y="1031"/>
                      <a:pt x="99" y="1031"/>
                    </a:cubicBezTo>
                    <a:cubicBezTo>
                      <a:pt x="99" y="1031"/>
                      <a:pt x="99" y="1050"/>
                      <a:pt x="102" y="1056"/>
                    </a:cubicBezTo>
                    <a:cubicBezTo>
                      <a:pt x="105" y="1062"/>
                      <a:pt x="134" y="1083"/>
                      <a:pt x="129" y="1082"/>
                    </a:cubicBezTo>
                    <a:cubicBezTo>
                      <a:pt x="124" y="1081"/>
                      <a:pt x="113" y="1090"/>
                      <a:pt x="113" y="1090"/>
                    </a:cubicBezTo>
                    <a:cubicBezTo>
                      <a:pt x="113" y="1090"/>
                      <a:pt x="118" y="1120"/>
                      <a:pt x="121" y="1128"/>
                    </a:cubicBezTo>
                    <a:cubicBezTo>
                      <a:pt x="124" y="1136"/>
                      <a:pt x="133" y="1140"/>
                      <a:pt x="133" y="1140"/>
                    </a:cubicBezTo>
                    <a:cubicBezTo>
                      <a:pt x="143" y="1145"/>
                      <a:pt x="143" y="1145"/>
                      <a:pt x="143" y="1145"/>
                    </a:cubicBezTo>
                    <a:cubicBezTo>
                      <a:pt x="139" y="1163"/>
                      <a:pt x="139" y="1163"/>
                      <a:pt x="139" y="1163"/>
                    </a:cubicBezTo>
                    <a:cubicBezTo>
                      <a:pt x="139" y="1163"/>
                      <a:pt x="155" y="1164"/>
                      <a:pt x="156" y="1175"/>
                    </a:cubicBezTo>
                    <a:cubicBezTo>
                      <a:pt x="157" y="1186"/>
                      <a:pt x="158" y="1203"/>
                      <a:pt x="158" y="1203"/>
                    </a:cubicBezTo>
                    <a:cubicBezTo>
                      <a:pt x="158" y="1203"/>
                      <a:pt x="163" y="1213"/>
                      <a:pt x="170" y="1213"/>
                    </a:cubicBezTo>
                    <a:cubicBezTo>
                      <a:pt x="177" y="1213"/>
                      <a:pt x="196" y="1208"/>
                      <a:pt x="194" y="1219"/>
                    </a:cubicBezTo>
                    <a:cubicBezTo>
                      <a:pt x="192" y="1230"/>
                      <a:pt x="160" y="1227"/>
                      <a:pt x="161" y="1230"/>
                    </a:cubicBezTo>
                    <a:cubicBezTo>
                      <a:pt x="162" y="1233"/>
                      <a:pt x="185" y="1240"/>
                      <a:pt x="185" y="1240"/>
                    </a:cubicBezTo>
                    <a:cubicBezTo>
                      <a:pt x="185" y="1240"/>
                      <a:pt x="208" y="1249"/>
                      <a:pt x="205" y="1257"/>
                    </a:cubicBezTo>
                    <a:cubicBezTo>
                      <a:pt x="202" y="1265"/>
                      <a:pt x="189" y="1276"/>
                      <a:pt x="189" y="1276"/>
                    </a:cubicBezTo>
                    <a:cubicBezTo>
                      <a:pt x="205" y="1288"/>
                      <a:pt x="205" y="1288"/>
                      <a:pt x="205" y="1288"/>
                    </a:cubicBezTo>
                    <a:cubicBezTo>
                      <a:pt x="202" y="1303"/>
                      <a:pt x="202" y="1303"/>
                      <a:pt x="202" y="1303"/>
                    </a:cubicBezTo>
                    <a:cubicBezTo>
                      <a:pt x="217" y="1321"/>
                      <a:pt x="217" y="1321"/>
                      <a:pt x="217" y="1321"/>
                    </a:cubicBezTo>
                    <a:cubicBezTo>
                      <a:pt x="214" y="1343"/>
                      <a:pt x="214" y="1343"/>
                      <a:pt x="214" y="1343"/>
                    </a:cubicBezTo>
                    <a:cubicBezTo>
                      <a:pt x="224" y="1360"/>
                      <a:pt x="224" y="1360"/>
                      <a:pt x="224" y="1360"/>
                    </a:cubicBezTo>
                    <a:cubicBezTo>
                      <a:pt x="213" y="1364"/>
                      <a:pt x="213" y="1364"/>
                      <a:pt x="213" y="1364"/>
                    </a:cubicBezTo>
                    <a:cubicBezTo>
                      <a:pt x="210" y="1394"/>
                      <a:pt x="210" y="1394"/>
                      <a:pt x="210" y="1394"/>
                    </a:cubicBezTo>
                    <a:cubicBezTo>
                      <a:pt x="210" y="1394"/>
                      <a:pt x="229" y="1405"/>
                      <a:pt x="230" y="1408"/>
                    </a:cubicBezTo>
                    <a:cubicBezTo>
                      <a:pt x="231" y="1411"/>
                      <a:pt x="215" y="1420"/>
                      <a:pt x="215" y="1420"/>
                    </a:cubicBezTo>
                    <a:cubicBezTo>
                      <a:pt x="215" y="1420"/>
                      <a:pt x="235" y="1435"/>
                      <a:pt x="232" y="1440"/>
                    </a:cubicBezTo>
                    <a:cubicBezTo>
                      <a:pt x="229" y="1445"/>
                      <a:pt x="214" y="1450"/>
                      <a:pt x="214" y="1450"/>
                    </a:cubicBezTo>
                    <a:cubicBezTo>
                      <a:pt x="213" y="1463"/>
                      <a:pt x="213" y="1463"/>
                      <a:pt x="213" y="1463"/>
                    </a:cubicBezTo>
                    <a:cubicBezTo>
                      <a:pt x="206" y="1467"/>
                      <a:pt x="206" y="1467"/>
                      <a:pt x="206" y="1467"/>
                    </a:cubicBezTo>
                    <a:cubicBezTo>
                      <a:pt x="206" y="1467"/>
                      <a:pt x="208" y="1483"/>
                      <a:pt x="213" y="1488"/>
                    </a:cubicBezTo>
                    <a:cubicBezTo>
                      <a:pt x="218" y="1493"/>
                      <a:pt x="216" y="1513"/>
                      <a:pt x="216" y="1513"/>
                    </a:cubicBezTo>
                    <a:cubicBezTo>
                      <a:pt x="236" y="1517"/>
                      <a:pt x="236" y="1517"/>
                      <a:pt x="236" y="1517"/>
                    </a:cubicBezTo>
                    <a:cubicBezTo>
                      <a:pt x="236" y="1517"/>
                      <a:pt x="240" y="1542"/>
                      <a:pt x="250" y="1542"/>
                    </a:cubicBezTo>
                    <a:cubicBezTo>
                      <a:pt x="260" y="1542"/>
                      <a:pt x="266" y="1524"/>
                      <a:pt x="281" y="1537"/>
                    </a:cubicBezTo>
                    <a:cubicBezTo>
                      <a:pt x="296" y="1550"/>
                      <a:pt x="290" y="1562"/>
                      <a:pt x="290" y="1562"/>
                    </a:cubicBezTo>
                    <a:cubicBezTo>
                      <a:pt x="304" y="1578"/>
                      <a:pt x="304" y="1578"/>
                      <a:pt x="304" y="1578"/>
                    </a:cubicBezTo>
                    <a:cubicBezTo>
                      <a:pt x="311" y="1589"/>
                      <a:pt x="311" y="1589"/>
                      <a:pt x="311" y="1589"/>
                    </a:cubicBezTo>
                    <a:cubicBezTo>
                      <a:pt x="335" y="1600"/>
                      <a:pt x="335" y="1600"/>
                      <a:pt x="335" y="1600"/>
                    </a:cubicBezTo>
                    <a:cubicBezTo>
                      <a:pt x="347" y="1612"/>
                      <a:pt x="347" y="1612"/>
                      <a:pt x="347" y="1612"/>
                    </a:cubicBezTo>
                    <a:cubicBezTo>
                      <a:pt x="347" y="1612"/>
                      <a:pt x="373" y="1605"/>
                      <a:pt x="389" y="1607"/>
                    </a:cubicBezTo>
                    <a:cubicBezTo>
                      <a:pt x="405" y="1609"/>
                      <a:pt x="425" y="1608"/>
                      <a:pt x="425" y="1608"/>
                    </a:cubicBezTo>
                    <a:cubicBezTo>
                      <a:pt x="440" y="1620"/>
                      <a:pt x="440" y="1620"/>
                      <a:pt x="440" y="1620"/>
                    </a:cubicBezTo>
                    <a:cubicBezTo>
                      <a:pt x="437" y="1628"/>
                      <a:pt x="437" y="1628"/>
                      <a:pt x="437" y="1628"/>
                    </a:cubicBezTo>
                    <a:cubicBezTo>
                      <a:pt x="442" y="1616"/>
                      <a:pt x="442" y="1616"/>
                      <a:pt x="442" y="1616"/>
                    </a:cubicBezTo>
                    <a:cubicBezTo>
                      <a:pt x="449" y="1606"/>
                      <a:pt x="478" y="1625"/>
                      <a:pt x="478" y="1625"/>
                    </a:cubicBezTo>
                    <a:cubicBezTo>
                      <a:pt x="451" y="1588"/>
                      <a:pt x="451" y="1588"/>
                      <a:pt x="451" y="1588"/>
                    </a:cubicBezTo>
                    <a:cubicBezTo>
                      <a:pt x="438" y="1589"/>
                      <a:pt x="438" y="1589"/>
                      <a:pt x="438" y="1589"/>
                    </a:cubicBezTo>
                    <a:cubicBezTo>
                      <a:pt x="441" y="1579"/>
                      <a:pt x="441" y="1579"/>
                      <a:pt x="441" y="1579"/>
                    </a:cubicBezTo>
                    <a:cubicBezTo>
                      <a:pt x="417" y="1562"/>
                      <a:pt x="417" y="1562"/>
                      <a:pt x="417" y="1562"/>
                    </a:cubicBezTo>
                    <a:cubicBezTo>
                      <a:pt x="418" y="1538"/>
                      <a:pt x="418" y="1538"/>
                      <a:pt x="418" y="1538"/>
                    </a:cubicBezTo>
                    <a:cubicBezTo>
                      <a:pt x="409" y="1534"/>
                      <a:pt x="409" y="1534"/>
                      <a:pt x="409" y="1534"/>
                    </a:cubicBezTo>
                    <a:cubicBezTo>
                      <a:pt x="414" y="1522"/>
                      <a:pt x="414" y="1522"/>
                      <a:pt x="414" y="1522"/>
                    </a:cubicBezTo>
                    <a:cubicBezTo>
                      <a:pt x="414" y="1522"/>
                      <a:pt x="423" y="1522"/>
                      <a:pt x="426" y="1514"/>
                    </a:cubicBezTo>
                    <a:cubicBezTo>
                      <a:pt x="430" y="1506"/>
                      <a:pt x="400" y="1506"/>
                      <a:pt x="400" y="1506"/>
                    </a:cubicBezTo>
                    <a:cubicBezTo>
                      <a:pt x="412" y="1501"/>
                      <a:pt x="412" y="1501"/>
                      <a:pt x="412" y="1501"/>
                    </a:cubicBezTo>
                    <a:cubicBezTo>
                      <a:pt x="408" y="1488"/>
                      <a:pt x="408" y="1488"/>
                      <a:pt x="408" y="1488"/>
                    </a:cubicBezTo>
                    <a:cubicBezTo>
                      <a:pt x="424" y="1505"/>
                      <a:pt x="424" y="1505"/>
                      <a:pt x="424" y="1505"/>
                    </a:cubicBezTo>
                    <a:cubicBezTo>
                      <a:pt x="424" y="1505"/>
                      <a:pt x="438" y="1515"/>
                      <a:pt x="448" y="1503"/>
                    </a:cubicBezTo>
                    <a:cubicBezTo>
                      <a:pt x="458" y="1491"/>
                      <a:pt x="440" y="1465"/>
                      <a:pt x="441" y="1451"/>
                    </a:cubicBezTo>
                    <a:cubicBezTo>
                      <a:pt x="442" y="1438"/>
                      <a:pt x="485" y="1409"/>
                      <a:pt x="488" y="1400"/>
                    </a:cubicBezTo>
                    <a:cubicBezTo>
                      <a:pt x="492" y="1391"/>
                      <a:pt x="467" y="1391"/>
                      <a:pt x="467" y="1391"/>
                    </a:cubicBezTo>
                    <a:cubicBezTo>
                      <a:pt x="483" y="1389"/>
                      <a:pt x="483" y="1389"/>
                      <a:pt x="483" y="1389"/>
                    </a:cubicBezTo>
                    <a:cubicBezTo>
                      <a:pt x="483" y="1389"/>
                      <a:pt x="484" y="1369"/>
                      <a:pt x="476" y="1359"/>
                    </a:cubicBezTo>
                    <a:cubicBezTo>
                      <a:pt x="468" y="1349"/>
                      <a:pt x="456" y="1354"/>
                      <a:pt x="456" y="1354"/>
                    </a:cubicBezTo>
                    <a:cubicBezTo>
                      <a:pt x="444" y="1345"/>
                      <a:pt x="444" y="1345"/>
                      <a:pt x="444" y="1345"/>
                    </a:cubicBezTo>
                    <a:cubicBezTo>
                      <a:pt x="431" y="1345"/>
                      <a:pt x="431" y="1345"/>
                      <a:pt x="431" y="1345"/>
                    </a:cubicBezTo>
                    <a:cubicBezTo>
                      <a:pt x="431" y="1345"/>
                      <a:pt x="391" y="1328"/>
                      <a:pt x="379" y="1301"/>
                    </a:cubicBezTo>
                    <a:cubicBezTo>
                      <a:pt x="366" y="1274"/>
                      <a:pt x="386" y="1269"/>
                      <a:pt x="386" y="1269"/>
                    </a:cubicBezTo>
                    <a:cubicBezTo>
                      <a:pt x="392" y="1252"/>
                      <a:pt x="392" y="1252"/>
                      <a:pt x="392" y="1252"/>
                    </a:cubicBezTo>
                    <a:cubicBezTo>
                      <a:pt x="401" y="1252"/>
                      <a:pt x="401" y="1252"/>
                      <a:pt x="401" y="1252"/>
                    </a:cubicBezTo>
                    <a:cubicBezTo>
                      <a:pt x="407" y="1240"/>
                      <a:pt x="407" y="1240"/>
                      <a:pt x="407" y="1240"/>
                    </a:cubicBezTo>
                    <a:cubicBezTo>
                      <a:pt x="443" y="1239"/>
                      <a:pt x="443" y="1239"/>
                      <a:pt x="443" y="1239"/>
                    </a:cubicBezTo>
                    <a:cubicBezTo>
                      <a:pt x="435" y="1232"/>
                      <a:pt x="435" y="1232"/>
                      <a:pt x="435" y="1232"/>
                    </a:cubicBezTo>
                    <a:cubicBezTo>
                      <a:pt x="434" y="1218"/>
                      <a:pt x="434" y="1218"/>
                      <a:pt x="434" y="1218"/>
                    </a:cubicBezTo>
                    <a:cubicBezTo>
                      <a:pt x="443" y="1217"/>
                      <a:pt x="443" y="1217"/>
                      <a:pt x="443" y="1217"/>
                    </a:cubicBezTo>
                    <a:cubicBezTo>
                      <a:pt x="443" y="1217"/>
                      <a:pt x="448" y="1198"/>
                      <a:pt x="440" y="1191"/>
                    </a:cubicBezTo>
                    <a:cubicBezTo>
                      <a:pt x="432" y="1184"/>
                      <a:pt x="423" y="1168"/>
                      <a:pt x="430" y="1152"/>
                    </a:cubicBezTo>
                    <a:cubicBezTo>
                      <a:pt x="436" y="1137"/>
                      <a:pt x="456" y="1137"/>
                      <a:pt x="456" y="1137"/>
                    </a:cubicBezTo>
                    <a:cubicBezTo>
                      <a:pt x="456" y="1130"/>
                      <a:pt x="456" y="1130"/>
                      <a:pt x="456" y="1130"/>
                    </a:cubicBezTo>
                    <a:cubicBezTo>
                      <a:pt x="456" y="1130"/>
                      <a:pt x="439" y="1130"/>
                      <a:pt x="431" y="1125"/>
                    </a:cubicBezTo>
                    <a:cubicBezTo>
                      <a:pt x="423" y="1121"/>
                      <a:pt x="432" y="1112"/>
                      <a:pt x="440" y="1111"/>
                    </a:cubicBezTo>
                    <a:cubicBezTo>
                      <a:pt x="448" y="1110"/>
                      <a:pt x="462" y="1127"/>
                      <a:pt x="469" y="1127"/>
                    </a:cubicBezTo>
                    <a:cubicBezTo>
                      <a:pt x="476" y="1127"/>
                      <a:pt x="485" y="1123"/>
                      <a:pt x="486" y="1113"/>
                    </a:cubicBezTo>
                    <a:cubicBezTo>
                      <a:pt x="487" y="1103"/>
                      <a:pt x="474" y="1080"/>
                      <a:pt x="461" y="1085"/>
                    </a:cubicBezTo>
                    <a:cubicBezTo>
                      <a:pt x="449" y="1089"/>
                      <a:pt x="468" y="1099"/>
                      <a:pt x="456" y="1105"/>
                    </a:cubicBezTo>
                    <a:cubicBezTo>
                      <a:pt x="443" y="1111"/>
                      <a:pt x="431" y="1094"/>
                      <a:pt x="431" y="1094"/>
                    </a:cubicBezTo>
                    <a:cubicBezTo>
                      <a:pt x="431" y="1094"/>
                      <a:pt x="407" y="1096"/>
                      <a:pt x="404" y="1089"/>
                    </a:cubicBezTo>
                    <a:cubicBezTo>
                      <a:pt x="400" y="1083"/>
                      <a:pt x="404" y="1055"/>
                      <a:pt x="404" y="1052"/>
                    </a:cubicBezTo>
                    <a:cubicBezTo>
                      <a:pt x="404" y="1049"/>
                      <a:pt x="387" y="1032"/>
                      <a:pt x="391" y="1017"/>
                    </a:cubicBezTo>
                    <a:cubicBezTo>
                      <a:pt x="396" y="1003"/>
                      <a:pt x="409" y="1019"/>
                      <a:pt x="424" y="1023"/>
                    </a:cubicBezTo>
                    <a:cubicBezTo>
                      <a:pt x="439" y="1026"/>
                      <a:pt x="456" y="1039"/>
                      <a:pt x="465" y="1039"/>
                    </a:cubicBezTo>
                    <a:cubicBezTo>
                      <a:pt x="474" y="1039"/>
                      <a:pt x="507" y="1021"/>
                      <a:pt x="515" y="1015"/>
                    </a:cubicBezTo>
                    <a:cubicBezTo>
                      <a:pt x="523" y="1009"/>
                      <a:pt x="490" y="991"/>
                      <a:pt x="490" y="991"/>
                    </a:cubicBezTo>
                    <a:cubicBezTo>
                      <a:pt x="489" y="975"/>
                      <a:pt x="489" y="975"/>
                      <a:pt x="489" y="975"/>
                    </a:cubicBezTo>
                    <a:cubicBezTo>
                      <a:pt x="489" y="975"/>
                      <a:pt x="498" y="959"/>
                      <a:pt x="501" y="948"/>
                    </a:cubicBezTo>
                    <a:cubicBezTo>
                      <a:pt x="503" y="938"/>
                      <a:pt x="480" y="938"/>
                      <a:pt x="480" y="938"/>
                    </a:cubicBezTo>
                    <a:cubicBezTo>
                      <a:pt x="478" y="924"/>
                      <a:pt x="478" y="924"/>
                      <a:pt x="478" y="924"/>
                    </a:cubicBezTo>
                    <a:cubicBezTo>
                      <a:pt x="478" y="924"/>
                      <a:pt x="470" y="915"/>
                      <a:pt x="477" y="907"/>
                    </a:cubicBezTo>
                    <a:cubicBezTo>
                      <a:pt x="484" y="899"/>
                      <a:pt x="494" y="934"/>
                      <a:pt x="494" y="934"/>
                    </a:cubicBezTo>
                    <a:cubicBezTo>
                      <a:pt x="502" y="933"/>
                      <a:pt x="502" y="933"/>
                      <a:pt x="502" y="933"/>
                    </a:cubicBezTo>
                    <a:cubicBezTo>
                      <a:pt x="497" y="919"/>
                      <a:pt x="497" y="919"/>
                      <a:pt x="497" y="919"/>
                    </a:cubicBezTo>
                    <a:cubicBezTo>
                      <a:pt x="551" y="926"/>
                      <a:pt x="551" y="926"/>
                      <a:pt x="551" y="926"/>
                    </a:cubicBezTo>
                    <a:cubicBezTo>
                      <a:pt x="554" y="920"/>
                      <a:pt x="554" y="920"/>
                      <a:pt x="554" y="920"/>
                    </a:cubicBezTo>
                    <a:cubicBezTo>
                      <a:pt x="554" y="920"/>
                      <a:pt x="567" y="912"/>
                      <a:pt x="595" y="909"/>
                    </a:cubicBezTo>
                    <a:cubicBezTo>
                      <a:pt x="624" y="906"/>
                      <a:pt x="676" y="881"/>
                      <a:pt x="676" y="881"/>
                    </a:cubicBezTo>
                    <a:cubicBezTo>
                      <a:pt x="673" y="855"/>
                      <a:pt x="673" y="855"/>
                      <a:pt x="673" y="855"/>
                    </a:cubicBezTo>
                    <a:cubicBezTo>
                      <a:pt x="688" y="847"/>
                      <a:pt x="688" y="847"/>
                      <a:pt x="688" y="847"/>
                    </a:cubicBezTo>
                    <a:cubicBezTo>
                      <a:pt x="696" y="814"/>
                      <a:pt x="696" y="814"/>
                      <a:pt x="696" y="814"/>
                    </a:cubicBezTo>
                    <a:cubicBezTo>
                      <a:pt x="689" y="797"/>
                      <a:pt x="689" y="797"/>
                      <a:pt x="689" y="797"/>
                    </a:cubicBezTo>
                    <a:cubicBezTo>
                      <a:pt x="689" y="779"/>
                      <a:pt x="689" y="779"/>
                      <a:pt x="689" y="779"/>
                    </a:cubicBezTo>
                    <a:cubicBezTo>
                      <a:pt x="689" y="779"/>
                      <a:pt x="678" y="770"/>
                      <a:pt x="667" y="766"/>
                    </a:cubicBezTo>
                    <a:cubicBezTo>
                      <a:pt x="661" y="764"/>
                      <a:pt x="654" y="769"/>
                      <a:pt x="649" y="765"/>
                    </a:cubicBezTo>
                    <a:cubicBezTo>
                      <a:pt x="641" y="759"/>
                      <a:pt x="655" y="753"/>
                      <a:pt x="658" y="748"/>
                    </a:cubicBezTo>
                    <a:cubicBezTo>
                      <a:pt x="662" y="741"/>
                      <a:pt x="657" y="735"/>
                      <a:pt x="657" y="727"/>
                    </a:cubicBezTo>
                    <a:cubicBezTo>
                      <a:pt x="657" y="712"/>
                      <a:pt x="624" y="707"/>
                      <a:pt x="601" y="696"/>
                    </a:cubicBezTo>
                    <a:cubicBezTo>
                      <a:pt x="578" y="685"/>
                      <a:pt x="578" y="674"/>
                      <a:pt x="588" y="660"/>
                    </a:cubicBezTo>
                    <a:cubicBezTo>
                      <a:pt x="589" y="659"/>
                      <a:pt x="589" y="658"/>
                      <a:pt x="590" y="658"/>
                    </a:cubicBezTo>
                    <a:cubicBezTo>
                      <a:pt x="570" y="633"/>
                      <a:pt x="570" y="633"/>
                      <a:pt x="570" y="633"/>
                    </a:cubicBezTo>
                    <a:cubicBezTo>
                      <a:pt x="570" y="601"/>
                      <a:pt x="570" y="601"/>
                      <a:pt x="570" y="601"/>
                    </a:cubicBezTo>
                    <a:cubicBezTo>
                      <a:pt x="570" y="601"/>
                      <a:pt x="593" y="600"/>
                      <a:pt x="594" y="595"/>
                    </a:cubicBezTo>
                    <a:cubicBezTo>
                      <a:pt x="595" y="590"/>
                      <a:pt x="575" y="567"/>
                      <a:pt x="575" y="567"/>
                    </a:cubicBezTo>
                    <a:cubicBezTo>
                      <a:pt x="582" y="557"/>
                      <a:pt x="582" y="557"/>
                      <a:pt x="582" y="557"/>
                    </a:cubicBezTo>
                    <a:cubicBezTo>
                      <a:pt x="582" y="557"/>
                      <a:pt x="569" y="545"/>
                      <a:pt x="568" y="536"/>
                    </a:cubicBezTo>
                    <a:cubicBezTo>
                      <a:pt x="567" y="527"/>
                      <a:pt x="586" y="528"/>
                      <a:pt x="586" y="528"/>
                    </a:cubicBezTo>
                    <a:cubicBezTo>
                      <a:pt x="569" y="518"/>
                      <a:pt x="569" y="518"/>
                      <a:pt x="569" y="518"/>
                    </a:cubicBezTo>
                    <a:cubicBezTo>
                      <a:pt x="569" y="491"/>
                      <a:pt x="569" y="491"/>
                      <a:pt x="569" y="491"/>
                    </a:cubicBezTo>
                    <a:cubicBezTo>
                      <a:pt x="587" y="484"/>
                      <a:pt x="587" y="484"/>
                      <a:pt x="587" y="484"/>
                    </a:cubicBezTo>
                    <a:cubicBezTo>
                      <a:pt x="587" y="484"/>
                      <a:pt x="566" y="471"/>
                      <a:pt x="566" y="467"/>
                    </a:cubicBezTo>
                    <a:cubicBezTo>
                      <a:pt x="566" y="463"/>
                      <a:pt x="580" y="452"/>
                      <a:pt x="580" y="452"/>
                    </a:cubicBezTo>
                    <a:cubicBezTo>
                      <a:pt x="580" y="452"/>
                      <a:pt x="584" y="435"/>
                      <a:pt x="584" y="429"/>
                    </a:cubicBezTo>
                    <a:cubicBezTo>
                      <a:pt x="584" y="423"/>
                      <a:pt x="599" y="424"/>
                      <a:pt x="604" y="419"/>
                    </a:cubicBezTo>
                    <a:cubicBezTo>
                      <a:pt x="609" y="414"/>
                      <a:pt x="612" y="399"/>
                      <a:pt x="612" y="396"/>
                    </a:cubicBezTo>
                    <a:cubicBezTo>
                      <a:pt x="612" y="393"/>
                      <a:pt x="621" y="388"/>
                      <a:pt x="626" y="383"/>
                    </a:cubicBezTo>
                    <a:cubicBezTo>
                      <a:pt x="631" y="378"/>
                      <a:pt x="634" y="355"/>
                      <a:pt x="634" y="355"/>
                    </a:cubicBezTo>
                    <a:close/>
                    <a:moveTo>
                      <a:pt x="619" y="681"/>
                    </a:moveTo>
                    <a:cubicBezTo>
                      <a:pt x="624" y="681"/>
                      <a:pt x="624" y="681"/>
                      <a:pt x="624" y="681"/>
                    </a:cubicBezTo>
                    <a:cubicBezTo>
                      <a:pt x="617" y="677"/>
                      <a:pt x="617" y="677"/>
                      <a:pt x="617" y="677"/>
                    </a:cubicBezTo>
                    <a:cubicBezTo>
                      <a:pt x="617" y="677"/>
                      <a:pt x="617" y="677"/>
                      <a:pt x="617" y="677"/>
                    </a:cubicBezTo>
                    <a:cubicBezTo>
                      <a:pt x="618" y="679"/>
                      <a:pt x="619" y="681"/>
                      <a:pt x="619" y="68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6" name="Freeform 23">
                <a:extLst>
                  <a:ext uri="{FF2B5EF4-FFF2-40B4-BE49-F238E27FC236}">
                    <a16:creationId xmlns:a16="http://schemas.microsoft.com/office/drawing/2014/main" id="{029EE06A-7EB7-4477-8A17-AD0C7BEC72F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085975" y="3927475"/>
                <a:ext cx="155575" cy="198438"/>
              </a:xfrm>
              <a:custGeom>
                <a:avLst/>
                <a:gdLst>
                  <a:gd name="T0" fmla="*/ 42 w 280"/>
                  <a:gd name="T1" fmla="*/ 249 h 353"/>
                  <a:gd name="T2" fmla="*/ 49 w 280"/>
                  <a:gd name="T3" fmla="*/ 229 h 353"/>
                  <a:gd name="T4" fmla="*/ 42 w 280"/>
                  <a:gd name="T5" fmla="*/ 249 h 353"/>
                  <a:gd name="T6" fmla="*/ 277 w 280"/>
                  <a:gd name="T7" fmla="*/ 114 h 353"/>
                  <a:gd name="T8" fmla="*/ 261 w 280"/>
                  <a:gd name="T9" fmla="*/ 102 h 353"/>
                  <a:gd name="T10" fmla="*/ 271 w 280"/>
                  <a:gd name="T11" fmla="*/ 84 h 353"/>
                  <a:gd name="T12" fmla="*/ 252 w 280"/>
                  <a:gd name="T13" fmla="*/ 83 h 353"/>
                  <a:gd name="T14" fmla="*/ 230 w 280"/>
                  <a:gd name="T15" fmla="*/ 61 h 353"/>
                  <a:gd name="T16" fmla="*/ 218 w 280"/>
                  <a:gd name="T17" fmla="*/ 73 h 353"/>
                  <a:gd name="T18" fmla="*/ 195 w 280"/>
                  <a:gd name="T19" fmla="*/ 65 h 353"/>
                  <a:gd name="T20" fmla="*/ 175 w 280"/>
                  <a:gd name="T21" fmla="*/ 64 h 353"/>
                  <a:gd name="T22" fmla="*/ 163 w 280"/>
                  <a:gd name="T23" fmla="*/ 43 h 353"/>
                  <a:gd name="T24" fmla="*/ 140 w 280"/>
                  <a:gd name="T25" fmla="*/ 40 h 353"/>
                  <a:gd name="T26" fmla="*/ 121 w 280"/>
                  <a:gd name="T27" fmla="*/ 22 h 353"/>
                  <a:gd name="T28" fmla="*/ 98 w 280"/>
                  <a:gd name="T29" fmla="*/ 0 h 353"/>
                  <a:gd name="T30" fmla="*/ 101 w 280"/>
                  <a:gd name="T31" fmla="*/ 23 h 353"/>
                  <a:gd name="T32" fmla="*/ 68 w 280"/>
                  <a:gd name="T33" fmla="*/ 37 h 353"/>
                  <a:gd name="T34" fmla="*/ 66 w 280"/>
                  <a:gd name="T35" fmla="*/ 27 h 353"/>
                  <a:gd name="T36" fmla="*/ 44 w 280"/>
                  <a:gd name="T37" fmla="*/ 46 h 353"/>
                  <a:gd name="T38" fmla="*/ 49 w 280"/>
                  <a:gd name="T39" fmla="*/ 77 h 353"/>
                  <a:gd name="T40" fmla="*/ 31 w 280"/>
                  <a:gd name="T41" fmla="*/ 97 h 353"/>
                  <a:gd name="T42" fmla="*/ 39 w 280"/>
                  <a:gd name="T43" fmla="*/ 119 h 353"/>
                  <a:gd name="T44" fmla="*/ 27 w 280"/>
                  <a:gd name="T45" fmla="*/ 119 h 353"/>
                  <a:gd name="T46" fmla="*/ 26 w 280"/>
                  <a:gd name="T47" fmla="*/ 130 h 353"/>
                  <a:gd name="T48" fmla="*/ 3 w 280"/>
                  <a:gd name="T49" fmla="*/ 144 h 353"/>
                  <a:gd name="T50" fmla="*/ 19 w 280"/>
                  <a:gd name="T51" fmla="*/ 154 h 353"/>
                  <a:gd name="T52" fmla="*/ 8 w 280"/>
                  <a:gd name="T53" fmla="*/ 173 h 353"/>
                  <a:gd name="T54" fmla="*/ 18 w 280"/>
                  <a:gd name="T55" fmla="*/ 187 h 353"/>
                  <a:gd name="T56" fmla="*/ 3 w 280"/>
                  <a:gd name="T57" fmla="*/ 201 h 353"/>
                  <a:gd name="T58" fmla="*/ 12 w 280"/>
                  <a:gd name="T59" fmla="*/ 207 h 353"/>
                  <a:gd name="T60" fmla="*/ 22 w 280"/>
                  <a:gd name="T61" fmla="*/ 228 h 353"/>
                  <a:gd name="T62" fmla="*/ 48 w 280"/>
                  <a:gd name="T63" fmla="*/ 214 h 353"/>
                  <a:gd name="T64" fmla="*/ 65 w 280"/>
                  <a:gd name="T65" fmla="*/ 219 h 353"/>
                  <a:gd name="T66" fmla="*/ 61 w 280"/>
                  <a:gd name="T67" fmla="*/ 258 h 353"/>
                  <a:gd name="T68" fmla="*/ 36 w 280"/>
                  <a:gd name="T69" fmla="*/ 271 h 353"/>
                  <a:gd name="T70" fmla="*/ 51 w 280"/>
                  <a:gd name="T71" fmla="*/ 286 h 353"/>
                  <a:gd name="T72" fmla="*/ 30 w 280"/>
                  <a:gd name="T73" fmla="*/ 307 h 353"/>
                  <a:gd name="T74" fmla="*/ 40 w 280"/>
                  <a:gd name="T75" fmla="*/ 315 h 353"/>
                  <a:gd name="T76" fmla="*/ 33 w 280"/>
                  <a:gd name="T77" fmla="*/ 329 h 353"/>
                  <a:gd name="T78" fmla="*/ 53 w 280"/>
                  <a:gd name="T79" fmla="*/ 315 h 353"/>
                  <a:gd name="T80" fmla="*/ 62 w 280"/>
                  <a:gd name="T81" fmla="*/ 326 h 353"/>
                  <a:gd name="T82" fmla="*/ 81 w 280"/>
                  <a:gd name="T83" fmla="*/ 324 h 353"/>
                  <a:gd name="T84" fmla="*/ 96 w 280"/>
                  <a:gd name="T85" fmla="*/ 353 h 353"/>
                  <a:gd name="T86" fmla="*/ 108 w 280"/>
                  <a:gd name="T87" fmla="*/ 339 h 353"/>
                  <a:gd name="T88" fmla="*/ 121 w 280"/>
                  <a:gd name="T89" fmla="*/ 335 h 353"/>
                  <a:gd name="T90" fmla="*/ 125 w 280"/>
                  <a:gd name="T91" fmla="*/ 299 h 353"/>
                  <a:gd name="T92" fmla="*/ 135 w 280"/>
                  <a:gd name="T93" fmla="*/ 284 h 353"/>
                  <a:gd name="T94" fmla="*/ 132 w 280"/>
                  <a:gd name="T95" fmla="*/ 272 h 353"/>
                  <a:gd name="T96" fmla="*/ 140 w 280"/>
                  <a:gd name="T97" fmla="*/ 269 h 353"/>
                  <a:gd name="T98" fmla="*/ 154 w 280"/>
                  <a:gd name="T99" fmla="*/ 251 h 353"/>
                  <a:gd name="T100" fmla="*/ 211 w 280"/>
                  <a:gd name="T101" fmla="*/ 226 h 353"/>
                  <a:gd name="T102" fmla="*/ 262 w 280"/>
                  <a:gd name="T103" fmla="*/ 170 h 353"/>
                  <a:gd name="T104" fmla="*/ 270 w 280"/>
                  <a:gd name="T105" fmla="*/ 141 h 353"/>
                  <a:gd name="T106" fmla="*/ 280 w 280"/>
                  <a:gd name="T107" fmla="*/ 136 h 353"/>
                  <a:gd name="T108" fmla="*/ 277 w 280"/>
                  <a:gd name="T109" fmla="*/ 1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0" h="353">
                    <a:moveTo>
                      <a:pt x="42" y="249"/>
                    </a:moveTo>
                    <a:cubicBezTo>
                      <a:pt x="57" y="245"/>
                      <a:pt x="59" y="225"/>
                      <a:pt x="49" y="229"/>
                    </a:cubicBezTo>
                    <a:cubicBezTo>
                      <a:pt x="40" y="233"/>
                      <a:pt x="34" y="250"/>
                      <a:pt x="42" y="249"/>
                    </a:cubicBezTo>
                    <a:close/>
                    <a:moveTo>
                      <a:pt x="277" y="114"/>
                    </a:moveTo>
                    <a:cubicBezTo>
                      <a:pt x="261" y="102"/>
                      <a:pt x="261" y="102"/>
                      <a:pt x="261" y="102"/>
                    </a:cubicBezTo>
                    <a:cubicBezTo>
                      <a:pt x="261" y="102"/>
                      <a:pt x="272" y="102"/>
                      <a:pt x="271" y="84"/>
                    </a:cubicBezTo>
                    <a:cubicBezTo>
                      <a:pt x="265" y="83"/>
                      <a:pt x="258" y="83"/>
                      <a:pt x="252" y="83"/>
                    </a:cubicBezTo>
                    <a:cubicBezTo>
                      <a:pt x="239" y="82"/>
                      <a:pt x="247" y="64"/>
                      <a:pt x="230" y="61"/>
                    </a:cubicBezTo>
                    <a:cubicBezTo>
                      <a:pt x="213" y="58"/>
                      <a:pt x="225" y="71"/>
                      <a:pt x="218" y="73"/>
                    </a:cubicBezTo>
                    <a:cubicBezTo>
                      <a:pt x="211" y="75"/>
                      <a:pt x="195" y="65"/>
                      <a:pt x="195" y="65"/>
                    </a:cubicBezTo>
                    <a:cubicBezTo>
                      <a:pt x="195" y="65"/>
                      <a:pt x="184" y="70"/>
                      <a:pt x="175" y="64"/>
                    </a:cubicBezTo>
                    <a:cubicBezTo>
                      <a:pt x="166" y="58"/>
                      <a:pt x="173" y="51"/>
                      <a:pt x="163" y="43"/>
                    </a:cubicBezTo>
                    <a:cubicBezTo>
                      <a:pt x="153" y="35"/>
                      <a:pt x="140" y="40"/>
                      <a:pt x="140" y="40"/>
                    </a:cubicBezTo>
                    <a:cubicBezTo>
                      <a:pt x="140" y="40"/>
                      <a:pt x="132" y="28"/>
                      <a:pt x="121" y="22"/>
                    </a:cubicBezTo>
                    <a:cubicBezTo>
                      <a:pt x="113" y="19"/>
                      <a:pt x="103" y="6"/>
                      <a:pt x="98" y="0"/>
                    </a:cubicBezTo>
                    <a:cubicBezTo>
                      <a:pt x="99" y="10"/>
                      <a:pt x="105" y="14"/>
                      <a:pt x="101" y="23"/>
                    </a:cubicBezTo>
                    <a:cubicBezTo>
                      <a:pt x="98" y="32"/>
                      <a:pt x="68" y="37"/>
                      <a:pt x="68" y="3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46" y="38"/>
                      <a:pt x="44" y="46"/>
                    </a:cubicBezTo>
                    <a:cubicBezTo>
                      <a:pt x="41" y="54"/>
                      <a:pt x="51" y="64"/>
                      <a:pt x="49" y="77"/>
                    </a:cubicBezTo>
                    <a:cubicBezTo>
                      <a:pt x="48" y="90"/>
                      <a:pt x="35" y="89"/>
                      <a:pt x="31" y="97"/>
                    </a:cubicBezTo>
                    <a:cubicBezTo>
                      <a:pt x="26" y="105"/>
                      <a:pt x="39" y="119"/>
                      <a:pt x="39" y="119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3" y="144"/>
                      <a:pt x="3" y="144"/>
                      <a:pt x="3" y="144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8" y="173"/>
                      <a:pt x="19" y="176"/>
                      <a:pt x="18" y="187"/>
                    </a:cubicBezTo>
                    <a:cubicBezTo>
                      <a:pt x="16" y="198"/>
                      <a:pt x="3" y="201"/>
                      <a:pt x="3" y="201"/>
                    </a:cubicBezTo>
                    <a:cubicBezTo>
                      <a:pt x="12" y="207"/>
                      <a:pt x="12" y="207"/>
                      <a:pt x="12" y="207"/>
                    </a:cubicBezTo>
                    <a:cubicBezTo>
                      <a:pt x="12" y="207"/>
                      <a:pt x="0" y="221"/>
                      <a:pt x="22" y="228"/>
                    </a:cubicBezTo>
                    <a:cubicBezTo>
                      <a:pt x="45" y="235"/>
                      <a:pt x="48" y="214"/>
                      <a:pt x="48" y="214"/>
                    </a:cubicBezTo>
                    <a:cubicBezTo>
                      <a:pt x="65" y="219"/>
                      <a:pt x="65" y="219"/>
                      <a:pt x="65" y="219"/>
                    </a:cubicBezTo>
                    <a:cubicBezTo>
                      <a:pt x="73" y="227"/>
                      <a:pt x="64" y="246"/>
                      <a:pt x="61" y="258"/>
                    </a:cubicBezTo>
                    <a:cubicBezTo>
                      <a:pt x="59" y="270"/>
                      <a:pt x="36" y="271"/>
                      <a:pt x="36" y="271"/>
                    </a:cubicBezTo>
                    <a:cubicBezTo>
                      <a:pt x="36" y="271"/>
                      <a:pt x="60" y="277"/>
                      <a:pt x="51" y="286"/>
                    </a:cubicBezTo>
                    <a:cubicBezTo>
                      <a:pt x="43" y="295"/>
                      <a:pt x="30" y="307"/>
                      <a:pt x="30" y="307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0" y="315"/>
                      <a:pt x="24" y="324"/>
                      <a:pt x="33" y="329"/>
                    </a:cubicBezTo>
                    <a:cubicBezTo>
                      <a:pt x="43" y="333"/>
                      <a:pt x="53" y="315"/>
                      <a:pt x="53" y="315"/>
                    </a:cubicBezTo>
                    <a:cubicBezTo>
                      <a:pt x="62" y="326"/>
                      <a:pt x="62" y="326"/>
                      <a:pt x="62" y="326"/>
                    </a:cubicBezTo>
                    <a:cubicBezTo>
                      <a:pt x="62" y="326"/>
                      <a:pt x="75" y="320"/>
                      <a:pt x="81" y="324"/>
                    </a:cubicBezTo>
                    <a:cubicBezTo>
                      <a:pt x="86" y="329"/>
                      <a:pt x="82" y="353"/>
                      <a:pt x="96" y="353"/>
                    </a:cubicBezTo>
                    <a:cubicBezTo>
                      <a:pt x="109" y="353"/>
                      <a:pt x="104" y="342"/>
                      <a:pt x="108" y="339"/>
                    </a:cubicBezTo>
                    <a:cubicBezTo>
                      <a:pt x="112" y="337"/>
                      <a:pt x="121" y="335"/>
                      <a:pt x="121" y="335"/>
                    </a:cubicBezTo>
                    <a:cubicBezTo>
                      <a:pt x="121" y="335"/>
                      <a:pt x="124" y="308"/>
                      <a:pt x="125" y="299"/>
                    </a:cubicBezTo>
                    <a:cubicBezTo>
                      <a:pt x="127" y="289"/>
                      <a:pt x="135" y="284"/>
                      <a:pt x="135" y="284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40" y="269"/>
                      <a:pt x="140" y="269"/>
                      <a:pt x="140" y="269"/>
                    </a:cubicBezTo>
                    <a:cubicBezTo>
                      <a:pt x="140" y="269"/>
                      <a:pt x="140" y="262"/>
                      <a:pt x="154" y="251"/>
                    </a:cubicBezTo>
                    <a:cubicBezTo>
                      <a:pt x="167" y="240"/>
                      <a:pt x="188" y="240"/>
                      <a:pt x="211" y="226"/>
                    </a:cubicBezTo>
                    <a:cubicBezTo>
                      <a:pt x="234" y="211"/>
                      <a:pt x="262" y="170"/>
                      <a:pt x="262" y="170"/>
                    </a:cubicBezTo>
                    <a:cubicBezTo>
                      <a:pt x="270" y="141"/>
                      <a:pt x="270" y="141"/>
                      <a:pt x="270" y="141"/>
                    </a:cubicBezTo>
                    <a:cubicBezTo>
                      <a:pt x="280" y="136"/>
                      <a:pt x="280" y="136"/>
                      <a:pt x="280" y="136"/>
                    </a:cubicBezTo>
                    <a:lnTo>
                      <a:pt x="277" y="114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7" name="Freeform 24">
                <a:extLst>
                  <a:ext uri="{FF2B5EF4-FFF2-40B4-BE49-F238E27FC236}">
                    <a16:creationId xmlns:a16="http://schemas.microsoft.com/office/drawing/2014/main" id="{8F8CF3FF-54B0-4C4B-9E6B-CDE52D5738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350000" y="3681413"/>
                <a:ext cx="76200" cy="128588"/>
              </a:xfrm>
              <a:custGeom>
                <a:avLst/>
                <a:gdLst>
                  <a:gd name="T0" fmla="*/ 19 w 136"/>
                  <a:gd name="T1" fmla="*/ 9 h 228"/>
                  <a:gd name="T2" fmla="*/ 62 w 136"/>
                  <a:gd name="T3" fmla="*/ 29 h 228"/>
                  <a:gd name="T4" fmla="*/ 91 w 136"/>
                  <a:gd name="T5" fmla="*/ 65 h 228"/>
                  <a:gd name="T6" fmla="*/ 87 w 136"/>
                  <a:gd name="T7" fmla="*/ 86 h 228"/>
                  <a:gd name="T8" fmla="*/ 104 w 136"/>
                  <a:gd name="T9" fmla="*/ 82 h 228"/>
                  <a:gd name="T10" fmla="*/ 105 w 136"/>
                  <a:gd name="T11" fmla="*/ 120 h 228"/>
                  <a:gd name="T12" fmla="*/ 105 w 136"/>
                  <a:gd name="T13" fmla="*/ 190 h 228"/>
                  <a:gd name="T14" fmla="*/ 19 w 136"/>
                  <a:gd name="T15" fmla="*/ 194 h 228"/>
                  <a:gd name="T16" fmla="*/ 10 w 136"/>
                  <a:gd name="T17" fmla="*/ 99 h 228"/>
                  <a:gd name="T18" fmla="*/ 25 w 136"/>
                  <a:gd name="T19" fmla="*/ 59 h 228"/>
                  <a:gd name="T20" fmla="*/ 5 w 136"/>
                  <a:gd name="T21" fmla="*/ 32 h 228"/>
                  <a:gd name="T22" fmla="*/ 18 w 136"/>
                  <a:gd name="T23" fmla="*/ 32 h 228"/>
                  <a:gd name="T24" fmla="*/ 19 w 136"/>
                  <a:gd name="T25" fmla="*/ 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228">
                    <a:moveTo>
                      <a:pt x="19" y="9"/>
                    </a:moveTo>
                    <a:cubicBezTo>
                      <a:pt x="35" y="0"/>
                      <a:pt x="46" y="7"/>
                      <a:pt x="62" y="29"/>
                    </a:cubicBezTo>
                    <a:cubicBezTo>
                      <a:pt x="78" y="50"/>
                      <a:pt x="91" y="65"/>
                      <a:pt x="91" y="65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5" y="120"/>
                      <a:pt x="105" y="120"/>
                      <a:pt x="105" y="120"/>
                    </a:cubicBezTo>
                    <a:cubicBezTo>
                      <a:pt x="105" y="120"/>
                      <a:pt x="136" y="176"/>
                      <a:pt x="105" y="190"/>
                    </a:cubicBezTo>
                    <a:cubicBezTo>
                      <a:pt x="75" y="204"/>
                      <a:pt x="37" y="228"/>
                      <a:pt x="19" y="194"/>
                    </a:cubicBezTo>
                    <a:cubicBezTo>
                      <a:pt x="1" y="160"/>
                      <a:pt x="0" y="106"/>
                      <a:pt x="10" y="99"/>
                    </a:cubicBezTo>
                    <a:cubicBezTo>
                      <a:pt x="21" y="91"/>
                      <a:pt x="25" y="59"/>
                      <a:pt x="25" y="5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8" y="32"/>
                      <a:pt x="18" y="32"/>
                      <a:pt x="18" y="32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8" name="Freeform 25">
                <a:extLst>
                  <a:ext uri="{FF2B5EF4-FFF2-40B4-BE49-F238E27FC236}">
                    <a16:creationId xmlns:a16="http://schemas.microsoft.com/office/drawing/2014/main" id="{542BFC4A-4616-4954-9A8D-26B10D104B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39013" y="3411538"/>
                <a:ext cx="273050" cy="449263"/>
              </a:xfrm>
              <a:custGeom>
                <a:avLst/>
                <a:gdLst>
                  <a:gd name="T0" fmla="*/ 475 w 487"/>
                  <a:gd name="T1" fmla="*/ 801 h 801"/>
                  <a:gd name="T2" fmla="*/ 476 w 487"/>
                  <a:gd name="T3" fmla="*/ 763 h 801"/>
                  <a:gd name="T4" fmla="*/ 395 w 487"/>
                  <a:gd name="T5" fmla="*/ 758 h 801"/>
                  <a:gd name="T6" fmla="*/ 187 w 487"/>
                  <a:gd name="T7" fmla="*/ 700 h 801"/>
                  <a:gd name="T8" fmla="*/ 175 w 487"/>
                  <a:gd name="T9" fmla="*/ 693 h 801"/>
                  <a:gd name="T10" fmla="*/ 346 w 487"/>
                  <a:gd name="T11" fmla="*/ 393 h 801"/>
                  <a:gd name="T12" fmla="*/ 408 w 487"/>
                  <a:gd name="T13" fmla="*/ 418 h 801"/>
                  <a:gd name="T14" fmla="*/ 321 w 487"/>
                  <a:gd name="T15" fmla="*/ 337 h 801"/>
                  <a:gd name="T16" fmla="*/ 325 w 487"/>
                  <a:gd name="T17" fmla="*/ 499 h 801"/>
                  <a:gd name="T18" fmla="*/ 301 w 487"/>
                  <a:gd name="T19" fmla="*/ 414 h 801"/>
                  <a:gd name="T20" fmla="*/ 358 w 487"/>
                  <a:gd name="T21" fmla="*/ 492 h 801"/>
                  <a:gd name="T22" fmla="*/ 337 w 487"/>
                  <a:gd name="T23" fmla="*/ 494 h 801"/>
                  <a:gd name="T24" fmla="*/ 360 w 487"/>
                  <a:gd name="T25" fmla="*/ 416 h 801"/>
                  <a:gd name="T26" fmla="*/ 352 w 487"/>
                  <a:gd name="T27" fmla="*/ 436 h 801"/>
                  <a:gd name="T28" fmla="*/ 391 w 487"/>
                  <a:gd name="T29" fmla="*/ 441 h 801"/>
                  <a:gd name="T30" fmla="*/ 103 w 487"/>
                  <a:gd name="T31" fmla="*/ 405 h 801"/>
                  <a:gd name="T32" fmla="*/ 79 w 487"/>
                  <a:gd name="T33" fmla="*/ 472 h 801"/>
                  <a:gd name="T34" fmla="*/ 55 w 487"/>
                  <a:gd name="T35" fmla="*/ 514 h 801"/>
                  <a:gd name="T36" fmla="*/ 31 w 487"/>
                  <a:gd name="T37" fmla="*/ 557 h 801"/>
                  <a:gd name="T38" fmla="*/ 71 w 487"/>
                  <a:gd name="T39" fmla="*/ 503 h 801"/>
                  <a:gd name="T40" fmla="*/ 117 w 487"/>
                  <a:gd name="T41" fmla="*/ 403 h 801"/>
                  <a:gd name="T42" fmla="*/ 259 w 487"/>
                  <a:gd name="T43" fmla="*/ 679 h 801"/>
                  <a:gd name="T44" fmla="*/ 451 w 487"/>
                  <a:gd name="T45" fmla="*/ 560 h 801"/>
                  <a:gd name="T46" fmla="*/ 413 w 487"/>
                  <a:gd name="T47" fmla="*/ 526 h 801"/>
                  <a:gd name="T48" fmla="*/ 362 w 487"/>
                  <a:gd name="T49" fmla="*/ 552 h 801"/>
                  <a:gd name="T50" fmla="*/ 307 w 487"/>
                  <a:gd name="T51" fmla="*/ 568 h 801"/>
                  <a:gd name="T52" fmla="*/ 251 w 487"/>
                  <a:gd name="T53" fmla="*/ 627 h 801"/>
                  <a:gd name="T54" fmla="*/ 287 w 487"/>
                  <a:gd name="T55" fmla="*/ 643 h 801"/>
                  <a:gd name="T56" fmla="*/ 340 w 487"/>
                  <a:gd name="T57" fmla="*/ 657 h 801"/>
                  <a:gd name="T58" fmla="*/ 413 w 487"/>
                  <a:gd name="T59" fmla="*/ 701 h 801"/>
                  <a:gd name="T60" fmla="*/ 430 w 487"/>
                  <a:gd name="T61" fmla="*/ 693 h 801"/>
                  <a:gd name="T62" fmla="*/ 444 w 487"/>
                  <a:gd name="T63" fmla="*/ 676 h 801"/>
                  <a:gd name="T64" fmla="*/ 451 w 487"/>
                  <a:gd name="T65" fmla="*/ 560 h 801"/>
                  <a:gd name="T66" fmla="*/ 286 w 487"/>
                  <a:gd name="T67" fmla="*/ 309 h 801"/>
                  <a:gd name="T68" fmla="*/ 259 w 487"/>
                  <a:gd name="T69" fmla="*/ 240 h 801"/>
                  <a:gd name="T70" fmla="*/ 184 w 487"/>
                  <a:gd name="T71" fmla="*/ 201 h 801"/>
                  <a:gd name="T72" fmla="*/ 193 w 487"/>
                  <a:gd name="T73" fmla="*/ 93 h 801"/>
                  <a:gd name="T74" fmla="*/ 184 w 487"/>
                  <a:gd name="T75" fmla="*/ 16 h 801"/>
                  <a:gd name="T76" fmla="*/ 126 w 487"/>
                  <a:gd name="T77" fmla="*/ 10 h 801"/>
                  <a:gd name="T78" fmla="*/ 100 w 487"/>
                  <a:gd name="T79" fmla="*/ 53 h 801"/>
                  <a:gd name="T80" fmla="*/ 112 w 487"/>
                  <a:gd name="T81" fmla="*/ 109 h 801"/>
                  <a:gd name="T82" fmla="*/ 92 w 487"/>
                  <a:gd name="T83" fmla="*/ 152 h 801"/>
                  <a:gd name="T84" fmla="*/ 135 w 487"/>
                  <a:gd name="T85" fmla="*/ 233 h 801"/>
                  <a:gd name="T86" fmla="*/ 219 w 487"/>
                  <a:gd name="T87" fmla="*/ 274 h 801"/>
                  <a:gd name="T88" fmla="*/ 146 w 487"/>
                  <a:gd name="T89" fmla="*/ 285 h 801"/>
                  <a:gd name="T90" fmla="*/ 197 w 487"/>
                  <a:gd name="T91" fmla="*/ 339 h 801"/>
                  <a:gd name="T92" fmla="*/ 232 w 487"/>
                  <a:gd name="T93" fmla="*/ 434 h 801"/>
                  <a:gd name="T94" fmla="*/ 271 w 487"/>
                  <a:gd name="T95" fmla="*/ 463 h 801"/>
                  <a:gd name="T96" fmla="*/ 273 w 487"/>
                  <a:gd name="T97" fmla="*/ 535 h 801"/>
                  <a:gd name="T98" fmla="*/ 295 w 487"/>
                  <a:gd name="T99" fmla="*/ 431 h 801"/>
                  <a:gd name="T100" fmla="*/ 249 w 487"/>
                  <a:gd name="T101" fmla="*/ 378 h 801"/>
                  <a:gd name="T102" fmla="*/ 232 w 487"/>
                  <a:gd name="T103" fmla="*/ 434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7" h="801">
                    <a:moveTo>
                      <a:pt x="476" y="763"/>
                    </a:moveTo>
                    <a:cubicBezTo>
                      <a:pt x="472" y="782"/>
                      <a:pt x="472" y="782"/>
                      <a:pt x="472" y="782"/>
                    </a:cubicBezTo>
                    <a:cubicBezTo>
                      <a:pt x="475" y="801"/>
                      <a:pt x="475" y="801"/>
                      <a:pt x="475" y="801"/>
                    </a:cubicBezTo>
                    <a:cubicBezTo>
                      <a:pt x="487" y="791"/>
                      <a:pt x="487" y="791"/>
                      <a:pt x="487" y="791"/>
                    </a:cubicBezTo>
                    <a:cubicBezTo>
                      <a:pt x="487" y="763"/>
                      <a:pt x="487" y="763"/>
                      <a:pt x="487" y="763"/>
                    </a:cubicBezTo>
                    <a:lnTo>
                      <a:pt x="476" y="763"/>
                    </a:lnTo>
                    <a:close/>
                    <a:moveTo>
                      <a:pt x="399" y="785"/>
                    </a:moveTo>
                    <a:cubicBezTo>
                      <a:pt x="410" y="763"/>
                      <a:pt x="410" y="763"/>
                      <a:pt x="410" y="763"/>
                    </a:cubicBezTo>
                    <a:cubicBezTo>
                      <a:pt x="395" y="758"/>
                      <a:pt x="395" y="758"/>
                      <a:pt x="395" y="758"/>
                    </a:cubicBezTo>
                    <a:lnTo>
                      <a:pt x="399" y="785"/>
                    </a:lnTo>
                    <a:close/>
                    <a:moveTo>
                      <a:pt x="175" y="693"/>
                    </a:moveTo>
                    <a:cubicBezTo>
                      <a:pt x="187" y="700"/>
                      <a:pt x="187" y="700"/>
                      <a:pt x="187" y="700"/>
                    </a:cubicBezTo>
                    <a:cubicBezTo>
                      <a:pt x="199" y="682"/>
                      <a:pt x="199" y="682"/>
                      <a:pt x="199" y="682"/>
                    </a:cubicBezTo>
                    <a:cubicBezTo>
                      <a:pt x="182" y="672"/>
                      <a:pt x="182" y="672"/>
                      <a:pt x="182" y="672"/>
                    </a:cubicBezTo>
                    <a:lnTo>
                      <a:pt x="175" y="693"/>
                    </a:lnTo>
                    <a:close/>
                    <a:moveTo>
                      <a:pt x="345" y="372"/>
                    </a:moveTo>
                    <a:cubicBezTo>
                      <a:pt x="370" y="385"/>
                      <a:pt x="370" y="385"/>
                      <a:pt x="370" y="385"/>
                    </a:cubicBezTo>
                    <a:cubicBezTo>
                      <a:pt x="370" y="401"/>
                      <a:pt x="346" y="393"/>
                      <a:pt x="346" y="393"/>
                    </a:cubicBezTo>
                    <a:cubicBezTo>
                      <a:pt x="389" y="427"/>
                      <a:pt x="389" y="427"/>
                      <a:pt x="389" y="427"/>
                    </a:cubicBezTo>
                    <a:cubicBezTo>
                      <a:pt x="391" y="413"/>
                      <a:pt x="391" y="413"/>
                      <a:pt x="391" y="413"/>
                    </a:cubicBezTo>
                    <a:cubicBezTo>
                      <a:pt x="408" y="418"/>
                      <a:pt x="408" y="418"/>
                      <a:pt x="408" y="418"/>
                    </a:cubicBezTo>
                    <a:cubicBezTo>
                      <a:pt x="394" y="395"/>
                      <a:pt x="394" y="395"/>
                      <a:pt x="394" y="395"/>
                    </a:cubicBezTo>
                    <a:cubicBezTo>
                      <a:pt x="394" y="395"/>
                      <a:pt x="391" y="370"/>
                      <a:pt x="379" y="357"/>
                    </a:cubicBezTo>
                    <a:cubicBezTo>
                      <a:pt x="367" y="344"/>
                      <a:pt x="328" y="321"/>
                      <a:pt x="321" y="337"/>
                    </a:cubicBezTo>
                    <a:cubicBezTo>
                      <a:pt x="312" y="357"/>
                      <a:pt x="345" y="372"/>
                      <a:pt x="345" y="372"/>
                    </a:cubicBezTo>
                    <a:close/>
                    <a:moveTo>
                      <a:pt x="318" y="445"/>
                    </a:moveTo>
                    <a:cubicBezTo>
                      <a:pt x="325" y="499"/>
                      <a:pt x="325" y="499"/>
                      <a:pt x="325" y="499"/>
                    </a:cubicBezTo>
                    <a:cubicBezTo>
                      <a:pt x="333" y="449"/>
                      <a:pt x="333" y="449"/>
                      <a:pt x="333" y="449"/>
                    </a:cubicBezTo>
                    <a:cubicBezTo>
                      <a:pt x="316" y="414"/>
                      <a:pt x="316" y="414"/>
                      <a:pt x="316" y="414"/>
                    </a:cubicBezTo>
                    <a:cubicBezTo>
                      <a:pt x="301" y="414"/>
                      <a:pt x="301" y="414"/>
                      <a:pt x="301" y="414"/>
                    </a:cubicBezTo>
                    <a:lnTo>
                      <a:pt x="318" y="445"/>
                    </a:lnTo>
                    <a:close/>
                    <a:moveTo>
                      <a:pt x="337" y="494"/>
                    </a:moveTo>
                    <a:cubicBezTo>
                      <a:pt x="358" y="492"/>
                      <a:pt x="358" y="492"/>
                      <a:pt x="358" y="492"/>
                    </a:cubicBezTo>
                    <a:cubicBezTo>
                      <a:pt x="361" y="475"/>
                      <a:pt x="361" y="475"/>
                      <a:pt x="361" y="475"/>
                    </a:cubicBezTo>
                    <a:cubicBezTo>
                      <a:pt x="343" y="469"/>
                      <a:pt x="343" y="469"/>
                      <a:pt x="343" y="469"/>
                    </a:cubicBezTo>
                    <a:lnTo>
                      <a:pt x="337" y="494"/>
                    </a:lnTo>
                    <a:close/>
                    <a:moveTo>
                      <a:pt x="391" y="441"/>
                    </a:moveTo>
                    <a:cubicBezTo>
                      <a:pt x="372" y="434"/>
                      <a:pt x="372" y="434"/>
                      <a:pt x="372" y="434"/>
                    </a:cubicBezTo>
                    <a:cubicBezTo>
                      <a:pt x="372" y="434"/>
                      <a:pt x="364" y="424"/>
                      <a:pt x="360" y="416"/>
                    </a:cubicBezTo>
                    <a:cubicBezTo>
                      <a:pt x="357" y="408"/>
                      <a:pt x="333" y="413"/>
                      <a:pt x="333" y="413"/>
                    </a:cubicBezTo>
                    <a:cubicBezTo>
                      <a:pt x="336" y="442"/>
                      <a:pt x="336" y="442"/>
                      <a:pt x="336" y="442"/>
                    </a:cubicBezTo>
                    <a:cubicBezTo>
                      <a:pt x="352" y="436"/>
                      <a:pt x="352" y="436"/>
                      <a:pt x="352" y="436"/>
                    </a:cubicBezTo>
                    <a:cubicBezTo>
                      <a:pt x="358" y="452"/>
                      <a:pt x="358" y="452"/>
                      <a:pt x="358" y="452"/>
                    </a:cubicBezTo>
                    <a:cubicBezTo>
                      <a:pt x="391" y="477"/>
                      <a:pt x="391" y="477"/>
                      <a:pt x="391" y="477"/>
                    </a:cubicBezTo>
                    <a:lnTo>
                      <a:pt x="391" y="441"/>
                    </a:lnTo>
                    <a:close/>
                    <a:moveTo>
                      <a:pt x="117" y="403"/>
                    </a:move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3" y="405"/>
                      <a:pt x="103" y="405"/>
                      <a:pt x="103" y="405"/>
                    </a:cubicBezTo>
                    <a:cubicBezTo>
                      <a:pt x="103" y="405"/>
                      <a:pt x="84" y="421"/>
                      <a:pt x="91" y="436"/>
                    </a:cubicBezTo>
                    <a:cubicBezTo>
                      <a:pt x="98" y="450"/>
                      <a:pt x="115" y="450"/>
                      <a:pt x="105" y="457"/>
                    </a:cubicBezTo>
                    <a:cubicBezTo>
                      <a:pt x="95" y="463"/>
                      <a:pt x="79" y="472"/>
                      <a:pt x="79" y="472"/>
                    </a:cubicBezTo>
                    <a:cubicBezTo>
                      <a:pt x="72" y="490"/>
                      <a:pt x="72" y="490"/>
                      <a:pt x="72" y="490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499"/>
                      <a:pt x="62" y="508"/>
                      <a:pt x="55" y="514"/>
                    </a:cubicBezTo>
                    <a:cubicBezTo>
                      <a:pt x="48" y="521"/>
                      <a:pt x="23" y="532"/>
                      <a:pt x="23" y="532"/>
                    </a:cubicBezTo>
                    <a:cubicBezTo>
                      <a:pt x="23" y="532"/>
                      <a:pt x="0" y="568"/>
                      <a:pt x="11" y="57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31" y="557"/>
                      <a:pt x="28" y="542"/>
                      <a:pt x="36" y="542"/>
                    </a:cubicBezTo>
                    <a:cubicBezTo>
                      <a:pt x="45" y="542"/>
                      <a:pt x="55" y="539"/>
                      <a:pt x="62" y="534"/>
                    </a:cubicBezTo>
                    <a:cubicBezTo>
                      <a:pt x="69" y="529"/>
                      <a:pt x="62" y="513"/>
                      <a:pt x="71" y="503"/>
                    </a:cubicBezTo>
                    <a:cubicBezTo>
                      <a:pt x="79" y="493"/>
                      <a:pt x="127" y="478"/>
                      <a:pt x="127" y="467"/>
                    </a:cubicBezTo>
                    <a:cubicBezTo>
                      <a:pt x="127" y="455"/>
                      <a:pt x="117" y="444"/>
                      <a:pt x="115" y="434"/>
                    </a:cubicBezTo>
                    <a:cubicBezTo>
                      <a:pt x="114" y="424"/>
                      <a:pt x="117" y="403"/>
                      <a:pt x="117" y="403"/>
                    </a:cubicBezTo>
                    <a:close/>
                    <a:moveTo>
                      <a:pt x="232" y="684"/>
                    </a:moveTo>
                    <a:cubicBezTo>
                      <a:pt x="257" y="706"/>
                      <a:pt x="257" y="706"/>
                      <a:pt x="257" y="706"/>
                    </a:cubicBezTo>
                    <a:cubicBezTo>
                      <a:pt x="259" y="679"/>
                      <a:pt x="259" y="679"/>
                      <a:pt x="259" y="679"/>
                    </a:cubicBezTo>
                    <a:cubicBezTo>
                      <a:pt x="244" y="668"/>
                      <a:pt x="244" y="668"/>
                      <a:pt x="244" y="668"/>
                    </a:cubicBezTo>
                    <a:lnTo>
                      <a:pt x="232" y="684"/>
                    </a:lnTo>
                    <a:close/>
                    <a:moveTo>
                      <a:pt x="451" y="560"/>
                    </a:moveTo>
                    <a:cubicBezTo>
                      <a:pt x="451" y="560"/>
                      <a:pt x="451" y="529"/>
                      <a:pt x="441" y="524"/>
                    </a:cubicBezTo>
                    <a:cubicBezTo>
                      <a:pt x="430" y="519"/>
                      <a:pt x="405" y="483"/>
                      <a:pt x="396" y="491"/>
                    </a:cubicBezTo>
                    <a:cubicBezTo>
                      <a:pt x="388" y="499"/>
                      <a:pt x="420" y="522"/>
                      <a:pt x="413" y="526"/>
                    </a:cubicBezTo>
                    <a:cubicBezTo>
                      <a:pt x="406" y="529"/>
                      <a:pt x="376" y="532"/>
                      <a:pt x="376" y="532"/>
                    </a:cubicBezTo>
                    <a:cubicBezTo>
                      <a:pt x="376" y="553"/>
                      <a:pt x="376" y="553"/>
                      <a:pt x="376" y="553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58" y="567"/>
                      <a:pt x="358" y="567"/>
                      <a:pt x="358" y="567"/>
                    </a:cubicBezTo>
                    <a:cubicBezTo>
                      <a:pt x="341" y="576"/>
                      <a:pt x="341" y="576"/>
                      <a:pt x="341" y="576"/>
                    </a:cubicBezTo>
                    <a:cubicBezTo>
                      <a:pt x="341" y="576"/>
                      <a:pt x="316" y="560"/>
                      <a:pt x="307" y="568"/>
                    </a:cubicBezTo>
                    <a:cubicBezTo>
                      <a:pt x="299" y="576"/>
                      <a:pt x="283" y="604"/>
                      <a:pt x="283" y="604"/>
                    </a:cubicBezTo>
                    <a:cubicBezTo>
                      <a:pt x="283" y="604"/>
                      <a:pt x="273" y="585"/>
                      <a:pt x="268" y="594"/>
                    </a:cubicBezTo>
                    <a:cubicBezTo>
                      <a:pt x="263" y="604"/>
                      <a:pt x="251" y="627"/>
                      <a:pt x="251" y="627"/>
                    </a:cubicBezTo>
                    <a:cubicBezTo>
                      <a:pt x="264" y="640"/>
                      <a:pt x="264" y="640"/>
                      <a:pt x="264" y="64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87" y="643"/>
                      <a:pt x="287" y="643"/>
                      <a:pt x="287" y="643"/>
                    </a:cubicBezTo>
                    <a:cubicBezTo>
                      <a:pt x="287" y="643"/>
                      <a:pt x="314" y="621"/>
                      <a:pt x="321" y="621"/>
                    </a:cubicBezTo>
                    <a:cubicBezTo>
                      <a:pt x="328" y="621"/>
                      <a:pt x="350" y="642"/>
                      <a:pt x="350" y="642"/>
                    </a:cubicBezTo>
                    <a:cubicBezTo>
                      <a:pt x="350" y="642"/>
                      <a:pt x="340" y="648"/>
                      <a:pt x="340" y="657"/>
                    </a:cubicBezTo>
                    <a:cubicBezTo>
                      <a:pt x="340" y="665"/>
                      <a:pt x="358" y="701"/>
                      <a:pt x="367" y="704"/>
                    </a:cubicBezTo>
                    <a:cubicBezTo>
                      <a:pt x="376" y="707"/>
                      <a:pt x="400" y="714"/>
                      <a:pt x="400" y="714"/>
                    </a:cubicBezTo>
                    <a:cubicBezTo>
                      <a:pt x="413" y="701"/>
                      <a:pt x="413" y="701"/>
                      <a:pt x="413" y="701"/>
                    </a:cubicBezTo>
                    <a:cubicBezTo>
                      <a:pt x="415" y="717"/>
                      <a:pt x="415" y="717"/>
                      <a:pt x="415" y="717"/>
                    </a:cubicBezTo>
                    <a:cubicBezTo>
                      <a:pt x="429" y="719"/>
                      <a:pt x="429" y="719"/>
                      <a:pt x="429" y="719"/>
                    </a:cubicBezTo>
                    <a:cubicBezTo>
                      <a:pt x="430" y="693"/>
                      <a:pt x="430" y="693"/>
                      <a:pt x="430" y="693"/>
                    </a:cubicBezTo>
                    <a:cubicBezTo>
                      <a:pt x="430" y="693"/>
                      <a:pt x="410" y="671"/>
                      <a:pt x="415" y="658"/>
                    </a:cubicBezTo>
                    <a:cubicBezTo>
                      <a:pt x="420" y="645"/>
                      <a:pt x="427" y="642"/>
                      <a:pt x="427" y="642"/>
                    </a:cubicBezTo>
                    <a:cubicBezTo>
                      <a:pt x="444" y="676"/>
                      <a:pt x="444" y="676"/>
                      <a:pt x="444" y="676"/>
                    </a:cubicBezTo>
                    <a:cubicBezTo>
                      <a:pt x="444" y="676"/>
                      <a:pt x="463" y="650"/>
                      <a:pt x="463" y="634"/>
                    </a:cubicBezTo>
                    <a:cubicBezTo>
                      <a:pt x="463" y="617"/>
                      <a:pt x="451" y="599"/>
                      <a:pt x="451" y="599"/>
                    </a:cubicBezTo>
                    <a:lnTo>
                      <a:pt x="451" y="560"/>
                    </a:lnTo>
                    <a:close/>
                    <a:moveTo>
                      <a:pt x="230" y="258"/>
                    </a:moveTo>
                    <a:cubicBezTo>
                      <a:pt x="248" y="256"/>
                      <a:pt x="255" y="265"/>
                      <a:pt x="259" y="279"/>
                    </a:cubicBezTo>
                    <a:cubicBezTo>
                      <a:pt x="262" y="291"/>
                      <a:pt x="272" y="303"/>
                      <a:pt x="286" y="309"/>
                    </a:cubicBezTo>
                    <a:cubicBezTo>
                      <a:pt x="311" y="322"/>
                      <a:pt x="313" y="261"/>
                      <a:pt x="282" y="264"/>
                    </a:cubicBezTo>
                    <a:cubicBezTo>
                      <a:pt x="281" y="258"/>
                      <a:pt x="286" y="256"/>
                      <a:pt x="288" y="251"/>
                    </a:cubicBezTo>
                    <a:cubicBezTo>
                      <a:pt x="276" y="250"/>
                      <a:pt x="272" y="236"/>
                      <a:pt x="259" y="240"/>
                    </a:cubicBezTo>
                    <a:cubicBezTo>
                      <a:pt x="251" y="257"/>
                      <a:pt x="236" y="236"/>
                      <a:pt x="224" y="236"/>
                    </a:cubicBezTo>
                    <a:cubicBezTo>
                      <a:pt x="208" y="235"/>
                      <a:pt x="201" y="259"/>
                      <a:pt x="188" y="239"/>
                    </a:cubicBezTo>
                    <a:cubicBezTo>
                      <a:pt x="181" y="228"/>
                      <a:pt x="184" y="213"/>
                      <a:pt x="184" y="201"/>
                    </a:cubicBezTo>
                    <a:cubicBezTo>
                      <a:pt x="184" y="189"/>
                      <a:pt x="180" y="170"/>
                      <a:pt x="185" y="159"/>
                    </a:cubicBezTo>
                    <a:cubicBezTo>
                      <a:pt x="192" y="143"/>
                      <a:pt x="203" y="148"/>
                      <a:pt x="202" y="128"/>
                    </a:cubicBezTo>
                    <a:cubicBezTo>
                      <a:pt x="202" y="114"/>
                      <a:pt x="191" y="105"/>
                      <a:pt x="193" y="93"/>
                    </a:cubicBezTo>
                    <a:cubicBezTo>
                      <a:pt x="194" y="80"/>
                      <a:pt x="202" y="64"/>
                      <a:pt x="198" y="50"/>
                    </a:cubicBezTo>
                    <a:cubicBezTo>
                      <a:pt x="195" y="44"/>
                      <a:pt x="188" y="41"/>
                      <a:pt x="185" y="35"/>
                    </a:cubicBezTo>
                    <a:cubicBezTo>
                      <a:pt x="182" y="29"/>
                      <a:pt x="185" y="22"/>
                      <a:pt x="184" y="16"/>
                    </a:cubicBezTo>
                    <a:cubicBezTo>
                      <a:pt x="183" y="11"/>
                      <a:pt x="181" y="0"/>
                      <a:pt x="172" y="0"/>
                    </a:cubicBezTo>
                    <a:cubicBezTo>
                      <a:pt x="167" y="1"/>
                      <a:pt x="165" y="9"/>
                      <a:pt x="162" y="12"/>
                    </a:cubicBezTo>
                    <a:cubicBezTo>
                      <a:pt x="145" y="26"/>
                      <a:pt x="142" y="9"/>
                      <a:pt x="126" y="10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4" y="20"/>
                      <a:pt x="117" y="27"/>
                      <a:pt x="115" y="34"/>
                    </a:cubicBezTo>
                    <a:cubicBezTo>
                      <a:pt x="113" y="41"/>
                      <a:pt x="104" y="47"/>
                      <a:pt x="100" y="53"/>
                    </a:cubicBezTo>
                    <a:cubicBezTo>
                      <a:pt x="92" y="65"/>
                      <a:pt x="94" y="57"/>
                      <a:pt x="101" y="69"/>
                    </a:cubicBezTo>
                    <a:cubicBezTo>
                      <a:pt x="104" y="74"/>
                      <a:pt x="108" y="83"/>
                      <a:pt x="110" y="89"/>
                    </a:cubicBezTo>
                    <a:cubicBezTo>
                      <a:pt x="112" y="95"/>
                      <a:pt x="113" y="102"/>
                      <a:pt x="112" y="109"/>
                    </a:cubicBezTo>
                    <a:cubicBezTo>
                      <a:pt x="111" y="116"/>
                      <a:pt x="103" y="122"/>
                      <a:pt x="103" y="127"/>
                    </a:cubicBezTo>
                    <a:cubicBezTo>
                      <a:pt x="103" y="135"/>
                      <a:pt x="114" y="137"/>
                      <a:pt x="110" y="145"/>
                    </a:cubicBezTo>
                    <a:cubicBezTo>
                      <a:pt x="108" y="150"/>
                      <a:pt x="96" y="153"/>
                      <a:pt x="92" y="152"/>
                    </a:cubicBezTo>
                    <a:cubicBezTo>
                      <a:pt x="92" y="146"/>
                      <a:pt x="90" y="140"/>
                      <a:pt x="85" y="138"/>
                    </a:cubicBezTo>
                    <a:cubicBezTo>
                      <a:pt x="84" y="161"/>
                      <a:pt x="87" y="175"/>
                      <a:pt x="103" y="194"/>
                    </a:cubicBezTo>
                    <a:cubicBezTo>
                      <a:pt x="115" y="207"/>
                      <a:pt x="127" y="217"/>
                      <a:pt x="135" y="233"/>
                    </a:cubicBezTo>
                    <a:cubicBezTo>
                      <a:pt x="140" y="245"/>
                      <a:pt x="156" y="275"/>
                      <a:pt x="171" y="274"/>
                    </a:cubicBezTo>
                    <a:cubicBezTo>
                      <a:pt x="181" y="273"/>
                      <a:pt x="185" y="260"/>
                      <a:pt x="196" y="259"/>
                    </a:cubicBezTo>
                    <a:cubicBezTo>
                      <a:pt x="207" y="258"/>
                      <a:pt x="212" y="268"/>
                      <a:pt x="219" y="274"/>
                    </a:cubicBezTo>
                    <a:cubicBezTo>
                      <a:pt x="241" y="293"/>
                      <a:pt x="240" y="275"/>
                      <a:pt x="230" y="258"/>
                    </a:cubicBezTo>
                    <a:close/>
                    <a:moveTo>
                      <a:pt x="182" y="288"/>
                    </a:moveTo>
                    <a:cubicBezTo>
                      <a:pt x="175" y="282"/>
                      <a:pt x="146" y="285"/>
                      <a:pt x="146" y="285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80" y="357"/>
                      <a:pt x="180" y="357"/>
                      <a:pt x="180" y="357"/>
                    </a:cubicBezTo>
                    <a:cubicBezTo>
                      <a:pt x="180" y="357"/>
                      <a:pt x="192" y="347"/>
                      <a:pt x="197" y="339"/>
                    </a:cubicBezTo>
                    <a:cubicBezTo>
                      <a:pt x="203" y="331"/>
                      <a:pt x="191" y="315"/>
                      <a:pt x="191" y="315"/>
                    </a:cubicBezTo>
                    <a:cubicBezTo>
                      <a:pt x="191" y="315"/>
                      <a:pt x="189" y="295"/>
                      <a:pt x="182" y="288"/>
                    </a:cubicBezTo>
                    <a:close/>
                    <a:moveTo>
                      <a:pt x="232" y="434"/>
                    </a:moveTo>
                    <a:cubicBezTo>
                      <a:pt x="237" y="444"/>
                      <a:pt x="245" y="454"/>
                      <a:pt x="245" y="454"/>
                    </a:cubicBezTo>
                    <a:cubicBezTo>
                      <a:pt x="245" y="454"/>
                      <a:pt x="261" y="437"/>
                      <a:pt x="266" y="441"/>
                    </a:cubicBezTo>
                    <a:cubicBezTo>
                      <a:pt x="271" y="444"/>
                      <a:pt x="271" y="463"/>
                      <a:pt x="271" y="463"/>
                    </a:cubicBezTo>
                    <a:cubicBezTo>
                      <a:pt x="280" y="472"/>
                      <a:pt x="280" y="472"/>
                      <a:pt x="280" y="472"/>
                    </a:cubicBezTo>
                    <a:cubicBezTo>
                      <a:pt x="280" y="472"/>
                      <a:pt x="257" y="506"/>
                      <a:pt x="257" y="513"/>
                    </a:cubicBezTo>
                    <a:cubicBezTo>
                      <a:pt x="257" y="519"/>
                      <a:pt x="257" y="539"/>
                      <a:pt x="273" y="535"/>
                    </a:cubicBezTo>
                    <a:cubicBezTo>
                      <a:pt x="288" y="532"/>
                      <a:pt x="311" y="527"/>
                      <a:pt x="302" y="513"/>
                    </a:cubicBezTo>
                    <a:cubicBezTo>
                      <a:pt x="293" y="498"/>
                      <a:pt x="292" y="486"/>
                      <a:pt x="300" y="463"/>
                    </a:cubicBezTo>
                    <a:cubicBezTo>
                      <a:pt x="309" y="441"/>
                      <a:pt x="302" y="424"/>
                      <a:pt x="295" y="431"/>
                    </a:cubicBezTo>
                    <a:cubicBezTo>
                      <a:pt x="288" y="437"/>
                      <a:pt x="275" y="445"/>
                      <a:pt x="275" y="437"/>
                    </a:cubicBezTo>
                    <a:cubicBezTo>
                      <a:pt x="275" y="429"/>
                      <a:pt x="295" y="398"/>
                      <a:pt x="283" y="395"/>
                    </a:cubicBezTo>
                    <a:cubicBezTo>
                      <a:pt x="271" y="391"/>
                      <a:pt x="249" y="378"/>
                      <a:pt x="249" y="378"/>
                    </a:cubicBezTo>
                    <a:cubicBezTo>
                      <a:pt x="249" y="378"/>
                      <a:pt x="228" y="373"/>
                      <a:pt x="227" y="380"/>
                    </a:cubicBezTo>
                    <a:cubicBezTo>
                      <a:pt x="225" y="387"/>
                      <a:pt x="239" y="398"/>
                      <a:pt x="239" y="398"/>
                    </a:cubicBezTo>
                    <a:cubicBezTo>
                      <a:pt x="239" y="398"/>
                      <a:pt x="227" y="424"/>
                      <a:pt x="232" y="4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09" name="Freeform 26">
                <a:extLst>
                  <a:ext uri="{FF2B5EF4-FFF2-40B4-BE49-F238E27FC236}">
                    <a16:creationId xmlns:a16="http://schemas.microsoft.com/office/drawing/2014/main" id="{09C354BE-6E4C-4128-9656-DAADEE051A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54888" y="3213100"/>
                <a:ext cx="47625" cy="101600"/>
              </a:xfrm>
              <a:custGeom>
                <a:avLst/>
                <a:gdLst>
                  <a:gd name="T0" fmla="*/ 62 w 85"/>
                  <a:gd name="T1" fmla="*/ 181 h 181"/>
                  <a:gd name="T2" fmla="*/ 62 w 85"/>
                  <a:gd name="T3" fmla="*/ 148 h 181"/>
                  <a:gd name="T4" fmla="*/ 75 w 85"/>
                  <a:gd name="T5" fmla="*/ 118 h 181"/>
                  <a:gd name="T6" fmla="*/ 75 w 85"/>
                  <a:gd name="T7" fmla="*/ 68 h 181"/>
                  <a:gd name="T8" fmla="*/ 84 w 85"/>
                  <a:gd name="T9" fmla="*/ 43 h 181"/>
                  <a:gd name="T10" fmla="*/ 85 w 85"/>
                  <a:gd name="T11" fmla="*/ 17 h 181"/>
                  <a:gd name="T12" fmla="*/ 56 w 85"/>
                  <a:gd name="T13" fmla="*/ 0 h 181"/>
                  <a:gd name="T14" fmla="*/ 39 w 85"/>
                  <a:gd name="T15" fmla="*/ 20 h 181"/>
                  <a:gd name="T16" fmla="*/ 8 w 85"/>
                  <a:gd name="T17" fmla="*/ 114 h 181"/>
                  <a:gd name="T18" fmla="*/ 34 w 85"/>
                  <a:gd name="T19" fmla="*/ 147 h 181"/>
                  <a:gd name="T20" fmla="*/ 62 w 85"/>
                  <a:gd name="T21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81">
                    <a:moveTo>
                      <a:pt x="62" y="181"/>
                    </a:moveTo>
                    <a:cubicBezTo>
                      <a:pt x="62" y="148"/>
                      <a:pt x="62" y="148"/>
                      <a:pt x="62" y="148"/>
                    </a:cubicBezTo>
                    <a:cubicBezTo>
                      <a:pt x="62" y="148"/>
                      <a:pt x="75" y="139"/>
                      <a:pt x="75" y="118"/>
                    </a:cubicBezTo>
                    <a:cubicBezTo>
                      <a:pt x="75" y="97"/>
                      <a:pt x="75" y="68"/>
                      <a:pt x="75" y="68"/>
                    </a:cubicBezTo>
                    <a:cubicBezTo>
                      <a:pt x="75" y="68"/>
                      <a:pt x="85" y="55"/>
                      <a:pt x="84" y="43"/>
                    </a:cubicBezTo>
                    <a:cubicBezTo>
                      <a:pt x="83" y="31"/>
                      <a:pt x="85" y="17"/>
                      <a:pt x="85" y="17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0" y="102"/>
                      <a:pt x="8" y="114"/>
                    </a:cubicBezTo>
                    <a:cubicBezTo>
                      <a:pt x="16" y="126"/>
                      <a:pt x="34" y="147"/>
                      <a:pt x="34" y="147"/>
                    </a:cubicBezTo>
                    <a:cubicBezTo>
                      <a:pt x="34" y="147"/>
                      <a:pt x="47" y="181"/>
                      <a:pt x="62" y="18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0" name="Freeform 27">
                <a:extLst>
                  <a:ext uri="{FF2B5EF4-FFF2-40B4-BE49-F238E27FC236}">
                    <a16:creationId xmlns:a16="http://schemas.microsoft.com/office/drawing/2014/main" id="{BE5E2620-D963-4FDE-9CAE-C7FEE48CC7D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8393113" y="4175125"/>
                <a:ext cx="138112" cy="131763"/>
              </a:xfrm>
              <a:custGeom>
                <a:avLst/>
                <a:gdLst>
                  <a:gd name="T0" fmla="*/ 21 w 247"/>
                  <a:gd name="T1" fmla="*/ 14 h 235"/>
                  <a:gd name="T2" fmla="*/ 9 w 247"/>
                  <a:gd name="T3" fmla="*/ 0 h 235"/>
                  <a:gd name="T4" fmla="*/ 2 w 247"/>
                  <a:gd name="T5" fmla="*/ 16 h 235"/>
                  <a:gd name="T6" fmla="*/ 15 w 247"/>
                  <a:gd name="T7" fmla="*/ 32 h 235"/>
                  <a:gd name="T8" fmla="*/ 21 w 247"/>
                  <a:gd name="T9" fmla="*/ 14 h 235"/>
                  <a:gd name="T10" fmla="*/ 0 w 247"/>
                  <a:gd name="T11" fmla="*/ 84 h 235"/>
                  <a:gd name="T12" fmla="*/ 13 w 247"/>
                  <a:gd name="T13" fmla="*/ 89 h 235"/>
                  <a:gd name="T14" fmla="*/ 22 w 247"/>
                  <a:gd name="T15" fmla="*/ 67 h 235"/>
                  <a:gd name="T16" fmla="*/ 0 w 247"/>
                  <a:gd name="T17" fmla="*/ 70 h 235"/>
                  <a:gd name="T18" fmla="*/ 0 w 247"/>
                  <a:gd name="T19" fmla="*/ 84 h 235"/>
                  <a:gd name="T20" fmla="*/ 51 w 247"/>
                  <a:gd name="T21" fmla="*/ 81 h 235"/>
                  <a:gd name="T22" fmla="*/ 25 w 247"/>
                  <a:gd name="T23" fmla="*/ 81 h 235"/>
                  <a:gd name="T24" fmla="*/ 26 w 247"/>
                  <a:gd name="T25" fmla="*/ 97 h 235"/>
                  <a:gd name="T26" fmla="*/ 53 w 247"/>
                  <a:gd name="T27" fmla="*/ 91 h 235"/>
                  <a:gd name="T28" fmla="*/ 51 w 247"/>
                  <a:gd name="T29" fmla="*/ 81 h 235"/>
                  <a:gd name="T30" fmla="*/ 39 w 247"/>
                  <a:gd name="T31" fmla="*/ 126 h 235"/>
                  <a:gd name="T32" fmla="*/ 64 w 247"/>
                  <a:gd name="T33" fmla="*/ 123 h 235"/>
                  <a:gd name="T34" fmla="*/ 32 w 247"/>
                  <a:gd name="T35" fmla="*/ 103 h 235"/>
                  <a:gd name="T36" fmla="*/ 39 w 247"/>
                  <a:gd name="T37" fmla="*/ 126 h 235"/>
                  <a:gd name="T38" fmla="*/ 163 w 247"/>
                  <a:gd name="T39" fmla="*/ 149 h 235"/>
                  <a:gd name="T40" fmla="*/ 128 w 247"/>
                  <a:gd name="T41" fmla="*/ 142 h 235"/>
                  <a:gd name="T42" fmla="*/ 142 w 247"/>
                  <a:gd name="T43" fmla="*/ 169 h 235"/>
                  <a:gd name="T44" fmla="*/ 183 w 247"/>
                  <a:gd name="T45" fmla="*/ 172 h 235"/>
                  <a:gd name="T46" fmla="*/ 163 w 247"/>
                  <a:gd name="T47" fmla="*/ 149 h 235"/>
                  <a:gd name="T48" fmla="*/ 205 w 247"/>
                  <a:gd name="T49" fmla="*/ 193 h 235"/>
                  <a:gd name="T50" fmla="*/ 238 w 247"/>
                  <a:gd name="T51" fmla="*/ 235 h 235"/>
                  <a:gd name="T52" fmla="*/ 247 w 247"/>
                  <a:gd name="T53" fmla="*/ 215 h 235"/>
                  <a:gd name="T54" fmla="*/ 205 w 247"/>
                  <a:gd name="T55" fmla="*/ 193 h 235"/>
                  <a:gd name="T56" fmla="*/ 189 w 247"/>
                  <a:gd name="T57" fmla="*/ 84 h 235"/>
                  <a:gd name="T58" fmla="*/ 184 w 247"/>
                  <a:gd name="T59" fmla="*/ 130 h 235"/>
                  <a:gd name="T60" fmla="*/ 218 w 247"/>
                  <a:gd name="T61" fmla="*/ 160 h 235"/>
                  <a:gd name="T62" fmla="*/ 189 w 247"/>
                  <a:gd name="T63" fmla="*/ 84 h 235"/>
                  <a:gd name="T64" fmla="*/ 81 w 247"/>
                  <a:gd name="T65" fmla="*/ 41 h 235"/>
                  <a:gd name="T66" fmla="*/ 138 w 247"/>
                  <a:gd name="T67" fmla="*/ 102 h 235"/>
                  <a:gd name="T68" fmla="*/ 81 w 247"/>
                  <a:gd name="T69" fmla="*/ 4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7" h="235">
                    <a:moveTo>
                      <a:pt x="21" y="1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5" y="32"/>
                      <a:pt x="15" y="32"/>
                      <a:pt x="15" y="32"/>
                    </a:cubicBezTo>
                    <a:lnTo>
                      <a:pt x="21" y="14"/>
                    </a:lnTo>
                    <a:close/>
                    <a:moveTo>
                      <a:pt x="0" y="84"/>
                    </a:moveTo>
                    <a:cubicBezTo>
                      <a:pt x="13" y="89"/>
                      <a:pt x="13" y="89"/>
                      <a:pt x="13" y="8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0" y="70"/>
                      <a:pt x="0" y="70"/>
                      <a:pt x="0" y="70"/>
                    </a:cubicBezTo>
                    <a:lnTo>
                      <a:pt x="0" y="84"/>
                    </a:lnTo>
                    <a:close/>
                    <a:moveTo>
                      <a:pt x="51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53" y="91"/>
                      <a:pt x="53" y="91"/>
                      <a:pt x="53" y="91"/>
                    </a:cubicBezTo>
                    <a:lnTo>
                      <a:pt x="51" y="81"/>
                    </a:lnTo>
                    <a:close/>
                    <a:moveTo>
                      <a:pt x="39" y="126"/>
                    </a:moveTo>
                    <a:cubicBezTo>
                      <a:pt x="64" y="123"/>
                      <a:pt x="64" y="123"/>
                      <a:pt x="64" y="123"/>
                    </a:cubicBezTo>
                    <a:cubicBezTo>
                      <a:pt x="32" y="103"/>
                      <a:pt x="32" y="103"/>
                      <a:pt x="32" y="103"/>
                    </a:cubicBezTo>
                    <a:lnTo>
                      <a:pt x="39" y="126"/>
                    </a:lnTo>
                    <a:close/>
                    <a:moveTo>
                      <a:pt x="163" y="149"/>
                    </a:moveTo>
                    <a:cubicBezTo>
                      <a:pt x="145" y="139"/>
                      <a:pt x="128" y="142"/>
                      <a:pt x="128" y="142"/>
                    </a:cubicBezTo>
                    <a:cubicBezTo>
                      <a:pt x="128" y="142"/>
                      <a:pt x="124" y="161"/>
                      <a:pt x="142" y="169"/>
                    </a:cubicBezTo>
                    <a:cubicBezTo>
                      <a:pt x="168" y="180"/>
                      <a:pt x="183" y="172"/>
                      <a:pt x="183" y="172"/>
                    </a:cubicBezTo>
                    <a:cubicBezTo>
                      <a:pt x="183" y="172"/>
                      <a:pt x="182" y="160"/>
                      <a:pt x="163" y="149"/>
                    </a:cubicBezTo>
                    <a:close/>
                    <a:moveTo>
                      <a:pt x="205" y="193"/>
                    </a:move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47" y="215"/>
                      <a:pt x="247" y="215"/>
                      <a:pt x="247" y="215"/>
                    </a:cubicBezTo>
                    <a:lnTo>
                      <a:pt x="205" y="193"/>
                    </a:lnTo>
                    <a:close/>
                    <a:moveTo>
                      <a:pt x="189" y="84"/>
                    </a:moveTo>
                    <a:cubicBezTo>
                      <a:pt x="189" y="84"/>
                      <a:pt x="178" y="119"/>
                      <a:pt x="184" y="130"/>
                    </a:cubicBezTo>
                    <a:cubicBezTo>
                      <a:pt x="191" y="140"/>
                      <a:pt x="218" y="160"/>
                      <a:pt x="218" y="160"/>
                    </a:cubicBezTo>
                    <a:lnTo>
                      <a:pt x="189" y="84"/>
                    </a:lnTo>
                    <a:close/>
                    <a:moveTo>
                      <a:pt x="81" y="41"/>
                    </a:moveTo>
                    <a:cubicBezTo>
                      <a:pt x="75" y="51"/>
                      <a:pt x="130" y="104"/>
                      <a:pt x="138" y="102"/>
                    </a:cubicBezTo>
                    <a:cubicBezTo>
                      <a:pt x="154" y="100"/>
                      <a:pt x="86" y="30"/>
                      <a:pt x="81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1" name="Freeform 28">
                <a:extLst>
                  <a:ext uri="{FF2B5EF4-FFF2-40B4-BE49-F238E27FC236}">
                    <a16:creationId xmlns:a16="http://schemas.microsoft.com/office/drawing/2014/main" id="{0F0EE0B9-8190-4CE7-97C5-DCCDBA4B40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92925" y="3773488"/>
                <a:ext cx="115887" cy="163513"/>
              </a:xfrm>
              <a:custGeom>
                <a:avLst/>
                <a:gdLst>
                  <a:gd name="T0" fmla="*/ 1 w 207"/>
                  <a:gd name="T1" fmla="*/ 30 h 293"/>
                  <a:gd name="T2" fmla="*/ 6 w 207"/>
                  <a:gd name="T3" fmla="*/ 91 h 293"/>
                  <a:gd name="T4" fmla="*/ 38 w 207"/>
                  <a:gd name="T5" fmla="*/ 99 h 293"/>
                  <a:gd name="T6" fmla="*/ 39 w 207"/>
                  <a:gd name="T7" fmla="*/ 153 h 293"/>
                  <a:gd name="T8" fmla="*/ 62 w 207"/>
                  <a:gd name="T9" fmla="*/ 153 h 293"/>
                  <a:gd name="T10" fmla="*/ 65 w 207"/>
                  <a:gd name="T11" fmla="*/ 203 h 293"/>
                  <a:gd name="T12" fmla="*/ 114 w 207"/>
                  <a:gd name="T13" fmla="*/ 236 h 293"/>
                  <a:gd name="T14" fmla="*/ 121 w 207"/>
                  <a:gd name="T15" fmla="*/ 258 h 293"/>
                  <a:gd name="T16" fmla="*/ 153 w 207"/>
                  <a:gd name="T17" fmla="*/ 271 h 293"/>
                  <a:gd name="T18" fmla="*/ 169 w 207"/>
                  <a:gd name="T19" fmla="*/ 293 h 293"/>
                  <a:gd name="T20" fmla="*/ 202 w 207"/>
                  <a:gd name="T21" fmla="*/ 290 h 293"/>
                  <a:gd name="T22" fmla="*/ 205 w 207"/>
                  <a:gd name="T23" fmla="*/ 252 h 293"/>
                  <a:gd name="T24" fmla="*/ 172 w 207"/>
                  <a:gd name="T25" fmla="*/ 210 h 293"/>
                  <a:gd name="T26" fmla="*/ 170 w 207"/>
                  <a:gd name="T27" fmla="*/ 184 h 293"/>
                  <a:gd name="T28" fmla="*/ 168 w 207"/>
                  <a:gd name="T29" fmla="*/ 160 h 293"/>
                  <a:gd name="T30" fmla="*/ 167 w 207"/>
                  <a:gd name="T31" fmla="*/ 87 h 293"/>
                  <a:gd name="T32" fmla="*/ 115 w 207"/>
                  <a:gd name="T33" fmla="*/ 41 h 293"/>
                  <a:gd name="T34" fmla="*/ 103 w 207"/>
                  <a:gd name="T35" fmla="*/ 31 h 293"/>
                  <a:gd name="T36" fmla="*/ 91 w 207"/>
                  <a:gd name="T37" fmla="*/ 55 h 293"/>
                  <a:gd name="T38" fmla="*/ 72 w 207"/>
                  <a:gd name="T39" fmla="*/ 47 h 293"/>
                  <a:gd name="T40" fmla="*/ 49 w 207"/>
                  <a:gd name="T41" fmla="*/ 54 h 293"/>
                  <a:gd name="T42" fmla="*/ 52 w 207"/>
                  <a:gd name="T43" fmla="*/ 32 h 293"/>
                  <a:gd name="T44" fmla="*/ 45 w 207"/>
                  <a:gd name="T45" fmla="*/ 28 h 293"/>
                  <a:gd name="T46" fmla="*/ 39 w 207"/>
                  <a:gd name="T47" fmla="*/ 16 h 293"/>
                  <a:gd name="T48" fmla="*/ 21 w 207"/>
                  <a:gd name="T49" fmla="*/ 12 h 293"/>
                  <a:gd name="T50" fmla="*/ 12 w 207"/>
                  <a:gd name="T51" fmla="*/ 1 h 293"/>
                  <a:gd name="T52" fmla="*/ 7 w 207"/>
                  <a:gd name="T53" fmla="*/ 17 h 293"/>
                  <a:gd name="T54" fmla="*/ 0 w 207"/>
                  <a:gd name="T55" fmla="*/ 29 h 293"/>
                  <a:gd name="T56" fmla="*/ 1 w 207"/>
                  <a:gd name="T57" fmla="*/ 3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7" h="293">
                    <a:moveTo>
                      <a:pt x="1" y="30"/>
                    </a:move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38" y="79"/>
                      <a:pt x="38" y="99"/>
                    </a:cubicBezTo>
                    <a:cubicBezTo>
                      <a:pt x="37" y="119"/>
                      <a:pt x="28" y="141"/>
                      <a:pt x="39" y="153"/>
                    </a:cubicBezTo>
                    <a:cubicBezTo>
                      <a:pt x="50" y="166"/>
                      <a:pt x="62" y="153"/>
                      <a:pt x="62" y="153"/>
                    </a:cubicBezTo>
                    <a:cubicBezTo>
                      <a:pt x="62" y="153"/>
                      <a:pt x="55" y="194"/>
                      <a:pt x="65" y="203"/>
                    </a:cubicBezTo>
                    <a:cubicBezTo>
                      <a:pt x="75" y="212"/>
                      <a:pt x="114" y="236"/>
                      <a:pt x="114" y="236"/>
                    </a:cubicBezTo>
                    <a:cubicBezTo>
                      <a:pt x="114" y="236"/>
                      <a:pt x="116" y="256"/>
                      <a:pt x="121" y="258"/>
                    </a:cubicBezTo>
                    <a:cubicBezTo>
                      <a:pt x="126" y="259"/>
                      <a:pt x="153" y="271"/>
                      <a:pt x="153" y="271"/>
                    </a:cubicBezTo>
                    <a:cubicBezTo>
                      <a:pt x="169" y="293"/>
                      <a:pt x="169" y="293"/>
                      <a:pt x="169" y="293"/>
                    </a:cubicBezTo>
                    <a:cubicBezTo>
                      <a:pt x="202" y="290"/>
                      <a:pt x="202" y="290"/>
                      <a:pt x="202" y="290"/>
                    </a:cubicBezTo>
                    <a:cubicBezTo>
                      <a:pt x="202" y="290"/>
                      <a:pt x="207" y="270"/>
                      <a:pt x="205" y="252"/>
                    </a:cubicBezTo>
                    <a:cubicBezTo>
                      <a:pt x="203" y="235"/>
                      <a:pt x="173" y="215"/>
                      <a:pt x="172" y="210"/>
                    </a:cubicBezTo>
                    <a:cubicBezTo>
                      <a:pt x="171" y="205"/>
                      <a:pt x="177" y="193"/>
                      <a:pt x="170" y="184"/>
                    </a:cubicBezTo>
                    <a:cubicBezTo>
                      <a:pt x="162" y="175"/>
                      <a:pt x="168" y="173"/>
                      <a:pt x="168" y="160"/>
                    </a:cubicBezTo>
                    <a:cubicBezTo>
                      <a:pt x="169" y="148"/>
                      <a:pt x="172" y="109"/>
                      <a:pt x="167" y="87"/>
                    </a:cubicBezTo>
                    <a:cubicBezTo>
                      <a:pt x="163" y="65"/>
                      <a:pt x="121" y="50"/>
                      <a:pt x="115" y="41"/>
                    </a:cubicBezTo>
                    <a:cubicBezTo>
                      <a:pt x="113" y="38"/>
                      <a:pt x="108" y="34"/>
                      <a:pt x="103" y="31"/>
                    </a:cubicBezTo>
                    <a:cubicBezTo>
                      <a:pt x="100" y="39"/>
                      <a:pt x="95" y="50"/>
                      <a:pt x="91" y="55"/>
                    </a:cubicBezTo>
                    <a:cubicBezTo>
                      <a:pt x="85" y="63"/>
                      <a:pt x="83" y="46"/>
                      <a:pt x="72" y="47"/>
                    </a:cubicBezTo>
                    <a:cubicBezTo>
                      <a:pt x="61" y="48"/>
                      <a:pt x="62" y="58"/>
                      <a:pt x="49" y="54"/>
                    </a:cubicBezTo>
                    <a:cubicBezTo>
                      <a:pt x="36" y="50"/>
                      <a:pt x="52" y="38"/>
                      <a:pt x="52" y="32"/>
                    </a:cubicBezTo>
                    <a:cubicBezTo>
                      <a:pt x="52" y="26"/>
                      <a:pt x="45" y="28"/>
                      <a:pt x="45" y="28"/>
                    </a:cubicBezTo>
                    <a:cubicBezTo>
                      <a:pt x="45" y="28"/>
                      <a:pt x="46" y="20"/>
                      <a:pt x="39" y="16"/>
                    </a:cubicBezTo>
                    <a:cubicBezTo>
                      <a:pt x="32" y="12"/>
                      <a:pt x="21" y="12"/>
                      <a:pt x="21" y="12"/>
                    </a:cubicBezTo>
                    <a:cubicBezTo>
                      <a:pt x="21" y="12"/>
                      <a:pt x="19" y="0"/>
                      <a:pt x="12" y="1"/>
                    </a:cubicBezTo>
                    <a:cubicBezTo>
                      <a:pt x="5" y="2"/>
                      <a:pt x="6" y="8"/>
                      <a:pt x="7" y="17"/>
                    </a:cubicBezTo>
                    <a:cubicBezTo>
                      <a:pt x="7" y="21"/>
                      <a:pt x="4" y="25"/>
                      <a:pt x="0" y="29"/>
                    </a:cubicBezTo>
                    <a:cubicBezTo>
                      <a:pt x="1" y="29"/>
                      <a:pt x="1" y="30"/>
                      <a:pt x="1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2" name="Freeform 29">
                <a:extLst>
                  <a:ext uri="{FF2B5EF4-FFF2-40B4-BE49-F238E27FC236}">
                    <a16:creationId xmlns:a16="http://schemas.microsoft.com/office/drawing/2014/main" id="{E44E89B5-24FD-4AB6-A133-CE12EEA8D2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942138" y="3536950"/>
                <a:ext cx="141287" cy="125413"/>
              </a:xfrm>
              <a:custGeom>
                <a:avLst/>
                <a:gdLst>
                  <a:gd name="T0" fmla="*/ 214 w 252"/>
                  <a:gd name="T1" fmla="*/ 0 h 224"/>
                  <a:gd name="T2" fmla="*/ 206 w 252"/>
                  <a:gd name="T3" fmla="*/ 9 h 224"/>
                  <a:gd name="T4" fmla="*/ 184 w 252"/>
                  <a:gd name="T5" fmla="*/ 0 h 224"/>
                  <a:gd name="T6" fmla="*/ 175 w 252"/>
                  <a:gd name="T7" fmla="*/ 8 h 224"/>
                  <a:gd name="T8" fmla="*/ 164 w 252"/>
                  <a:gd name="T9" fmla="*/ 16 h 224"/>
                  <a:gd name="T10" fmla="*/ 168 w 252"/>
                  <a:gd name="T11" fmla="*/ 36 h 224"/>
                  <a:gd name="T12" fmla="*/ 151 w 252"/>
                  <a:gd name="T13" fmla="*/ 24 h 224"/>
                  <a:gd name="T14" fmla="*/ 131 w 252"/>
                  <a:gd name="T15" fmla="*/ 22 h 224"/>
                  <a:gd name="T16" fmla="*/ 128 w 252"/>
                  <a:gd name="T17" fmla="*/ 13 h 224"/>
                  <a:gd name="T18" fmla="*/ 123 w 252"/>
                  <a:gd name="T19" fmla="*/ 16 h 224"/>
                  <a:gd name="T20" fmla="*/ 101 w 252"/>
                  <a:gd name="T21" fmla="*/ 8 h 224"/>
                  <a:gd name="T22" fmla="*/ 74 w 252"/>
                  <a:gd name="T23" fmla="*/ 15 h 224"/>
                  <a:gd name="T24" fmla="*/ 46 w 252"/>
                  <a:gd name="T25" fmla="*/ 10 h 224"/>
                  <a:gd name="T26" fmla="*/ 19 w 252"/>
                  <a:gd name="T27" fmla="*/ 34 h 224"/>
                  <a:gd name="T28" fmla="*/ 0 w 252"/>
                  <a:gd name="T29" fmla="*/ 54 h 224"/>
                  <a:gd name="T30" fmla="*/ 2 w 252"/>
                  <a:gd name="T31" fmla="*/ 79 h 224"/>
                  <a:gd name="T32" fmla="*/ 9 w 252"/>
                  <a:gd name="T33" fmla="*/ 85 h 224"/>
                  <a:gd name="T34" fmla="*/ 9 w 252"/>
                  <a:gd name="T35" fmla="*/ 104 h 224"/>
                  <a:gd name="T36" fmla="*/ 20 w 252"/>
                  <a:gd name="T37" fmla="*/ 114 h 224"/>
                  <a:gd name="T38" fmla="*/ 17 w 252"/>
                  <a:gd name="T39" fmla="*/ 133 h 224"/>
                  <a:gd name="T40" fmla="*/ 26 w 252"/>
                  <a:gd name="T41" fmla="*/ 139 h 224"/>
                  <a:gd name="T42" fmla="*/ 27 w 252"/>
                  <a:gd name="T43" fmla="*/ 168 h 224"/>
                  <a:gd name="T44" fmla="*/ 46 w 252"/>
                  <a:gd name="T45" fmla="*/ 191 h 224"/>
                  <a:gd name="T46" fmla="*/ 59 w 252"/>
                  <a:gd name="T47" fmla="*/ 178 h 224"/>
                  <a:gd name="T48" fmla="*/ 68 w 252"/>
                  <a:gd name="T49" fmla="*/ 204 h 224"/>
                  <a:gd name="T50" fmla="*/ 91 w 252"/>
                  <a:gd name="T51" fmla="*/ 208 h 224"/>
                  <a:gd name="T52" fmla="*/ 97 w 252"/>
                  <a:gd name="T53" fmla="*/ 223 h 224"/>
                  <a:gd name="T54" fmla="*/ 110 w 252"/>
                  <a:gd name="T55" fmla="*/ 224 h 224"/>
                  <a:gd name="T56" fmla="*/ 139 w 252"/>
                  <a:gd name="T57" fmla="*/ 213 h 224"/>
                  <a:gd name="T58" fmla="*/ 135 w 252"/>
                  <a:gd name="T59" fmla="*/ 197 h 224"/>
                  <a:gd name="T60" fmla="*/ 153 w 252"/>
                  <a:gd name="T61" fmla="*/ 197 h 224"/>
                  <a:gd name="T62" fmla="*/ 169 w 252"/>
                  <a:gd name="T63" fmla="*/ 190 h 224"/>
                  <a:gd name="T64" fmla="*/ 193 w 252"/>
                  <a:gd name="T65" fmla="*/ 205 h 224"/>
                  <a:gd name="T66" fmla="*/ 183 w 252"/>
                  <a:gd name="T67" fmla="*/ 186 h 224"/>
                  <a:gd name="T68" fmla="*/ 175 w 252"/>
                  <a:gd name="T69" fmla="*/ 154 h 224"/>
                  <a:gd name="T70" fmla="*/ 204 w 252"/>
                  <a:gd name="T71" fmla="*/ 152 h 224"/>
                  <a:gd name="T72" fmla="*/ 201 w 252"/>
                  <a:gd name="T73" fmla="*/ 138 h 224"/>
                  <a:gd name="T74" fmla="*/ 222 w 252"/>
                  <a:gd name="T75" fmla="*/ 137 h 224"/>
                  <a:gd name="T76" fmla="*/ 228 w 252"/>
                  <a:gd name="T77" fmla="*/ 123 h 224"/>
                  <a:gd name="T78" fmla="*/ 245 w 252"/>
                  <a:gd name="T79" fmla="*/ 125 h 224"/>
                  <a:gd name="T80" fmla="*/ 248 w 252"/>
                  <a:gd name="T81" fmla="*/ 111 h 224"/>
                  <a:gd name="T82" fmla="*/ 237 w 252"/>
                  <a:gd name="T83" fmla="*/ 72 h 224"/>
                  <a:gd name="T84" fmla="*/ 252 w 252"/>
                  <a:gd name="T85" fmla="*/ 56 h 224"/>
                  <a:gd name="T86" fmla="*/ 231 w 252"/>
                  <a:gd name="T87" fmla="*/ 32 h 224"/>
                  <a:gd name="T88" fmla="*/ 231 w 252"/>
                  <a:gd name="T89" fmla="*/ 4 h 224"/>
                  <a:gd name="T90" fmla="*/ 214 w 252"/>
                  <a:gd name="T9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2" h="224">
                    <a:moveTo>
                      <a:pt x="214" y="0"/>
                    </a:moveTo>
                    <a:cubicBezTo>
                      <a:pt x="206" y="9"/>
                      <a:pt x="206" y="9"/>
                      <a:pt x="206" y="9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64" y="16"/>
                      <a:pt x="164" y="16"/>
                      <a:pt x="164" y="16"/>
                    </a:cubicBezTo>
                    <a:cubicBezTo>
                      <a:pt x="164" y="16"/>
                      <a:pt x="176" y="28"/>
                      <a:pt x="168" y="36"/>
                    </a:cubicBezTo>
                    <a:cubicBezTo>
                      <a:pt x="160" y="44"/>
                      <a:pt x="151" y="24"/>
                      <a:pt x="151" y="24"/>
                    </a:cubicBezTo>
                    <a:cubicBezTo>
                      <a:pt x="151" y="24"/>
                      <a:pt x="135" y="23"/>
                      <a:pt x="131" y="22"/>
                    </a:cubicBezTo>
                    <a:cubicBezTo>
                      <a:pt x="128" y="21"/>
                      <a:pt x="128" y="16"/>
                      <a:pt x="128" y="13"/>
                    </a:cubicBezTo>
                    <a:cubicBezTo>
                      <a:pt x="125" y="15"/>
                      <a:pt x="123" y="16"/>
                      <a:pt x="123" y="16"/>
                    </a:cubicBezTo>
                    <a:cubicBezTo>
                      <a:pt x="123" y="16"/>
                      <a:pt x="106" y="7"/>
                      <a:pt x="101" y="8"/>
                    </a:cubicBezTo>
                    <a:cubicBezTo>
                      <a:pt x="96" y="9"/>
                      <a:pt x="74" y="15"/>
                      <a:pt x="74" y="15"/>
                    </a:cubicBezTo>
                    <a:cubicBezTo>
                      <a:pt x="74" y="15"/>
                      <a:pt x="73" y="5"/>
                      <a:pt x="46" y="10"/>
                    </a:cubicBezTo>
                    <a:cubicBezTo>
                      <a:pt x="19" y="15"/>
                      <a:pt x="19" y="34"/>
                      <a:pt x="19" y="3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20" y="114"/>
                      <a:pt x="20" y="114"/>
                      <a:pt x="20" y="11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20" y="134"/>
                      <a:pt x="23" y="136"/>
                      <a:pt x="26" y="139"/>
                    </a:cubicBezTo>
                    <a:cubicBezTo>
                      <a:pt x="41" y="156"/>
                      <a:pt x="27" y="168"/>
                      <a:pt x="27" y="168"/>
                    </a:cubicBezTo>
                    <a:cubicBezTo>
                      <a:pt x="27" y="168"/>
                      <a:pt x="36" y="190"/>
                      <a:pt x="46" y="191"/>
                    </a:cubicBezTo>
                    <a:cubicBezTo>
                      <a:pt x="56" y="191"/>
                      <a:pt x="59" y="178"/>
                      <a:pt x="59" y="178"/>
                    </a:cubicBezTo>
                    <a:cubicBezTo>
                      <a:pt x="59" y="178"/>
                      <a:pt x="58" y="202"/>
                      <a:pt x="68" y="204"/>
                    </a:cubicBezTo>
                    <a:cubicBezTo>
                      <a:pt x="79" y="206"/>
                      <a:pt x="89" y="198"/>
                      <a:pt x="91" y="208"/>
                    </a:cubicBezTo>
                    <a:cubicBezTo>
                      <a:pt x="92" y="212"/>
                      <a:pt x="95" y="218"/>
                      <a:pt x="97" y="223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2" y="219"/>
                      <a:pt x="124" y="214"/>
                      <a:pt x="139" y="213"/>
                    </a:cubicBezTo>
                    <a:cubicBezTo>
                      <a:pt x="159" y="211"/>
                      <a:pt x="135" y="197"/>
                      <a:pt x="135" y="197"/>
                    </a:cubicBezTo>
                    <a:cubicBezTo>
                      <a:pt x="135" y="197"/>
                      <a:pt x="149" y="197"/>
                      <a:pt x="153" y="197"/>
                    </a:cubicBezTo>
                    <a:cubicBezTo>
                      <a:pt x="157" y="197"/>
                      <a:pt x="159" y="190"/>
                      <a:pt x="169" y="190"/>
                    </a:cubicBezTo>
                    <a:cubicBezTo>
                      <a:pt x="179" y="190"/>
                      <a:pt x="186" y="206"/>
                      <a:pt x="193" y="205"/>
                    </a:cubicBezTo>
                    <a:cubicBezTo>
                      <a:pt x="200" y="204"/>
                      <a:pt x="193" y="194"/>
                      <a:pt x="183" y="186"/>
                    </a:cubicBezTo>
                    <a:cubicBezTo>
                      <a:pt x="173" y="178"/>
                      <a:pt x="173" y="160"/>
                      <a:pt x="175" y="154"/>
                    </a:cubicBezTo>
                    <a:cubicBezTo>
                      <a:pt x="177" y="148"/>
                      <a:pt x="204" y="152"/>
                      <a:pt x="204" y="152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22" y="137"/>
                      <a:pt x="222" y="137"/>
                      <a:pt x="222" y="137"/>
                    </a:cubicBezTo>
                    <a:cubicBezTo>
                      <a:pt x="222" y="137"/>
                      <a:pt x="223" y="126"/>
                      <a:pt x="228" y="123"/>
                    </a:cubicBezTo>
                    <a:cubicBezTo>
                      <a:pt x="233" y="120"/>
                      <a:pt x="245" y="125"/>
                      <a:pt x="245" y="125"/>
                    </a:cubicBezTo>
                    <a:cubicBezTo>
                      <a:pt x="248" y="111"/>
                      <a:pt x="248" y="111"/>
                      <a:pt x="248" y="111"/>
                    </a:cubicBezTo>
                    <a:cubicBezTo>
                      <a:pt x="248" y="111"/>
                      <a:pt x="238" y="75"/>
                      <a:pt x="237" y="72"/>
                    </a:cubicBezTo>
                    <a:cubicBezTo>
                      <a:pt x="236" y="69"/>
                      <a:pt x="252" y="69"/>
                      <a:pt x="252" y="56"/>
                    </a:cubicBezTo>
                    <a:cubicBezTo>
                      <a:pt x="252" y="43"/>
                      <a:pt x="231" y="32"/>
                      <a:pt x="231" y="32"/>
                    </a:cubicBezTo>
                    <a:cubicBezTo>
                      <a:pt x="231" y="4"/>
                      <a:pt x="231" y="4"/>
                      <a:pt x="231" y="4"/>
                    </a:cubicBezTo>
                    <a:lnTo>
                      <a:pt x="214" y="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3" name="Freeform 30">
                <a:extLst>
                  <a:ext uri="{FF2B5EF4-FFF2-40B4-BE49-F238E27FC236}">
                    <a16:creationId xmlns:a16="http://schemas.microsoft.com/office/drawing/2014/main" id="{A01FF368-A3B9-4DDC-BF60-A0C6DC7B0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89813" y="2817813"/>
                <a:ext cx="106362" cy="158750"/>
              </a:xfrm>
              <a:custGeom>
                <a:avLst/>
                <a:gdLst>
                  <a:gd name="T0" fmla="*/ 100 w 191"/>
                  <a:gd name="T1" fmla="*/ 267 h 284"/>
                  <a:gd name="T2" fmla="*/ 101 w 191"/>
                  <a:gd name="T3" fmla="*/ 284 h 284"/>
                  <a:gd name="T4" fmla="*/ 100 w 191"/>
                  <a:gd name="T5" fmla="*/ 267 h 284"/>
                  <a:gd name="T6" fmla="*/ 185 w 191"/>
                  <a:gd name="T7" fmla="*/ 165 h 284"/>
                  <a:gd name="T8" fmla="*/ 166 w 191"/>
                  <a:gd name="T9" fmla="*/ 132 h 284"/>
                  <a:gd name="T10" fmla="*/ 162 w 191"/>
                  <a:gd name="T11" fmla="*/ 101 h 284"/>
                  <a:gd name="T12" fmla="*/ 111 w 191"/>
                  <a:gd name="T13" fmla="*/ 50 h 284"/>
                  <a:gd name="T14" fmla="*/ 98 w 191"/>
                  <a:gd name="T15" fmla="*/ 45 h 284"/>
                  <a:gd name="T16" fmla="*/ 82 w 191"/>
                  <a:gd name="T17" fmla="*/ 21 h 284"/>
                  <a:gd name="T18" fmla="*/ 64 w 191"/>
                  <a:gd name="T19" fmla="*/ 0 h 284"/>
                  <a:gd name="T20" fmla="*/ 54 w 191"/>
                  <a:gd name="T21" fmla="*/ 10 h 284"/>
                  <a:gd name="T22" fmla="*/ 16 w 191"/>
                  <a:gd name="T23" fmla="*/ 16 h 284"/>
                  <a:gd name="T24" fmla="*/ 13 w 191"/>
                  <a:gd name="T25" fmla="*/ 29 h 284"/>
                  <a:gd name="T26" fmla="*/ 0 w 191"/>
                  <a:gd name="T27" fmla="*/ 39 h 284"/>
                  <a:gd name="T28" fmla="*/ 8 w 191"/>
                  <a:gd name="T29" fmla="*/ 56 h 284"/>
                  <a:gd name="T30" fmla="*/ 30 w 191"/>
                  <a:gd name="T31" fmla="*/ 64 h 284"/>
                  <a:gd name="T32" fmla="*/ 41 w 191"/>
                  <a:gd name="T33" fmla="*/ 89 h 284"/>
                  <a:gd name="T34" fmla="*/ 6 w 191"/>
                  <a:gd name="T35" fmla="*/ 82 h 284"/>
                  <a:gd name="T36" fmla="*/ 27 w 191"/>
                  <a:gd name="T37" fmla="*/ 102 h 284"/>
                  <a:gd name="T38" fmla="*/ 37 w 191"/>
                  <a:gd name="T39" fmla="*/ 130 h 284"/>
                  <a:gd name="T40" fmla="*/ 60 w 191"/>
                  <a:gd name="T41" fmla="*/ 134 h 284"/>
                  <a:gd name="T42" fmla="*/ 60 w 191"/>
                  <a:gd name="T43" fmla="*/ 153 h 284"/>
                  <a:gd name="T44" fmla="*/ 54 w 191"/>
                  <a:gd name="T45" fmla="*/ 180 h 284"/>
                  <a:gd name="T46" fmla="*/ 74 w 191"/>
                  <a:gd name="T47" fmla="*/ 199 h 284"/>
                  <a:gd name="T48" fmla="*/ 80 w 191"/>
                  <a:gd name="T49" fmla="*/ 222 h 284"/>
                  <a:gd name="T50" fmla="*/ 100 w 191"/>
                  <a:gd name="T51" fmla="*/ 203 h 284"/>
                  <a:gd name="T52" fmla="*/ 133 w 191"/>
                  <a:gd name="T53" fmla="*/ 188 h 284"/>
                  <a:gd name="T54" fmla="*/ 150 w 191"/>
                  <a:gd name="T55" fmla="*/ 193 h 284"/>
                  <a:gd name="T56" fmla="*/ 155 w 191"/>
                  <a:gd name="T57" fmla="*/ 181 h 284"/>
                  <a:gd name="T58" fmla="*/ 185 w 191"/>
                  <a:gd name="T59" fmla="*/ 165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1" h="284">
                    <a:moveTo>
                      <a:pt x="100" y="267"/>
                    </a:moveTo>
                    <a:cubicBezTo>
                      <a:pt x="76" y="275"/>
                      <a:pt x="86" y="284"/>
                      <a:pt x="101" y="284"/>
                    </a:cubicBezTo>
                    <a:cubicBezTo>
                      <a:pt x="120" y="284"/>
                      <a:pt x="124" y="259"/>
                      <a:pt x="100" y="267"/>
                    </a:cubicBezTo>
                    <a:close/>
                    <a:moveTo>
                      <a:pt x="185" y="165"/>
                    </a:moveTo>
                    <a:cubicBezTo>
                      <a:pt x="179" y="146"/>
                      <a:pt x="166" y="132"/>
                      <a:pt x="166" y="132"/>
                    </a:cubicBezTo>
                    <a:cubicBezTo>
                      <a:pt x="166" y="132"/>
                      <a:pt x="171" y="115"/>
                      <a:pt x="162" y="101"/>
                    </a:cubicBezTo>
                    <a:cubicBezTo>
                      <a:pt x="153" y="87"/>
                      <a:pt x="111" y="50"/>
                      <a:pt x="111" y="50"/>
                    </a:cubicBezTo>
                    <a:cubicBezTo>
                      <a:pt x="98" y="45"/>
                      <a:pt x="98" y="45"/>
                      <a:pt x="98" y="45"/>
                    </a:cubicBezTo>
                    <a:cubicBezTo>
                      <a:pt x="98" y="45"/>
                      <a:pt x="94" y="34"/>
                      <a:pt x="82" y="21"/>
                    </a:cubicBezTo>
                    <a:cubicBezTo>
                      <a:pt x="76" y="14"/>
                      <a:pt x="69" y="6"/>
                      <a:pt x="64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0"/>
                      <a:pt x="30" y="9"/>
                      <a:pt x="16" y="16"/>
                    </a:cubicBezTo>
                    <a:cubicBezTo>
                      <a:pt x="2" y="24"/>
                      <a:pt x="14" y="26"/>
                      <a:pt x="13" y="29"/>
                    </a:cubicBezTo>
                    <a:cubicBezTo>
                      <a:pt x="12" y="32"/>
                      <a:pt x="0" y="39"/>
                      <a:pt x="0" y="39"/>
                    </a:cubicBezTo>
                    <a:cubicBezTo>
                      <a:pt x="0" y="39"/>
                      <a:pt x="1" y="50"/>
                      <a:pt x="8" y="56"/>
                    </a:cubicBezTo>
                    <a:cubicBezTo>
                      <a:pt x="15" y="62"/>
                      <a:pt x="30" y="64"/>
                      <a:pt x="30" y="64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9"/>
                      <a:pt x="7" y="75"/>
                      <a:pt x="6" y="82"/>
                    </a:cubicBezTo>
                    <a:cubicBezTo>
                      <a:pt x="5" y="89"/>
                      <a:pt x="27" y="102"/>
                      <a:pt x="27" y="102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60" y="153"/>
                      <a:pt x="60" y="153"/>
                      <a:pt x="60" y="153"/>
                    </a:cubicBezTo>
                    <a:cubicBezTo>
                      <a:pt x="60" y="153"/>
                      <a:pt x="49" y="161"/>
                      <a:pt x="54" y="180"/>
                    </a:cubicBezTo>
                    <a:cubicBezTo>
                      <a:pt x="59" y="199"/>
                      <a:pt x="74" y="199"/>
                      <a:pt x="74" y="199"/>
                    </a:cubicBezTo>
                    <a:cubicBezTo>
                      <a:pt x="74" y="199"/>
                      <a:pt x="61" y="225"/>
                      <a:pt x="80" y="222"/>
                    </a:cubicBezTo>
                    <a:cubicBezTo>
                      <a:pt x="99" y="219"/>
                      <a:pt x="100" y="203"/>
                      <a:pt x="100" y="203"/>
                    </a:cubicBezTo>
                    <a:cubicBezTo>
                      <a:pt x="133" y="188"/>
                      <a:pt x="133" y="188"/>
                      <a:pt x="133" y="188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5" y="181"/>
                      <a:pt x="191" y="184"/>
                      <a:pt x="185" y="16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4" name="Freeform 31">
                <a:extLst>
                  <a:ext uri="{FF2B5EF4-FFF2-40B4-BE49-F238E27FC236}">
                    <a16:creationId xmlns:a16="http://schemas.microsoft.com/office/drawing/2014/main" id="{928DD8DF-9178-460D-9E5B-29791542DE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53238" y="3298825"/>
                <a:ext cx="227012" cy="263525"/>
              </a:xfrm>
              <a:custGeom>
                <a:avLst/>
                <a:gdLst>
                  <a:gd name="T0" fmla="*/ 28 w 404"/>
                  <a:gd name="T1" fmla="*/ 124 h 470"/>
                  <a:gd name="T2" fmla="*/ 47 w 404"/>
                  <a:gd name="T3" fmla="*/ 163 h 470"/>
                  <a:gd name="T4" fmla="*/ 68 w 404"/>
                  <a:gd name="T5" fmla="*/ 160 h 470"/>
                  <a:gd name="T6" fmla="*/ 74 w 404"/>
                  <a:gd name="T7" fmla="*/ 196 h 470"/>
                  <a:gd name="T8" fmla="*/ 73 w 404"/>
                  <a:gd name="T9" fmla="*/ 224 h 470"/>
                  <a:gd name="T10" fmla="*/ 88 w 404"/>
                  <a:gd name="T11" fmla="*/ 254 h 470"/>
                  <a:gd name="T12" fmla="*/ 143 w 404"/>
                  <a:gd name="T13" fmla="*/ 245 h 470"/>
                  <a:gd name="T14" fmla="*/ 187 w 404"/>
                  <a:gd name="T15" fmla="*/ 228 h 470"/>
                  <a:gd name="T16" fmla="*/ 215 w 404"/>
                  <a:gd name="T17" fmla="*/ 247 h 470"/>
                  <a:gd name="T18" fmla="*/ 248 w 404"/>
                  <a:gd name="T19" fmla="*/ 298 h 470"/>
                  <a:gd name="T20" fmla="*/ 283 w 404"/>
                  <a:gd name="T21" fmla="*/ 347 h 470"/>
                  <a:gd name="T22" fmla="*/ 294 w 404"/>
                  <a:gd name="T23" fmla="*/ 367 h 470"/>
                  <a:gd name="T24" fmla="*/ 302 w 404"/>
                  <a:gd name="T25" fmla="*/ 425 h 470"/>
                  <a:gd name="T26" fmla="*/ 290 w 404"/>
                  <a:gd name="T27" fmla="*/ 448 h 470"/>
                  <a:gd name="T28" fmla="*/ 327 w 404"/>
                  <a:gd name="T29" fmla="*/ 462 h 470"/>
                  <a:gd name="T30" fmla="*/ 334 w 404"/>
                  <a:gd name="T31" fmla="*/ 434 h 470"/>
                  <a:gd name="T32" fmla="*/ 365 w 404"/>
                  <a:gd name="T33" fmla="*/ 435 h 470"/>
                  <a:gd name="T34" fmla="*/ 390 w 404"/>
                  <a:gd name="T35" fmla="*/ 430 h 470"/>
                  <a:gd name="T36" fmla="*/ 391 w 404"/>
                  <a:gd name="T37" fmla="*/ 410 h 470"/>
                  <a:gd name="T38" fmla="*/ 369 w 404"/>
                  <a:gd name="T39" fmla="*/ 369 h 470"/>
                  <a:gd name="T40" fmla="*/ 361 w 404"/>
                  <a:gd name="T41" fmla="*/ 331 h 470"/>
                  <a:gd name="T42" fmla="*/ 334 w 404"/>
                  <a:gd name="T43" fmla="*/ 299 h 470"/>
                  <a:gd name="T44" fmla="*/ 319 w 404"/>
                  <a:gd name="T45" fmla="*/ 289 h 470"/>
                  <a:gd name="T46" fmla="*/ 285 w 404"/>
                  <a:gd name="T47" fmla="*/ 236 h 470"/>
                  <a:gd name="T48" fmla="*/ 256 w 404"/>
                  <a:gd name="T49" fmla="*/ 203 h 470"/>
                  <a:gd name="T50" fmla="*/ 193 w 404"/>
                  <a:gd name="T51" fmla="*/ 168 h 470"/>
                  <a:gd name="T52" fmla="*/ 218 w 404"/>
                  <a:gd name="T53" fmla="*/ 156 h 470"/>
                  <a:gd name="T54" fmla="*/ 212 w 404"/>
                  <a:gd name="T55" fmla="*/ 112 h 470"/>
                  <a:gd name="T56" fmla="*/ 184 w 404"/>
                  <a:gd name="T57" fmla="*/ 79 h 470"/>
                  <a:gd name="T58" fmla="*/ 160 w 404"/>
                  <a:gd name="T59" fmla="*/ 90 h 470"/>
                  <a:gd name="T60" fmla="*/ 128 w 404"/>
                  <a:gd name="T61" fmla="*/ 63 h 470"/>
                  <a:gd name="T62" fmla="*/ 118 w 404"/>
                  <a:gd name="T63" fmla="*/ 40 h 470"/>
                  <a:gd name="T64" fmla="*/ 91 w 404"/>
                  <a:gd name="T65" fmla="*/ 2 h 470"/>
                  <a:gd name="T66" fmla="*/ 60 w 404"/>
                  <a:gd name="T67" fmla="*/ 22 h 470"/>
                  <a:gd name="T68" fmla="*/ 79 w 404"/>
                  <a:gd name="T69" fmla="*/ 72 h 470"/>
                  <a:gd name="T70" fmla="*/ 48 w 404"/>
                  <a:gd name="T71" fmla="*/ 57 h 470"/>
                  <a:gd name="T72" fmla="*/ 26 w 404"/>
                  <a:gd name="T73" fmla="*/ 74 h 470"/>
                  <a:gd name="T74" fmla="*/ 26 w 404"/>
                  <a:gd name="T75" fmla="*/ 89 h 470"/>
                  <a:gd name="T76" fmla="*/ 2 w 404"/>
                  <a:gd name="T77" fmla="*/ 11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4" h="470">
                    <a:moveTo>
                      <a:pt x="17" y="121"/>
                    </a:moveTo>
                    <a:cubicBezTo>
                      <a:pt x="17" y="121"/>
                      <a:pt x="27" y="116"/>
                      <a:pt x="28" y="124"/>
                    </a:cubicBezTo>
                    <a:cubicBezTo>
                      <a:pt x="29" y="132"/>
                      <a:pt x="22" y="153"/>
                      <a:pt x="28" y="158"/>
                    </a:cubicBezTo>
                    <a:cubicBezTo>
                      <a:pt x="34" y="163"/>
                      <a:pt x="47" y="163"/>
                      <a:pt x="47" y="163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5" y="155"/>
                      <a:pt x="68" y="146"/>
                      <a:pt x="68" y="160"/>
                    </a:cubicBezTo>
                    <a:cubicBezTo>
                      <a:pt x="68" y="174"/>
                      <a:pt x="66" y="180"/>
                      <a:pt x="66" y="180"/>
                    </a:cubicBezTo>
                    <a:cubicBezTo>
                      <a:pt x="66" y="180"/>
                      <a:pt x="74" y="187"/>
                      <a:pt x="74" y="196"/>
                    </a:cubicBezTo>
                    <a:cubicBezTo>
                      <a:pt x="74" y="205"/>
                      <a:pt x="60" y="216"/>
                      <a:pt x="60" y="216"/>
                    </a:cubicBezTo>
                    <a:cubicBezTo>
                      <a:pt x="60" y="216"/>
                      <a:pt x="73" y="215"/>
                      <a:pt x="73" y="224"/>
                    </a:cubicBezTo>
                    <a:cubicBezTo>
                      <a:pt x="73" y="233"/>
                      <a:pt x="49" y="264"/>
                      <a:pt x="59" y="267"/>
                    </a:cubicBezTo>
                    <a:cubicBezTo>
                      <a:pt x="69" y="270"/>
                      <a:pt x="88" y="254"/>
                      <a:pt x="88" y="254"/>
                    </a:cubicBezTo>
                    <a:cubicBezTo>
                      <a:pt x="88" y="254"/>
                      <a:pt x="101" y="229"/>
                      <a:pt x="108" y="231"/>
                    </a:cubicBezTo>
                    <a:cubicBezTo>
                      <a:pt x="115" y="233"/>
                      <a:pt x="129" y="244"/>
                      <a:pt x="143" y="245"/>
                    </a:cubicBezTo>
                    <a:cubicBezTo>
                      <a:pt x="157" y="246"/>
                      <a:pt x="154" y="221"/>
                      <a:pt x="164" y="220"/>
                    </a:cubicBezTo>
                    <a:cubicBezTo>
                      <a:pt x="174" y="219"/>
                      <a:pt x="187" y="228"/>
                      <a:pt x="187" y="228"/>
                    </a:cubicBezTo>
                    <a:cubicBezTo>
                      <a:pt x="187" y="228"/>
                      <a:pt x="194" y="226"/>
                      <a:pt x="202" y="228"/>
                    </a:cubicBezTo>
                    <a:cubicBezTo>
                      <a:pt x="210" y="230"/>
                      <a:pt x="197" y="236"/>
                      <a:pt x="215" y="247"/>
                    </a:cubicBezTo>
                    <a:cubicBezTo>
                      <a:pt x="233" y="258"/>
                      <a:pt x="247" y="270"/>
                      <a:pt x="247" y="270"/>
                    </a:cubicBezTo>
                    <a:cubicBezTo>
                      <a:pt x="248" y="298"/>
                      <a:pt x="248" y="298"/>
                      <a:pt x="248" y="298"/>
                    </a:cubicBezTo>
                    <a:cubicBezTo>
                      <a:pt x="248" y="298"/>
                      <a:pt x="255" y="318"/>
                      <a:pt x="260" y="327"/>
                    </a:cubicBezTo>
                    <a:cubicBezTo>
                      <a:pt x="265" y="336"/>
                      <a:pt x="283" y="343"/>
                      <a:pt x="283" y="347"/>
                    </a:cubicBezTo>
                    <a:cubicBezTo>
                      <a:pt x="283" y="351"/>
                      <a:pt x="285" y="364"/>
                      <a:pt x="285" y="364"/>
                    </a:cubicBezTo>
                    <a:cubicBezTo>
                      <a:pt x="285" y="364"/>
                      <a:pt x="288" y="357"/>
                      <a:pt x="294" y="367"/>
                    </a:cubicBezTo>
                    <a:cubicBezTo>
                      <a:pt x="300" y="377"/>
                      <a:pt x="285" y="390"/>
                      <a:pt x="287" y="394"/>
                    </a:cubicBezTo>
                    <a:cubicBezTo>
                      <a:pt x="289" y="398"/>
                      <a:pt x="312" y="413"/>
                      <a:pt x="302" y="425"/>
                    </a:cubicBezTo>
                    <a:cubicBezTo>
                      <a:pt x="296" y="432"/>
                      <a:pt x="291" y="436"/>
                      <a:pt x="287" y="439"/>
                    </a:cubicBezTo>
                    <a:cubicBezTo>
                      <a:pt x="287" y="442"/>
                      <a:pt x="287" y="447"/>
                      <a:pt x="290" y="448"/>
                    </a:cubicBezTo>
                    <a:cubicBezTo>
                      <a:pt x="294" y="449"/>
                      <a:pt x="310" y="450"/>
                      <a:pt x="310" y="450"/>
                    </a:cubicBezTo>
                    <a:cubicBezTo>
                      <a:pt x="310" y="450"/>
                      <a:pt x="319" y="470"/>
                      <a:pt x="327" y="462"/>
                    </a:cubicBezTo>
                    <a:cubicBezTo>
                      <a:pt x="335" y="454"/>
                      <a:pt x="323" y="442"/>
                      <a:pt x="323" y="442"/>
                    </a:cubicBezTo>
                    <a:cubicBezTo>
                      <a:pt x="334" y="434"/>
                      <a:pt x="334" y="434"/>
                      <a:pt x="334" y="434"/>
                    </a:cubicBezTo>
                    <a:cubicBezTo>
                      <a:pt x="343" y="426"/>
                      <a:pt x="343" y="426"/>
                      <a:pt x="343" y="426"/>
                    </a:cubicBezTo>
                    <a:cubicBezTo>
                      <a:pt x="365" y="435"/>
                      <a:pt x="365" y="435"/>
                      <a:pt x="365" y="435"/>
                    </a:cubicBezTo>
                    <a:cubicBezTo>
                      <a:pt x="373" y="426"/>
                      <a:pt x="373" y="426"/>
                      <a:pt x="373" y="426"/>
                    </a:cubicBezTo>
                    <a:cubicBezTo>
                      <a:pt x="390" y="430"/>
                      <a:pt x="390" y="430"/>
                      <a:pt x="390" y="430"/>
                    </a:cubicBezTo>
                    <a:cubicBezTo>
                      <a:pt x="390" y="430"/>
                      <a:pt x="396" y="431"/>
                      <a:pt x="400" y="423"/>
                    </a:cubicBezTo>
                    <a:cubicBezTo>
                      <a:pt x="404" y="415"/>
                      <a:pt x="391" y="410"/>
                      <a:pt x="391" y="410"/>
                    </a:cubicBezTo>
                    <a:cubicBezTo>
                      <a:pt x="402" y="389"/>
                      <a:pt x="402" y="389"/>
                      <a:pt x="402" y="389"/>
                    </a:cubicBezTo>
                    <a:cubicBezTo>
                      <a:pt x="402" y="389"/>
                      <a:pt x="383" y="380"/>
                      <a:pt x="369" y="369"/>
                    </a:cubicBezTo>
                    <a:cubicBezTo>
                      <a:pt x="355" y="358"/>
                      <a:pt x="369" y="355"/>
                      <a:pt x="377" y="350"/>
                    </a:cubicBezTo>
                    <a:cubicBezTo>
                      <a:pt x="385" y="345"/>
                      <a:pt x="361" y="331"/>
                      <a:pt x="361" y="331"/>
                    </a:cubicBezTo>
                    <a:cubicBezTo>
                      <a:pt x="361" y="331"/>
                      <a:pt x="351" y="330"/>
                      <a:pt x="344" y="323"/>
                    </a:cubicBezTo>
                    <a:cubicBezTo>
                      <a:pt x="337" y="316"/>
                      <a:pt x="334" y="299"/>
                      <a:pt x="334" y="299"/>
                    </a:cubicBezTo>
                    <a:cubicBezTo>
                      <a:pt x="320" y="300"/>
                      <a:pt x="320" y="300"/>
                      <a:pt x="320" y="300"/>
                    </a:cubicBezTo>
                    <a:cubicBezTo>
                      <a:pt x="319" y="289"/>
                      <a:pt x="319" y="289"/>
                      <a:pt x="319" y="289"/>
                    </a:cubicBezTo>
                    <a:cubicBezTo>
                      <a:pt x="319" y="289"/>
                      <a:pt x="308" y="278"/>
                      <a:pt x="295" y="267"/>
                    </a:cubicBezTo>
                    <a:cubicBezTo>
                      <a:pt x="282" y="256"/>
                      <a:pt x="285" y="236"/>
                      <a:pt x="285" y="236"/>
                    </a:cubicBezTo>
                    <a:cubicBezTo>
                      <a:pt x="285" y="236"/>
                      <a:pt x="263" y="228"/>
                      <a:pt x="259" y="224"/>
                    </a:cubicBezTo>
                    <a:cubicBezTo>
                      <a:pt x="255" y="220"/>
                      <a:pt x="256" y="203"/>
                      <a:pt x="256" y="203"/>
                    </a:cubicBezTo>
                    <a:cubicBezTo>
                      <a:pt x="256" y="203"/>
                      <a:pt x="238" y="198"/>
                      <a:pt x="232" y="193"/>
                    </a:cubicBezTo>
                    <a:cubicBezTo>
                      <a:pt x="226" y="188"/>
                      <a:pt x="193" y="168"/>
                      <a:pt x="193" y="168"/>
                    </a:cubicBezTo>
                    <a:cubicBezTo>
                      <a:pt x="193" y="168"/>
                      <a:pt x="193" y="156"/>
                      <a:pt x="191" y="152"/>
                    </a:cubicBezTo>
                    <a:cubicBezTo>
                      <a:pt x="189" y="148"/>
                      <a:pt x="218" y="156"/>
                      <a:pt x="218" y="156"/>
                    </a:cubicBezTo>
                    <a:cubicBezTo>
                      <a:pt x="218" y="156"/>
                      <a:pt x="237" y="142"/>
                      <a:pt x="243" y="132"/>
                    </a:cubicBezTo>
                    <a:cubicBezTo>
                      <a:pt x="249" y="122"/>
                      <a:pt x="230" y="120"/>
                      <a:pt x="212" y="112"/>
                    </a:cubicBezTo>
                    <a:cubicBezTo>
                      <a:pt x="194" y="104"/>
                      <a:pt x="214" y="98"/>
                      <a:pt x="214" y="98"/>
                    </a:cubicBezTo>
                    <a:cubicBezTo>
                      <a:pt x="214" y="98"/>
                      <a:pt x="192" y="80"/>
                      <a:pt x="184" y="79"/>
                    </a:cubicBezTo>
                    <a:cubicBezTo>
                      <a:pt x="176" y="78"/>
                      <a:pt x="179" y="90"/>
                      <a:pt x="172" y="98"/>
                    </a:cubicBezTo>
                    <a:cubicBezTo>
                      <a:pt x="165" y="106"/>
                      <a:pt x="160" y="90"/>
                      <a:pt x="160" y="90"/>
                    </a:cubicBezTo>
                    <a:cubicBezTo>
                      <a:pt x="151" y="90"/>
                      <a:pt x="151" y="90"/>
                      <a:pt x="151" y="90"/>
                    </a:cubicBezTo>
                    <a:cubicBezTo>
                      <a:pt x="151" y="90"/>
                      <a:pt x="138" y="76"/>
                      <a:pt x="128" y="63"/>
                    </a:cubicBezTo>
                    <a:cubicBezTo>
                      <a:pt x="118" y="50"/>
                      <a:pt x="131" y="41"/>
                      <a:pt x="127" y="37"/>
                    </a:cubicBezTo>
                    <a:cubicBezTo>
                      <a:pt x="123" y="33"/>
                      <a:pt x="118" y="40"/>
                      <a:pt x="118" y="40"/>
                    </a:cubicBezTo>
                    <a:cubicBezTo>
                      <a:pt x="118" y="40"/>
                      <a:pt x="102" y="22"/>
                      <a:pt x="96" y="15"/>
                    </a:cubicBezTo>
                    <a:cubicBezTo>
                      <a:pt x="93" y="12"/>
                      <a:pt x="92" y="7"/>
                      <a:pt x="91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59" y="9"/>
                      <a:pt x="60" y="22"/>
                    </a:cubicBezTo>
                    <a:cubicBezTo>
                      <a:pt x="61" y="35"/>
                      <a:pt x="79" y="47"/>
                      <a:pt x="79" y="4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18" y="92"/>
                      <a:pt x="9" y="95"/>
                    </a:cubicBezTo>
                    <a:cubicBezTo>
                      <a:pt x="0" y="98"/>
                      <a:pt x="2" y="110"/>
                      <a:pt x="2" y="110"/>
                    </a:cubicBezTo>
                    <a:cubicBezTo>
                      <a:pt x="6" y="111"/>
                      <a:pt x="17" y="121"/>
                      <a:pt x="17" y="12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E71B44E0-C9F8-4EEC-8240-73E0EF1F3C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792913" y="3360738"/>
                <a:ext cx="234950" cy="447675"/>
              </a:xfrm>
              <a:custGeom>
                <a:avLst/>
                <a:gdLst>
                  <a:gd name="T0" fmla="*/ 402 w 420"/>
                  <a:gd name="T1" fmla="*/ 258 h 800"/>
                  <a:gd name="T2" fmla="*/ 391 w 420"/>
                  <a:gd name="T3" fmla="*/ 238 h 800"/>
                  <a:gd name="T4" fmla="*/ 356 w 420"/>
                  <a:gd name="T5" fmla="*/ 189 h 800"/>
                  <a:gd name="T6" fmla="*/ 323 w 420"/>
                  <a:gd name="T7" fmla="*/ 138 h 800"/>
                  <a:gd name="T8" fmla="*/ 295 w 420"/>
                  <a:gd name="T9" fmla="*/ 119 h 800"/>
                  <a:gd name="T10" fmla="*/ 251 w 420"/>
                  <a:gd name="T11" fmla="*/ 136 h 800"/>
                  <a:gd name="T12" fmla="*/ 196 w 420"/>
                  <a:gd name="T13" fmla="*/ 145 h 800"/>
                  <a:gd name="T14" fmla="*/ 181 w 420"/>
                  <a:gd name="T15" fmla="*/ 115 h 800"/>
                  <a:gd name="T16" fmla="*/ 182 w 420"/>
                  <a:gd name="T17" fmla="*/ 87 h 800"/>
                  <a:gd name="T18" fmla="*/ 176 w 420"/>
                  <a:gd name="T19" fmla="*/ 51 h 800"/>
                  <a:gd name="T20" fmla="*/ 155 w 420"/>
                  <a:gd name="T21" fmla="*/ 54 h 800"/>
                  <a:gd name="T22" fmla="*/ 136 w 420"/>
                  <a:gd name="T23" fmla="*/ 15 h 800"/>
                  <a:gd name="T24" fmla="*/ 110 w 420"/>
                  <a:gd name="T25" fmla="*/ 1 h 800"/>
                  <a:gd name="T26" fmla="*/ 82 w 420"/>
                  <a:gd name="T27" fmla="*/ 21 h 800"/>
                  <a:gd name="T28" fmla="*/ 53 w 420"/>
                  <a:gd name="T29" fmla="*/ 43 h 800"/>
                  <a:gd name="T30" fmla="*/ 19 w 420"/>
                  <a:gd name="T31" fmla="*/ 64 h 800"/>
                  <a:gd name="T32" fmla="*/ 17 w 420"/>
                  <a:gd name="T33" fmla="*/ 102 h 800"/>
                  <a:gd name="T34" fmla="*/ 8 w 420"/>
                  <a:gd name="T35" fmla="*/ 120 h 800"/>
                  <a:gd name="T36" fmla="*/ 22 w 420"/>
                  <a:gd name="T37" fmla="*/ 145 h 800"/>
                  <a:gd name="T38" fmla="*/ 67 w 420"/>
                  <a:gd name="T39" fmla="*/ 188 h 800"/>
                  <a:gd name="T40" fmla="*/ 79 w 420"/>
                  <a:gd name="T41" fmla="*/ 219 h 800"/>
                  <a:gd name="T42" fmla="*/ 73 w 420"/>
                  <a:gd name="T43" fmla="*/ 236 h 800"/>
                  <a:gd name="T44" fmla="*/ 65 w 420"/>
                  <a:gd name="T45" fmla="*/ 279 h 800"/>
                  <a:gd name="T46" fmla="*/ 79 w 420"/>
                  <a:gd name="T47" fmla="*/ 326 h 800"/>
                  <a:gd name="T48" fmla="*/ 112 w 420"/>
                  <a:gd name="T49" fmla="*/ 409 h 800"/>
                  <a:gd name="T50" fmla="*/ 133 w 420"/>
                  <a:gd name="T51" fmla="*/ 450 h 800"/>
                  <a:gd name="T52" fmla="*/ 110 w 420"/>
                  <a:gd name="T53" fmla="*/ 522 h 800"/>
                  <a:gd name="T54" fmla="*/ 98 w 420"/>
                  <a:gd name="T55" fmla="*/ 567 h 800"/>
                  <a:gd name="T56" fmla="*/ 84 w 420"/>
                  <a:gd name="T57" fmla="*/ 676 h 800"/>
                  <a:gd name="T58" fmla="*/ 101 w 420"/>
                  <a:gd name="T59" fmla="*/ 653 h 800"/>
                  <a:gd name="T60" fmla="*/ 132 w 420"/>
                  <a:gd name="T61" fmla="*/ 698 h 800"/>
                  <a:gd name="T62" fmla="*/ 159 w 420"/>
                  <a:gd name="T63" fmla="*/ 743 h 800"/>
                  <a:gd name="T64" fmla="*/ 184 w 420"/>
                  <a:gd name="T65" fmla="*/ 754 h 800"/>
                  <a:gd name="T66" fmla="*/ 198 w 420"/>
                  <a:gd name="T67" fmla="*/ 749 h 800"/>
                  <a:gd name="T68" fmla="*/ 222 w 420"/>
                  <a:gd name="T69" fmla="*/ 765 h 800"/>
                  <a:gd name="T70" fmla="*/ 226 w 420"/>
                  <a:gd name="T71" fmla="*/ 791 h 800"/>
                  <a:gd name="T72" fmla="*/ 268 w 420"/>
                  <a:gd name="T73" fmla="*/ 792 h 800"/>
                  <a:gd name="T74" fmla="*/ 261 w 420"/>
                  <a:gd name="T75" fmla="*/ 755 h 800"/>
                  <a:gd name="T76" fmla="*/ 215 w 420"/>
                  <a:gd name="T77" fmla="*/ 727 h 800"/>
                  <a:gd name="T78" fmla="*/ 190 w 420"/>
                  <a:gd name="T79" fmla="*/ 705 h 800"/>
                  <a:gd name="T80" fmla="*/ 190 w 420"/>
                  <a:gd name="T81" fmla="*/ 679 h 800"/>
                  <a:gd name="T82" fmla="*/ 165 w 420"/>
                  <a:gd name="T83" fmla="*/ 635 h 800"/>
                  <a:gd name="T84" fmla="*/ 131 w 420"/>
                  <a:gd name="T85" fmla="*/ 608 h 800"/>
                  <a:gd name="T86" fmla="*/ 120 w 420"/>
                  <a:gd name="T87" fmla="*/ 524 h 800"/>
                  <a:gd name="T88" fmla="*/ 138 w 420"/>
                  <a:gd name="T89" fmla="*/ 456 h 800"/>
                  <a:gd name="T90" fmla="*/ 147 w 420"/>
                  <a:gd name="T91" fmla="*/ 396 h 800"/>
                  <a:gd name="T92" fmla="*/ 158 w 420"/>
                  <a:gd name="T93" fmla="*/ 374 h 800"/>
                  <a:gd name="T94" fmla="*/ 201 w 420"/>
                  <a:gd name="T95" fmla="*/ 381 h 800"/>
                  <a:gd name="T96" fmla="*/ 199 w 420"/>
                  <a:gd name="T97" fmla="*/ 419 h 800"/>
                  <a:gd name="T98" fmla="*/ 265 w 420"/>
                  <a:gd name="T99" fmla="*/ 457 h 800"/>
                  <a:gd name="T100" fmla="*/ 287 w 420"/>
                  <a:gd name="T101" fmla="*/ 431 h 800"/>
                  <a:gd name="T102" fmla="*/ 276 w 420"/>
                  <a:gd name="T103" fmla="*/ 402 h 800"/>
                  <a:gd name="T104" fmla="*/ 267 w 420"/>
                  <a:gd name="T105" fmla="*/ 371 h 800"/>
                  <a:gd name="T106" fmla="*/ 313 w 420"/>
                  <a:gd name="T107" fmla="*/ 327 h 800"/>
                  <a:gd name="T108" fmla="*/ 368 w 420"/>
                  <a:gd name="T109" fmla="*/ 325 h 800"/>
                  <a:gd name="T110" fmla="*/ 410 w 420"/>
                  <a:gd name="T111" fmla="*/ 31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0" h="800">
                    <a:moveTo>
                      <a:pt x="395" y="285"/>
                    </a:moveTo>
                    <a:cubicBezTo>
                      <a:pt x="393" y="281"/>
                      <a:pt x="408" y="268"/>
                      <a:pt x="402" y="258"/>
                    </a:cubicBezTo>
                    <a:cubicBezTo>
                      <a:pt x="396" y="248"/>
                      <a:pt x="393" y="255"/>
                      <a:pt x="393" y="255"/>
                    </a:cubicBezTo>
                    <a:cubicBezTo>
                      <a:pt x="393" y="255"/>
                      <a:pt x="391" y="242"/>
                      <a:pt x="391" y="238"/>
                    </a:cubicBezTo>
                    <a:cubicBezTo>
                      <a:pt x="391" y="234"/>
                      <a:pt x="373" y="227"/>
                      <a:pt x="368" y="218"/>
                    </a:cubicBezTo>
                    <a:cubicBezTo>
                      <a:pt x="363" y="209"/>
                      <a:pt x="356" y="189"/>
                      <a:pt x="356" y="189"/>
                    </a:cubicBezTo>
                    <a:cubicBezTo>
                      <a:pt x="355" y="161"/>
                      <a:pt x="355" y="161"/>
                      <a:pt x="355" y="161"/>
                    </a:cubicBezTo>
                    <a:cubicBezTo>
                      <a:pt x="355" y="161"/>
                      <a:pt x="341" y="149"/>
                      <a:pt x="323" y="138"/>
                    </a:cubicBezTo>
                    <a:cubicBezTo>
                      <a:pt x="305" y="127"/>
                      <a:pt x="318" y="121"/>
                      <a:pt x="310" y="119"/>
                    </a:cubicBezTo>
                    <a:cubicBezTo>
                      <a:pt x="302" y="117"/>
                      <a:pt x="295" y="119"/>
                      <a:pt x="295" y="119"/>
                    </a:cubicBezTo>
                    <a:cubicBezTo>
                      <a:pt x="295" y="119"/>
                      <a:pt x="282" y="110"/>
                      <a:pt x="272" y="111"/>
                    </a:cubicBezTo>
                    <a:cubicBezTo>
                      <a:pt x="262" y="112"/>
                      <a:pt x="265" y="137"/>
                      <a:pt x="251" y="136"/>
                    </a:cubicBezTo>
                    <a:cubicBezTo>
                      <a:pt x="237" y="135"/>
                      <a:pt x="223" y="124"/>
                      <a:pt x="216" y="122"/>
                    </a:cubicBezTo>
                    <a:cubicBezTo>
                      <a:pt x="209" y="120"/>
                      <a:pt x="196" y="145"/>
                      <a:pt x="196" y="145"/>
                    </a:cubicBezTo>
                    <a:cubicBezTo>
                      <a:pt x="196" y="145"/>
                      <a:pt x="177" y="161"/>
                      <a:pt x="167" y="158"/>
                    </a:cubicBezTo>
                    <a:cubicBezTo>
                      <a:pt x="157" y="155"/>
                      <a:pt x="181" y="124"/>
                      <a:pt x="181" y="115"/>
                    </a:cubicBezTo>
                    <a:cubicBezTo>
                      <a:pt x="181" y="106"/>
                      <a:pt x="168" y="107"/>
                      <a:pt x="168" y="107"/>
                    </a:cubicBezTo>
                    <a:cubicBezTo>
                      <a:pt x="168" y="107"/>
                      <a:pt x="182" y="96"/>
                      <a:pt x="182" y="87"/>
                    </a:cubicBezTo>
                    <a:cubicBezTo>
                      <a:pt x="182" y="78"/>
                      <a:pt x="174" y="71"/>
                      <a:pt x="174" y="71"/>
                    </a:cubicBezTo>
                    <a:cubicBezTo>
                      <a:pt x="174" y="71"/>
                      <a:pt x="176" y="65"/>
                      <a:pt x="176" y="51"/>
                    </a:cubicBezTo>
                    <a:cubicBezTo>
                      <a:pt x="176" y="37"/>
                      <a:pt x="153" y="46"/>
                      <a:pt x="153" y="46"/>
                    </a:cubicBezTo>
                    <a:cubicBezTo>
                      <a:pt x="155" y="54"/>
                      <a:pt x="155" y="54"/>
                      <a:pt x="155" y="54"/>
                    </a:cubicBezTo>
                    <a:cubicBezTo>
                      <a:pt x="155" y="54"/>
                      <a:pt x="142" y="54"/>
                      <a:pt x="136" y="49"/>
                    </a:cubicBezTo>
                    <a:cubicBezTo>
                      <a:pt x="130" y="44"/>
                      <a:pt x="137" y="23"/>
                      <a:pt x="136" y="15"/>
                    </a:cubicBezTo>
                    <a:cubicBezTo>
                      <a:pt x="135" y="7"/>
                      <a:pt x="125" y="12"/>
                      <a:pt x="125" y="12"/>
                    </a:cubicBezTo>
                    <a:cubicBezTo>
                      <a:pt x="125" y="12"/>
                      <a:pt x="114" y="2"/>
                      <a:pt x="110" y="1"/>
                    </a:cubicBezTo>
                    <a:cubicBezTo>
                      <a:pt x="106" y="0"/>
                      <a:pt x="87" y="6"/>
                      <a:pt x="87" y="6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3" y="40"/>
                      <a:pt x="53" y="43"/>
                    </a:cubicBezTo>
                    <a:cubicBezTo>
                      <a:pt x="43" y="46"/>
                      <a:pt x="34" y="35"/>
                      <a:pt x="23" y="37"/>
                    </a:cubicBezTo>
                    <a:cubicBezTo>
                      <a:pt x="12" y="39"/>
                      <a:pt x="20" y="55"/>
                      <a:pt x="19" y="64"/>
                    </a:cubicBezTo>
                    <a:cubicBezTo>
                      <a:pt x="18" y="73"/>
                      <a:pt x="8" y="74"/>
                      <a:pt x="7" y="78"/>
                    </a:cubicBezTo>
                    <a:cubicBezTo>
                      <a:pt x="6" y="82"/>
                      <a:pt x="17" y="93"/>
                      <a:pt x="17" y="102"/>
                    </a:cubicBezTo>
                    <a:cubicBezTo>
                      <a:pt x="17" y="111"/>
                      <a:pt x="6" y="105"/>
                      <a:pt x="3" y="108"/>
                    </a:cubicBezTo>
                    <a:cubicBezTo>
                      <a:pt x="0" y="111"/>
                      <a:pt x="3" y="116"/>
                      <a:pt x="8" y="120"/>
                    </a:cubicBezTo>
                    <a:cubicBezTo>
                      <a:pt x="13" y="124"/>
                      <a:pt x="26" y="130"/>
                      <a:pt x="26" y="130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2" y="145"/>
                      <a:pt x="27" y="148"/>
                      <a:pt x="30" y="158"/>
                    </a:cubicBezTo>
                    <a:cubicBezTo>
                      <a:pt x="33" y="168"/>
                      <a:pt x="59" y="177"/>
                      <a:pt x="67" y="188"/>
                    </a:cubicBezTo>
                    <a:cubicBezTo>
                      <a:pt x="75" y="199"/>
                      <a:pt x="61" y="194"/>
                      <a:pt x="66" y="206"/>
                    </a:cubicBezTo>
                    <a:cubicBezTo>
                      <a:pt x="71" y="218"/>
                      <a:pt x="79" y="219"/>
                      <a:pt x="79" y="219"/>
                    </a:cubicBezTo>
                    <a:cubicBezTo>
                      <a:pt x="79" y="219"/>
                      <a:pt x="85" y="211"/>
                      <a:pt x="85" y="224"/>
                    </a:cubicBezTo>
                    <a:cubicBezTo>
                      <a:pt x="85" y="237"/>
                      <a:pt x="73" y="236"/>
                      <a:pt x="73" y="236"/>
                    </a:cubicBezTo>
                    <a:cubicBezTo>
                      <a:pt x="73" y="236"/>
                      <a:pt x="76" y="247"/>
                      <a:pt x="76" y="253"/>
                    </a:cubicBezTo>
                    <a:cubicBezTo>
                      <a:pt x="76" y="259"/>
                      <a:pt x="75" y="269"/>
                      <a:pt x="65" y="279"/>
                    </a:cubicBezTo>
                    <a:cubicBezTo>
                      <a:pt x="55" y="289"/>
                      <a:pt x="63" y="302"/>
                      <a:pt x="63" y="302"/>
                    </a:cubicBezTo>
                    <a:cubicBezTo>
                      <a:pt x="63" y="302"/>
                      <a:pt x="75" y="316"/>
                      <a:pt x="79" y="326"/>
                    </a:cubicBezTo>
                    <a:cubicBezTo>
                      <a:pt x="83" y="336"/>
                      <a:pt x="105" y="349"/>
                      <a:pt x="109" y="364"/>
                    </a:cubicBezTo>
                    <a:cubicBezTo>
                      <a:pt x="113" y="379"/>
                      <a:pt x="108" y="403"/>
                      <a:pt x="112" y="409"/>
                    </a:cubicBezTo>
                    <a:cubicBezTo>
                      <a:pt x="116" y="415"/>
                      <a:pt x="131" y="427"/>
                      <a:pt x="131" y="427"/>
                    </a:cubicBezTo>
                    <a:cubicBezTo>
                      <a:pt x="131" y="427"/>
                      <a:pt x="129" y="437"/>
                      <a:pt x="133" y="450"/>
                    </a:cubicBezTo>
                    <a:cubicBezTo>
                      <a:pt x="137" y="463"/>
                      <a:pt x="130" y="488"/>
                      <a:pt x="127" y="498"/>
                    </a:cubicBezTo>
                    <a:cubicBezTo>
                      <a:pt x="124" y="508"/>
                      <a:pt x="119" y="515"/>
                      <a:pt x="110" y="522"/>
                    </a:cubicBezTo>
                    <a:cubicBezTo>
                      <a:pt x="101" y="529"/>
                      <a:pt x="109" y="536"/>
                      <a:pt x="108" y="545"/>
                    </a:cubicBezTo>
                    <a:cubicBezTo>
                      <a:pt x="107" y="554"/>
                      <a:pt x="98" y="567"/>
                      <a:pt x="98" y="567"/>
                    </a:cubicBezTo>
                    <a:cubicBezTo>
                      <a:pt x="98" y="567"/>
                      <a:pt x="86" y="599"/>
                      <a:pt x="84" y="615"/>
                    </a:cubicBezTo>
                    <a:cubicBezTo>
                      <a:pt x="82" y="631"/>
                      <a:pt x="84" y="676"/>
                      <a:pt x="84" y="676"/>
                    </a:cubicBezTo>
                    <a:cubicBezTo>
                      <a:pt x="84" y="676"/>
                      <a:pt x="94" y="686"/>
                      <a:pt x="96" y="676"/>
                    </a:cubicBezTo>
                    <a:cubicBezTo>
                      <a:pt x="97" y="666"/>
                      <a:pt x="97" y="642"/>
                      <a:pt x="101" y="653"/>
                    </a:cubicBezTo>
                    <a:cubicBezTo>
                      <a:pt x="104" y="665"/>
                      <a:pt x="96" y="665"/>
                      <a:pt x="110" y="667"/>
                    </a:cubicBezTo>
                    <a:cubicBezTo>
                      <a:pt x="124" y="668"/>
                      <a:pt x="132" y="698"/>
                      <a:pt x="132" y="698"/>
                    </a:cubicBezTo>
                    <a:cubicBezTo>
                      <a:pt x="155" y="718"/>
                      <a:pt x="155" y="718"/>
                      <a:pt x="155" y="718"/>
                    </a:cubicBezTo>
                    <a:cubicBezTo>
                      <a:pt x="155" y="718"/>
                      <a:pt x="150" y="729"/>
                      <a:pt x="159" y="743"/>
                    </a:cubicBezTo>
                    <a:cubicBezTo>
                      <a:pt x="165" y="754"/>
                      <a:pt x="173" y="762"/>
                      <a:pt x="177" y="766"/>
                    </a:cubicBezTo>
                    <a:cubicBezTo>
                      <a:pt x="181" y="762"/>
                      <a:pt x="184" y="758"/>
                      <a:pt x="184" y="754"/>
                    </a:cubicBezTo>
                    <a:cubicBezTo>
                      <a:pt x="183" y="745"/>
                      <a:pt x="182" y="739"/>
                      <a:pt x="189" y="738"/>
                    </a:cubicBezTo>
                    <a:cubicBezTo>
                      <a:pt x="196" y="737"/>
                      <a:pt x="198" y="749"/>
                      <a:pt x="198" y="749"/>
                    </a:cubicBezTo>
                    <a:cubicBezTo>
                      <a:pt x="198" y="749"/>
                      <a:pt x="209" y="749"/>
                      <a:pt x="216" y="753"/>
                    </a:cubicBezTo>
                    <a:cubicBezTo>
                      <a:pt x="223" y="757"/>
                      <a:pt x="222" y="765"/>
                      <a:pt x="222" y="765"/>
                    </a:cubicBezTo>
                    <a:cubicBezTo>
                      <a:pt x="222" y="765"/>
                      <a:pt x="229" y="763"/>
                      <a:pt x="229" y="769"/>
                    </a:cubicBezTo>
                    <a:cubicBezTo>
                      <a:pt x="229" y="775"/>
                      <a:pt x="213" y="787"/>
                      <a:pt x="226" y="791"/>
                    </a:cubicBezTo>
                    <a:cubicBezTo>
                      <a:pt x="239" y="795"/>
                      <a:pt x="238" y="785"/>
                      <a:pt x="249" y="784"/>
                    </a:cubicBezTo>
                    <a:cubicBezTo>
                      <a:pt x="260" y="783"/>
                      <a:pt x="262" y="800"/>
                      <a:pt x="268" y="792"/>
                    </a:cubicBezTo>
                    <a:cubicBezTo>
                      <a:pt x="272" y="787"/>
                      <a:pt x="277" y="776"/>
                      <a:pt x="280" y="768"/>
                    </a:cubicBezTo>
                    <a:cubicBezTo>
                      <a:pt x="271" y="761"/>
                      <a:pt x="261" y="755"/>
                      <a:pt x="261" y="755"/>
                    </a:cubicBezTo>
                    <a:cubicBezTo>
                      <a:pt x="261" y="755"/>
                      <a:pt x="256" y="731"/>
                      <a:pt x="253" y="721"/>
                    </a:cubicBezTo>
                    <a:cubicBezTo>
                      <a:pt x="250" y="711"/>
                      <a:pt x="223" y="731"/>
                      <a:pt x="215" y="727"/>
                    </a:cubicBezTo>
                    <a:cubicBezTo>
                      <a:pt x="208" y="723"/>
                      <a:pt x="201" y="686"/>
                      <a:pt x="196" y="689"/>
                    </a:cubicBezTo>
                    <a:cubicBezTo>
                      <a:pt x="191" y="693"/>
                      <a:pt x="196" y="704"/>
                      <a:pt x="190" y="705"/>
                    </a:cubicBezTo>
                    <a:cubicBezTo>
                      <a:pt x="184" y="706"/>
                      <a:pt x="169" y="683"/>
                      <a:pt x="177" y="675"/>
                    </a:cubicBezTo>
                    <a:cubicBezTo>
                      <a:pt x="185" y="667"/>
                      <a:pt x="182" y="682"/>
                      <a:pt x="190" y="679"/>
                    </a:cubicBezTo>
                    <a:cubicBezTo>
                      <a:pt x="198" y="676"/>
                      <a:pt x="180" y="645"/>
                      <a:pt x="178" y="639"/>
                    </a:cubicBezTo>
                    <a:cubicBezTo>
                      <a:pt x="176" y="633"/>
                      <a:pt x="165" y="635"/>
                      <a:pt x="165" y="635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31" y="608"/>
                      <a:pt x="131" y="608"/>
                      <a:pt x="131" y="608"/>
                    </a:cubicBezTo>
                    <a:cubicBezTo>
                      <a:pt x="131" y="608"/>
                      <a:pt x="127" y="549"/>
                      <a:pt x="126" y="542"/>
                    </a:cubicBezTo>
                    <a:cubicBezTo>
                      <a:pt x="125" y="534"/>
                      <a:pt x="120" y="524"/>
                      <a:pt x="120" y="524"/>
                    </a:cubicBezTo>
                    <a:cubicBezTo>
                      <a:pt x="120" y="524"/>
                      <a:pt x="136" y="516"/>
                      <a:pt x="137" y="498"/>
                    </a:cubicBezTo>
                    <a:cubicBezTo>
                      <a:pt x="138" y="479"/>
                      <a:pt x="138" y="456"/>
                      <a:pt x="138" y="456"/>
                    </a:cubicBezTo>
                    <a:cubicBezTo>
                      <a:pt x="138" y="456"/>
                      <a:pt x="152" y="449"/>
                      <a:pt x="153" y="425"/>
                    </a:cubicBezTo>
                    <a:cubicBezTo>
                      <a:pt x="154" y="400"/>
                      <a:pt x="147" y="396"/>
                      <a:pt x="147" y="396"/>
                    </a:cubicBezTo>
                    <a:cubicBezTo>
                      <a:pt x="151" y="374"/>
                      <a:pt x="151" y="374"/>
                      <a:pt x="151" y="374"/>
                    </a:cubicBezTo>
                    <a:cubicBezTo>
                      <a:pt x="158" y="374"/>
                      <a:pt x="158" y="374"/>
                      <a:pt x="158" y="374"/>
                    </a:cubicBezTo>
                    <a:cubicBezTo>
                      <a:pt x="158" y="374"/>
                      <a:pt x="159" y="366"/>
                      <a:pt x="171" y="367"/>
                    </a:cubicBezTo>
                    <a:cubicBezTo>
                      <a:pt x="182" y="367"/>
                      <a:pt x="201" y="381"/>
                      <a:pt x="201" y="381"/>
                    </a:cubicBezTo>
                    <a:cubicBezTo>
                      <a:pt x="193" y="387"/>
                      <a:pt x="193" y="387"/>
                      <a:pt x="193" y="387"/>
                    </a:cubicBezTo>
                    <a:cubicBezTo>
                      <a:pt x="193" y="387"/>
                      <a:pt x="188" y="419"/>
                      <a:pt x="199" y="419"/>
                    </a:cubicBezTo>
                    <a:cubicBezTo>
                      <a:pt x="211" y="420"/>
                      <a:pt x="247" y="403"/>
                      <a:pt x="247" y="403"/>
                    </a:cubicBezTo>
                    <a:cubicBezTo>
                      <a:pt x="265" y="457"/>
                      <a:pt x="265" y="457"/>
                      <a:pt x="265" y="457"/>
                    </a:cubicBezTo>
                    <a:cubicBezTo>
                      <a:pt x="265" y="457"/>
                      <a:pt x="273" y="445"/>
                      <a:pt x="284" y="450"/>
                    </a:cubicBezTo>
                    <a:cubicBezTo>
                      <a:pt x="287" y="431"/>
                      <a:pt x="287" y="431"/>
                      <a:pt x="287" y="431"/>
                    </a:cubicBezTo>
                    <a:cubicBezTo>
                      <a:pt x="276" y="421"/>
                      <a:pt x="276" y="421"/>
                      <a:pt x="276" y="421"/>
                    </a:cubicBezTo>
                    <a:cubicBezTo>
                      <a:pt x="276" y="402"/>
                      <a:pt x="276" y="402"/>
                      <a:pt x="276" y="402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67" y="371"/>
                      <a:pt x="267" y="371"/>
                      <a:pt x="267" y="371"/>
                    </a:cubicBezTo>
                    <a:cubicBezTo>
                      <a:pt x="286" y="351"/>
                      <a:pt x="286" y="351"/>
                      <a:pt x="286" y="351"/>
                    </a:cubicBezTo>
                    <a:cubicBezTo>
                      <a:pt x="286" y="351"/>
                      <a:pt x="286" y="332"/>
                      <a:pt x="313" y="327"/>
                    </a:cubicBezTo>
                    <a:cubicBezTo>
                      <a:pt x="340" y="322"/>
                      <a:pt x="341" y="332"/>
                      <a:pt x="341" y="332"/>
                    </a:cubicBezTo>
                    <a:cubicBezTo>
                      <a:pt x="341" y="332"/>
                      <a:pt x="363" y="326"/>
                      <a:pt x="368" y="325"/>
                    </a:cubicBezTo>
                    <a:cubicBezTo>
                      <a:pt x="373" y="324"/>
                      <a:pt x="390" y="333"/>
                      <a:pt x="390" y="333"/>
                    </a:cubicBezTo>
                    <a:cubicBezTo>
                      <a:pt x="390" y="333"/>
                      <a:pt x="400" y="328"/>
                      <a:pt x="410" y="316"/>
                    </a:cubicBezTo>
                    <a:cubicBezTo>
                      <a:pt x="420" y="304"/>
                      <a:pt x="397" y="289"/>
                      <a:pt x="395" y="28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3F657C2F-D2BA-4B96-9ED3-4CCA915074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904038" y="3273425"/>
                <a:ext cx="228600" cy="444500"/>
              </a:xfrm>
              <a:custGeom>
                <a:avLst/>
                <a:gdLst>
                  <a:gd name="T0" fmla="*/ 6 w 407"/>
                  <a:gd name="T1" fmla="*/ 62 h 795"/>
                  <a:gd name="T2" fmla="*/ 37 w 407"/>
                  <a:gd name="T3" fmla="*/ 84 h 795"/>
                  <a:gd name="T4" fmla="*/ 61 w 407"/>
                  <a:gd name="T5" fmla="*/ 137 h 795"/>
                  <a:gd name="T6" fmla="*/ 82 w 407"/>
                  <a:gd name="T7" fmla="*/ 145 h 795"/>
                  <a:gd name="T8" fmla="*/ 124 w 407"/>
                  <a:gd name="T9" fmla="*/ 145 h 795"/>
                  <a:gd name="T10" fmla="*/ 153 w 407"/>
                  <a:gd name="T11" fmla="*/ 179 h 795"/>
                  <a:gd name="T12" fmla="*/ 101 w 407"/>
                  <a:gd name="T13" fmla="*/ 199 h 795"/>
                  <a:gd name="T14" fmla="*/ 142 w 407"/>
                  <a:gd name="T15" fmla="*/ 240 h 795"/>
                  <a:gd name="T16" fmla="*/ 169 w 407"/>
                  <a:gd name="T17" fmla="*/ 271 h 795"/>
                  <a:gd name="T18" fmla="*/ 205 w 407"/>
                  <a:gd name="T19" fmla="*/ 314 h 795"/>
                  <a:gd name="T20" fmla="*/ 230 w 407"/>
                  <a:gd name="T21" fmla="*/ 347 h 795"/>
                  <a:gd name="T22" fmla="*/ 254 w 407"/>
                  <a:gd name="T23" fmla="*/ 370 h 795"/>
                  <a:gd name="T24" fmla="*/ 287 w 407"/>
                  <a:gd name="T25" fmla="*/ 397 h 795"/>
                  <a:gd name="T26" fmla="*/ 312 w 407"/>
                  <a:gd name="T27" fmla="*/ 436 h 795"/>
                  <a:gd name="T28" fmla="*/ 310 w 407"/>
                  <a:gd name="T29" fmla="*/ 470 h 795"/>
                  <a:gd name="T30" fmla="*/ 300 w 407"/>
                  <a:gd name="T31" fmla="*/ 505 h 795"/>
                  <a:gd name="T32" fmla="*/ 306 w 407"/>
                  <a:gd name="T33" fmla="*/ 545 h 795"/>
                  <a:gd name="T34" fmla="*/ 314 w 407"/>
                  <a:gd name="T35" fmla="*/ 598 h 795"/>
                  <a:gd name="T36" fmla="*/ 291 w 407"/>
                  <a:gd name="T37" fmla="*/ 610 h 795"/>
                  <a:gd name="T38" fmla="*/ 273 w 407"/>
                  <a:gd name="T39" fmla="*/ 625 h 795"/>
                  <a:gd name="T40" fmla="*/ 252 w 407"/>
                  <a:gd name="T41" fmla="*/ 659 h 795"/>
                  <a:gd name="T42" fmla="*/ 238 w 407"/>
                  <a:gd name="T43" fmla="*/ 663 h 795"/>
                  <a:gd name="T44" fmla="*/ 204 w 407"/>
                  <a:gd name="T45" fmla="*/ 670 h 795"/>
                  <a:gd name="T46" fmla="*/ 180 w 407"/>
                  <a:gd name="T47" fmla="*/ 703 h 795"/>
                  <a:gd name="T48" fmla="*/ 196 w 407"/>
                  <a:gd name="T49" fmla="*/ 734 h 795"/>
                  <a:gd name="T50" fmla="*/ 194 w 407"/>
                  <a:gd name="T51" fmla="*/ 789 h 795"/>
                  <a:gd name="T52" fmla="*/ 228 w 407"/>
                  <a:gd name="T53" fmla="*/ 783 h 795"/>
                  <a:gd name="T54" fmla="*/ 255 w 407"/>
                  <a:gd name="T55" fmla="*/ 752 h 795"/>
                  <a:gd name="T56" fmla="*/ 285 w 407"/>
                  <a:gd name="T57" fmla="*/ 735 h 795"/>
                  <a:gd name="T58" fmla="*/ 300 w 407"/>
                  <a:gd name="T59" fmla="*/ 693 h 795"/>
                  <a:gd name="T60" fmla="*/ 391 w 407"/>
                  <a:gd name="T61" fmla="*/ 639 h 795"/>
                  <a:gd name="T62" fmla="*/ 385 w 407"/>
                  <a:gd name="T63" fmla="*/ 539 h 795"/>
                  <a:gd name="T64" fmla="*/ 390 w 407"/>
                  <a:gd name="T65" fmla="*/ 485 h 795"/>
                  <a:gd name="T66" fmla="*/ 363 w 407"/>
                  <a:gd name="T67" fmla="*/ 418 h 795"/>
                  <a:gd name="T68" fmla="*/ 256 w 407"/>
                  <a:gd name="T69" fmla="*/ 332 h 795"/>
                  <a:gd name="T70" fmla="*/ 193 w 407"/>
                  <a:gd name="T71" fmla="*/ 235 h 795"/>
                  <a:gd name="T72" fmla="*/ 197 w 407"/>
                  <a:gd name="T73" fmla="*/ 160 h 795"/>
                  <a:gd name="T74" fmla="*/ 229 w 407"/>
                  <a:gd name="T75" fmla="*/ 129 h 795"/>
                  <a:gd name="T76" fmla="*/ 259 w 407"/>
                  <a:gd name="T77" fmla="*/ 100 h 795"/>
                  <a:gd name="T78" fmla="*/ 257 w 407"/>
                  <a:gd name="T79" fmla="*/ 92 h 795"/>
                  <a:gd name="T80" fmla="*/ 218 w 407"/>
                  <a:gd name="T81" fmla="*/ 75 h 795"/>
                  <a:gd name="T82" fmla="*/ 207 w 407"/>
                  <a:gd name="T83" fmla="*/ 61 h 795"/>
                  <a:gd name="T84" fmla="*/ 196 w 407"/>
                  <a:gd name="T85" fmla="*/ 47 h 795"/>
                  <a:gd name="T86" fmla="*/ 182 w 407"/>
                  <a:gd name="T87" fmla="*/ 25 h 795"/>
                  <a:gd name="T88" fmla="*/ 156 w 407"/>
                  <a:gd name="T89" fmla="*/ 22 h 795"/>
                  <a:gd name="T90" fmla="*/ 115 w 407"/>
                  <a:gd name="T91" fmla="*/ 9 h 795"/>
                  <a:gd name="T92" fmla="*/ 95 w 407"/>
                  <a:gd name="T93" fmla="*/ 36 h 795"/>
                  <a:gd name="T94" fmla="*/ 80 w 407"/>
                  <a:gd name="T95" fmla="*/ 29 h 795"/>
                  <a:gd name="T96" fmla="*/ 72 w 407"/>
                  <a:gd name="T97" fmla="*/ 42 h 795"/>
                  <a:gd name="T98" fmla="*/ 58 w 407"/>
                  <a:gd name="T99" fmla="*/ 30 h 795"/>
                  <a:gd name="T100" fmla="*/ 48 w 407"/>
                  <a:gd name="T101" fmla="*/ 31 h 795"/>
                  <a:gd name="T102" fmla="*/ 4 w 407"/>
                  <a:gd name="T103" fmla="*/ 3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07" h="795">
                    <a:moveTo>
                      <a:pt x="4" y="32"/>
                    </a:moveTo>
                    <a:cubicBezTo>
                      <a:pt x="0" y="40"/>
                      <a:pt x="0" y="55"/>
                      <a:pt x="6" y="62"/>
                    </a:cubicBezTo>
                    <a:cubicBezTo>
                      <a:pt x="12" y="69"/>
                      <a:pt x="28" y="87"/>
                      <a:pt x="28" y="87"/>
                    </a:cubicBezTo>
                    <a:cubicBezTo>
                      <a:pt x="28" y="87"/>
                      <a:pt x="33" y="80"/>
                      <a:pt x="37" y="84"/>
                    </a:cubicBezTo>
                    <a:cubicBezTo>
                      <a:pt x="41" y="88"/>
                      <a:pt x="28" y="97"/>
                      <a:pt x="38" y="110"/>
                    </a:cubicBezTo>
                    <a:cubicBezTo>
                      <a:pt x="48" y="123"/>
                      <a:pt x="61" y="137"/>
                      <a:pt x="61" y="137"/>
                    </a:cubicBezTo>
                    <a:cubicBezTo>
                      <a:pt x="70" y="137"/>
                      <a:pt x="70" y="137"/>
                      <a:pt x="70" y="137"/>
                    </a:cubicBezTo>
                    <a:cubicBezTo>
                      <a:pt x="70" y="137"/>
                      <a:pt x="75" y="153"/>
                      <a:pt x="82" y="145"/>
                    </a:cubicBezTo>
                    <a:cubicBezTo>
                      <a:pt x="89" y="137"/>
                      <a:pt x="86" y="125"/>
                      <a:pt x="94" y="126"/>
                    </a:cubicBezTo>
                    <a:cubicBezTo>
                      <a:pt x="102" y="127"/>
                      <a:pt x="124" y="145"/>
                      <a:pt x="124" y="145"/>
                    </a:cubicBezTo>
                    <a:cubicBezTo>
                      <a:pt x="124" y="145"/>
                      <a:pt x="104" y="151"/>
                      <a:pt x="122" y="159"/>
                    </a:cubicBezTo>
                    <a:cubicBezTo>
                      <a:pt x="140" y="167"/>
                      <a:pt x="159" y="169"/>
                      <a:pt x="153" y="179"/>
                    </a:cubicBezTo>
                    <a:cubicBezTo>
                      <a:pt x="147" y="189"/>
                      <a:pt x="128" y="203"/>
                      <a:pt x="128" y="203"/>
                    </a:cubicBezTo>
                    <a:cubicBezTo>
                      <a:pt x="128" y="203"/>
                      <a:pt x="99" y="195"/>
                      <a:pt x="101" y="199"/>
                    </a:cubicBezTo>
                    <a:cubicBezTo>
                      <a:pt x="103" y="203"/>
                      <a:pt x="103" y="215"/>
                      <a:pt x="103" y="215"/>
                    </a:cubicBezTo>
                    <a:cubicBezTo>
                      <a:pt x="103" y="215"/>
                      <a:pt x="136" y="235"/>
                      <a:pt x="142" y="240"/>
                    </a:cubicBezTo>
                    <a:cubicBezTo>
                      <a:pt x="148" y="245"/>
                      <a:pt x="166" y="250"/>
                      <a:pt x="166" y="250"/>
                    </a:cubicBezTo>
                    <a:cubicBezTo>
                      <a:pt x="166" y="250"/>
                      <a:pt x="165" y="267"/>
                      <a:pt x="169" y="271"/>
                    </a:cubicBezTo>
                    <a:cubicBezTo>
                      <a:pt x="173" y="275"/>
                      <a:pt x="195" y="283"/>
                      <a:pt x="195" y="283"/>
                    </a:cubicBezTo>
                    <a:cubicBezTo>
                      <a:pt x="195" y="283"/>
                      <a:pt x="192" y="303"/>
                      <a:pt x="205" y="314"/>
                    </a:cubicBezTo>
                    <a:cubicBezTo>
                      <a:pt x="218" y="325"/>
                      <a:pt x="229" y="336"/>
                      <a:pt x="229" y="336"/>
                    </a:cubicBezTo>
                    <a:cubicBezTo>
                      <a:pt x="230" y="347"/>
                      <a:pt x="230" y="347"/>
                      <a:pt x="230" y="347"/>
                    </a:cubicBezTo>
                    <a:cubicBezTo>
                      <a:pt x="244" y="346"/>
                      <a:pt x="244" y="346"/>
                      <a:pt x="244" y="346"/>
                    </a:cubicBezTo>
                    <a:cubicBezTo>
                      <a:pt x="244" y="346"/>
                      <a:pt x="247" y="363"/>
                      <a:pt x="254" y="370"/>
                    </a:cubicBezTo>
                    <a:cubicBezTo>
                      <a:pt x="261" y="377"/>
                      <a:pt x="271" y="378"/>
                      <a:pt x="271" y="378"/>
                    </a:cubicBezTo>
                    <a:cubicBezTo>
                      <a:pt x="271" y="378"/>
                      <a:pt x="295" y="392"/>
                      <a:pt x="287" y="397"/>
                    </a:cubicBezTo>
                    <a:cubicBezTo>
                      <a:pt x="279" y="402"/>
                      <a:pt x="265" y="405"/>
                      <a:pt x="279" y="416"/>
                    </a:cubicBezTo>
                    <a:cubicBezTo>
                      <a:pt x="293" y="427"/>
                      <a:pt x="312" y="436"/>
                      <a:pt x="312" y="436"/>
                    </a:cubicBezTo>
                    <a:cubicBezTo>
                      <a:pt x="301" y="457"/>
                      <a:pt x="301" y="457"/>
                      <a:pt x="301" y="457"/>
                    </a:cubicBezTo>
                    <a:cubicBezTo>
                      <a:pt x="301" y="457"/>
                      <a:pt x="314" y="462"/>
                      <a:pt x="310" y="470"/>
                    </a:cubicBezTo>
                    <a:cubicBezTo>
                      <a:pt x="306" y="478"/>
                      <a:pt x="300" y="477"/>
                      <a:pt x="300" y="477"/>
                    </a:cubicBezTo>
                    <a:cubicBezTo>
                      <a:pt x="300" y="505"/>
                      <a:pt x="300" y="505"/>
                      <a:pt x="300" y="505"/>
                    </a:cubicBezTo>
                    <a:cubicBezTo>
                      <a:pt x="300" y="505"/>
                      <a:pt x="321" y="516"/>
                      <a:pt x="321" y="529"/>
                    </a:cubicBezTo>
                    <a:cubicBezTo>
                      <a:pt x="321" y="542"/>
                      <a:pt x="305" y="542"/>
                      <a:pt x="306" y="545"/>
                    </a:cubicBezTo>
                    <a:cubicBezTo>
                      <a:pt x="307" y="548"/>
                      <a:pt x="317" y="584"/>
                      <a:pt x="317" y="584"/>
                    </a:cubicBezTo>
                    <a:cubicBezTo>
                      <a:pt x="314" y="598"/>
                      <a:pt x="314" y="598"/>
                      <a:pt x="314" y="598"/>
                    </a:cubicBezTo>
                    <a:cubicBezTo>
                      <a:pt x="314" y="598"/>
                      <a:pt x="302" y="593"/>
                      <a:pt x="297" y="596"/>
                    </a:cubicBezTo>
                    <a:cubicBezTo>
                      <a:pt x="292" y="599"/>
                      <a:pt x="291" y="610"/>
                      <a:pt x="291" y="610"/>
                    </a:cubicBezTo>
                    <a:cubicBezTo>
                      <a:pt x="270" y="611"/>
                      <a:pt x="270" y="611"/>
                      <a:pt x="270" y="611"/>
                    </a:cubicBezTo>
                    <a:cubicBezTo>
                      <a:pt x="273" y="625"/>
                      <a:pt x="273" y="625"/>
                      <a:pt x="273" y="625"/>
                    </a:cubicBezTo>
                    <a:cubicBezTo>
                      <a:pt x="273" y="625"/>
                      <a:pt x="246" y="621"/>
                      <a:pt x="244" y="627"/>
                    </a:cubicBezTo>
                    <a:cubicBezTo>
                      <a:pt x="242" y="633"/>
                      <a:pt x="242" y="651"/>
                      <a:pt x="252" y="659"/>
                    </a:cubicBezTo>
                    <a:cubicBezTo>
                      <a:pt x="262" y="667"/>
                      <a:pt x="269" y="677"/>
                      <a:pt x="262" y="678"/>
                    </a:cubicBezTo>
                    <a:cubicBezTo>
                      <a:pt x="255" y="679"/>
                      <a:pt x="248" y="663"/>
                      <a:pt x="238" y="663"/>
                    </a:cubicBezTo>
                    <a:cubicBezTo>
                      <a:pt x="228" y="663"/>
                      <a:pt x="226" y="670"/>
                      <a:pt x="222" y="670"/>
                    </a:cubicBezTo>
                    <a:cubicBezTo>
                      <a:pt x="218" y="670"/>
                      <a:pt x="204" y="670"/>
                      <a:pt x="204" y="670"/>
                    </a:cubicBezTo>
                    <a:cubicBezTo>
                      <a:pt x="204" y="670"/>
                      <a:pt x="228" y="684"/>
                      <a:pt x="208" y="686"/>
                    </a:cubicBezTo>
                    <a:cubicBezTo>
                      <a:pt x="188" y="688"/>
                      <a:pt x="174" y="695"/>
                      <a:pt x="180" y="703"/>
                    </a:cubicBezTo>
                    <a:cubicBezTo>
                      <a:pt x="186" y="711"/>
                      <a:pt x="209" y="723"/>
                      <a:pt x="209" y="723"/>
                    </a:cubicBezTo>
                    <a:cubicBezTo>
                      <a:pt x="196" y="734"/>
                      <a:pt x="196" y="734"/>
                      <a:pt x="196" y="734"/>
                    </a:cubicBezTo>
                    <a:cubicBezTo>
                      <a:pt x="196" y="734"/>
                      <a:pt x="210" y="769"/>
                      <a:pt x="203" y="775"/>
                    </a:cubicBezTo>
                    <a:cubicBezTo>
                      <a:pt x="199" y="778"/>
                      <a:pt x="196" y="784"/>
                      <a:pt x="194" y="789"/>
                    </a:cubicBezTo>
                    <a:cubicBezTo>
                      <a:pt x="195" y="789"/>
                      <a:pt x="195" y="789"/>
                      <a:pt x="195" y="789"/>
                    </a:cubicBezTo>
                    <a:cubicBezTo>
                      <a:pt x="204" y="795"/>
                      <a:pt x="218" y="795"/>
                      <a:pt x="228" y="783"/>
                    </a:cubicBezTo>
                    <a:cubicBezTo>
                      <a:pt x="239" y="772"/>
                      <a:pt x="252" y="768"/>
                      <a:pt x="252" y="768"/>
                    </a:cubicBezTo>
                    <a:cubicBezTo>
                      <a:pt x="255" y="752"/>
                      <a:pt x="255" y="752"/>
                      <a:pt x="255" y="752"/>
                    </a:cubicBezTo>
                    <a:cubicBezTo>
                      <a:pt x="255" y="736"/>
                      <a:pt x="255" y="736"/>
                      <a:pt x="255" y="736"/>
                    </a:cubicBezTo>
                    <a:cubicBezTo>
                      <a:pt x="255" y="736"/>
                      <a:pt x="280" y="747"/>
                      <a:pt x="285" y="735"/>
                    </a:cubicBezTo>
                    <a:cubicBezTo>
                      <a:pt x="289" y="723"/>
                      <a:pt x="269" y="711"/>
                      <a:pt x="273" y="708"/>
                    </a:cubicBezTo>
                    <a:cubicBezTo>
                      <a:pt x="277" y="704"/>
                      <a:pt x="300" y="693"/>
                      <a:pt x="300" y="693"/>
                    </a:cubicBezTo>
                    <a:cubicBezTo>
                      <a:pt x="300" y="693"/>
                      <a:pt x="311" y="702"/>
                      <a:pt x="334" y="690"/>
                    </a:cubicBezTo>
                    <a:cubicBezTo>
                      <a:pt x="356" y="679"/>
                      <a:pt x="387" y="656"/>
                      <a:pt x="391" y="639"/>
                    </a:cubicBezTo>
                    <a:cubicBezTo>
                      <a:pt x="394" y="622"/>
                      <a:pt x="407" y="577"/>
                      <a:pt x="405" y="567"/>
                    </a:cubicBezTo>
                    <a:cubicBezTo>
                      <a:pt x="403" y="557"/>
                      <a:pt x="385" y="539"/>
                      <a:pt x="385" y="539"/>
                    </a:cubicBezTo>
                    <a:cubicBezTo>
                      <a:pt x="395" y="535"/>
                      <a:pt x="395" y="535"/>
                      <a:pt x="395" y="535"/>
                    </a:cubicBezTo>
                    <a:cubicBezTo>
                      <a:pt x="395" y="535"/>
                      <a:pt x="395" y="498"/>
                      <a:pt x="390" y="485"/>
                    </a:cubicBezTo>
                    <a:cubicBezTo>
                      <a:pt x="384" y="471"/>
                      <a:pt x="368" y="448"/>
                      <a:pt x="368" y="448"/>
                    </a:cubicBezTo>
                    <a:cubicBezTo>
                      <a:pt x="368" y="448"/>
                      <a:pt x="379" y="434"/>
                      <a:pt x="363" y="418"/>
                    </a:cubicBezTo>
                    <a:cubicBezTo>
                      <a:pt x="347" y="403"/>
                      <a:pt x="302" y="361"/>
                      <a:pt x="288" y="354"/>
                    </a:cubicBezTo>
                    <a:cubicBezTo>
                      <a:pt x="274" y="348"/>
                      <a:pt x="259" y="340"/>
                      <a:pt x="256" y="332"/>
                    </a:cubicBezTo>
                    <a:cubicBezTo>
                      <a:pt x="252" y="325"/>
                      <a:pt x="260" y="319"/>
                      <a:pt x="254" y="309"/>
                    </a:cubicBezTo>
                    <a:cubicBezTo>
                      <a:pt x="248" y="299"/>
                      <a:pt x="200" y="258"/>
                      <a:pt x="193" y="235"/>
                    </a:cubicBezTo>
                    <a:cubicBezTo>
                      <a:pt x="187" y="211"/>
                      <a:pt x="182" y="185"/>
                      <a:pt x="188" y="180"/>
                    </a:cubicBezTo>
                    <a:cubicBezTo>
                      <a:pt x="195" y="176"/>
                      <a:pt x="197" y="160"/>
                      <a:pt x="197" y="160"/>
                    </a:cubicBezTo>
                    <a:cubicBezTo>
                      <a:pt x="197" y="160"/>
                      <a:pt x="215" y="147"/>
                      <a:pt x="220" y="143"/>
                    </a:cubicBezTo>
                    <a:cubicBezTo>
                      <a:pt x="226" y="140"/>
                      <a:pt x="229" y="129"/>
                      <a:pt x="229" y="129"/>
                    </a:cubicBezTo>
                    <a:cubicBezTo>
                      <a:pt x="229" y="129"/>
                      <a:pt x="248" y="132"/>
                      <a:pt x="254" y="127"/>
                    </a:cubicBezTo>
                    <a:cubicBezTo>
                      <a:pt x="259" y="122"/>
                      <a:pt x="259" y="100"/>
                      <a:pt x="259" y="100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64" y="94"/>
                      <a:pt x="261" y="92"/>
                      <a:pt x="257" y="92"/>
                    </a:cubicBezTo>
                    <a:cubicBezTo>
                      <a:pt x="249" y="91"/>
                      <a:pt x="236" y="94"/>
                      <a:pt x="229" y="87"/>
                    </a:cubicBezTo>
                    <a:cubicBezTo>
                      <a:pt x="222" y="80"/>
                      <a:pt x="218" y="75"/>
                      <a:pt x="218" y="75"/>
                    </a:cubicBezTo>
                    <a:cubicBezTo>
                      <a:pt x="207" y="74"/>
                      <a:pt x="207" y="74"/>
                      <a:pt x="207" y="74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196" y="47"/>
                      <a:pt x="196" y="47"/>
                      <a:pt x="196" y="47"/>
                    </a:cubicBezTo>
                    <a:cubicBezTo>
                      <a:pt x="196" y="47"/>
                      <a:pt x="212" y="40"/>
                      <a:pt x="207" y="32"/>
                    </a:cubicBezTo>
                    <a:cubicBezTo>
                      <a:pt x="202" y="24"/>
                      <a:pt x="182" y="25"/>
                      <a:pt x="182" y="25"/>
                    </a:cubicBezTo>
                    <a:cubicBezTo>
                      <a:pt x="177" y="17"/>
                      <a:pt x="177" y="17"/>
                      <a:pt x="177" y="17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19" y="4"/>
                      <a:pt x="115" y="9"/>
                    </a:cubicBezTo>
                    <a:cubicBezTo>
                      <a:pt x="111" y="14"/>
                      <a:pt x="117" y="28"/>
                      <a:pt x="110" y="30"/>
                    </a:cubicBezTo>
                    <a:cubicBezTo>
                      <a:pt x="103" y="32"/>
                      <a:pt x="95" y="36"/>
                      <a:pt x="95" y="3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97" y="45"/>
                      <a:pt x="84" y="46"/>
                    </a:cubicBezTo>
                    <a:cubicBezTo>
                      <a:pt x="71" y="47"/>
                      <a:pt x="72" y="42"/>
                      <a:pt x="72" y="42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31"/>
                      <a:pt x="39" y="47"/>
                      <a:pt x="33" y="47"/>
                    </a:cubicBezTo>
                    <a:cubicBezTo>
                      <a:pt x="27" y="47"/>
                      <a:pt x="8" y="24"/>
                      <a:pt x="4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C49BC176-4E65-4FFB-893A-7E469D2566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96025" y="3054350"/>
                <a:ext cx="223837" cy="130175"/>
              </a:xfrm>
              <a:custGeom>
                <a:avLst/>
                <a:gdLst>
                  <a:gd name="T0" fmla="*/ 203 w 400"/>
                  <a:gd name="T1" fmla="*/ 166 h 233"/>
                  <a:gd name="T2" fmla="*/ 213 w 400"/>
                  <a:gd name="T3" fmla="*/ 179 h 233"/>
                  <a:gd name="T4" fmla="*/ 227 w 400"/>
                  <a:gd name="T5" fmla="*/ 176 h 233"/>
                  <a:gd name="T6" fmla="*/ 244 w 400"/>
                  <a:gd name="T7" fmla="*/ 194 h 233"/>
                  <a:gd name="T8" fmla="*/ 262 w 400"/>
                  <a:gd name="T9" fmla="*/ 213 h 233"/>
                  <a:gd name="T10" fmla="*/ 274 w 400"/>
                  <a:gd name="T11" fmla="*/ 204 h 233"/>
                  <a:gd name="T12" fmla="*/ 296 w 400"/>
                  <a:gd name="T13" fmla="*/ 218 h 233"/>
                  <a:gd name="T14" fmla="*/ 313 w 400"/>
                  <a:gd name="T15" fmla="*/ 213 h 233"/>
                  <a:gd name="T16" fmla="*/ 337 w 400"/>
                  <a:gd name="T17" fmla="*/ 230 h 233"/>
                  <a:gd name="T18" fmla="*/ 351 w 400"/>
                  <a:gd name="T19" fmla="*/ 219 h 233"/>
                  <a:gd name="T20" fmla="*/ 361 w 400"/>
                  <a:gd name="T21" fmla="*/ 229 h 233"/>
                  <a:gd name="T22" fmla="*/ 377 w 400"/>
                  <a:gd name="T23" fmla="*/ 230 h 233"/>
                  <a:gd name="T24" fmla="*/ 399 w 400"/>
                  <a:gd name="T25" fmla="*/ 224 h 233"/>
                  <a:gd name="T26" fmla="*/ 400 w 400"/>
                  <a:gd name="T27" fmla="*/ 206 h 233"/>
                  <a:gd name="T28" fmla="*/ 390 w 400"/>
                  <a:gd name="T29" fmla="*/ 191 h 233"/>
                  <a:gd name="T30" fmla="*/ 390 w 400"/>
                  <a:gd name="T31" fmla="*/ 159 h 233"/>
                  <a:gd name="T32" fmla="*/ 384 w 400"/>
                  <a:gd name="T33" fmla="*/ 144 h 233"/>
                  <a:gd name="T34" fmla="*/ 363 w 400"/>
                  <a:gd name="T35" fmla="*/ 153 h 233"/>
                  <a:gd name="T36" fmla="*/ 316 w 400"/>
                  <a:gd name="T37" fmla="*/ 134 h 233"/>
                  <a:gd name="T38" fmla="*/ 304 w 400"/>
                  <a:gd name="T39" fmla="*/ 143 h 233"/>
                  <a:gd name="T40" fmla="*/ 295 w 400"/>
                  <a:gd name="T41" fmla="*/ 130 h 233"/>
                  <a:gd name="T42" fmla="*/ 284 w 400"/>
                  <a:gd name="T43" fmla="*/ 143 h 233"/>
                  <a:gd name="T44" fmla="*/ 275 w 400"/>
                  <a:gd name="T45" fmla="*/ 124 h 233"/>
                  <a:gd name="T46" fmla="*/ 247 w 400"/>
                  <a:gd name="T47" fmla="*/ 126 h 233"/>
                  <a:gd name="T48" fmla="*/ 243 w 400"/>
                  <a:gd name="T49" fmla="*/ 109 h 233"/>
                  <a:gd name="T50" fmla="*/ 223 w 400"/>
                  <a:gd name="T51" fmla="*/ 113 h 233"/>
                  <a:gd name="T52" fmla="*/ 201 w 400"/>
                  <a:gd name="T53" fmla="*/ 95 h 233"/>
                  <a:gd name="T54" fmla="*/ 187 w 400"/>
                  <a:gd name="T55" fmla="*/ 66 h 233"/>
                  <a:gd name="T56" fmla="*/ 168 w 400"/>
                  <a:gd name="T57" fmla="*/ 83 h 233"/>
                  <a:gd name="T58" fmla="*/ 149 w 400"/>
                  <a:gd name="T59" fmla="*/ 50 h 233"/>
                  <a:gd name="T60" fmla="*/ 118 w 400"/>
                  <a:gd name="T61" fmla="*/ 44 h 233"/>
                  <a:gd name="T62" fmla="*/ 86 w 400"/>
                  <a:gd name="T63" fmla="*/ 15 h 233"/>
                  <a:gd name="T64" fmla="*/ 59 w 400"/>
                  <a:gd name="T65" fmla="*/ 17 h 233"/>
                  <a:gd name="T66" fmla="*/ 44 w 400"/>
                  <a:gd name="T67" fmla="*/ 30 h 233"/>
                  <a:gd name="T68" fmla="*/ 32 w 400"/>
                  <a:gd name="T69" fmla="*/ 19 h 233"/>
                  <a:gd name="T70" fmla="*/ 26 w 400"/>
                  <a:gd name="T71" fmla="*/ 32 h 233"/>
                  <a:gd name="T72" fmla="*/ 11 w 400"/>
                  <a:gd name="T73" fmla="*/ 50 h 233"/>
                  <a:gd name="T74" fmla="*/ 17 w 400"/>
                  <a:gd name="T75" fmla="*/ 59 h 233"/>
                  <a:gd name="T76" fmla="*/ 10 w 400"/>
                  <a:gd name="T77" fmla="*/ 67 h 233"/>
                  <a:gd name="T78" fmla="*/ 19 w 400"/>
                  <a:gd name="T79" fmla="*/ 73 h 233"/>
                  <a:gd name="T80" fmla="*/ 7 w 400"/>
                  <a:gd name="T81" fmla="*/ 91 h 233"/>
                  <a:gd name="T82" fmla="*/ 26 w 400"/>
                  <a:gd name="T83" fmla="*/ 110 h 233"/>
                  <a:gd name="T84" fmla="*/ 36 w 400"/>
                  <a:gd name="T85" fmla="*/ 104 h 233"/>
                  <a:gd name="T86" fmla="*/ 47 w 400"/>
                  <a:gd name="T87" fmla="*/ 122 h 233"/>
                  <a:gd name="T88" fmla="*/ 65 w 400"/>
                  <a:gd name="T89" fmla="*/ 122 h 233"/>
                  <a:gd name="T90" fmla="*/ 72 w 400"/>
                  <a:gd name="T91" fmla="*/ 132 h 233"/>
                  <a:gd name="T92" fmla="*/ 100 w 400"/>
                  <a:gd name="T93" fmla="*/ 147 h 233"/>
                  <a:gd name="T94" fmla="*/ 109 w 400"/>
                  <a:gd name="T95" fmla="*/ 146 h 233"/>
                  <a:gd name="T96" fmla="*/ 124 w 400"/>
                  <a:gd name="T97" fmla="*/ 160 h 233"/>
                  <a:gd name="T98" fmla="*/ 142 w 400"/>
                  <a:gd name="T99" fmla="*/ 159 h 233"/>
                  <a:gd name="T100" fmla="*/ 148 w 400"/>
                  <a:gd name="T101" fmla="*/ 168 h 233"/>
                  <a:gd name="T102" fmla="*/ 168 w 400"/>
                  <a:gd name="T103" fmla="*/ 174 h 233"/>
                  <a:gd name="T104" fmla="*/ 171 w 400"/>
                  <a:gd name="T105" fmla="*/ 181 h 233"/>
                  <a:gd name="T106" fmla="*/ 185 w 400"/>
                  <a:gd name="T107" fmla="*/ 173 h 233"/>
                  <a:gd name="T108" fmla="*/ 195 w 400"/>
                  <a:gd name="T109" fmla="*/ 180 h 233"/>
                  <a:gd name="T110" fmla="*/ 203 w 400"/>
                  <a:gd name="T111" fmla="*/ 16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00" h="233">
                    <a:moveTo>
                      <a:pt x="203" y="166"/>
                    </a:moveTo>
                    <a:cubicBezTo>
                      <a:pt x="212" y="171"/>
                      <a:pt x="213" y="179"/>
                      <a:pt x="213" y="179"/>
                    </a:cubicBez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35" y="186"/>
                      <a:pt x="244" y="194"/>
                    </a:cubicBezTo>
                    <a:cubicBezTo>
                      <a:pt x="253" y="202"/>
                      <a:pt x="262" y="213"/>
                      <a:pt x="262" y="213"/>
                    </a:cubicBezTo>
                    <a:cubicBezTo>
                      <a:pt x="274" y="204"/>
                      <a:pt x="274" y="204"/>
                      <a:pt x="274" y="204"/>
                    </a:cubicBezTo>
                    <a:cubicBezTo>
                      <a:pt x="296" y="218"/>
                      <a:pt x="296" y="218"/>
                      <a:pt x="296" y="218"/>
                    </a:cubicBezTo>
                    <a:cubicBezTo>
                      <a:pt x="296" y="218"/>
                      <a:pt x="300" y="209"/>
                      <a:pt x="313" y="213"/>
                    </a:cubicBezTo>
                    <a:cubicBezTo>
                      <a:pt x="326" y="217"/>
                      <a:pt x="337" y="230"/>
                      <a:pt x="337" y="230"/>
                    </a:cubicBezTo>
                    <a:cubicBezTo>
                      <a:pt x="337" y="230"/>
                      <a:pt x="345" y="219"/>
                      <a:pt x="351" y="219"/>
                    </a:cubicBezTo>
                    <a:cubicBezTo>
                      <a:pt x="357" y="219"/>
                      <a:pt x="352" y="229"/>
                      <a:pt x="361" y="229"/>
                    </a:cubicBezTo>
                    <a:cubicBezTo>
                      <a:pt x="370" y="229"/>
                      <a:pt x="377" y="230"/>
                      <a:pt x="377" y="230"/>
                    </a:cubicBezTo>
                    <a:cubicBezTo>
                      <a:pt x="377" y="230"/>
                      <a:pt x="398" y="233"/>
                      <a:pt x="399" y="224"/>
                    </a:cubicBezTo>
                    <a:cubicBezTo>
                      <a:pt x="400" y="215"/>
                      <a:pt x="400" y="206"/>
                      <a:pt x="400" y="206"/>
                    </a:cubicBezTo>
                    <a:cubicBezTo>
                      <a:pt x="390" y="191"/>
                      <a:pt x="390" y="191"/>
                      <a:pt x="390" y="191"/>
                    </a:cubicBezTo>
                    <a:cubicBezTo>
                      <a:pt x="390" y="159"/>
                      <a:pt x="390" y="159"/>
                      <a:pt x="390" y="159"/>
                    </a:cubicBezTo>
                    <a:cubicBezTo>
                      <a:pt x="384" y="144"/>
                      <a:pt x="384" y="144"/>
                      <a:pt x="384" y="144"/>
                    </a:cubicBezTo>
                    <a:cubicBezTo>
                      <a:pt x="376" y="148"/>
                      <a:pt x="369" y="152"/>
                      <a:pt x="363" y="153"/>
                    </a:cubicBezTo>
                    <a:cubicBezTo>
                      <a:pt x="349" y="154"/>
                      <a:pt x="316" y="134"/>
                      <a:pt x="316" y="134"/>
                    </a:cubicBezTo>
                    <a:cubicBezTo>
                      <a:pt x="316" y="134"/>
                      <a:pt x="314" y="142"/>
                      <a:pt x="304" y="143"/>
                    </a:cubicBezTo>
                    <a:cubicBezTo>
                      <a:pt x="294" y="144"/>
                      <a:pt x="295" y="130"/>
                      <a:pt x="295" y="130"/>
                    </a:cubicBezTo>
                    <a:cubicBezTo>
                      <a:pt x="295" y="130"/>
                      <a:pt x="293" y="144"/>
                      <a:pt x="284" y="143"/>
                    </a:cubicBezTo>
                    <a:cubicBezTo>
                      <a:pt x="275" y="142"/>
                      <a:pt x="275" y="124"/>
                      <a:pt x="275" y="124"/>
                    </a:cubicBezTo>
                    <a:cubicBezTo>
                      <a:pt x="275" y="124"/>
                      <a:pt x="263" y="133"/>
                      <a:pt x="247" y="126"/>
                    </a:cubicBezTo>
                    <a:cubicBezTo>
                      <a:pt x="231" y="119"/>
                      <a:pt x="248" y="116"/>
                      <a:pt x="243" y="109"/>
                    </a:cubicBezTo>
                    <a:cubicBezTo>
                      <a:pt x="238" y="102"/>
                      <a:pt x="223" y="113"/>
                      <a:pt x="223" y="113"/>
                    </a:cubicBezTo>
                    <a:cubicBezTo>
                      <a:pt x="223" y="113"/>
                      <a:pt x="209" y="101"/>
                      <a:pt x="201" y="95"/>
                    </a:cubicBezTo>
                    <a:cubicBezTo>
                      <a:pt x="193" y="89"/>
                      <a:pt x="198" y="73"/>
                      <a:pt x="187" y="66"/>
                    </a:cubicBezTo>
                    <a:cubicBezTo>
                      <a:pt x="176" y="59"/>
                      <a:pt x="172" y="84"/>
                      <a:pt x="168" y="83"/>
                    </a:cubicBezTo>
                    <a:cubicBezTo>
                      <a:pt x="164" y="82"/>
                      <a:pt x="149" y="50"/>
                      <a:pt x="149" y="50"/>
                    </a:cubicBezTo>
                    <a:cubicBezTo>
                      <a:pt x="118" y="44"/>
                      <a:pt x="118" y="44"/>
                      <a:pt x="118" y="44"/>
                    </a:cubicBezTo>
                    <a:cubicBezTo>
                      <a:pt x="118" y="44"/>
                      <a:pt x="100" y="30"/>
                      <a:pt x="86" y="15"/>
                    </a:cubicBezTo>
                    <a:cubicBezTo>
                      <a:pt x="72" y="0"/>
                      <a:pt x="59" y="17"/>
                      <a:pt x="59" y="17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6" y="61"/>
                      <a:pt x="10" y="67"/>
                    </a:cubicBezTo>
                    <a:cubicBezTo>
                      <a:pt x="14" y="73"/>
                      <a:pt x="19" y="73"/>
                      <a:pt x="19" y="73"/>
                    </a:cubicBezTo>
                    <a:cubicBezTo>
                      <a:pt x="19" y="73"/>
                      <a:pt x="0" y="83"/>
                      <a:pt x="7" y="91"/>
                    </a:cubicBezTo>
                    <a:cubicBezTo>
                      <a:pt x="14" y="99"/>
                      <a:pt x="26" y="110"/>
                      <a:pt x="26" y="110"/>
                    </a:cubicBezTo>
                    <a:cubicBezTo>
                      <a:pt x="36" y="104"/>
                      <a:pt x="36" y="104"/>
                      <a:pt x="36" y="104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65" y="122"/>
                      <a:pt x="65" y="122"/>
                      <a:pt x="65" y="122"/>
                    </a:cubicBezTo>
                    <a:cubicBezTo>
                      <a:pt x="72" y="132"/>
                      <a:pt x="72" y="132"/>
                      <a:pt x="72" y="132"/>
                    </a:cubicBezTo>
                    <a:cubicBezTo>
                      <a:pt x="100" y="147"/>
                      <a:pt x="100" y="147"/>
                      <a:pt x="100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09" y="146"/>
                      <a:pt x="116" y="160"/>
                      <a:pt x="124" y="160"/>
                    </a:cubicBezTo>
                    <a:cubicBezTo>
                      <a:pt x="132" y="160"/>
                      <a:pt x="137" y="157"/>
                      <a:pt x="142" y="159"/>
                    </a:cubicBezTo>
                    <a:cubicBezTo>
                      <a:pt x="147" y="161"/>
                      <a:pt x="135" y="166"/>
                      <a:pt x="148" y="168"/>
                    </a:cubicBezTo>
                    <a:cubicBezTo>
                      <a:pt x="161" y="170"/>
                      <a:pt x="168" y="174"/>
                      <a:pt x="168" y="174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6" y="173"/>
                      <a:pt x="185" y="173"/>
                    </a:cubicBezTo>
                    <a:cubicBezTo>
                      <a:pt x="194" y="173"/>
                      <a:pt x="195" y="180"/>
                      <a:pt x="195" y="180"/>
                    </a:cubicBezTo>
                    <a:cubicBezTo>
                      <a:pt x="195" y="180"/>
                      <a:pt x="194" y="161"/>
                      <a:pt x="203" y="16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AE9A6B96-21F1-43FA-9628-E505708DDD3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24625" y="3121025"/>
                <a:ext cx="98425" cy="52388"/>
              </a:xfrm>
              <a:custGeom>
                <a:avLst/>
                <a:gdLst>
                  <a:gd name="T0" fmla="*/ 66 w 176"/>
                  <a:gd name="T1" fmla="*/ 92 h 93"/>
                  <a:gd name="T2" fmla="*/ 88 w 176"/>
                  <a:gd name="T3" fmla="*/ 84 h 93"/>
                  <a:gd name="T4" fmla="*/ 113 w 176"/>
                  <a:gd name="T5" fmla="*/ 90 h 93"/>
                  <a:gd name="T6" fmla="*/ 139 w 176"/>
                  <a:gd name="T7" fmla="*/ 86 h 93"/>
                  <a:gd name="T8" fmla="*/ 162 w 176"/>
                  <a:gd name="T9" fmla="*/ 86 h 93"/>
                  <a:gd name="T10" fmla="*/ 161 w 176"/>
                  <a:gd name="T11" fmla="*/ 68 h 93"/>
                  <a:gd name="T12" fmla="*/ 161 w 176"/>
                  <a:gd name="T13" fmla="*/ 54 h 93"/>
                  <a:gd name="T14" fmla="*/ 140 w 176"/>
                  <a:gd name="T15" fmla="*/ 48 h 93"/>
                  <a:gd name="T16" fmla="*/ 142 w 176"/>
                  <a:gd name="T17" fmla="*/ 39 h 93"/>
                  <a:gd name="T18" fmla="*/ 129 w 176"/>
                  <a:gd name="T19" fmla="*/ 18 h 93"/>
                  <a:gd name="T20" fmla="*/ 80 w 176"/>
                  <a:gd name="T21" fmla="*/ 25 h 93"/>
                  <a:gd name="T22" fmla="*/ 80 w 176"/>
                  <a:gd name="T23" fmla="*/ 11 h 93"/>
                  <a:gd name="T24" fmla="*/ 56 w 176"/>
                  <a:gd name="T25" fmla="*/ 5 h 93"/>
                  <a:gd name="T26" fmla="*/ 18 w 176"/>
                  <a:gd name="T27" fmla="*/ 56 h 93"/>
                  <a:gd name="T28" fmla="*/ 23 w 176"/>
                  <a:gd name="T29" fmla="*/ 76 h 93"/>
                  <a:gd name="T30" fmla="*/ 50 w 176"/>
                  <a:gd name="T31" fmla="*/ 81 h 93"/>
                  <a:gd name="T32" fmla="*/ 66 w 176"/>
                  <a:gd name="T3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6" h="93">
                    <a:moveTo>
                      <a:pt x="66" y="92"/>
                    </a:moveTo>
                    <a:cubicBezTo>
                      <a:pt x="85" y="92"/>
                      <a:pt x="79" y="84"/>
                      <a:pt x="88" y="84"/>
                    </a:cubicBezTo>
                    <a:cubicBezTo>
                      <a:pt x="97" y="84"/>
                      <a:pt x="95" y="90"/>
                      <a:pt x="113" y="90"/>
                    </a:cubicBezTo>
                    <a:cubicBezTo>
                      <a:pt x="131" y="90"/>
                      <a:pt x="139" y="86"/>
                      <a:pt x="139" y="86"/>
                    </a:cubicBezTo>
                    <a:cubicBezTo>
                      <a:pt x="139" y="86"/>
                      <a:pt x="148" y="93"/>
                      <a:pt x="162" y="86"/>
                    </a:cubicBezTo>
                    <a:cubicBezTo>
                      <a:pt x="176" y="79"/>
                      <a:pt x="161" y="68"/>
                      <a:pt x="161" y="68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1" y="54"/>
                      <a:pt x="144" y="55"/>
                      <a:pt x="140" y="48"/>
                    </a:cubicBezTo>
                    <a:cubicBezTo>
                      <a:pt x="136" y="41"/>
                      <a:pt x="142" y="39"/>
                      <a:pt x="142" y="39"/>
                    </a:cubicBezTo>
                    <a:cubicBezTo>
                      <a:pt x="142" y="39"/>
                      <a:pt x="142" y="29"/>
                      <a:pt x="129" y="18"/>
                    </a:cubicBezTo>
                    <a:cubicBezTo>
                      <a:pt x="116" y="7"/>
                      <a:pt x="80" y="25"/>
                      <a:pt x="80" y="25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70" y="10"/>
                      <a:pt x="56" y="5"/>
                    </a:cubicBezTo>
                    <a:cubicBezTo>
                      <a:pt x="42" y="0"/>
                      <a:pt x="18" y="56"/>
                      <a:pt x="18" y="56"/>
                    </a:cubicBezTo>
                    <a:cubicBezTo>
                      <a:pt x="18" y="56"/>
                      <a:pt x="0" y="60"/>
                      <a:pt x="23" y="76"/>
                    </a:cubicBezTo>
                    <a:cubicBezTo>
                      <a:pt x="46" y="92"/>
                      <a:pt x="50" y="81"/>
                      <a:pt x="50" y="81"/>
                    </a:cubicBezTo>
                    <a:cubicBezTo>
                      <a:pt x="50" y="81"/>
                      <a:pt x="47" y="92"/>
                      <a:pt x="6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585E7447-C752-4095-A1B0-76356BF42E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21450" y="3176588"/>
                <a:ext cx="138112" cy="158750"/>
              </a:xfrm>
              <a:custGeom>
                <a:avLst/>
                <a:gdLst>
                  <a:gd name="T0" fmla="*/ 90 w 247"/>
                  <a:gd name="T1" fmla="*/ 275 h 284"/>
                  <a:gd name="T2" fmla="*/ 92 w 247"/>
                  <a:gd name="T3" fmla="*/ 236 h 284"/>
                  <a:gd name="T4" fmla="*/ 142 w 247"/>
                  <a:gd name="T5" fmla="*/ 250 h 284"/>
                  <a:gd name="T6" fmla="*/ 143 w 247"/>
                  <a:gd name="T7" fmla="*/ 227 h 284"/>
                  <a:gd name="T8" fmla="*/ 182 w 247"/>
                  <a:gd name="T9" fmla="*/ 240 h 284"/>
                  <a:gd name="T10" fmla="*/ 190 w 247"/>
                  <a:gd name="T11" fmla="*/ 223 h 284"/>
                  <a:gd name="T12" fmla="*/ 182 w 247"/>
                  <a:gd name="T13" fmla="*/ 202 h 284"/>
                  <a:gd name="T14" fmla="*/ 213 w 247"/>
                  <a:gd name="T15" fmla="*/ 235 h 284"/>
                  <a:gd name="T16" fmla="*/ 210 w 247"/>
                  <a:gd name="T17" fmla="*/ 280 h 284"/>
                  <a:gd name="T18" fmla="*/ 222 w 247"/>
                  <a:gd name="T19" fmla="*/ 284 h 284"/>
                  <a:gd name="T20" fmla="*/ 226 w 247"/>
                  <a:gd name="T21" fmla="*/ 273 h 284"/>
                  <a:gd name="T22" fmla="*/ 247 w 247"/>
                  <a:gd name="T23" fmla="*/ 276 h 284"/>
                  <a:gd name="T24" fmla="*/ 240 w 247"/>
                  <a:gd name="T25" fmla="*/ 237 h 284"/>
                  <a:gd name="T26" fmla="*/ 220 w 247"/>
                  <a:gd name="T27" fmla="*/ 187 h 284"/>
                  <a:gd name="T28" fmla="*/ 204 w 247"/>
                  <a:gd name="T29" fmla="*/ 153 h 284"/>
                  <a:gd name="T30" fmla="*/ 194 w 247"/>
                  <a:gd name="T31" fmla="*/ 170 h 284"/>
                  <a:gd name="T32" fmla="*/ 187 w 247"/>
                  <a:gd name="T33" fmla="*/ 193 h 284"/>
                  <a:gd name="T34" fmla="*/ 178 w 247"/>
                  <a:gd name="T35" fmla="*/ 178 h 284"/>
                  <a:gd name="T36" fmla="*/ 158 w 247"/>
                  <a:gd name="T37" fmla="*/ 159 h 284"/>
                  <a:gd name="T38" fmla="*/ 168 w 247"/>
                  <a:gd name="T39" fmla="*/ 130 h 284"/>
                  <a:gd name="T40" fmla="*/ 193 w 247"/>
                  <a:gd name="T41" fmla="*/ 115 h 284"/>
                  <a:gd name="T42" fmla="*/ 196 w 247"/>
                  <a:gd name="T43" fmla="*/ 92 h 284"/>
                  <a:gd name="T44" fmla="*/ 206 w 247"/>
                  <a:gd name="T45" fmla="*/ 86 h 284"/>
                  <a:gd name="T46" fmla="*/ 184 w 247"/>
                  <a:gd name="T47" fmla="*/ 68 h 284"/>
                  <a:gd name="T48" fmla="*/ 154 w 247"/>
                  <a:gd name="T49" fmla="*/ 79 h 284"/>
                  <a:gd name="T50" fmla="*/ 113 w 247"/>
                  <a:gd name="T51" fmla="*/ 75 h 284"/>
                  <a:gd name="T52" fmla="*/ 86 w 247"/>
                  <a:gd name="T53" fmla="*/ 69 h 284"/>
                  <a:gd name="T54" fmla="*/ 85 w 247"/>
                  <a:gd name="T55" fmla="*/ 46 h 284"/>
                  <a:gd name="T56" fmla="*/ 81 w 247"/>
                  <a:gd name="T57" fmla="*/ 44 h 284"/>
                  <a:gd name="T58" fmla="*/ 77 w 247"/>
                  <a:gd name="T59" fmla="*/ 23 h 284"/>
                  <a:gd name="T60" fmla="*/ 67 w 247"/>
                  <a:gd name="T61" fmla="*/ 17 h 284"/>
                  <a:gd name="T62" fmla="*/ 66 w 247"/>
                  <a:gd name="T63" fmla="*/ 29 h 284"/>
                  <a:gd name="T64" fmla="*/ 50 w 247"/>
                  <a:gd name="T65" fmla="*/ 21 h 284"/>
                  <a:gd name="T66" fmla="*/ 41 w 247"/>
                  <a:gd name="T67" fmla="*/ 3 h 284"/>
                  <a:gd name="T68" fmla="*/ 30 w 247"/>
                  <a:gd name="T69" fmla="*/ 4 h 284"/>
                  <a:gd name="T70" fmla="*/ 33 w 247"/>
                  <a:gd name="T71" fmla="*/ 11 h 284"/>
                  <a:gd name="T72" fmla="*/ 17 w 247"/>
                  <a:gd name="T73" fmla="*/ 3 h 284"/>
                  <a:gd name="T74" fmla="*/ 6 w 247"/>
                  <a:gd name="T75" fmla="*/ 0 h 284"/>
                  <a:gd name="T76" fmla="*/ 11 w 247"/>
                  <a:gd name="T77" fmla="*/ 12 h 284"/>
                  <a:gd name="T78" fmla="*/ 2 w 247"/>
                  <a:gd name="T79" fmla="*/ 35 h 284"/>
                  <a:gd name="T80" fmla="*/ 26 w 247"/>
                  <a:gd name="T81" fmla="*/ 54 h 284"/>
                  <a:gd name="T82" fmla="*/ 43 w 247"/>
                  <a:gd name="T83" fmla="*/ 65 h 284"/>
                  <a:gd name="T84" fmla="*/ 44 w 247"/>
                  <a:gd name="T85" fmla="*/ 73 h 284"/>
                  <a:gd name="T86" fmla="*/ 22 w 247"/>
                  <a:gd name="T87" fmla="*/ 74 h 284"/>
                  <a:gd name="T88" fmla="*/ 22 w 247"/>
                  <a:gd name="T89" fmla="*/ 93 h 284"/>
                  <a:gd name="T90" fmla="*/ 13 w 247"/>
                  <a:gd name="T91" fmla="*/ 106 h 284"/>
                  <a:gd name="T92" fmla="*/ 47 w 247"/>
                  <a:gd name="T93" fmla="*/ 126 h 284"/>
                  <a:gd name="T94" fmla="*/ 35 w 247"/>
                  <a:gd name="T95" fmla="*/ 150 h 284"/>
                  <a:gd name="T96" fmla="*/ 44 w 247"/>
                  <a:gd name="T97" fmla="*/ 170 h 284"/>
                  <a:gd name="T98" fmla="*/ 64 w 247"/>
                  <a:gd name="T99" fmla="*/ 186 h 284"/>
                  <a:gd name="T100" fmla="*/ 63 w 247"/>
                  <a:gd name="T101" fmla="*/ 206 h 284"/>
                  <a:gd name="T102" fmla="*/ 75 w 247"/>
                  <a:gd name="T103" fmla="*/ 234 h 284"/>
                  <a:gd name="T104" fmla="*/ 73 w 247"/>
                  <a:gd name="T105" fmla="*/ 252 h 284"/>
                  <a:gd name="T106" fmla="*/ 90 w 247"/>
                  <a:gd name="T107" fmla="*/ 275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7" h="284">
                    <a:moveTo>
                      <a:pt x="90" y="275"/>
                    </a:move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6"/>
                      <a:pt x="134" y="252"/>
                      <a:pt x="142" y="250"/>
                    </a:cubicBezTo>
                    <a:cubicBezTo>
                      <a:pt x="150" y="247"/>
                      <a:pt x="134" y="229"/>
                      <a:pt x="143" y="227"/>
                    </a:cubicBezTo>
                    <a:cubicBezTo>
                      <a:pt x="152" y="225"/>
                      <a:pt x="169" y="245"/>
                      <a:pt x="182" y="240"/>
                    </a:cubicBezTo>
                    <a:cubicBezTo>
                      <a:pt x="195" y="236"/>
                      <a:pt x="190" y="223"/>
                      <a:pt x="190" y="223"/>
                    </a:cubicBezTo>
                    <a:cubicBezTo>
                      <a:pt x="182" y="202"/>
                      <a:pt x="182" y="202"/>
                      <a:pt x="182" y="202"/>
                    </a:cubicBezTo>
                    <a:cubicBezTo>
                      <a:pt x="213" y="235"/>
                      <a:pt x="213" y="235"/>
                      <a:pt x="213" y="235"/>
                    </a:cubicBezTo>
                    <a:cubicBezTo>
                      <a:pt x="213" y="235"/>
                      <a:pt x="201" y="274"/>
                      <a:pt x="210" y="280"/>
                    </a:cubicBezTo>
                    <a:cubicBezTo>
                      <a:pt x="213" y="282"/>
                      <a:pt x="218" y="283"/>
                      <a:pt x="222" y="284"/>
                    </a:cubicBezTo>
                    <a:cubicBezTo>
                      <a:pt x="224" y="277"/>
                      <a:pt x="226" y="273"/>
                      <a:pt x="226" y="273"/>
                    </a:cubicBezTo>
                    <a:cubicBezTo>
                      <a:pt x="247" y="276"/>
                      <a:pt x="247" y="276"/>
                      <a:pt x="247" y="276"/>
                    </a:cubicBezTo>
                    <a:cubicBezTo>
                      <a:pt x="240" y="237"/>
                      <a:pt x="240" y="237"/>
                      <a:pt x="240" y="237"/>
                    </a:cubicBezTo>
                    <a:cubicBezTo>
                      <a:pt x="240" y="237"/>
                      <a:pt x="224" y="198"/>
                      <a:pt x="220" y="187"/>
                    </a:cubicBezTo>
                    <a:cubicBezTo>
                      <a:pt x="216" y="176"/>
                      <a:pt x="222" y="157"/>
                      <a:pt x="204" y="153"/>
                    </a:cubicBezTo>
                    <a:cubicBezTo>
                      <a:pt x="186" y="149"/>
                      <a:pt x="194" y="170"/>
                      <a:pt x="194" y="170"/>
                    </a:cubicBezTo>
                    <a:cubicBezTo>
                      <a:pt x="187" y="193"/>
                      <a:pt x="187" y="193"/>
                      <a:pt x="187" y="193"/>
                    </a:cubicBezTo>
                    <a:cubicBezTo>
                      <a:pt x="178" y="178"/>
                      <a:pt x="178" y="178"/>
                      <a:pt x="178" y="178"/>
                    </a:cubicBezTo>
                    <a:cubicBezTo>
                      <a:pt x="178" y="178"/>
                      <a:pt x="158" y="175"/>
                      <a:pt x="158" y="159"/>
                    </a:cubicBezTo>
                    <a:cubicBezTo>
                      <a:pt x="158" y="143"/>
                      <a:pt x="160" y="133"/>
                      <a:pt x="168" y="130"/>
                    </a:cubicBezTo>
                    <a:cubicBezTo>
                      <a:pt x="176" y="127"/>
                      <a:pt x="190" y="129"/>
                      <a:pt x="193" y="115"/>
                    </a:cubicBezTo>
                    <a:cubicBezTo>
                      <a:pt x="196" y="101"/>
                      <a:pt x="196" y="92"/>
                      <a:pt x="196" y="92"/>
                    </a:cubicBezTo>
                    <a:cubicBezTo>
                      <a:pt x="196" y="92"/>
                      <a:pt x="206" y="96"/>
                      <a:pt x="206" y="86"/>
                    </a:cubicBezTo>
                    <a:cubicBezTo>
                      <a:pt x="206" y="76"/>
                      <a:pt x="184" y="68"/>
                      <a:pt x="184" y="68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79"/>
                      <a:pt x="123" y="75"/>
                      <a:pt x="113" y="75"/>
                    </a:cubicBezTo>
                    <a:cubicBezTo>
                      <a:pt x="103" y="75"/>
                      <a:pt x="86" y="72"/>
                      <a:pt x="86" y="69"/>
                    </a:cubicBezTo>
                    <a:cubicBezTo>
                      <a:pt x="86" y="66"/>
                      <a:pt x="85" y="46"/>
                      <a:pt x="85" y="46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44"/>
                      <a:pt x="81" y="26"/>
                      <a:pt x="77" y="23"/>
                    </a:cubicBezTo>
                    <a:cubicBezTo>
                      <a:pt x="73" y="20"/>
                      <a:pt x="67" y="17"/>
                      <a:pt x="67" y="17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56" y="27"/>
                      <a:pt x="50" y="21"/>
                    </a:cubicBezTo>
                    <a:cubicBezTo>
                      <a:pt x="44" y="15"/>
                      <a:pt x="41" y="3"/>
                      <a:pt x="41" y="3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0" y="24"/>
                      <a:pt x="2" y="35"/>
                    </a:cubicBezTo>
                    <a:cubicBezTo>
                      <a:pt x="4" y="46"/>
                      <a:pt x="26" y="54"/>
                      <a:pt x="26" y="5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3" y="96"/>
                      <a:pt x="13" y="106"/>
                    </a:cubicBezTo>
                    <a:cubicBezTo>
                      <a:pt x="23" y="116"/>
                      <a:pt x="50" y="110"/>
                      <a:pt x="47" y="126"/>
                    </a:cubicBezTo>
                    <a:cubicBezTo>
                      <a:pt x="44" y="142"/>
                      <a:pt x="35" y="150"/>
                      <a:pt x="35" y="150"/>
                    </a:cubicBezTo>
                    <a:cubicBezTo>
                      <a:pt x="44" y="170"/>
                      <a:pt x="44" y="170"/>
                      <a:pt x="44" y="170"/>
                    </a:cubicBezTo>
                    <a:cubicBezTo>
                      <a:pt x="64" y="186"/>
                      <a:pt x="64" y="186"/>
                      <a:pt x="64" y="186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75" y="234"/>
                      <a:pt x="75" y="234"/>
                      <a:pt x="75" y="234"/>
                    </a:cubicBezTo>
                    <a:cubicBezTo>
                      <a:pt x="73" y="252"/>
                      <a:pt x="73" y="252"/>
                      <a:pt x="73" y="252"/>
                    </a:cubicBezTo>
                    <a:lnTo>
                      <a:pt x="90" y="275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E9E6FC3C-FEF0-4C14-ADE4-9E2044F4FD0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6019799" y="2890838"/>
                <a:ext cx="730250" cy="884238"/>
              </a:xfrm>
              <a:custGeom>
                <a:avLst/>
                <a:gdLst>
                  <a:gd name="T0" fmla="*/ 1202 w 1304"/>
                  <a:gd name="T1" fmla="*/ 1237 h 1578"/>
                  <a:gd name="T2" fmla="*/ 1259 w 1304"/>
                  <a:gd name="T3" fmla="*/ 1543 h 1578"/>
                  <a:gd name="T4" fmla="*/ 1302 w 1304"/>
                  <a:gd name="T5" fmla="*/ 417 h 1578"/>
                  <a:gd name="T6" fmla="*/ 1231 w 1304"/>
                  <a:gd name="T7" fmla="*/ 379 h 1578"/>
                  <a:gd name="T8" fmla="*/ 1133 w 1304"/>
                  <a:gd name="T9" fmla="*/ 390 h 1578"/>
                  <a:gd name="T10" fmla="*/ 1045 w 1304"/>
                  <a:gd name="T11" fmla="*/ 450 h 1578"/>
                  <a:gd name="T12" fmla="*/ 1042 w 1304"/>
                  <a:gd name="T13" fmla="*/ 497 h 1578"/>
                  <a:gd name="T14" fmla="*/ 926 w 1304"/>
                  <a:gd name="T15" fmla="*/ 487 h 1578"/>
                  <a:gd name="T16" fmla="*/ 882 w 1304"/>
                  <a:gd name="T17" fmla="*/ 450 h 1578"/>
                  <a:gd name="T18" fmla="*/ 853 w 1304"/>
                  <a:gd name="T19" fmla="*/ 520 h 1578"/>
                  <a:gd name="T20" fmla="*/ 766 w 1304"/>
                  <a:gd name="T21" fmla="*/ 495 h 1578"/>
                  <a:gd name="T22" fmla="*/ 695 w 1304"/>
                  <a:gd name="T23" fmla="*/ 457 h 1578"/>
                  <a:gd name="T24" fmla="*/ 640 w 1304"/>
                  <a:gd name="T25" fmla="*/ 459 h 1578"/>
                  <a:gd name="T26" fmla="*/ 564 w 1304"/>
                  <a:gd name="T27" fmla="*/ 423 h 1578"/>
                  <a:gd name="T28" fmla="*/ 499 w 1304"/>
                  <a:gd name="T29" fmla="*/ 382 h 1578"/>
                  <a:gd name="T30" fmla="*/ 518 w 1304"/>
                  <a:gd name="T31" fmla="*/ 323 h 1578"/>
                  <a:gd name="T32" fmla="*/ 481 w 1304"/>
                  <a:gd name="T33" fmla="*/ 283 h 1578"/>
                  <a:gd name="T34" fmla="*/ 412 w 1304"/>
                  <a:gd name="T35" fmla="*/ 221 h 1578"/>
                  <a:gd name="T36" fmla="*/ 423 w 1304"/>
                  <a:gd name="T37" fmla="*/ 194 h 1578"/>
                  <a:gd name="T38" fmla="*/ 395 w 1304"/>
                  <a:gd name="T39" fmla="*/ 129 h 1578"/>
                  <a:gd name="T40" fmla="*/ 438 w 1304"/>
                  <a:gd name="T41" fmla="*/ 69 h 1578"/>
                  <a:gd name="T42" fmla="*/ 319 w 1304"/>
                  <a:gd name="T43" fmla="*/ 29 h 1578"/>
                  <a:gd name="T44" fmla="*/ 266 w 1304"/>
                  <a:gd name="T45" fmla="*/ 74 h 1578"/>
                  <a:gd name="T46" fmla="*/ 156 w 1304"/>
                  <a:gd name="T47" fmla="*/ 89 h 1578"/>
                  <a:gd name="T48" fmla="*/ 186 w 1304"/>
                  <a:gd name="T49" fmla="*/ 141 h 1578"/>
                  <a:gd name="T50" fmla="*/ 219 w 1304"/>
                  <a:gd name="T51" fmla="*/ 196 h 1578"/>
                  <a:gd name="T52" fmla="*/ 235 w 1304"/>
                  <a:gd name="T53" fmla="*/ 268 h 1578"/>
                  <a:gd name="T54" fmla="*/ 179 w 1304"/>
                  <a:gd name="T55" fmla="*/ 372 h 1578"/>
                  <a:gd name="T56" fmla="*/ 107 w 1304"/>
                  <a:gd name="T57" fmla="*/ 437 h 1578"/>
                  <a:gd name="T58" fmla="*/ 33 w 1304"/>
                  <a:gd name="T59" fmla="*/ 493 h 1578"/>
                  <a:gd name="T60" fmla="*/ 74 w 1304"/>
                  <a:gd name="T61" fmla="*/ 551 h 1578"/>
                  <a:gd name="T62" fmla="*/ 98 w 1304"/>
                  <a:gd name="T63" fmla="*/ 635 h 1578"/>
                  <a:gd name="T64" fmla="*/ 15 w 1304"/>
                  <a:gd name="T65" fmla="*/ 630 h 1578"/>
                  <a:gd name="T66" fmla="*/ 78 w 1304"/>
                  <a:gd name="T67" fmla="*/ 697 h 1578"/>
                  <a:gd name="T68" fmla="*/ 70 w 1304"/>
                  <a:gd name="T69" fmla="*/ 779 h 1578"/>
                  <a:gd name="T70" fmla="*/ 213 w 1304"/>
                  <a:gd name="T71" fmla="*/ 781 h 1578"/>
                  <a:gd name="T72" fmla="*/ 267 w 1304"/>
                  <a:gd name="T73" fmla="*/ 1062 h 1578"/>
                  <a:gd name="T74" fmla="*/ 407 w 1304"/>
                  <a:gd name="T75" fmla="*/ 1335 h 1578"/>
                  <a:gd name="T76" fmla="*/ 550 w 1304"/>
                  <a:gd name="T77" fmla="*/ 1443 h 1578"/>
                  <a:gd name="T78" fmla="*/ 601 w 1304"/>
                  <a:gd name="T79" fmla="*/ 1311 h 1578"/>
                  <a:gd name="T80" fmla="*/ 594 w 1304"/>
                  <a:gd name="T81" fmla="*/ 1107 h 1578"/>
                  <a:gd name="T82" fmla="*/ 688 w 1304"/>
                  <a:gd name="T83" fmla="*/ 1044 h 1578"/>
                  <a:gd name="T84" fmla="*/ 820 w 1304"/>
                  <a:gd name="T85" fmla="*/ 866 h 1578"/>
                  <a:gd name="T86" fmla="*/ 873 w 1304"/>
                  <a:gd name="T87" fmla="*/ 795 h 1578"/>
                  <a:gd name="T88" fmla="*/ 942 w 1304"/>
                  <a:gd name="T89" fmla="*/ 744 h 1578"/>
                  <a:gd name="T90" fmla="*/ 959 w 1304"/>
                  <a:gd name="T91" fmla="*/ 697 h 1578"/>
                  <a:gd name="T92" fmla="*/ 917 w 1304"/>
                  <a:gd name="T93" fmla="*/ 604 h 1578"/>
                  <a:gd name="T94" fmla="*/ 897 w 1304"/>
                  <a:gd name="T95" fmla="*/ 546 h 1578"/>
                  <a:gd name="T96" fmla="*/ 925 w 1304"/>
                  <a:gd name="T97" fmla="*/ 515 h 1578"/>
                  <a:gd name="T98" fmla="*/ 972 w 1304"/>
                  <a:gd name="T99" fmla="*/ 534 h 1578"/>
                  <a:gd name="T100" fmla="*/ 1049 w 1304"/>
                  <a:gd name="T101" fmla="*/ 590 h 1578"/>
                  <a:gd name="T102" fmla="*/ 1063 w 1304"/>
                  <a:gd name="T103" fmla="*/ 641 h 1578"/>
                  <a:gd name="T104" fmla="*/ 1099 w 1304"/>
                  <a:gd name="T105" fmla="*/ 664 h 1578"/>
                  <a:gd name="T106" fmla="*/ 1161 w 1304"/>
                  <a:gd name="T107" fmla="*/ 750 h 1578"/>
                  <a:gd name="T108" fmla="*/ 1143 w 1304"/>
                  <a:gd name="T109" fmla="*/ 648 h 1578"/>
                  <a:gd name="T110" fmla="*/ 1199 w 1304"/>
                  <a:gd name="T111" fmla="*/ 576 h 1578"/>
                  <a:gd name="T112" fmla="*/ 1238 w 1304"/>
                  <a:gd name="T113" fmla="*/ 49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4" h="1578">
                    <a:moveTo>
                      <a:pt x="1204" y="1196"/>
                    </a:moveTo>
                    <a:cubicBezTo>
                      <a:pt x="1184" y="1198"/>
                      <a:pt x="1188" y="1259"/>
                      <a:pt x="1188" y="1259"/>
                    </a:cubicBezTo>
                    <a:cubicBezTo>
                      <a:pt x="1191" y="1325"/>
                      <a:pt x="1191" y="1325"/>
                      <a:pt x="1191" y="1325"/>
                    </a:cubicBezTo>
                    <a:cubicBezTo>
                      <a:pt x="1202" y="1305"/>
                      <a:pt x="1202" y="1305"/>
                      <a:pt x="1202" y="1305"/>
                    </a:cubicBezTo>
                    <a:cubicBezTo>
                      <a:pt x="1202" y="1237"/>
                      <a:pt x="1202" y="1237"/>
                      <a:pt x="1202" y="1237"/>
                    </a:cubicBezTo>
                    <a:cubicBezTo>
                      <a:pt x="1202" y="1237"/>
                      <a:pt x="1220" y="1194"/>
                      <a:pt x="1204" y="1196"/>
                    </a:cubicBezTo>
                    <a:close/>
                    <a:moveTo>
                      <a:pt x="1195" y="1357"/>
                    </a:moveTo>
                    <a:cubicBezTo>
                      <a:pt x="1180" y="1357"/>
                      <a:pt x="1196" y="1389"/>
                      <a:pt x="1196" y="1389"/>
                    </a:cubicBezTo>
                    <a:cubicBezTo>
                      <a:pt x="1196" y="1389"/>
                      <a:pt x="1209" y="1357"/>
                      <a:pt x="1195" y="1357"/>
                    </a:cubicBezTo>
                    <a:close/>
                    <a:moveTo>
                      <a:pt x="1259" y="1543"/>
                    </a:moveTo>
                    <a:cubicBezTo>
                      <a:pt x="1251" y="1544"/>
                      <a:pt x="1255" y="1578"/>
                      <a:pt x="1270" y="1578"/>
                    </a:cubicBezTo>
                    <a:cubicBezTo>
                      <a:pt x="1270" y="1578"/>
                      <a:pt x="1267" y="1542"/>
                      <a:pt x="1259" y="1543"/>
                    </a:cubicBezTo>
                    <a:close/>
                    <a:moveTo>
                      <a:pt x="1280" y="454"/>
                    </a:moveTo>
                    <a:cubicBezTo>
                      <a:pt x="1280" y="445"/>
                      <a:pt x="1304" y="436"/>
                      <a:pt x="1304" y="436"/>
                    </a:cubicBezTo>
                    <a:cubicBezTo>
                      <a:pt x="1302" y="417"/>
                      <a:pt x="1302" y="417"/>
                      <a:pt x="1302" y="417"/>
                    </a:cubicBezTo>
                    <a:cubicBezTo>
                      <a:pt x="1302" y="417"/>
                      <a:pt x="1287" y="413"/>
                      <a:pt x="1280" y="413"/>
                    </a:cubicBezTo>
                    <a:cubicBezTo>
                      <a:pt x="1273" y="413"/>
                      <a:pt x="1258" y="413"/>
                      <a:pt x="1250" y="411"/>
                    </a:cubicBezTo>
                    <a:cubicBezTo>
                      <a:pt x="1242" y="409"/>
                      <a:pt x="1262" y="400"/>
                      <a:pt x="1262" y="400"/>
                    </a:cubicBezTo>
                    <a:cubicBezTo>
                      <a:pt x="1251" y="380"/>
                      <a:pt x="1251" y="380"/>
                      <a:pt x="1251" y="380"/>
                    </a:cubicBezTo>
                    <a:cubicBezTo>
                      <a:pt x="1251" y="380"/>
                      <a:pt x="1240" y="381"/>
                      <a:pt x="1231" y="379"/>
                    </a:cubicBezTo>
                    <a:cubicBezTo>
                      <a:pt x="1222" y="377"/>
                      <a:pt x="1238" y="369"/>
                      <a:pt x="1238" y="369"/>
                    </a:cubicBezTo>
                    <a:cubicBezTo>
                      <a:pt x="1238" y="369"/>
                      <a:pt x="1237" y="364"/>
                      <a:pt x="1219" y="355"/>
                    </a:cubicBezTo>
                    <a:cubicBezTo>
                      <a:pt x="1201" y="346"/>
                      <a:pt x="1209" y="377"/>
                      <a:pt x="1198" y="377"/>
                    </a:cubicBezTo>
                    <a:cubicBezTo>
                      <a:pt x="1187" y="377"/>
                      <a:pt x="1173" y="363"/>
                      <a:pt x="1165" y="363"/>
                    </a:cubicBezTo>
                    <a:cubicBezTo>
                      <a:pt x="1157" y="363"/>
                      <a:pt x="1140" y="382"/>
                      <a:pt x="1133" y="390"/>
                    </a:cubicBezTo>
                    <a:cubicBezTo>
                      <a:pt x="1126" y="398"/>
                      <a:pt x="1102" y="394"/>
                      <a:pt x="1102" y="394"/>
                    </a:cubicBezTo>
                    <a:cubicBezTo>
                      <a:pt x="1102" y="394"/>
                      <a:pt x="1109" y="410"/>
                      <a:pt x="1107" y="415"/>
                    </a:cubicBezTo>
                    <a:cubicBezTo>
                      <a:pt x="1105" y="420"/>
                      <a:pt x="1084" y="422"/>
                      <a:pt x="1084" y="422"/>
                    </a:cubicBezTo>
                    <a:cubicBezTo>
                      <a:pt x="1084" y="422"/>
                      <a:pt x="1092" y="438"/>
                      <a:pt x="1084" y="445"/>
                    </a:cubicBezTo>
                    <a:cubicBezTo>
                      <a:pt x="1076" y="452"/>
                      <a:pt x="1045" y="450"/>
                      <a:pt x="1045" y="450"/>
                    </a:cubicBezTo>
                    <a:cubicBezTo>
                      <a:pt x="1045" y="450"/>
                      <a:pt x="1039" y="452"/>
                      <a:pt x="1043" y="459"/>
                    </a:cubicBezTo>
                    <a:cubicBezTo>
                      <a:pt x="1047" y="466"/>
                      <a:pt x="1064" y="465"/>
                      <a:pt x="1064" y="465"/>
                    </a:cubicBezTo>
                    <a:cubicBezTo>
                      <a:pt x="1064" y="479"/>
                      <a:pt x="1064" y="479"/>
                      <a:pt x="1064" y="479"/>
                    </a:cubicBezTo>
                    <a:cubicBezTo>
                      <a:pt x="1064" y="479"/>
                      <a:pt x="1079" y="490"/>
                      <a:pt x="1065" y="497"/>
                    </a:cubicBezTo>
                    <a:cubicBezTo>
                      <a:pt x="1051" y="504"/>
                      <a:pt x="1042" y="497"/>
                      <a:pt x="1042" y="497"/>
                    </a:cubicBezTo>
                    <a:cubicBezTo>
                      <a:pt x="1042" y="497"/>
                      <a:pt x="1034" y="501"/>
                      <a:pt x="1016" y="501"/>
                    </a:cubicBezTo>
                    <a:cubicBezTo>
                      <a:pt x="998" y="501"/>
                      <a:pt x="1000" y="495"/>
                      <a:pt x="991" y="495"/>
                    </a:cubicBezTo>
                    <a:cubicBezTo>
                      <a:pt x="982" y="495"/>
                      <a:pt x="988" y="503"/>
                      <a:pt x="969" y="503"/>
                    </a:cubicBezTo>
                    <a:cubicBezTo>
                      <a:pt x="950" y="503"/>
                      <a:pt x="953" y="492"/>
                      <a:pt x="953" y="492"/>
                    </a:cubicBezTo>
                    <a:cubicBezTo>
                      <a:pt x="953" y="492"/>
                      <a:pt x="949" y="503"/>
                      <a:pt x="926" y="487"/>
                    </a:cubicBezTo>
                    <a:cubicBezTo>
                      <a:pt x="903" y="471"/>
                      <a:pt x="921" y="467"/>
                      <a:pt x="921" y="467"/>
                    </a:cubicBezTo>
                    <a:cubicBezTo>
                      <a:pt x="921" y="467"/>
                      <a:pt x="916" y="468"/>
                      <a:pt x="911" y="466"/>
                    </a:cubicBezTo>
                    <a:cubicBezTo>
                      <a:pt x="906" y="464"/>
                      <a:pt x="917" y="436"/>
                      <a:pt x="906" y="427"/>
                    </a:cubicBezTo>
                    <a:cubicBezTo>
                      <a:pt x="899" y="422"/>
                      <a:pt x="888" y="428"/>
                      <a:pt x="876" y="435"/>
                    </a:cubicBezTo>
                    <a:cubicBezTo>
                      <a:pt x="882" y="450"/>
                      <a:pt x="882" y="450"/>
                      <a:pt x="882" y="450"/>
                    </a:cubicBezTo>
                    <a:cubicBezTo>
                      <a:pt x="882" y="482"/>
                      <a:pt x="882" y="482"/>
                      <a:pt x="882" y="482"/>
                    </a:cubicBezTo>
                    <a:cubicBezTo>
                      <a:pt x="892" y="497"/>
                      <a:pt x="892" y="497"/>
                      <a:pt x="892" y="497"/>
                    </a:cubicBezTo>
                    <a:cubicBezTo>
                      <a:pt x="892" y="497"/>
                      <a:pt x="892" y="506"/>
                      <a:pt x="891" y="515"/>
                    </a:cubicBezTo>
                    <a:cubicBezTo>
                      <a:pt x="890" y="524"/>
                      <a:pt x="869" y="521"/>
                      <a:pt x="869" y="521"/>
                    </a:cubicBezTo>
                    <a:cubicBezTo>
                      <a:pt x="869" y="521"/>
                      <a:pt x="862" y="520"/>
                      <a:pt x="853" y="520"/>
                    </a:cubicBezTo>
                    <a:cubicBezTo>
                      <a:pt x="844" y="520"/>
                      <a:pt x="849" y="510"/>
                      <a:pt x="843" y="510"/>
                    </a:cubicBezTo>
                    <a:cubicBezTo>
                      <a:pt x="837" y="510"/>
                      <a:pt x="829" y="521"/>
                      <a:pt x="829" y="521"/>
                    </a:cubicBezTo>
                    <a:cubicBezTo>
                      <a:pt x="829" y="521"/>
                      <a:pt x="818" y="508"/>
                      <a:pt x="805" y="504"/>
                    </a:cubicBezTo>
                    <a:cubicBezTo>
                      <a:pt x="792" y="500"/>
                      <a:pt x="788" y="509"/>
                      <a:pt x="788" y="509"/>
                    </a:cubicBezTo>
                    <a:cubicBezTo>
                      <a:pt x="766" y="495"/>
                      <a:pt x="766" y="495"/>
                      <a:pt x="766" y="495"/>
                    </a:cubicBezTo>
                    <a:cubicBezTo>
                      <a:pt x="754" y="504"/>
                      <a:pt x="754" y="504"/>
                      <a:pt x="754" y="504"/>
                    </a:cubicBezTo>
                    <a:cubicBezTo>
                      <a:pt x="754" y="504"/>
                      <a:pt x="745" y="493"/>
                      <a:pt x="736" y="485"/>
                    </a:cubicBezTo>
                    <a:cubicBezTo>
                      <a:pt x="727" y="477"/>
                      <a:pt x="719" y="467"/>
                      <a:pt x="719" y="467"/>
                    </a:cubicBezTo>
                    <a:cubicBezTo>
                      <a:pt x="705" y="470"/>
                      <a:pt x="705" y="470"/>
                      <a:pt x="705" y="470"/>
                    </a:cubicBezTo>
                    <a:cubicBezTo>
                      <a:pt x="705" y="470"/>
                      <a:pt x="704" y="462"/>
                      <a:pt x="695" y="457"/>
                    </a:cubicBezTo>
                    <a:cubicBezTo>
                      <a:pt x="686" y="452"/>
                      <a:pt x="687" y="471"/>
                      <a:pt x="687" y="471"/>
                    </a:cubicBezTo>
                    <a:cubicBezTo>
                      <a:pt x="687" y="471"/>
                      <a:pt x="686" y="464"/>
                      <a:pt x="677" y="464"/>
                    </a:cubicBezTo>
                    <a:cubicBezTo>
                      <a:pt x="668" y="464"/>
                      <a:pt x="663" y="472"/>
                      <a:pt x="663" y="472"/>
                    </a:cubicBezTo>
                    <a:cubicBezTo>
                      <a:pt x="660" y="465"/>
                      <a:pt x="660" y="465"/>
                      <a:pt x="660" y="465"/>
                    </a:cubicBezTo>
                    <a:cubicBezTo>
                      <a:pt x="660" y="465"/>
                      <a:pt x="653" y="461"/>
                      <a:pt x="640" y="459"/>
                    </a:cubicBezTo>
                    <a:cubicBezTo>
                      <a:pt x="627" y="457"/>
                      <a:pt x="639" y="452"/>
                      <a:pt x="634" y="450"/>
                    </a:cubicBezTo>
                    <a:cubicBezTo>
                      <a:pt x="629" y="448"/>
                      <a:pt x="624" y="451"/>
                      <a:pt x="616" y="451"/>
                    </a:cubicBezTo>
                    <a:cubicBezTo>
                      <a:pt x="608" y="451"/>
                      <a:pt x="601" y="437"/>
                      <a:pt x="601" y="437"/>
                    </a:cubicBezTo>
                    <a:cubicBezTo>
                      <a:pt x="592" y="438"/>
                      <a:pt x="592" y="438"/>
                      <a:pt x="592" y="438"/>
                    </a:cubicBezTo>
                    <a:cubicBezTo>
                      <a:pt x="564" y="423"/>
                      <a:pt x="564" y="423"/>
                      <a:pt x="564" y="423"/>
                    </a:cubicBezTo>
                    <a:cubicBezTo>
                      <a:pt x="557" y="413"/>
                      <a:pt x="557" y="413"/>
                      <a:pt x="557" y="413"/>
                    </a:cubicBezTo>
                    <a:cubicBezTo>
                      <a:pt x="539" y="413"/>
                      <a:pt x="539" y="413"/>
                      <a:pt x="539" y="413"/>
                    </a:cubicBezTo>
                    <a:cubicBezTo>
                      <a:pt x="528" y="395"/>
                      <a:pt x="528" y="395"/>
                      <a:pt x="528" y="395"/>
                    </a:cubicBezTo>
                    <a:cubicBezTo>
                      <a:pt x="518" y="401"/>
                      <a:pt x="518" y="401"/>
                      <a:pt x="518" y="401"/>
                    </a:cubicBezTo>
                    <a:cubicBezTo>
                      <a:pt x="518" y="401"/>
                      <a:pt x="506" y="390"/>
                      <a:pt x="499" y="382"/>
                    </a:cubicBezTo>
                    <a:cubicBezTo>
                      <a:pt x="492" y="374"/>
                      <a:pt x="511" y="364"/>
                      <a:pt x="511" y="364"/>
                    </a:cubicBezTo>
                    <a:cubicBezTo>
                      <a:pt x="511" y="364"/>
                      <a:pt x="506" y="364"/>
                      <a:pt x="502" y="358"/>
                    </a:cubicBezTo>
                    <a:cubicBezTo>
                      <a:pt x="498" y="352"/>
                      <a:pt x="509" y="350"/>
                      <a:pt x="509" y="350"/>
                    </a:cubicBezTo>
                    <a:cubicBezTo>
                      <a:pt x="503" y="341"/>
                      <a:pt x="503" y="341"/>
                      <a:pt x="503" y="341"/>
                    </a:cubicBezTo>
                    <a:cubicBezTo>
                      <a:pt x="518" y="323"/>
                      <a:pt x="518" y="323"/>
                      <a:pt x="518" y="323"/>
                    </a:cubicBezTo>
                    <a:cubicBezTo>
                      <a:pt x="524" y="310"/>
                      <a:pt x="524" y="310"/>
                      <a:pt x="524" y="310"/>
                    </a:cubicBezTo>
                    <a:cubicBezTo>
                      <a:pt x="509" y="296"/>
                      <a:pt x="509" y="296"/>
                      <a:pt x="509" y="296"/>
                    </a:cubicBezTo>
                    <a:cubicBezTo>
                      <a:pt x="509" y="296"/>
                      <a:pt x="498" y="296"/>
                      <a:pt x="492" y="293"/>
                    </a:cubicBezTo>
                    <a:cubicBezTo>
                      <a:pt x="486" y="290"/>
                      <a:pt x="492" y="282"/>
                      <a:pt x="492" y="282"/>
                    </a:cubicBezTo>
                    <a:cubicBezTo>
                      <a:pt x="481" y="283"/>
                      <a:pt x="481" y="283"/>
                      <a:pt x="481" y="283"/>
                    </a:cubicBezTo>
                    <a:cubicBezTo>
                      <a:pt x="466" y="272"/>
                      <a:pt x="466" y="272"/>
                      <a:pt x="466" y="272"/>
                    </a:cubicBezTo>
                    <a:cubicBezTo>
                      <a:pt x="466" y="272"/>
                      <a:pt x="456" y="270"/>
                      <a:pt x="445" y="266"/>
                    </a:cubicBezTo>
                    <a:cubicBezTo>
                      <a:pt x="434" y="262"/>
                      <a:pt x="430" y="247"/>
                      <a:pt x="430" y="247"/>
                    </a:cubicBezTo>
                    <a:cubicBezTo>
                      <a:pt x="430" y="247"/>
                      <a:pt x="419" y="252"/>
                      <a:pt x="412" y="249"/>
                    </a:cubicBezTo>
                    <a:cubicBezTo>
                      <a:pt x="405" y="246"/>
                      <a:pt x="412" y="221"/>
                      <a:pt x="412" y="221"/>
                    </a:cubicBezTo>
                    <a:cubicBezTo>
                      <a:pt x="412" y="221"/>
                      <a:pt x="392" y="210"/>
                      <a:pt x="390" y="200"/>
                    </a:cubicBezTo>
                    <a:cubicBezTo>
                      <a:pt x="388" y="190"/>
                      <a:pt x="401" y="185"/>
                      <a:pt x="405" y="185"/>
                    </a:cubicBezTo>
                    <a:cubicBezTo>
                      <a:pt x="409" y="185"/>
                      <a:pt x="407" y="195"/>
                      <a:pt x="407" y="195"/>
                    </a:cubicBezTo>
                    <a:cubicBezTo>
                      <a:pt x="417" y="203"/>
                      <a:pt x="417" y="203"/>
                      <a:pt x="417" y="203"/>
                    </a:cubicBezTo>
                    <a:cubicBezTo>
                      <a:pt x="423" y="194"/>
                      <a:pt x="423" y="194"/>
                      <a:pt x="423" y="194"/>
                    </a:cubicBezTo>
                    <a:cubicBezTo>
                      <a:pt x="423" y="194"/>
                      <a:pt x="432" y="191"/>
                      <a:pt x="440" y="186"/>
                    </a:cubicBezTo>
                    <a:cubicBezTo>
                      <a:pt x="448" y="181"/>
                      <a:pt x="429" y="166"/>
                      <a:pt x="429" y="166"/>
                    </a:cubicBezTo>
                    <a:cubicBezTo>
                      <a:pt x="424" y="157"/>
                      <a:pt x="424" y="157"/>
                      <a:pt x="424" y="157"/>
                    </a:cubicBezTo>
                    <a:cubicBezTo>
                      <a:pt x="424" y="157"/>
                      <a:pt x="419" y="154"/>
                      <a:pt x="404" y="147"/>
                    </a:cubicBezTo>
                    <a:cubicBezTo>
                      <a:pt x="389" y="140"/>
                      <a:pt x="395" y="129"/>
                      <a:pt x="395" y="129"/>
                    </a:cubicBezTo>
                    <a:cubicBezTo>
                      <a:pt x="406" y="123"/>
                      <a:pt x="406" y="123"/>
                      <a:pt x="406" y="123"/>
                    </a:cubicBezTo>
                    <a:cubicBezTo>
                      <a:pt x="394" y="107"/>
                      <a:pt x="394" y="107"/>
                      <a:pt x="394" y="107"/>
                    </a:cubicBezTo>
                    <a:cubicBezTo>
                      <a:pt x="394" y="107"/>
                      <a:pt x="413" y="108"/>
                      <a:pt x="422" y="103"/>
                    </a:cubicBezTo>
                    <a:cubicBezTo>
                      <a:pt x="431" y="98"/>
                      <a:pt x="425" y="74"/>
                      <a:pt x="425" y="74"/>
                    </a:cubicBezTo>
                    <a:cubicBezTo>
                      <a:pt x="425" y="74"/>
                      <a:pt x="434" y="74"/>
                      <a:pt x="438" y="69"/>
                    </a:cubicBezTo>
                    <a:cubicBezTo>
                      <a:pt x="442" y="64"/>
                      <a:pt x="438" y="28"/>
                      <a:pt x="438" y="28"/>
                    </a:cubicBezTo>
                    <a:cubicBezTo>
                      <a:pt x="438" y="28"/>
                      <a:pt x="424" y="30"/>
                      <a:pt x="413" y="28"/>
                    </a:cubicBezTo>
                    <a:cubicBezTo>
                      <a:pt x="402" y="26"/>
                      <a:pt x="400" y="12"/>
                      <a:pt x="383" y="6"/>
                    </a:cubicBezTo>
                    <a:cubicBezTo>
                      <a:pt x="366" y="0"/>
                      <a:pt x="335" y="29"/>
                      <a:pt x="335" y="29"/>
                    </a:cubicBezTo>
                    <a:cubicBezTo>
                      <a:pt x="335" y="29"/>
                      <a:pt x="328" y="29"/>
                      <a:pt x="319" y="29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289" y="57"/>
                      <a:pt x="289" y="57"/>
                      <a:pt x="289" y="57"/>
                    </a:cubicBezTo>
                    <a:cubicBezTo>
                      <a:pt x="289" y="57"/>
                      <a:pt x="289" y="68"/>
                      <a:pt x="286" y="69"/>
                    </a:cubicBezTo>
                    <a:cubicBezTo>
                      <a:pt x="283" y="70"/>
                      <a:pt x="272" y="69"/>
                      <a:pt x="272" y="69"/>
                    </a:cubicBezTo>
                    <a:cubicBezTo>
                      <a:pt x="266" y="74"/>
                      <a:pt x="266" y="74"/>
                      <a:pt x="266" y="74"/>
                    </a:cubicBezTo>
                    <a:cubicBezTo>
                      <a:pt x="262" y="70"/>
                      <a:pt x="262" y="70"/>
                      <a:pt x="262" y="70"/>
                    </a:cubicBezTo>
                    <a:cubicBezTo>
                      <a:pt x="262" y="70"/>
                      <a:pt x="244" y="83"/>
                      <a:pt x="237" y="84"/>
                    </a:cubicBezTo>
                    <a:cubicBezTo>
                      <a:pt x="230" y="85"/>
                      <a:pt x="227" y="73"/>
                      <a:pt x="227" y="73"/>
                    </a:cubicBezTo>
                    <a:cubicBezTo>
                      <a:pt x="227" y="73"/>
                      <a:pt x="198" y="67"/>
                      <a:pt x="176" y="70"/>
                    </a:cubicBezTo>
                    <a:cubicBezTo>
                      <a:pt x="154" y="73"/>
                      <a:pt x="156" y="89"/>
                      <a:pt x="156" y="89"/>
                    </a:cubicBezTo>
                    <a:cubicBezTo>
                      <a:pt x="171" y="99"/>
                      <a:pt x="171" y="99"/>
                      <a:pt x="171" y="99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87" y="112"/>
                      <a:pt x="187" y="112"/>
                      <a:pt x="187" y="112"/>
                    </a:cubicBezTo>
                    <a:cubicBezTo>
                      <a:pt x="187" y="112"/>
                      <a:pt x="178" y="120"/>
                      <a:pt x="175" y="130"/>
                    </a:cubicBezTo>
                    <a:cubicBezTo>
                      <a:pt x="172" y="140"/>
                      <a:pt x="186" y="141"/>
                      <a:pt x="186" y="141"/>
                    </a:cubicBezTo>
                    <a:cubicBezTo>
                      <a:pt x="186" y="141"/>
                      <a:pt x="185" y="149"/>
                      <a:pt x="184" y="157"/>
                    </a:cubicBezTo>
                    <a:cubicBezTo>
                      <a:pt x="183" y="165"/>
                      <a:pt x="194" y="162"/>
                      <a:pt x="194" y="162"/>
                    </a:cubicBezTo>
                    <a:cubicBezTo>
                      <a:pt x="202" y="172"/>
                      <a:pt x="202" y="172"/>
                      <a:pt x="202" y="172"/>
                    </a:cubicBezTo>
                    <a:cubicBezTo>
                      <a:pt x="216" y="173"/>
                      <a:pt x="216" y="173"/>
                      <a:pt x="216" y="173"/>
                    </a:cubicBezTo>
                    <a:cubicBezTo>
                      <a:pt x="219" y="196"/>
                      <a:pt x="219" y="196"/>
                      <a:pt x="219" y="196"/>
                    </a:cubicBezTo>
                    <a:cubicBezTo>
                      <a:pt x="243" y="195"/>
                      <a:pt x="243" y="195"/>
                      <a:pt x="243" y="195"/>
                    </a:cubicBezTo>
                    <a:cubicBezTo>
                      <a:pt x="243" y="195"/>
                      <a:pt x="255" y="200"/>
                      <a:pt x="256" y="209"/>
                    </a:cubicBezTo>
                    <a:cubicBezTo>
                      <a:pt x="257" y="218"/>
                      <a:pt x="228" y="222"/>
                      <a:pt x="224" y="224"/>
                    </a:cubicBezTo>
                    <a:cubicBezTo>
                      <a:pt x="220" y="226"/>
                      <a:pt x="223" y="240"/>
                      <a:pt x="223" y="244"/>
                    </a:cubicBezTo>
                    <a:cubicBezTo>
                      <a:pt x="223" y="248"/>
                      <a:pt x="235" y="268"/>
                      <a:pt x="235" y="268"/>
                    </a:cubicBezTo>
                    <a:cubicBezTo>
                      <a:pt x="217" y="281"/>
                      <a:pt x="217" y="281"/>
                      <a:pt x="217" y="281"/>
                    </a:cubicBezTo>
                    <a:cubicBezTo>
                      <a:pt x="200" y="305"/>
                      <a:pt x="200" y="305"/>
                      <a:pt x="200" y="305"/>
                    </a:cubicBezTo>
                    <a:cubicBezTo>
                      <a:pt x="211" y="322"/>
                      <a:pt x="211" y="322"/>
                      <a:pt x="211" y="322"/>
                    </a:cubicBezTo>
                    <a:cubicBezTo>
                      <a:pt x="211" y="322"/>
                      <a:pt x="192" y="323"/>
                      <a:pt x="188" y="332"/>
                    </a:cubicBezTo>
                    <a:cubicBezTo>
                      <a:pt x="184" y="341"/>
                      <a:pt x="187" y="359"/>
                      <a:pt x="179" y="372"/>
                    </a:cubicBezTo>
                    <a:cubicBezTo>
                      <a:pt x="171" y="385"/>
                      <a:pt x="155" y="388"/>
                      <a:pt x="151" y="391"/>
                    </a:cubicBezTo>
                    <a:cubicBezTo>
                      <a:pt x="147" y="394"/>
                      <a:pt x="146" y="414"/>
                      <a:pt x="146" y="414"/>
                    </a:cubicBezTo>
                    <a:cubicBezTo>
                      <a:pt x="137" y="419"/>
                      <a:pt x="137" y="419"/>
                      <a:pt x="137" y="419"/>
                    </a:cubicBezTo>
                    <a:cubicBezTo>
                      <a:pt x="137" y="419"/>
                      <a:pt x="136" y="429"/>
                      <a:pt x="129" y="437"/>
                    </a:cubicBezTo>
                    <a:cubicBezTo>
                      <a:pt x="122" y="445"/>
                      <a:pt x="107" y="437"/>
                      <a:pt x="107" y="437"/>
                    </a:cubicBezTo>
                    <a:cubicBezTo>
                      <a:pt x="107" y="437"/>
                      <a:pt x="102" y="445"/>
                      <a:pt x="89" y="447"/>
                    </a:cubicBezTo>
                    <a:cubicBezTo>
                      <a:pt x="76" y="449"/>
                      <a:pt x="84" y="432"/>
                      <a:pt x="70" y="434"/>
                    </a:cubicBezTo>
                    <a:cubicBezTo>
                      <a:pt x="56" y="436"/>
                      <a:pt x="57" y="450"/>
                      <a:pt x="57" y="450"/>
                    </a:cubicBezTo>
                    <a:cubicBezTo>
                      <a:pt x="57" y="450"/>
                      <a:pt x="50" y="462"/>
                      <a:pt x="42" y="469"/>
                    </a:cubicBezTo>
                    <a:cubicBezTo>
                      <a:pt x="34" y="476"/>
                      <a:pt x="33" y="476"/>
                      <a:pt x="33" y="493"/>
                    </a:cubicBezTo>
                    <a:cubicBezTo>
                      <a:pt x="33" y="510"/>
                      <a:pt x="48" y="508"/>
                      <a:pt x="48" y="508"/>
                    </a:cubicBezTo>
                    <a:cubicBezTo>
                      <a:pt x="66" y="506"/>
                      <a:pt x="66" y="506"/>
                      <a:pt x="66" y="506"/>
                    </a:cubicBezTo>
                    <a:cubicBezTo>
                      <a:pt x="67" y="516"/>
                      <a:pt x="67" y="516"/>
                      <a:pt x="67" y="516"/>
                    </a:cubicBezTo>
                    <a:cubicBezTo>
                      <a:pt x="65" y="536"/>
                      <a:pt x="65" y="536"/>
                      <a:pt x="65" y="536"/>
                    </a:cubicBezTo>
                    <a:cubicBezTo>
                      <a:pt x="65" y="536"/>
                      <a:pt x="67" y="544"/>
                      <a:pt x="74" y="551"/>
                    </a:cubicBezTo>
                    <a:cubicBezTo>
                      <a:pt x="81" y="558"/>
                      <a:pt x="97" y="558"/>
                      <a:pt x="97" y="558"/>
                    </a:cubicBezTo>
                    <a:cubicBezTo>
                      <a:pt x="97" y="573"/>
                      <a:pt x="97" y="573"/>
                      <a:pt x="97" y="573"/>
                    </a:cubicBezTo>
                    <a:cubicBezTo>
                      <a:pt x="111" y="601"/>
                      <a:pt x="111" y="601"/>
                      <a:pt x="111" y="601"/>
                    </a:cubicBezTo>
                    <a:cubicBezTo>
                      <a:pt x="111" y="601"/>
                      <a:pt x="122" y="616"/>
                      <a:pt x="120" y="625"/>
                    </a:cubicBezTo>
                    <a:cubicBezTo>
                      <a:pt x="118" y="634"/>
                      <a:pt x="109" y="635"/>
                      <a:pt x="98" y="635"/>
                    </a:cubicBezTo>
                    <a:cubicBezTo>
                      <a:pt x="87" y="635"/>
                      <a:pt x="97" y="624"/>
                      <a:pt x="86" y="626"/>
                    </a:cubicBezTo>
                    <a:cubicBezTo>
                      <a:pt x="75" y="628"/>
                      <a:pt x="77" y="638"/>
                      <a:pt x="63" y="638"/>
                    </a:cubicBezTo>
                    <a:cubicBezTo>
                      <a:pt x="49" y="638"/>
                      <a:pt x="52" y="630"/>
                      <a:pt x="52" y="630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5" y="636"/>
                      <a:pt x="26" y="629"/>
                      <a:pt x="15" y="630"/>
                    </a:cubicBezTo>
                    <a:cubicBezTo>
                      <a:pt x="4" y="631"/>
                      <a:pt x="13" y="647"/>
                      <a:pt x="13" y="647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11" y="653"/>
                      <a:pt x="23" y="653"/>
                      <a:pt x="23" y="653"/>
                    </a:cubicBezTo>
                    <a:cubicBezTo>
                      <a:pt x="23" y="653"/>
                      <a:pt x="13" y="677"/>
                      <a:pt x="26" y="686"/>
                    </a:cubicBezTo>
                    <a:cubicBezTo>
                      <a:pt x="38" y="696"/>
                      <a:pt x="71" y="699"/>
                      <a:pt x="78" y="697"/>
                    </a:cubicBezTo>
                    <a:cubicBezTo>
                      <a:pt x="84" y="695"/>
                      <a:pt x="108" y="678"/>
                      <a:pt x="108" y="678"/>
                    </a:cubicBezTo>
                    <a:cubicBezTo>
                      <a:pt x="108" y="678"/>
                      <a:pt x="118" y="690"/>
                      <a:pt x="106" y="701"/>
                    </a:cubicBezTo>
                    <a:cubicBezTo>
                      <a:pt x="94" y="712"/>
                      <a:pt x="70" y="719"/>
                      <a:pt x="70" y="719"/>
                    </a:cubicBezTo>
                    <a:cubicBezTo>
                      <a:pt x="70" y="719"/>
                      <a:pt x="32" y="724"/>
                      <a:pt x="30" y="735"/>
                    </a:cubicBezTo>
                    <a:cubicBezTo>
                      <a:pt x="28" y="746"/>
                      <a:pt x="58" y="770"/>
                      <a:pt x="70" y="779"/>
                    </a:cubicBezTo>
                    <a:cubicBezTo>
                      <a:pt x="83" y="788"/>
                      <a:pt x="106" y="816"/>
                      <a:pt x="136" y="818"/>
                    </a:cubicBezTo>
                    <a:cubicBezTo>
                      <a:pt x="167" y="821"/>
                      <a:pt x="205" y="794"/>
                      <a:pt x="201" y="775"/>
                    </a:cubicBezTo>
                    <a:cubicBezTo>
                      <a:pt x="197" y="757"/>
                      <a:pt x="207" y="742"/>
                      <a:pt x="217" y="733"/>
                    </a:cubicBezTo>
                    <a:cubicBezTo>
                      <a:pt x="226" y="723"/>
                      <a:pt x="248" y="718"/>
                      <a:pt x="238" y="735"/>
                    </a:cubicBezTo>
                    <a:cubicBezTo>
                      <a:pt x="229" y="752"/>
                      <a:pt x="206" y="767"/>
                      <a:pt x="213" y="781"/>
                    </a:cubicBezTo>
                    <a:cubicBezTo>
                      <a:pt x="220" y="795"/>
                      <a:pt x="238" y="793"/>
                      <a:pt x="238" y="808"/>
                    </a:cubicBezTo>
                    <a:cubicBezTo>
                      <a:pt x="237" y="822"/>
                      <a:pt x="233" y="838"/>
                      <a:pt x="227" y="861"/>
                    </a:cubicBezTo>
                    <a:cubicBezTo>
                      <a:pt x="220" y="885"/>
                      <a:pt x="220" y="907"/>
                      <a:pt x="227" y="936"/>
                    </a:cubicBezTo>
                    <a:cubicBezTo>
                      <a:pt x="235" y="964"/>
                      <a:pt x="247" y="1014"/>
                      <a:pt x="258" y="1029"/>
                    </a:cubicBezTo>
                    <a:cubicBezTo>
                      <a:pt x="269" y="1045"/>
                      <a:pt x="272" y="1039"/>
                      <a:pt x="267" y="1062"/>
                    </a:cubicBezTo>
                    <a:cubicBezTo>
                      <a:pt x="262" y="1085"/>
                      <a:pt x="299" y="1092"/>
                      <a:pt x="299" y="1092"/>
                    </a:cubicBezTo>
                    <a:cubicBezTo>
                      <a:pt x="299" y="1092"/>
                      <a:pt x="304" y="1124"/>
                      <a:pt x="312" y="1135"/>
                    </a:cubicBezTo>
                    <a:cubicBezTo>
                      <a:pt x="321" y="1147"/>
                      <a:pt x="339" y="1156"/>
                      <a:pt x="339" y="1156"/>
                    </a:cubicBezTo>
                    <a:cubicBezTo>
                      <a:pt x="339" y="1156"/>
                      <a:pt x="344" y="1222"/>
                      <a:pt x="354" y="1252"/>
                    </a:cubicBezTo>
                    <a:cubicBezTo>
                      <a:pt x="365" y="1282"/>
                      <a:pt x="402" y="1323"/>
                      <a:pt x="407" y="1335"/>
                    </a:cubicBezTo>
                    <a:cubicBezTo>
                      <a:pt x="412" y="1348"/>
                      <a:pt x="414" y="1374"/>
                      <a:pt x="413" y="1386"/>
                    </a:cubicBezTo>
                    <a:cubicBezTo>
                      <a:pt x="411" y="1398"/>
                      <a:pt x="479" y="1502"/>
                      <a:pt x="479" y="1502"/>
                    </a:cubicBezTo>
                    <a:cubicBezTo>
                      <a:pt x="479" y="1502"/>
                      <a:pt x="512" y="1493"/>
                      <a:pt x="518" y="1484"/>
                    </a:cubicBezTo>
                    <a:cubicBezTo>
                      <a:pt x="523" y="1474"/>
                      <a:pt x="515" y="1452"/>
                      <a:pt x="526" y="1445"/>
                    </a:cubicBezTo>
                    <a:cubicBezTo>
                      <a:pt x="536" y="1438"/>
                      <a:pt x="540" y="1446"/>
                      <a:pt x="550" y="1443"/>
                    </a:cubicBezTo>
                    <a:cubicBezTo>
                      <a:pt x="561" y="1440"/>
                      <a:pt x="578" y="1427"/>
                      <a:pt x="578" y="1427"/>
                    </a:cubicBezTo>
                    <a:cubicBezTo>
                      <a:pt x="578" y="1427"/>
                      <a:pt x="563" y="1431"/>
                      <a:pt x="566" y="1414"/>
                    </a:cubicBezTo>
                    <a:cubicBezTo>
                      <a:pt x="568" y="1397"/>
                      <a:pt x="575" y="1394"/>
                      <a:pt x="587" y="1388"/>
                    </a:cubicBezTo>
                    <a:cubicBezTo>
                      <a:pt x="599" y="1382"/>
                      <a:pt x="613" y="1379"/>
                      <a:pt x="613" y="1371"/>
                    </a:cubicBezTo>
                    <a:cubicBezTo>
                      <a:pt x="614" y="1362"/>
                      <a:pt x="601" y="1330"/>
                      <a:pt x="601" y="1311"/>
                    </a:cubicBezTo>
                    <a:cubicBezTo>
                      <a:pt x="600" y="1293"/>
                      <a:pt x="599" y="1264"/>
                      <a:pt x="605" y="1261"/>
                    </a:cubicBezTo>
                    <a:cubicBezTo>
                      <a:pt x="612" y="1257"/>
                      <a:pt x="609" y="1249"/>
                      <a:pt x="610" y="1217"/>
                    </a:cubicBezTo>
                    <a:cubicBezTo>
                      <a:pt x="612" y="1185"/>
                      <a:pt x="592" y="1185"/>
                      <a:pt x="590" y="1172"/>
                    </a:cubicBezTo>
                    <a:cubicBezTo>
                      <a:pt x="588" y="1160"/>
                      <a:pt x="598" y="1154"/>
                      <a:pt x="599" y="1142"/>
                    </a:cubicBezTo>
                    <a:cubicBezTo>
                      <a:pt x="601" y="1130"/>
                      <a:pt x="594" y="1123"/>
                      <a:pt x="594" y="1107"/>
                    </a:cubicBezTo>
                    <a:cubicBezTo>
                      <a:pt x="595" y="1091"/>
                      <a:pt x="631" y="1089"/>
                      <a:pt x="631" y="1082"/>
                    </a:cubicBezTo>
                    <a:cubicBezTo>
                      <a:pt x="631" y="1075"/>
                      <a:pt x="631" y="1059"/>
                      <a:pt x="638" y="1054"/>
                    </a:cubicBezTo>
                    <a:cubicBezTo>
                      <a:pt x="646" y="1049"/>
                      <a:pt x="660" y="1050"/>
                      <a:pt x="660" y="1050"/>
                    </a:cubicBezTo>
                    <a:cubicBezTo>
                      <a:pt x="663" y="1044"/>
                      <a:pt x="663" y="1044"/>
                      <a:pt x="663" y="1044"/>
                    </a:cubicBezTo>
                    <a:cubicBezTo>
                      <a:pt x="663" y="1044"/>
                      <a:pt x="686" y="1055"/>
                      <a:pt x="688" y="1044"/>
                    </a:cubicBezTo>
                    <a:cubicBezTo>
                      <a:pt x="690" y="1033"/>
                      <a:pt x="709" y="998"/>
                      <a:pt x="715" y="988"/>
                    </a:cubicBezTo>
                    <a:cubicBezTo>
                      <a:pt x="722" y="979"/>
                      <a:pt x="744" y="980"/>
                      <a:pt x="751" y="966"/>
                    </a:cubicBezTo>
                    <a:cubicBezTo>
                      <a:pt x="758" y="953"/>
                      <a:pt x="769" y="925"/>
                      <a:pt x="779" y="916"/>
                    </a:cubicBezTo>
                    <a:cubicBezTo>
                      <a:pt x="788" y="906"/>
                      <a:pt x="827" y="886"/>
                      <a:pt x="827" y="886"/>
                    </a:cubicBezTo>
                    <a:cubicBezTo>
                      <a:pt x="820" y="866"/>
                      <a:pt x="820" y="866"/>
                      <a:pt x="820" y="866"/>
                    </a:cubicBezTo>
                    <a:cubicBezTo>
                      <a:pt x="826" y="861"/>
                      <a:pt x="826" y="861"/>
                      <a:pt x="826" y="861"/>
                    </a:cubicBezTo>
                    <a:cubicBezTo>
                      <a:pt x="839" y="880"/>
                      <a:pt x="839" y="880"/>
                      <a:pt x="839" y="880"/>
                    </a:cubicBezTo>
                    <a:cubicBezTo>
                      <a:pt x="880" y="841"/>
                      <a:pt x="880" y="841"/>
                      <a:pt x="880" y="841"/>
                    </a:cubicBezTo>
                    <a:cubicBezTo>
                      <a:pt x="887" y="823"/>
                      <a:pt x="887" y="823"/>
                      <a:pt x="887" y="823"/>
                    </a:cubicBezTo>
                    <a:cubicBezTo>
                      <a:pt x="887" y="823"/>
                      <a:pt x="873" y="806"/>
                      <a:pt x="873" y="795"/>
                    </a:cubicBezTo>
                    <a:cubicBezTo>
                      <a:pt x="874" y="784"/>
                      <a:pt x="897" y="788"/>
                      <a:pt x="909" y="773"/>
                    </a:cubicBezTo>
                    <a:cubicBezTo>
                      <a:pt x="921" y="757"/>
                      <a:pt x="917" y="744"/>
                      <a:pt x="917" y="744"/>
                    </a:cubicBezTo>
                    <a:cubicBezTo>
                      <a:pt x="928" y="749"/>
                      <a:pt x="928" y="749"/>
                      <a:pt x="928" y="749"/>
                    </a:cubicBezTo>
                    <a:cubicBezTo>
                      <a:pt x="934" y="767"/>
                      <a:pt x="934" y="767"/>
                      <a:pt x="934" y="767"/>
                    </a:cubicBezTo>
                    <a:cubicBezTo>
                      <a:pt x="942" y="744"/>
                      <a:pt x="942" y="744"/>
                      <a:pt x="942" y="744"/>
                    </a:cubicBezTo>
                    <a:cubicBezTo>
                      <a:pt x="942" y="744"/>
                      <a:pt x="950" y="786"/>
                      <a:pt x="957" y="789"/>
                    </a:cubicBezTo>
                    <a:cubicBezTo>
                      <a:pt x="965" y="791"/>
                      <a:pt x="968" y="763"/>
                      <a:pt x="968" y="763"/>
                    </a:cubicBezTo>
                    <a:cubicBezTo>
                      <a:pt x="970" y="745"/>
                      <a:pt x="970" y="745"/>
                      <a:pt x="970" y="745"/>
                    </a:cubicBezTo>
                    <a:cubicBezTo>
                      <a:pt x="958" y="717"/>
                      <a:pt x="958" y="717"/>
                      <a:pt x="958" y="717"/>
                    </a:cubicBezTo>
                    <a:cubicBezTo>
                      <a:pt x="959" y="697"/>
                      <a:pt x="959" y="697"/>
                      <a:pt x="959" y="697"/>
                    </a:cubicBezTo>
                    <a:cubicBezTo>
                      <a:pt x="939" y="681"/>
                      <a:pt x="939" y="681"/>
                      <a:pt x="939" y="681"/>
                    </a:cubicBezTo>
                    <a:cubicBezTo>
                      <a:pt x="930" y="661"/>
                      <a:pt x="930" y="661"/>
                      <a:pt x="930" y="661"/>
                    </a:cubicBezTo>
                    <a:cubicBezTo>
                      <a:pt x="930" y="661"/>
                      <a:pt x="939" y="653"/>
                      <a:pt x="942" y="637"/>
                    </a:cubicBezTo>
                    <a:cubicBezTo>
                      <a:pt x="945" y="621"/>
                      <a:pt x="918" y="627"/>
                      <a:pt x="908" y="617"/>
                    </a:cubicBezTo>
                    <a:cubicBezTo>
                      <a:pt x="898" y="607"/>
                      <a:pt x="917" y="604"/>
                      <a:pt x="917" y="604"/>
                    </a:cubicBezTo>
                    <a:cubicBezTo>
                      <a:pt x="917" y="585"/>
                      <a:pt x="917" y="585"/>
                      <a:pt x="917" y="585"/>
                    </a:cubicBezTo>
                    <a:cubicBezTo>
                      <a:pt x="939" y="584"/>
                      <a:pt x="939" y="584"/>
                      <a:pt x="939" y="584"/>
                    </a:cubicBezTo>
                    <a:cubicBezTo>
                      <a:pt x="938" y="576"/>
                      <a:pt x="938" y="576"/>
                      <a:pt x="938" y="576"/>
                    </a:cubicBezTo>
                    <a:cubicBezTo>
                      <a:pt x="921" y="565"/>
                      <a:pt x="921" y="565"/>
                      <a:pt x="921" y="565"/>
                    </a:cubicBezTo>
                    <a:cubicBezTo>
                      <a:pt x="921" y="565"/>
                      <a:pt x="899" y="557"/>
                      <a:pt x="897" y="546"/>
                    </a:cubicBezTo>
                    <a:cubicBezTo>
                      <a:pt x="895" y="535"/>
                      <a:pt x="906" y="523"/>
                      <a:pt x="906" y="523"/>
                    </a:cubicBezTo>
                    <a:cubicBezTo>
                      <a:pt x="901" y="511"/>
                      <a:pt x="901" y="511"/>
                      <a:pt x="901" y="511"/>
                    </a:cubicBezTo>
                    <a:cubicBezTo>
                      <a:pt x="912" y="514"/>
                      <a:pt x="912" y="514"/>
                      <a:pt x="912" y="514"/>
                    </a:cubicBezTo>
                    <a:cubicBezTo>
                      <a:pt x="928" y="522"/>
                      <a:pt x="928" y="522"/>
                      <a:pt x="928" y="522"/>
                    </a:cubicBezTo>
                    <a:cubicBezTo>
                      <a:pt x="925" y="515"/>
                      <a:pt x="925" y="515"/>
                      <a:pt x="925" y="515"/>
                    </a:cubicBezTo>
                    <a:cubicBezTo>
                      <a:pt x="936" y="514"/>
                      <a:pt x="936" y="514"/>
                      <a:pt x="936" y="514"/>
                    </a:cubicBezTo>
                    <a:cubicBezTo>
                      <a:pt x="936" y="514"/>
                      <a:pt x="939" y="526"/>
                      <a:pt x="945" y="532"/>
                    </a:cubicBezTo>
                    <a:cubicBezTo>
                      <a:pt x="951" y="538"/>
                      <a:pt x="961" y="540"/>
                      <a:pt x="961" y="540"/>
                    </a:cubicBezTo>
                    <a:cubicBezTo>
                      <a:pt x="962" y="528"/>
                      <a:pt x="962" y="528"/>
                      <a:pt x="962" y="528"/>
                    </a:cubicBezTo>
                    <a:cubicBezTo>
                      <a:pt x="962" y="528"/>
                      <a:pt x="968" y="531"/>
                      <a:pt x="972" y="534"/>
                    </a:cubicBezTo>
                    <a:cubicBezTo>
                      <a:pt x="976" y="537"/>
                      <a:pt x="976" y="555"/>
                      <a:pt x="976" y="555"/>
                    </a:cubicBezTo>
                    <a:cubicBezTo>
                      <a:pt x="980" y="557"/>
                      <a:pt x="980" y="557"/>
                      <a:pt x="980" y="557"/>
                    </a:cubicBezTo>
                    <a:cubicBezTo>
                      <a:pt x="980" y="557"/>
                      <a:pt x="981" y="577"/>
                      <a:pt x="981" y="580"/>
                    </a:cubicBezTo>
                    <a:cubicBezTo>
                      <a:pt x="981" y="583"/>
                      <a:pt x="998" y="586"/>
                      <a:pt x="1008" y="586"/>
                    </a:cubicBezTo>
                    <a:cubicBezTo>
                      <a:pt x="1018" y="586"/>
                      <a:pt x="1049" y="590"/>
                      <a:pt x="1049" y="590"/>
                    </a:cubicBezTo>
                    <a:cubicBezTo>
                      <a:pt x="1079" y="579"/>
                      <a:pt x="1079" y="579"/>
                      <a:pt x="1079" y="579"/>
                    </a:cubicBezTo>
                    <a:cubicBezTo>
                      <a:pt x="1079" y="579"/>
                      <a:pt x="1101" y="587"/>
                      <a:pt x="1101" y="597"/>
                    </a:cubicBezTo>
                    <a:cubicBezTo>
                      <a:pt x="1101" y="607"/>
                      <a:pt x="1091" y="603"/>
                      <a:pt x="1091" y="603"/>
                    </a:cubicBezTo>
                    <a:cubicBezTo>
                      <a:pt x="1091" y="603"/>
                      <a:pt x="1091" y="612"/>
                      <a:pt x="1088" y="626"/>
                    </a:cubicBezTo>
                    <a:cubicBezTo>
                      <a:pt x="1085" y="640"/>
                      <a:pt x="1071" y="638"/>
                      <a:pt x="1063" y="641"/>
                    </a:cubicBezTo>
                    <a:cubicBezTo>
                      <a:pt x="1055" y="644"/>
                      <a:pt x="1053" y="654"/>
                      <a:pt x="1053" y="670"/>
                    </a:cubicBezTo>
                    <a:cubicBezTo>
                      <a:pt x="1053" y="686"/>
                      <a:pt x="1073" y="689"/>
                      <a:pt x="1073" y="689"/>
                    </a:cubicBezTo>
                    <a:cubicBezTo>
                      <a:pt x="1082" y="704"/>
                      <a:pt x="1082" y="704"/>
                      <a:pt x="1082" y="704"/>
                    </a:cubicBezTo>
                    <a:cubicBezTo>
                      <a:pt x="1089" y="681"/>
                      <a:pt x="1089" y="681"/>
                      <a:pt x="1089" y="681"/>
                    </a:cubicBezTo>
                    <a:cubicBezTo>
                      <a:pt x="1089" y="681"/>
                      <a:pt x="1081" y="660"/>
                      <a:pt x="1099" y="664"/>
                    </a:cubicBezTo>
                    <a:cubicBezTo>
                      <a:pt x="1117" y="668"/>
                      <a:pt x="1111" y="687"/>
                      <a:pt x="1115" y="698"/>
                    </a:cubicBezTo>
                    <a:cubicBezTo>
                      <a:pt x="1119" y="709"/>
                      <a:pt x="1135" y="748"/>
                      <a:pt x="1135" y="748"/>
                    </a:cubicBezTo>
                    <a:cubicBezTo>
                      <a:pt x="1149" y="760"/>
                      <a:pt x="1149" y="760"/>
                      <a:pt x="1149" y="760"/>
                    </a:cubicBezTo>
                    <a:cubicBezTo>
                      <a:pt x="1149" y="760"/>
                      <a:pt x="1148" y="752"/>
                      <a:pt x="1148" y="746"/>
                    </a:cubicBezTo>
                    <a:cubicBezTo>
                      <a:pt x="1148" y="740"/>
                      <a:pt x="1152" y="752"/>
                      <a:pt x="1161" y="750"/>
                    </a:cubicBezTo>
                    <a:cubicBezTo>
                      <a:pt x="1170" y="748"/>
                      <a:pt x="1160" y="736"/>
                      <a:pt x="1156" y="732"/>
                    </a:cubicBezTo>
                    <a:cubicBezTo>
                      <a:pt x="1152" y="728"/>
                      <a:pt x="1152" y="714"/>
                      <a:pt x="1149" y="705"/>
                    </a:cubicBezTo>
                    <a:cubicBezTo>
                      <a:pt x="1146" y="696"/>
                      <a:pt x="1163" y="694"/>
                      <a:pt x="1163" y="694"/>
                    </a:cubicBezTo>
                    <a:cubicBezTo>
                      <a:pt x="1161" y="661"/>
                      <a:pt x="1161" y="661"/>
                      <a:pt x="1161" y="661"/>
                    </a:cubicBezTo>
                    <a:cubicBezTo>
                      <a:pt x="1161" y="661"/>
                      <a:pt x="1147" y="650"/>
                      <a:pt x="1143" y="648"/>
                    </a:cubicBezTo>
                    <a:cubicBezTo>
                      <a:pt x="1139" y="646"/>
                      <a:pt x="1164" y="647"/>
                      <a:pt x="1168" y="648"/>
                    </a:cubicBezTo>
                    <a:cubicBezTo>
                      <a:pt x="1172" y="649"/>
                      <a:pt x="1197" y="653"/>
                      <a:pt x="1197" y="653"/>
                    </a:cubicBezTo>
                    <a:cubicBezTo>
                      <a:pt x="1197" y="629"/>
                      <a:pt x="1197" y="629"/>
                      <a:pt x="1197" y="629"/>
                    </a:cubicBezTo>
                    <a:cubicBezTo>
                      <a:pt x="1209" y="594"/>
                      <a:pt x="1209" y="594"/>
                      <a:pt x="1209" y="594"/>
                    </a:cubicBezTo>
                    <a:cubicBezTo>
                      <a:pt x="1209" y="594"/>
                      <a:pt x="1199" y="586"/>
                      <a:pt x="1199" y="576"/>
                    </a:cubicBezTo>
                    <a:cubicBezTo>
                      <a:pt x="1199" y="566"/>
                      <a:pt x="1213" y="562"/>
                      <a:pt x="1213" y="562"/>
                    </a:cubicBezTo>
                    <a:cubicBezTo>
                      <a:pt x="1225" y="541"/>
                      <a:pt x="1225" y="541"/>
                      <a:pt x="1225" y="541"/>
                    </a:cubicBezTo>
                    <a:cubicBezTo>
                      <a:pt x="1225" y="541"/>
                      <a:pt x="1219" y="530"/>
                      <a:pt x="1218" y="525"/>
                    </a:cubicBezTo>
                    <a:cubicBezTo>
                      <a:pt x="1217" y="520"/>
                      <a:pt x="1215" y="506"/>
                      <a:pt x="1215" y="506"/>
                    </a:cubicBezTo>
                    <a:cubicBezTo>
                      <a:pt x="1215" y="506"/>
                      <a:pt x="1226" y="501"/>
                      <a:pt x="1238" y="497"/>
                    </a:cubicBezTo>
                    <a:cubicBezTo>
                      <a:pt x="1250" y="493"/>
                      <a:pt x="1245" y="478"/>
                      <a:pt x="1253" y="476"/>
                    </a:cubicBezTo>
                    <a:cubicBezTo>
                      <a:pt x="1261" y="474"/>
                      <a:pt x="1276" y="473"/>
                      <a:pt x="1276" y="473"/>
                    </a:cubicBezTo>
                    <a:cubicBezTo>
                      <a:pt x="1276" y="473"/>
                      <a:pt x="1299" y="481"/>
                      <a:pt x="1301" y="477"/>
                    </a:cubicBezTo>
                    <a:cubicBezTo>
                      <a:pt x="1303" y="473"/>
                      <a:pt x="1280" y="463"/>
                      <a:pt x="1280" y="45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22CF5E78-F1F9-4D0E-9A5F-66ACD0C348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45275" y="3117850"/>
                <a:ext cx="238125" cy="560388"/>
              </a:xfrm>
              <a:custGeom>
                <a:avLst/>
                <a:gdLst>
                  <a:gd name="T0" fmla="*/ 9 w 426"/>
                  <a:gd name="T1" fmla="*/ 422 h 1001"/>
                  <a:gd name="T2" fmla="*/ 81 w 426"/>
                  <a:gd name="T3" fmla="*/ 465 h 1001"/>
                  <a:gd name="T4" fmla="*/ 132 w 426"/>
                  <a:gd name="T5" fmla="*/ 562 h 1001"/>
                  <a:gd name="T6" fmla="*/ 145 w 426"/>
                  <a:gd name="T7" fmla="*/ 654 h 1001"/>
                  <a:gd name="T8" fmla="*/ 168 w 426"/>
                  <a:gd name="T9" fmla="*/ 671 h 1001"/>
                  <a:gd name="T10" fmla="*/ 240 w 426"/>
                  <a:gd name="T11" fmla="*/ 641 h 1001"/>
                  <a:gd name="T12" fmla="*/ 267 w 426"/>
                  <a:gd name="T13" fmla="*/ 638 h 1001"/>
                  <a:gd name="T14" fmla="*/ 303 w 426"/>
                  <a:gd name="T15" fmla="*/ 745 h 1001"/>
                  <a:gd name="T16" fmla="*/ 350 w 426"/>
                  <a:gd name="T17" fmla="*/ 849 h 1001"/>
                  <a:gd name="T18" fmla="*/ 337 w 426"/>
                  <a:gd name="T19" fmla="*/ 918 h 1001"/>
                  <a:gd name="T20" fmla="*/ 355 w 426"/>
                  <a:gd name="T21" fmla="*/ 970 h 1001"/>
                  <a:gd name="T22" fmla="*/ 375 w 426"/>
                  <a:gd name="T23" fmla="*/ 956 h 1001"/>
                  <a:gd name="T24" fmla="*/ 396 w 426"/>
                  <a:gd name="T25" fmla="*/ 861 h 1001"/>
                  <a:gd name="T26" fmla="*/ 344 w 426"/>
                  <a:gd name="T27" fmla="*/ 760 h 1001"/>
                  <a:gd name="T28" fmla="*/ 341 w 426"/>
                  <a:gd name="T29" fmla="*/ 687 h 1001"/>
                  <a:gd name="T30" fmla="*/ 344 w 426"/>
                  <a:gd name="T31" fmla="*/ 653 h 1001"/>
                  <a:gd name="T32" fmla="*/ 295 w 426"/>
                  <a:gd name="T33" fmla="*/ 592 h 1001"/>
                  <a:gd name="T34" fmla="*/ 273 w 426"/>
                  <a:gd name="T35" fmla="*/ 554 h 1001"/>
                  <a:gd name="T36" fmla="*/ 272 w 426"/>
                  <a:gd name="T37" fmla="*/ 512 h 1001"/>
                  <a:gd name="T38" fmla="*/ 318 w 426"/>
                  <a:gd name="T39" fmla="*/ 477 h 1001"/>
                  <a:gd name="T40" fmla="*/ 352 w 426"/>
                  <a:gd name="T41" fmla="*/ 440 h 1001"/>
                  <a:gd name="T42" fmla="*/ 399 w 426"/>
                  <a:gd name="T43" fmla="*/ 414 h 1001"/>
                  <a:gd name="T44" fmla="*/ 399 w 426"/>
                  <a:gd name="T45" fmla="*/ 392 h 1001"/>
                  <a:gd name="T46" fmla="*/ 397 w 426"/>
                  <a:gd name="T47" fmla="*/ 380 h 1001"/>
                  <a:gd name="T48" fmla="*/ 361 w 426"/>
                  <a:gd name="T49" fmla="*/ 370 h 1001"/>
                  <a:gd name="T50" fmla="*/ 326 w 426"/>
                  <a:gd name="T51" fmla="*/ 329 h 1001"/>
                  <a:gd name="T52" fmla="*/ 301 w 426"/>
                  <a:gd name="T53" fmla="*/ 292 h 1001"/>
                  <a:gd name="T54" fmla="*/ 297 w 426"/>
                  <a:gd name="T55" fmla="*/ 237 h 1001"/>
                  <a:gd name="T56" fmla="*/ 242 w 426"/>
                  <a:gd name="T57" fmla="*/ 235 h 1001"/>
                  <a:gd name="T58" fmla="*/ 233 w 426"/>
                  <a:gd name="T59" fmla="*/ 203 h 1001"/>
                  <a:gd name="T60" fmla="*/ 243 w 426"/>
                  <a:gd name="T61" fmla="*/ 156 h 1001"/>
                  <a:gd name="T62" fmla="*/ 253 w 426"/>
                  <a:gd name="T63" fmla="*/ 133 h 1001"/>
                  <a:gd name="T64" fmla="*/ 255 w 426"/>
                  <a:gd name="T65" fmla="*/ 74 h 1001"/>
                  <a:gd name="T66" fmla="*/ 211 w 426"/>
                  <a:gd name="T67" fmla="*/ 15 h 1001"/>
                  <a:gd name="T68" fmla="*/ 187 w 426"/>
                  <a:gd name="T69" fmla="*/ 32 h 1001"/>
                  <a:gd name="T70" fmla="*/ 159 w 426"/>
                  <a:gd name="T71" fmla="*/ 69 h 1001"/>
                  <a:gd name="T72" fmla="*/ 98 w 426"/>
                  <a:gd name="T73" fmla="*/ 102 h 1001"/>
                  <a:gd name="T74" fmla="*/ 96 w 426"/>
                  <a:gd name="T75" fmla="*/ 158 h 1001"/>
                  <a:gd name="T76" fmla="*/ 80 w 426"/>
                  <a:gd name="T77" fmla="*/ 225 h 1001"/>
                  <a:gd name="T78" fmla="*/ 26 w 426"/>
                  <a:gd name="T79" fmla="*/ 244 h 1001"/>
                  <a:gd name="T80" fmla="*/ 32 w 426"/>
                  <a:gd name="T81" fmla="*/ 301 h 1001"/>
                  <a:gd name="T82" fmla="*/ 31 w 426"/>
                  <a:gd name="T83" fmla="*/ 342 h 1001"/>
                  <a:gd name="T84" fmla="*/ 25 w 426"/>
                  <a:gd name="T85" fmla="*/ 383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" h="1001">
                    <a:moveTo>
                      <a:pt x="0" y="391"/>
                    </a:moveTo>
                    <a:cubicBezTo>
                      <a:pt x="5" y="391"/>
                      <a:pt x="9" y="391"/>
                      <a:pt x="9" y="391"/>
                    </a:cubicBezTo>
                    <a:cubicBezTo>
                      <a:pt x="9" y="422"/>
                      <a:pt x="9" y="422"/>
                      <a:pt x="9" y="422"/>
                    </a:cubicBezTo>
                    <a:cubicBezTo>
                      <a:pt x="9" y="422"/>
                      <a:pt x="32" y="428"/>
                      <a:pt x="41" y="438"/>
                    </a:cubicBezTo>
                    <a:cubicBezTo>
                      <a:pt x="51" y="448"/>
                      <a:pt x="59" y="470"/>
                      <a:pt x="59" y="470"/>
                    </a:cubicBezTo>
                    <a:cubicBezTo>
                      <a:pt x="81" y="465"/>
                      <a:pt x="81" y="465"/>
                      <a:pt x="81" y="465"/>
                    </a:cubicBezTo>
                    <a:cubicBezTo>
                      <a:pt x="67" y="494"/>
                      <a:pt x="67" y="494"/>
                      <a:pt x="67" y="494"/>
                    </a:cubicBezTo>
                    <a:cubicBezTo>
                      <a:pt x="67" y="494"/>
                      <a:pt x="98" y="501"/>
                      <a:pt x="110" y="510"/>
                    </a:cubicBezTo>
                    <a:cubicBezTo>
                      <a:pt x="122" y="519"/>
                      <a:pt x="130" y="555"/>
                      <a:pt x="132" y="562"/>
                    </a:cubicBezTo>
                    <a:cubicBezTo>
                      <a:pt x="134" y="568"/>
                      <a:pt x="148" y="581"/>
                      <a:pt x="148" y="581"/>
                    </a:cubicBezTo>
                    <a:cubicBezTo>
                      <a:pt x="137" y="593"/>
                      <a:pt x="137" y="593"/>
                      <a:pt x="137" y="593"/>
                    </a:cubicBezTo>
                    <a:cubicBezTo>
                      <a:pt x="145" y="654"/>
                      <a:pt x="145" y="654"/>
                      <a:pt x="145" y="654"/>
                    </a:cubicBezTo>
                    <a:cubicBezTo>
                      <a:pt x="134" y="662"/>
                      <a:pt x="134" y="662"/>
                      <a:pt x="134" y="662"/>
                    </a:cubicBezTo>
                    <a:cubicBezTo>
                      <a:pt x="134" y="662"/>
                      <a:pt x="140" y="681"/>
                      <a:pt x="149" y="680"/>
                    </a:cubicBezTo>
                    <a:cubicBezTo>
                      <a:pt x="158" y="679"/>
                      <a:pt x="168" y="671"/>
                      <a:pt x="168" y="671"/>
                    </a:cubicBezTo>
                    <a:cubicBezTo>
                      <a:pt x="168" y="671"/>
                      <a:pt x="172" y="686"/>
                      <a:pt x="183" y="681"/>
                    </a:cubicBezTo>
                    <a:cubicBezTo>
                      <a:pt x="195" y="677"/>
                      <a:pt x="206" y="654"/>
                      <a:pt x="206" y="654"/>
                    </a:cubicBezTo>
                    <a:cubicBezTo>
                      <a:pt x="206" y="654"/>
                      <a:pt x="228" y="650"/>
                      <a:pt x="240" y="641"/>
                    </a:cubicBezTo>
                    <a:cubicBezTo>
                      <a:pt x="252" y="631"/>
                      <a:pt x="238" y="602"/>
                      <a:pt x="245" y="596"/>
                    </a:cubicBezTo>
                    <a:cubicBezTo>
                      <a:pt x="253" y="590"/>
                      <a:pt x="268" y="617"/>
                      <a:pt x="268" y="617"/>
                    </a:cubicBezTo>
                    <a:cubicBezTo>
                      <a:pt x="267" y="638"/>
                      <a:pt x="267" y="638"/>
                      <a:pt x="267" y="638"/>
                    </a:cubicBezTo>
                    <a:cubicBezTo>
                      <a:pt x="267" y="638"/>
                      <a:pt x="288" y="639"/>
                      <a:pt x="289" y="656"/>
                    </a:cubicBezTo>
                    <a:cubicBezTo>
                      <a:pt x="289" y="673"/>
                      <a:pt x="296" y="685"/>
                      <a:pt x="298" y="698"/>
                    </a:cubicBezTo>
                    <a:cubicBezTo>
                      <a:pt x="300" y="712"/>
                      <a:pt x="303" y="745"/>
                      <a:pt x="303" y="745"/>
                    </a:cubicBezTo>
                    <a:cubicBezTo>
                      <a:pt x="303" y="745"/>
                      <a:pt x="304" y="757"/>
                      <a:pt x="311" y="766"/>
                    </a:cubicBezTo>
                    <a:cubicBezTo>
                      <a:pt x="319" y="775"/>
                      <a:pt x="322" y="788"/>
                      <a:pt x="322" y="788"/>
                    </a:cubicBezTo>
                    <a:cubicBezTo>
                      <a:pt x="350" y="849"/>
                      <a:pt x="350" y="849"/>
                      <a:pt x="350" y="849"/>
                    </a:cubicBezTo>
                    <a:cubicBezTo>
                      <a:pt x="360" y="879"/>
                      <a:pt x="360" y="879"/>
                      <a:pt x="360" y="879"/>
                    </a:cubicBezTo>
                    <a:cubicBezTo>
                      <a:pt x="360" y="879"/>
                      <a:pt x="346" y="876"/>
                      <a:pt x="345" y="884"/>
                    </a:cubicBezTo>
                    <a:cubicBezTo>
                      <a:pt x="343" y="893"/>
                      <a:pt x="337" y="918"/>
                      <a:pt x="337" y="918"/>
                    </a:cubicBezTo>
                    <a:cubicBezTo>
                      <a:pt x="366" y="908"/>
                      <a:pt x="366" y="908"/>
                      <a:pt x="366" y="908"/>
                    </a:cubicBezTo>
                    <a:cubicBezTo>
                      <a:pt x="358" y="945"/>
                      <a:pt x="358" y="945"/>
                      <a:pt x="358" y="945"/>
                    </a:cubicBezTo>
                    <a:cubicBezTo>
                      <a:pt x="358" y="945"/>
                      <a:pt x="354" y="957"/>
                      <a:pt x="355" y="970"/>
                    </a:cubicBezTo>
                    <a:cubicBezTo>
                      <a:pt x="356" y="982"/>
                      <a:pt x="363" y="1001"/>
                      <a:pt x="363" y="1001"/>
                    </a:cubicBezTo>
                    <a:cubicBezTo>
                      <a:pt x="363" y="1001"/>
                      <a:pt x="372" y="988"/>
                      <a:pt x="373" y="979"/>
                    </a:cubicBezTo>
                    <a:cubicBezTo>
                      <a:pt x="374" y="970"/>
                      <a:pt x="366" y="963"/>
                      <a:pt x="375" y="956"/>
                    </a:cubicBezTo>
                    <a:cubicBezTo>
                      <a:pt x="384" y="949"/>
                      <a:pt x="389" y="942"/>
                      <a:pt x="392" y="932"/>
                    </a:cubicBezTo>
                    <a:cubicBezTo>
                      <a:pt x="395" y="922"/>
                      <a:pt x="402" y="897"/>
                      <a:pt x="398" y="884"/>
                    </a:cubicBezTo>
                    <a:cubicBezTo>
                      <a:pt x="394" y="871"/>
                      <a:pt x="396" y="861"/>
                      <a:pt x="396" y="861"/>
                    </a:cubicBezTo>
                    <a:cubicBezTo>
                      <a:pt x="396" y="861"/>
                      <a:pt x="381" y="849"/>
                      <a:pt x="377" y="843"/>
                    </a:cubicBezTo>
                    <a:cubicBezTo>
                      <a:pt x="373" y="837"/>
                      <a:pt x="378" y="813"/>
                      <a:pt x="374" y="798"/>
                    </a:cubicBezTo>
                    <a:cubicBezTo>
                      <a:pt x="370" y="783"/>
                      <a:pt x="348" y="770"/>
                      <a:pt x="344" y="760"/>
                    </a:cubicBezTo>
                    <a:cubicBezTo>
                      <a:pt x="340" y="750"/>
                      <a:pt x="328" y="736"/>
                      <a:pt x="328" y="736"/>
                    </a:cubicBezTo>
                    <a:cubicBezTo>
                      <a:pt x="328" y="736"/>
                      <a:pt x="320" y="723"/>
                      <a:pt x="330" y="713"/>
                    </a:cubicBezTo>
                    <a:cubicBezTo>
                      <a:pt x="340" y="703"/>
                      <a:pt x="341" y="693"/>
                      <a:pt x="341" y="687"/>
                    </a:cubicBezTo>
                    <a:cubicBezTo>
                      <a:pt x="341" y="681"/>
                      <a:pt x="338" y="670"/>
                      <a:pt x="338" y="670"/>
                    </a:cubicBezTo>
                    <a:cubicBezTo>
                      <a:pt x="338" y="670"/>
                      <a:pt x="350" y="671"/>
                      <a:pt x="350" y="658"/>
                    </a:cubicBezTo>
                    <a:cubicBezTo>
                      <a:pt x="350" y="645"/>
                      <a:pt x="344" y="653"/>
                      <a:pt x="344" y="653"/>
                    </a:cubicBezTo>
                    <a:cubicBezTo>
                      <a:pt x="344" y="653"/>
                      <a:pt x="336" y="652"/>
                      <a:pt x="331" y="640"/>
                    </a:cubicBezTo>
                    <a:cubicBezTo>
                      <a:pt x="326" y="628"/>
                      <a:pt x="340" y="633"/>
                      <a:pt x="332" y="622"/>
                    </a:cubicBezTo>
                    <a:cubicBezTo>
                      <a:pt x="324" y="611"/>
                      <a:pt x="298" y="602"/>
                      <a:pt x="295" y="592"/>
                    </a:cubicBezTo>
                    <a:cubicBezTo>
                      <a:pt x="292" y="582"/>
                      <a:pt x="287" y="579"/>
                      <a:pt x="287" y="579"/>
                    </a:cubicBezTo>
                    <a:cubicBezTo>
                      <a:pt x="291" y="564"/>
                      <a:pt x="291" y="564"/>
                      <a:pt x="291" y="564"/>
                    </a:cubicBezTo>
                    <a:cubicBezTo>
                      <a:pt x="291" y="564"/>
                      <a:pt x="278" y="558"/>
                      <a:pt x="273" y="554"/>
                    </a:cubicBezTo>
                    <a:cubicBezTo>
                      <a:pt x="268" y="550"/>
                      <a:pt x="265" y="545"/>
                      <a:pt x="268" y="542"/>
                    </a:cubicBezTo>
                    <a:cubicBezTo>
                      <a:pt x="271" y="539"/>
                      <a:pt x="282" y="545"/>
                      <a:pt x="282" y="536"/>
                    </a:cubicBezTo>
                    <a:cubicBezTo>
                      <a:pt x="282" y="527"/>
                      <a:pt x="271" y="516"/>
                      <a:pt x="272" y="512"/>
                    </a:cubicBezTo>
                    <a:cubicBezTo>
                      <a:pt x="273" y="508"/>
                      <a:pt x="283" y="507"/>
                      <a:pt x="284" y="498"/>
                    </a:cubicBezTo>
                    <a:cubicBezTo>
                      <a:pt x="285" y="489"/>
                      <a:pt x="277" y="473"/>
                      <a:pt x="288" y="471"/>
                    </a:cubicBezTo>
                    <a:cubicBezTo>
                      <a:pt x="299" y="469"/>
                      <a:pt x="308" y="480"/>
                      <a:pt x="318" y="477"/>
                    </a:cubicBezTo>
                    <a:cubicBezTo>
                      <a:pt x="328" y="474"/>
                      <a:pt x="330" y="456"/>
                      <a:pt x="330" y="456"/>
                    </a:cubicBezTo>
                    <a:cubicBezTo>
                      <a:pt x="347" y="455"/>
                      <a:pt x="347" y="455"/>
                      <a:pt x="347" y="455"/>
                    </a:cubicBezTo>
                    <a:cubicBezTo>
                      <a:pt x="352" y="440"/>
                      <a:pt x="352" y="440"/>
                      <a:pt x="352" y="440"/>
                    </a:cubicBezTo>
                    <a:cubicBezTo>
                      <a:pt x="352" y="440"/>
                      <a:pt x="371" y="434"/>
                      <a:pt x="375" y="435"/>
                    </a:cubicBezTo>
                    <a:cubicBezTo>
                      <a:pt x="375" y="435"/>
                      <a:pt x="373" y="423"/>
                      <a:pt x="382" y="420"/>
                    </a:cubicBezTo>
                    <a:cubicBezTo>
                      <a:pt x="391" y="417"/>
                      <a:pt x="399" y="414"/>
                      <a:pt x="399" y="414"/>
                    </a:cubicBezTo>
                    <a:cubicBezTo>
                      <a:pt x="394" y="407"/>
                      <a:pt x="394" y="407"/>
                      <a:pt x="394" y="407"/>
                    </a:cubicBezTo>
                    <a:cubicBezTo>
                      <a:pt x="399" y="399"/>
                      <a:pt x="399" y="399"/>
                      <a:pt x="399" y="399"/>
                    </a:cubicBezTo>
                    <a:cubicBezTo>
                      <a:pt x="399" y="392"/>
                      <a:pt x="399" y="392"/>
                      <a:pt x="399" y="392"/>
                    </a:cubicBezTo>
                    <a:cubicBezTo>
                      <a:pt x="421" y="382"/>
                      <a:pt x="421" y="382"/>
                      <a:pt x="421" y="382"/>
                    </a:cubicBezTo>
                    <a:cubicBezTo>
                      <a:pt x="421" y="382"/>
                      <a:pt x="426" y="364"/>
                      <a:pt x="416" y="363"/>
                    </a:cubicBezTo>
                    <a:cubicBezTo>
                      <a:pt x="406" y="362"/>
                      <a:pt x="397" y="380"/>
                      <a:pt x="397" y="380"/>
                    </a:cubicBezTo>
                    <a:cubicBezTo>
                      <a:pt x="397" y="380"/>
                      <a:pt x="378" y="381"/>
                      <a:pt x="375" y="381"/>
                    </a:cubicBezTo>
                    <a:cubicBezTo>
                      <a:pt x="372" y="381"/>
                      <a:pt x="372" y="369"/>
                      <a:pt x="372" y="369"/>
                    </a:cubicBezTo>
                    <a:cubicBezTo>
                      <a:pt x="361" y="370"/>
                      <a:pt x="361" y="370"/>
                      <a:pt x="361" y="370"/>
                    </a:cubicBezTo>
                    <a:cubicBezTo>
                      <a:pt x="356" y="350"/>
                      <a:pt x="356" y="350"/>
                      <a:pt x="356" y="350"/>
                    </a:cubicBezTo>
                    <a:cubicBezTo>
                      <a:pt x="317" y="346"/>
                      <a:pt x="317" y="346"/>
                      <a:pt x="317" y="346"/>
                    </a:cubicBezTo>
                    <a:cubicBezTo>
                      <a:pt x="317" y="346"/>
                      <a:pt x="323" y="332"/>
                      <a:pt x="326" y="329"/>
                    </a:cubicBezTo>
                    <a:cubicBezTo>
                      <a:pt x="329" y="326"/>
                      <a:pt x="320" y="314"/>
                      <a:pt x="320" y="314"/>
                    </a:cubicBezTo>
                    <a:cubicBezTo>
                      <a:pt x="320" y="314"/>
                      <a:pt x="343" y="305"/>
                      <a:pt x="336" y="299"/>
                    </a:cubicBezTo>
                    <a:cubicBezTo>
                      <a:pt x="329" y="293"/>
                      <a:pt x="301" y="292"/>
                      <a:pt x="301" y="292"/>
                    </a:cubicBezTo>
                    <a:cubicBezTo>
                      <a:pt x="296" y="265"/>
                      <a:pt x="296" y="265"/>
                      <a:pt x="296" y="265"/>
                    </a:cubicBezTo>
                    <a:cubicBezTo>
                      <a:pt x="280" y="252"/>
                      <a:pt x="280" y="252"/>
                      <a:pt x="280" y="252"/>
                    </a:cubicBezTo>
                    <a:cubicBezTo>
                      <a:pt x="297" y="237"/>
                      <a:pt x="297" y="237"/>
                      <a:pt x="297" y="237"/>
                    </a:cubicBezTo>
                    <a:cubicBezTo>
                      <a:pt x="297" y="237"/>
                      <a:pt x="268" y="237"/>
                      <a:pt x="260" y="238"/>
                    </a:cubicBezTo>
                    <a:cubicBezTo>
                      <a:pt x="252" y="239"/>
                      <a:pt x="236" y="249"/>
                      <a:pt x="236" y="249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35"/>
                      <a:pt x="237" y="225"/>
                      <a:pt x="232" y="220"/>
                    </a:cubicBezTo>
                    <a:cubicBezTo>
                      <a:pt x="227" y="215"/>
                      <a:pt x="226" y="206"/>
                      <a:pt x="226" y="206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1" y="183"/>
                      <a:pt x="231" y="183"/>
                      <a:pt x="231" y="183"/>
                    </a:cubicBezTo>
                    <a:cubicBezTo>
                      <a:pt x="231" y="183"/>
                      <a:pt x="242" y="187"/>
                      <a:pt x="243" y="176"/>
                    </a:cubicBezTo>
                    <a:cubicBezTo>
                      <a:pt x="244" y="165"/>
                      <a:pt x="243" y="156"/>
                      <a:pt x="243" y="156"/>
                    </a:cubicBezTo>
                    <a:cubicBezTo>
                      <a:pt x="243" y="156"/>
                      <a:pt x="255" y="164"/>
                      <a:pt x="258" y="157"/>
                    </a:cubicBezTo>
                    <a:cubicBezTo>
                      <a:pt x="261" y="150"/>
                      <a:pt x="262" y="144"/>
                      <a:pt x="262" y="144"/>
                    </a:cubicBezTo>
                    <a:cubicBezTo>
                      <a:pt x="262" y="144"/>
                      <a:pt x="246" y="133"/>
                      <a:pt x="253" y="133"/>
                    </a:cubicBezTo>
                    <a:cubicBezTo>
                      <a:pt x="260" y="133"/>
                      <a:pt x="270" y="127"/>
                      <a:pt x="270" y="127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5" y="74"/>
                      <a:pt x="257" y="52"/>
                      <a:pt x="250" y="50"/>
                    </a:cubicBezTo>
                    <a:cubicBezTo>
                      <a:pt x="243" y="48"/>
                      <a:pt x="228" y="50"/>
                      <a:pt x="228" y="50"/>
                    </a:cubicBezTo>
                    <a:cubicBezTo>
                      <a:pt x="228" y="50"/>
                      <a:pt x="219" y="23"/>
                      <a:pt x="211" y="15"/>
                    </a:cubicBezTo>
                    <a:cubicBezTo>
                      <a:pt x="203" y="7"/>
                      <a:pt x="189" y="0"/>
                      <a:pt x="189" y="0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87" y="32"/>
                      <a:pt x="163" y="41"/>
                      <a:pt x="163" y="50"/>
                    </a:cubicBezTo>
                    <a:cubicBezTo>
                      <a:pt x="163" y="59"/>
                      <a:pt x="186" y="69"/>
                      <a:pt x="184" y="73"/>
                    </a:cubicBezTo>
                    <a:cubicBezTo>
                      <a:pt x="182" y="77"/>
                      <a:pt x="159" y="69"/>
                      <a:pt x="159" y="69"/>
                    </a:cubicBezTo>
                    <a:cubicBezTo>
                      <a:pt x="159" y="69"/>
                      <a:pt x="144" y="70"/>
                      <a:pt x="136" y="72"/>
                    </a:cubicBezTo>
                    <a:cubicBezTo>
                      <a:pt x="128" y="74"/>
                      <a:pt x="133" y="89"/>
                      <a:pt x="121" y="93"/>
                    </a:cubicBezTo>
                    <a:cubicBezTo>
                      <a:pt x="109" y="97"/>
                      <a:pt x="98" y="102"/>
                      <a:pt x="98" y="102"/>
                    </a:cubicBezTo>
                    <a:cubicBezTo>
                      <a:pt x="98" y="102"/>
                      <a:pt x="100" y="116"/>
                      <a:pt x="101" y="121"/>
                    </a:cubicBezTo>
                    <a:cubicBezTo>
                      <a:pt x="102" y="126"/>
                      <a:pt x="108" y="137"/>
                      <a:pt x="108" y="137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96" y="158"/>
                      <a:pt x="82" y="162"/>
                      <a:pt x="82" y="172"/>
                    </a:cubicBezTo>
                    <a:cubicBezTo>
                      <a:pt x="82" y="182"/>
                      <a:pt x="92" y="190"/>
                      <a:pt x="92" y="190"/>
                    </a:cubicBezTo>
                    <a:cubicBezTo>
                      <a:pt x="80" y="225"/>
                      <a:pt x="80" y="225"/>
                      <a:pt x="80" y="225"/>
                    </a:cubicBezTo>
                    <a:cubicBezTo>
                      <a:pt x="80" y="249"/>
                      <a:pt x="80" y="249"/>
                      <a:pt x="80" y="249"/>
                    </a:cubicBezTo>
                    <a:cubicBezTo>
                      <a:pt x="80" y="249"/>
                      <a:pt x="55" y="245"/>
                      <a:pt x="51" y="244"/>
                    </a:cubicBezTo>
                    <a:cubicBezTo>
                      <a:pt x="47" y="243"/>
                      <a:pt x="22" y="242"/>
                      <a:pt x="26" y="244"/>
                    </a:cubicBezTo>
                    <a:cubicBezTo>
                      <a:pt x="30" y="246"/>
                      <a:pt x="44" y="257"/>
                      <a:pt x="44" y="257"/>
                    </a:cubicBezTo>
                    <a:cubicBezTo>
                      <a:pt x="46" y="290"/>
                      <a:pt x="46" y="290"/>
                      <a:pt x="46" y="290"/>
                    </a:cubicBezTo>
                    <a:cubicBezTo>
                      <a:pt x="46" y="290"/>
                      <a:pt x="29" y="292"/>
                      <a:pt x="32" y="301"/>
                    </a:cubicBezTo>
                    <a:cubicBezTo>
                      <a:pt x="35" y="310"/>
                      <a:pt x="35" y="324"/>
                      <a:pt x="39" y="328"/>
                    </a:cubicBezTo>
                    <a:cubicBezTo>
                      <a:pt x="43" y="332"/>
                      <a:pt x="53" y="344"/>
                      <a:pt x="44" y="346"/>
                    </a:cubicBezTo>
                    <a:cubicBezTo>
                      <a:pt x="35" y="348"/>
                      <a:pt x="31" y="336"/>
                      <a:pt x="31" y="342"/>
                    </a:cubicBezTo>
                    <a:cubicBezTo>
                      <a:pt x="31" y="348"/>
                      <a:pt x="32" y="356"/>
                      <a:pt x="32" y="356"/>
                    </a:cubicBezTo>
                    <a:cubicBezTo>
                      <a:pt x="18" y="344"/>
                      <a:pt x="18" y="344"/>
                      <a:pt x="18" y="344"/>
                    </a:cubicBezTo>
                    <a:cubicBezTo>
                      <a:pt x="25" y="383"/>
                      <a:pt x="25" y="383"/>
                      <a:pt x="25" y="383"/>
                    </a:cubicBezTo>
                    <a:cubicBezTo>
                      <a:pt x="4" y="380"/>
                      <a:pt x="4" y="380"/>
                      <a:pt x="4" y="380"/>
                    </a:cubicBezTo>
                    <a:cubicBezTo>
                      <a:pt x="4" y="380"/>
                      <a:pt x="2" y="384"/>
                      <a:pt x="0" y="3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7163E5B1-F1D7-49C0-9BDD-522F849122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04088" y="2684463"/>
                <a:ext cx="122237" cy="157163"/>
              </a:xfrm>
              <a:custGeom>
                <a:avLst/>
                <a:gdLst>
                  <a:gd name="T0" fmla="*/ 182 w 220"/>
                  <a:gd name="T1" fmla="*/ 0 h 280"/>
                  <a:gd name="T2" fmla="*/ 160 w 220"/>
                  <a:gd name="T3" fmla="*/ 0 h 280"/>
                  <a:gd name="T4" fmla="*/ 171 w 220"/>
                  <a:gd name="T5" fmla="*/ 27 h 280"/>
                  <a:gd name="T6" fmla="*/ 153 w 220"/>
                  <a:gd name="T7" fmla="*/ 28 h 280"/>
                  <a:gd name="T8" fmla="*/ 153 w 220"/>
                  <a:gd name="T9" fmla="*/ 49 h 280"/>
                  <a:gd name="T10" fmla="*/ 113 w 220"/>
                  <a:gd name="T11" fmla="*/ 50 h 280"/>
                  <a:gd name="T12" fmla="*/ 135 w 220"/>
                  <a:gd name="T13" fmla="*/ 71 h 280"/>
                  <a:gd name="T14" fmla="*/ 134 w 220"/>
                  <a:gd name="T15" fmla="*/ 81 h 280"/>
                  <a:gd name="T16" fmla="*/ 87 w 220"/>
                  <a:gd name="T17" fmla="*/ 77 h 280"/>
                  <a:gd name="T18" fmla="*/ 61 w 220"/>
                  <a:gd name="T19" fmla="*/ 63 h 280"/>
                  <a:gd name="T20" fmla="*/ 47 w 220"/>
                  <a:gd name="T21" fmla="*/ 115 h 280"/>
                  <a:gd name="T22" fmla="*/ 13 w 220"/>
                  <a:gd name="T23" fmla="*/ 138 h 280"/>
                  <a:gd name="T24" fmla="*/ 7 w 220"/>
                  <a:gd name="T25" fmla="*/ 154 h 280"/>
                  <a:gd name="T26" fmla="*/ 0 w 220"/>
                  <a:gd name="T27" fmla="*/ 165 h 280"/>
                  <a:gd name="T28" fmla="*/ 8 w 220"/>
                  <a:gd name="T29" fmla="*/ 152 h 280"/>
                  <a:gd name="T30" fmla="*/ 14 w 220"/>
                  <a:gd name="T31" fmla="*/ 166 h 280"/>
                  <a:gd name="T32" fmla="*/ 26 w 220"/>
                  <a:gd name="T33" fmla="*/ 180 h 280"/>
                  <a:gd name="T34" fmla="*/ 33 w 220"/>
                  <a:gd name="T35" fmla="*/ 168 h 280"/>
                  <a:gd name="T36" fmla="*/ 47 w 220"/>
                  <a:gd name="T37" fmla="*/ 181 h 280"/>
                  <a:gd name="T38" fmla="*/ 64 w 220"/>
                  <a:gd name="T39" fmla="*/ 182 h 280"/>
                  <a:gd name="T40" fmla="*/ 68 w 220"/>
                  <a:gd name="T41" fmla="*/ 223 h 280"/>
                  <a:gd name="T42" fmla="*/ 93 w 220"/>
                  <a:gd name="T43" fmla="*/ 223 h 280"/>
                  <a:gd name="T44" fmla="*/ 96 w 220"/>
                  <a:gd name="T45" fmla="*/ 233 h 280"/>
                  <a:gd name="T46" fmla="*/ 69 w 220"/>
                  <a:gd name="T47" fmla="*/ 234 h 280"/>
                  <a:gd name="T48" fmla="*/ 80 w 220"/>
                  <a:gd name="T49" fmla="*/ 263 h 280"/>
                  <a:gd name="T50" fmla="*/ 87 w 220"/>
                  <a:gd name="T51" fmla="*/ 274 h 280"/>
                  <a:gd name="T52" fmla="*/ 106 w 220"/>
                  <a:gd name="T53" fmla="*/ 266 h 280"/>
                  <a:gd name="T54" fmla="*/ 135 w 220"/>
                  <a:gd name="T55" fmla="*/ 279 h 280"/>
                  <a:gd name="T56" fmla="*/ 153 w 220"/>
                  <a:gd name="T57" fmla="*/ 275 h 280"/>
                  <a:gd name="T58" fmla="*/ 166 w 220"/>
                  <a:gd name="T59" fmla="*/ 265 h 280"/>
                  <a:gd name="T60" fmla="*/ 169 w 220"/>
                  <a:gd name="T61" fmla="*/ 252 h 280"/>
                  <a:gd name="T62" fmla="*/ 207 w 220"/>
                  <a:gd name="T63" fmla="*/ 246 h 280"/>
                  <a:gd name="T64" fmla="*/ 217 w 220"/>
                  <a:gd name="T65" fmla="*/ 236 h 280"/>
                  <a:gd name="T66" fmla="*/ 208 w 220"/>
                  <a:gd name="T67" fmla="*/ 224 h 280"/>
                  <a:gd name="T68" fmla="*/ 177 w 220"/>
                  <a:gd name="T69" fmla="*/ 207 h 280"/>
                  <a:gd name="T70" fmla="*/ 162 w 220"/>
                  <a:gd name="T71" fmla="*/ 202 h 280"/>
                  <a:gd name="T72" fmla="*/ 169 w 220"/>
                  <a:gd name="T73" fmla="*/ 189 h 280"/>
                  <a:gd name="T74" fmla="*/ 154 w 220"/>
                  <a:gd name="T75" fmla="*/ 167 h 280"/>
                  <a:gd name="T76" fmla="*/ 190 w 220"/>
                  <a:gd name="T77" fmla="*/ 146 h 280"/>
                  <a:gd name="T78" fmla="*/ 200 w 220"/>
                  <a:gd name="T79" fmla="*/ 117 h 280"/>
                  <a:gd name="T80" fmla="*/ 216 w 220"/>
                  <a:gd name="T81" fmla="*/ 109 h 280"/>
                  <a:gd name="T82" fmla="*/ 211 w 220"/>
                  <a:gd name="T83" fmla="*/ 88 h 280"/>
                  <a:gd name="T84" fmla="*/ 196 w 220"/>
                  <a:gd name="T85" fmla="*/ 60 h 280"/>
                  <a:gd name="T86" fmla="*/ 220 w 220"/>
                  <a:gd name="T87" fmla="*/ 38 h 280"/>
                  <a:gd name="T88" fmla="*/ 211 w 220"/>
                  <a:gd name="T89" fmla="*/ 23 h 280"/>
                  <a:gd name="T90" fmla="*/ 192 w 220"/>
                  <a:gd name="T91" fmla="*/ 17 h 280"/>
                  <a:gd name="T92" fmla="*/ 182 w 220"/>
                  <a:gd name="T93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0" h="280">
                    <a:moveTo>
                      <a:pt x="182" y="0"/>
                    </a:move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73" y="22"/>
                      <a:pt x="171" y="27"/>
                    </a:cubicBezTo>
                    <a:cubicBezTo>
                      <a:pt x="169" y="32"/>
                      <a:pt x="153" y="28"/>
                      <a:pt x="153" y="28"/>
                    </a:cubicBezTo>
                    <a:cubicBezTo>
                      <a:pt x="153" y="28"/>
                      <a:pt x="163" y="40"/>
                      <a:pt x="153" y="49"/>
                    </a:cubicBezTo>
                    <a:cubicBezTo>
                      <a:pt x="143" y="58"/>
                      <a:pt x="119" y="42"/>
                      <a:pt x="113" y="50"/>
                    </a:cubicBezTo>
                    <a:cubicBezTo>
                      <a:pt x="107" y="58"/>
                      <a:pt x="135" y="71"/>
                      <a:pt x="135" y="71"/>
                    </a:cubicBezTo>
                    <a:cubicBezTo>
                      <a:pt x="134" y="81"/>
                      <a:pt x="134" y="81"/>
                      <a:pt x="134" y="81"/>
                    </a:cubicBezTo>
                    <a:cubicBezTo>
                      <a:pt x="134" y="81"/>
                      <a:pt x="94" y="82"/>
                      <a:pt x="87" y="77"/>
                    </a:cubicBezTo>
                    <a:cubicBezTo>
                      <a:pt x="80" y="72"/>
                      <a:pt x="65" y="61"/>
                      <a:pt x="61" y="63"/>
                    </a:cubicBezTo>
                    <a:cubicBezTo>
                      <a:pt x="57" y="65"/>
                      <a:pt x="62" y="103"/>
                      <a:pt x="47" y="115"/>
                    </a:cubicBezTo>
                    <a:cubicBezTo>
                      <a:pt x="32" y="127"/>
                      <a:pt x="25" y="128"/>
                      <a:pt x="13" y="138"/>
                    </a:cubicBezTo>
                    <a:cubicBezTo>
                      <a:pt x="3" y="146"/>
                      <a:pt x="5" y="152"/>
                      <a:pt x="7" y="15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4" y="166"/>
                      <a:pt x="14" y="166"/>
                      <a:pt x="14" y="166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3" y="168"/>
                      <a:pt x="42" y="181"/>
                      <a:pt x="47" y="181"/>
                    </a:cubicBezTo>
                    <a:cubicBezTo>
                      <a:pt x="52" y="181"/>
                      <a:pt x="60" y="175"/>
                      <a:pt x="64" y="182"/>
                    </a:cubicBezTo>
                    <a:cubicBezTo>
                      <a:pt x="68" y="189"/>
                      <a:pt x="68" y="223"/>
                      <a:pt x="68" y="223"/>
                    </a:cubicBezTo>
                    <a:cubicBezTo>
                      <a:pt x="93" y="223"/>
                      <a:pt x="93" y="223"/>
                      <a:pt x="93" y="223"/>
                    </a:cubicBezTo>
                    <a:cubicBezTo>
                      <a:pt x="96" y="233"/>
                      <a:pt x="96" y="233"/>
                      <a:pt x="96" y="233"/>
                    </a:cubicBezTo>
                    <a:cubicBezTo>
                      <a:pt x="96" y="233"/>
                      <a:pt x="73" y="221"/>
                      <a:pt x="69" y="234"/>
                    </a:cubicBezTo>
                    <a:cubicBezTo>
                      <a:pt x="65" y="247"/>
                      <a:pt x="80" y="263"/>
                      <a:pt x="80" y="263"/>
                    </a:cubicBezTo>
                    <a:cubicBezTo>
                      <a:pt x="87" y="274"/>
                      <a:pt x="87" y="274"/>
                      <a:pt x="87" y="274"/>
                    </a:cubicBezTo>
                    <a:cubicBezTo>
                      <a:pt x="106" y="266"/>
                      <a:pt x="106" y="266"/>
                      <a:pt x="106" y="266"/>
                    </a:cubicBezTo>
                    <a:cubicBezTo>
                      <a:pt x="106" y="266"/>
                      <a:pt x="126" y="280"/>
                      <a:pt x="135" y="279"/>
                    </a:cubicBezTo>
                    <a:cubicBezTo>
                      <a:pt x="144" y="278"/>
                      <a:pt x="153" y="275"/>
                      <a:pt x="153" y="275"/>
                    </a:cubicBezTo>
                    <a:cubicBezTo>
                      <a:pt x="153" y="275"/>
                      <a:pt x="165" y="268"/>
                      <a:pt x="166" y="265"/>
                    </a:cubicBezTo>
                    <a:cubicBezTo>
                      <a:pt x="167" y="262"/>
                      <a:pt x="155" y="260"/>
                      <a:pt x="169" y="252"/>
                    </a:cubicBezTo>
                    <a:cubicBezTo>
                      <a:pt x="183" y="245"/>
                      <a:pt x="207" y="246"/>
                      <a:pt x="207" y="24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2" y="229"/>
                      <a:pt x="208" y="224"/>
                      <a:pt x="208" y="224"/>
                    </a:cubicBezTo>
                    <a:cubicBezTo>
                      <a:pt x="177" y="207"/>
                      <a:pt x="177" y="207"/>
                      <a:pt x="177" y="207"/>
                    </a:cubicBezTo>
                    <a:cubicBezTo>
                      <a:pt x="177" y="207"/>
                      <a:pt x="155" y="215"/>
                      <a:pt x="162" y="202"/>
                    </a:cubicBezTo>
                    <a:cubicBezTo>
                      <a:pt x="169" y="189"/>
                      <a:pt x="169" y="189"/>
                      <a:pt x="169" y="189"/>
                    </a:cubicBezTo>
                    <a:cubicBezTo>
                      <a:pt x="169" y="189"/>
                      <a:pt x="144" y="178"/>
                      <a:pt x="154" y="167"/>
                    </a:cubicBezTo>
                    <a:cubicBezTo>
                      <a:pt x="164" y="156"/>
                      <a:pt x="185" y="160"/>
                      <a:pt x="190" y="146"/>
                    </a:cubicBezTo>
                    <a:cubicBezTo>
                      <a:pt x="195" y="132"/>
                      <a:pt x="200" y="117"/>
                      <a:pt x="200" y="117"/>
                    </a:cubicBezTo>
                    <a:cubicBezTo>
                      <a:pt x="216" y="109"/>
                      <a:pt x="216" y="109"/>
                      <a:pt x="216" y="109"/>
                    </a:cubicBezTo>
                    <a:cubicBezTo>
                      <a:pt x="211" y="88"/>
                      <a:pt x="211" y="88"/>
                      <a:pt x="211" y="88"/>
                    </a:cubicBezTo>
                    <a:cubicBezTo>
                      <a:pt x="211" y="88"/>
                      <a:pt x="195" y="77"/>
                      <a:pt x="196" y="60"/>
                    </a:cubicBezTo>
                    <a:cubicBezTo>
                      <a:pt x="197" y="43"/>
                      <a:pt x="220" y="38"/>
                      <a:pt x="220" y="38"/>
                    </a:cubicBezTo>
                    <a:cubicBezTo>
                      <a:pt x="211" y="23"/>
                      <a:pt x="211" y="23"/>
                      <a:pt x="211" y="23"/>
                    </a:cubicBezTo>
                    <a:cubicBezTo>
                      <a:pt x="192" y="17"/>
                      <a:pt x="192" y="17"/>
                      <a:pt x="192" y="17"/>
                    </a:cubicBezTo>
                    <a:lnTo>
                      <a:pt x="182" y="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098EE522-A000-4F2B-ADB7-54EA9C28E40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6069013" y="2371725"/>
                <a:ext cx="1366837" cy="1054100"/>
              </a:xfrm>
              <a:custGeom>
                <a:avLst/>
                <a:gdLst>
                  <a:gd name="T0" fmla="*/ 1905 w 2441"/>
                  <a:gd name="T1" fmla="*/ 1857 h 1882"/>
                  <a:gd name="T2" fmla="*/ 2423 w 2441"/>
                  <a:gd name="T3" fmla="*/ 352 h 1882"/>
                  <a:gd name="T4" fmla="*/ 2365 w 2441"/>
                  <a:gd name="T5" fmla="*/ 288 h 1882"/>
                  <a:gd name="T6" fmla="*/ 2248 w 2441"/>
                  <a:gd name="T7" fmla="*/ 288 h 1882"/>
                  <a:gd name="T8" fmla="*/ 2077 w 2441"/>
                  <a:gd name="T9" fmla="*/ 209 h 1882"/>
                  <a:gd name="T10" fmla="*/ 1934 w 2441"/>
                  <a:gd name="T11" fmla="*/ 76 h 1882"/>
                  <a:gd name="T12" fmla="*/ 1769 w 2441"/>
                  <a:gd name="T13" fmla="*/ 0 h 1882"/>
                  <a:gd name="T14" fmla="*/ 1704 w 2441"/>
                  <a:gd name="T15" fmla="*/ 80 h 1882"/>
                  <a:gd name="T16" fmla="*/ 1653 w 2441"/>
                  <a:gd name="T17" fmla="*/ 209 h 1882"/>
                  <a:gd name="T18" fmla="*/ 1639 w 2441"/>
                  <a:gd name="T19" fmla="*/ 310 h 1882"/>
                  <a:gd name="T20" fmla="*/ 1786 w 2441"/>
                  <a:gd name="T21" fmla="*/ 322 h 1882"/>
                  <a:gd name="T22" fmla="*/ 1753 w 2441"/>
                  <a:gd name="T23" fmla="*/ 371 h 1882"/>
                  <a:gd name="T24" fmla="*/ 1627 w 2441"/>
                  <a:gd name="T25" fmla="*/ 462 h 1882"/>
                  <a:gd name="T26" fmla="*/ 1536 w 2441"/>
                  <a:gd name="T27" fmla="*/ 569 h 1882"/>
                  <a:gd name="T28" fmla="*/ 1228 w 2441"/>
                  <a:gd name="T29" fmla="*/ 608 h 1882"/>
                  <a:gd name="T30" fmla="*/ 973 w 2441"/>
                  <a:gd name="T31" fmla="*/ 571 h 1882"/>
                  <a:gd name="T32" fmla="*/ 775 w 2441"/>
                  <a:gd name="T33" fmla="*/ 459 h 1882"/>
                  <a:gd name="T34" fmla="*/ 612 w 2441"/>
                  <a:gd name="T35" fmla="*/ 353 h 1882"/>
                  <a:gd name="T36" fmla="*/ 452 w 2441"/>
                  <a:gd name="T37" fmla="*/ 264 h 1882"/>
                  <a:gd name="T38" fmla="*/ 373 w 2441"/>
                  <a:gd name="T39" fmla="*/ 309 h 1882"/>
                  <a:gd name="T40" fmla="*/ 273 w 2441"/>
                  <a:gd name="T41" fmla="*/ 425 h 1882"/>
                  <a:gd name="T42" fmla="*/ 216 w 2441"/>
                  <a:gd name="T43" fmla="*/ 499 h 1882"/>
                  <a:gd name="T44" fmla="*/ 199 w 2441"/>
                  <a:gd name="T45" fmla="*/ 625 h 1882"/>
                  <a:gd name="T46" fmla="*/ 63 w 2441"/>
                  <a:gd name="T47" fmla="*/ 683 h 1882"/>
                  <a:gd name="T48" fmla="*/ 15 w 2441"/>
                  <a:gd name="T49" fmla="*/ 765 h 1882"/>
                  <a:gd name="T50" fmla="*/ 111 w 2441"/>
                  <a:gd name="T51" fmla="*/ 880 h 1882"/>
                  <a:gd name="T52" fmla="*/ 294 w 2441"/>
                  <a:gd name="T53" fmla="*/ 934 h 1882"/>
                  <a:gd name="T54" fmla="*/ 306 w 2441"/>
                  <a:gd name="T55" fmla="*/ 1057 h 1882"/>
                  <a:gd name="T56" fmla="*/ 316 w 2441"/>
                  <a:gd name="T57" fmla="*/ 1113 h 1882"/>
                  <a:gd name="T58" fmla="*/ 403 w 2441"/>
                  <a:gd name="T59" fmla="*/ 1210 h 1882"/>
                  <a:gd name="T60" fmla="*/ 571 w 2441"/>
                  <a:gd name="T61" fmla="*/ 1302 h 1882"/>
                  <a:gd name="T62" fmla="*/ 698 w 2441"/>
                  <a:gd name="T63" fmla="*/ 1349 h 1882"/>
                  <a:gd name="T64" fmla="*/ 894 w 2441"/>
                  <a:gd name="T65" fmla="*/ 1350 h 1882"/>
                  <a:gd name="T66" fmla="*/ 1044 w 2441"/>
                  <a:gd name="T67" fmla="*/ 1318 h 1882"/>
                  <a:gd name="T68" fmla="*/ 1161 w 2441"/>
                  <a:gd name="T69" fmla="*/ 1339 h 1882"/>
                  <a:gd name="T70" fmla="*/ 1291 w 2441"/>
                  <a:gd name="T71" fmla="*/ 1422 h 1882"/>
                  <a:gd name="T72" fmla="*/ 1261 w 2441"/>
                  <a:gd name="T73" fmla="*/ 1535 h 1882"/>
                  <a:gd name="T74" fmla="*/ 1324 w 2441"/>
                  <a:gd name="T75" fmla="*/ 1597 h 1882"/>
                  <a:gd name="T76" fmla="*/ 1400 w 2441"/>
                  <a:gd name="T77" fmla="*/ 1701 h 1882"/>
                  <a:gd name="T78" fmla="*/ 1461 w 2441"/>
                  <a:gd name="T79" fmla="*/ 1679 h 1882"/>
                  <a:gd name="T80" fmla="*/ 1554 w 2441"/>
                  <a:gd name="T81" fmla="*/ 1639 h 1882"/>
                  <a:gd name="T82" fmla="*/ 1625 w 2441"/>
                  <a:gd name="T83" fmla="*/ 1610 h 1882"/>
                  <a:gd name="T84" fmla="*/ 1698 w 2441"/>
                  <a:gd name="T85" fmla="*/ 1684 h 1882"/>
                  <a:gd name="T86" fmla="*/ 1846 w 2441"/>
                  <a:gd name="T87" fmla="*/ 1750 h 1882"/>
                  <a:gd name="T88" fmla="*/ 2036 w 2441"/>
                  <a:gd name="T89" fmla="*/ 1660 h 1882"/>
                  <a:gd name="T90" fmla="*/ 2205 w 2441"/>
                  <a:gd name="T91" fmla="*/ 1544 h 1882"/>
                  <a:gd name="T92" fmla="*/ 2274 w 2441"/>
                  <a:gd name="T93" fmla="*/ 1405 h 1882"/>
                  <a:gd name="T94" fmla="*/ 2335 w 2441"/>
                  <a:gd name="T95" fmla="*/ 1231 h 1882"/>
                  <a:gd name="T96" fmla="*/ 2240 w 2441"/>
                  <a:gd name="T97" fmla="*/ 1164 h 1882"/>
                  <a:gd name="T98" fmla="*/ 2236 w 2441"/>
                  <a:gd name="T99" fmla="*/ 1155 h 1882"/>
                  <a:gd name="T100" fmla="*/ 2157 w 2441"/>
                  <a:gd name="T101" fmla="*/ 1022 h 1882"/>
                  <a:gd name="T102" fmla="*/ 2131 w 2441"/>
                  <a:gd name="T103" fmla="*/ 897 h 1882"/>
                  <a:gd name="T104" fmla="*/ 2161 w 2441"/>
                  <a:gd name="T105" fmla="*/ 854 h 1882"/>
                  <a:gd name="T106" fmla="*/ 2004 w 2441"/>
                  <a:gd name="T107" fmla="*/ 828 h 1882"/>
                  <a:gd name="T108" fmla="*/ 1997 w 2441"/>
                  <a:gd name="T109" fmla="*/ 758 h 1882"/>
                  <a:gd name="T110" fmla="*/ 2079 w 2441"/>
                  <a:gd name="T111" fmla="*/ 665 h 1882"/>
                  <a:gd name="T112" fmla="*/ 2131 w 2441"/>
                  <a:gd name="T113" fmla="*/ 770 h 1882"/>
                  <a:gd name="T114" fmla="*/ 2292 w 2441"/>
                  <a:gd name="T115" fmla="*/ 637 h 1882"/>
                  <a:gd name="T116" fmla="*/ 2387 w 2441"/>
                  <a:gd name="T117" fmla="*/ 560 h 1882"/>
                  <a:gd name="T118" fmla="*/ 2379 w 2441"/>
                  <a:gd name="T119" fmla="*/ 455 h 1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41" h="1882">
                    <a:moveTo>
                      <a:pt x="1912" y="1793"/>
                    </a:moveTo>
                    <a:cubicBezTo>
                      <a:pt x="1898" y="1783"/>
                      <a:pt x="1850" y="1789"/>
                      <a:pt x="1850" y="1789"/>
                    </a:cubicBezTo>
                    <a:cubicBezTo>
                      <a:pt x="1846" y="1801"/>
                      <a:pt x="1846" y="1801"/>
                      <a:pt x="1846" y="1801"/>
                    </a:cubicBezTo>
                    <a:cubicBezTo>
                      <a:pt x="1835" y="1795"/>
                      <a:pt x="1835" y="1795"/>
                      <a:pt x="1835" y="1795"/>
                    </a:cubicBezTo>
                    <a:cubicBezTo>
                      <a:pt x="1829" y="1812"/>
                      <a:pt x="1829" y="1812"/>
                      <a:pt x="1829" y="1812"/>
                    </a:cubicBezTo>
                    <a:cubicBezTo>
                      <a:pt x="1829" y="1812"/>
                      <a:pt x="1799" y="1835"/>
                      <a:pt x="1818" y="1859"/>
                    </a:cubicBezTo>
                    <a:cubicBezTo>
                      <a:pt x="1838" y="1882"/>
                      <a:pt x="1851" y="1882"/>
                      <a:pt x="1851" y="1882"/>
                    </a:cubicBezTo>
                    <a:cubicBezTo>
                      <a:pt x="1907" y="1881"/>
                      <a:pt x="1903" y="1864"/>
                      <a:pt x="1905" y="1857"/>
                    </a:cubicBezTo>
                    <a:cubicBezTo>
                      <a:pt x="1906" y="1851"/>
                      <a:pt x="1902" y="1836"/>
                      <a:pt x="1902" y="1836"/>
                    </a:cubicBezTo>
                    <a:cubicBezTo>
                      <a:pt x="1902" y="1836"/>
                      <a:pt x="1927" y="1804"/>
                      <a:pt x="1912" y="1793"/>
                    </a:cubicBezTo>
                    <a:close/>
                    <a:moveTo>
                      <a:pt x="2441" y="416"/>
                    </a:moveTo>
                    <a:cubicBezTo>
                      <a:pt x="2438" y="399"/>
                      <a:pt x="2438" y="399"/>
                      <a:pt x="2438" y="399"/>
                    </a:cubicBezTo>
                    <a:cubicBezTo>
                      <a:pt x="2441" y="382"/>
                      <a:pt x="2441" y="382"/>
                      <a:pt x="2441" y="382"/>
                    </a:cubicBezTo>
                    <a:cubicBezTo>
                      <a:pt x="2430" y="375"/>
                      <a:pt x="2430" y="375"/>
                      <a:pt x="2430" y="375"/>
                    </a:cubicBezTo>
                    <a:cubicBezTo>
                      <a:pt x="2430" y="362"/>
                      <a:pt x="2430" y="362"/>
                      <a:pt x="2430" y="362"/>
                    </a:cubicBezTo>
                    <a:cubicBezTo>
                      <a:pt x="2423" y="352"/>
                      <a:pt x="2423" y="352"/>
                      <a:pt x="2423" y="352"/>
                    </a:cubicBezTo>
                    <a:cubicBezTo>
                      <a:pt x="2423" y="340"/>
                      <a:pt x="2423" y="340"/>
                      <a:pt x="2423" y="340"/>
                    </a:cubicBezTo>
                    <a:cubicBezTo>
                      <a:pt x="2415" y="330"/>
                      <a:pt x="2415" y="330"/>
                      <a:pt x="2415" y="330"/>
                    </a:cubicBezTo>
                    <a:cubicBezTo>
                      <a:pt x="2427" y="325"/>
                      <a:pt x="2427" y="325"/>
                      <a:pt x="2427" y="325"/>
                    </a:cubicBezTo>
                    <a:cubicBezTo>
                      <a:pt x="2427" y="305"/>
                      <a:pt x="2427" y="305"/>
                      <a:pt x="2427" y="305"/>
                    </a:cubicBezTo>
                    <a:cubicBezTo>
                      <a:pt x="2409" y="297"/>
                      <a:pt x="2409" y="297"/>
                      <a:pt x="2409" y="297"/>
                    </a:cubicBezTo>
                    <a:cubicBezTo>
                      <a:pt x="2409" y="297"/>
                      <a:pt x="2415" y="284"/>
                      <a:pt x="2405" y="276"/>
                    </a:cubicBezTo>
                    <a:cubicBezTo>
                      <a:pt x="2395" y="268"/>
                      <a:pt x="2370" y="274"/>
                      <a:pt x="2370" y="274"/>
                    </a:cubicBezTo>
                    <a:cubicBezTo>
                      <a:pt x="2365" y="288"/>
                      <a:pt x="2365" y="288"/>
                      <a:pt x="2365" y="288"/>
                    </a:cubicBezTo>
                    <a:cubicBezTo>
                      <a:pt x="2365" y="288"/>
                      <a:pt x="2337" y="287"/>
                      <a:pt x="2334" y="292"/>
                    </a:cubicBezTo>
                    <a:cubicBezTo>
                      <a:pt x="2331" y="297"/>
                      <a:pt x="2330" y="308"/>
                      <a:pt x="2330" y="308"/>
                    </a:cubicBezTo>
                    <a:cubicBezTo>
                      <a:pt x="2311" y="306"/>
                      <a:pt x="2311" y="306"/>
                      <a:pt x="2311" y="306"/>
                    </a:cubicBezTo>
                    <a:cubicBezTo>
                      <a:pt x="2311" y="313"/>
                      <a:pt x="2311" y="313"/>
                      <a:pt x="2311" y="313"/>
                    </a:cubicBezTo>
                    <a:cubicBezTo>
                      <a:pt x="2298" y="314"/>
                      <a:pt x="2298" y="314"/>
                      <a:pt x="2298" y="314"/>
                    </a:cubicBezTo>
                    <a:cubicBezTo>
                      <a:pt x="2290" y="304"/>
                      <a:pt x="2290" y="304"/>
                      <a:pt x="2290" y="304"/>
                    </a:cubicBezTo>
                    <a:cubicBezTo>
                      <a:pt x="2273" y="308"/>
                      <a:pt x="2273" y="308"/>
                      <a:pt x="2273" y="308"/>
                    </a:cubicBezTo>
                    <a:cubicBezTo>
                      <a:pt x="2248" y="288"/>
                      <a:pt x="2248" y="288"/>
                      <a:pt x="2248" y="288"/>
                    </a:cubicBezTo>
                    <a:cubicBezTo>
                      <a:pt x="2248" y="288"/>
                      <a:pt x="2247" y="280"/>
                      <a:pt x="2244" y="273"/>
                    </a:cubicBezTo>
                    <a:cubicBezTo>
                      <a:pt x="2241" y="266"/>
                      <a:pt x="2225" y="265"/>
                      <a:pt x="2225" y="265"/>
                    </a:cubicBezTo>
                    <a:cubicBezTo>
                      <a:pt x="2216" y="246"/>
                      <a:pt x="2216" y="246"/>
                      <a:pt x="2216" y="246"/>
                    </a:cubicBezTo>
                    <a:cubicBezTo>
                      <a:pt x="2192" y="246"/>
                      <a:pt x="2192" y="246"/>
                      <a:pt x="2192" y="246"/>
                    </a:cubicBezTo>
                    <a:cubicBezTo>
                      <a:pt x="2192" y="246"/>
                      <a:pt x="2154" y="218"/>
                      <a:pt x="2150" y="218"/>
                    </a:cubicBezTo>
                    <a:cubicBezTo>
                      <a:pt x="2146" y="218"/>
                      <a:pt x="2138" y="225"/>
                      <a:pt x="2138" y="225"/>
                    </a:cubicBezTo>
                    <a:cubicBezTo>
                      <a:pt x="2138" y="225"/>
                      <a:pt x="2122" y="209"/>
                      <a:pt x="2112" y="211"/>
                    </a:cubicBezTo>
                    <a:cubicBezTo>
                      <a:pt x="2102" y="213"/>
                      <a:pt x="2085" y="214"/>
                      <a:pt x="2077" y="209"/>
                    </a:cubicBezTo>
                    <a:cubicBezTo>
                      <a:pt x="2069" y="204"/>
                      <a:pt x="2050" y="194"/>
                      <a:pt x="2050" y="194"/>
                    </a:cubicBezTo>
                    <a:cubicBezTo>
                      <a:pt x="2046" y="178"/>
                      <a:pt x="2046" y="178"/>
                      <a:pt x="2046" y="178"/>
                    </a:cubicBezTo>
                    <a:cubicBezTo>
                      <a:pt x="2039" y="178"/>
                      <a:pt x="2039" y="178"/>
                      <a:pt x="2039" y="178"/>
                    </a:cubicBezTo>
                    <a:cubicBezTo>
                      <a:pt x="2039" y="178"/>
                      <a:pt x="2021" y="154"/>
                      <a:pt x="2011" y="145"/>
                    </a:cubicBezTo>
                    <a:cubicBezTo>
                      <a:pt x="2001" y="136"/>
                      <a:pt x="1980" y="134"/>
                      <a:pt x="1980" y="134"/>
                    </a:cubicBezTo>
                    <a:cubicBezTo>
                      <a:pt x="1969" y="112"/>
                      <a:pt x="1969" y="112"/>
                      <a:pt x="1969" y="112"/>
                    </a:cubicBezTo>
                    <a:cubicBezTo>
                      <a:pt x="1937" y="95"/>
                      <a:pt x="1937" y="95"/>
                      <a:pt x="1937" y="95"/>
                    </a:cubicBezTo>
                    <a:cubicBezTo>
                      <a:pt x="1934" y="76"/>
                      <a:pt x="1934" y="76"/>
                      <a:pt x="1934" y="76"/>
                    </a:cubicBezTo>
                    <a:cubicBezTo>
                      <a:pt x="1934" y="76"/>
                      <a:pt x="1919" y="71"/>
                      <a:pt x="1914" y="67"/>
                    </a:cubicBezTo>
                    <a:cubicBezTo>
                      <a:pt x="1909" y="63"/>
                      <a:pt x="1891" y="53"/>
                      <a:pt x="1891" y="53"/>
                    </a:cubicBezTo>
                    <a:cubicBezTo>
                      <a:pt x="1889" y="44"/>
                      <a:pt x="1889" y="44"/>
                      <a:pt x="1889" y="44"/>
                    </a:cubicBezTo>
                    <a:cubicBezTo>
                      <a:pt x="1889" y="44"/>
                      <a:pt x="1868" y="30"/>
                      <a:pt x="1861" y="29"/>
                    </a:cubicBezTo>
                    <a:cubicBezTo>
                      <a:pt x="1854" y="28"/>
                      <a:pt x="1835" y="27"/>
                      <a:pt x="1835" y="27"/>
                    </a:cubicBezTo>
                    <a:cubicBezTo>
                      <a:pt x="1820" y="30"/>
                      <a:pt x="1820" y="30"/>
                      <a:pt x="1820" y="30"/>
                    </a:cubicBezTo>
                    <a:cubicBezTo>
                      <a:pt x="1794" y="13"/>
                      <a:pt x="1794" y="13"/>
                      <a:pt x="1794" y="13"/>
                    </a:cubicBezTo>
                    <a:cubicBezTo>
                      <a:pt x="1769" y="0"/>
                      <a:pt x="1769" y="0"/>
                      <a:pt x="1769" y="0"/>
                    </a:cubicBezTo>
                    <a:cubicBezTo>
                      <a:pt x="1734" y="7"/>
                      <a:pt x="1734" y="7"/>
                      <a:pt x="1734" y="7"/>
                    </a:cubicBezTo>
                    <a:cubicBezTo>
                      <a:pt x="1706" y="5"/>
                      <a:pt x="1706" y="5"/>
                      <a:pt x="1706" y="5"/>
                    </a:cubicBezTo>
                    <a:cubicBezTo>
                      <a:pt x="1702" y="13"/>
                      <a:pt x="1702" y="13"/>
                      <a:pt x="1702" y="13"/>
                    </a:cubicBezTo>
                    <a:cubicBezTo>
                      <a:pt x="1678" y="16"/>
                      <a:pt x="1678" y="16"/>
                      <a:pt x="1678" y="16"/>
                    </a:cubicBezTo>
                    <a:cubicBezTo>
                      <a:pt x="1658" y="36"/>
                      <a:pt x="1658" y="36"/>
                      <a:pt x="1658" y="36"/>
                    </a:cubicBezTo>
                    <a:cubicBezTo>
                      <a:pt x="1658" y="36"/>
                      <a:pt x="1636" y="51"/>
                      <a:pt x="1651" y="54"/>
                    </a:cubicBezTo>
                    <a:cubicBezTo>
                      <a:pt x="1666" y="57"/>
                      <a:pt x="1678" y="59"/>
                      <a:pt x="1678" y="59"/>
                    </a:cubicBezTo>
                    <a:cubicBezTo>
                      <a:pt x="1678" y="59"/>
                      <a:pt x="1705" y="74"/>
                      <a:pt x="1704" y="80"/>
                    </a:cubicBezTo>
                    <a:cubicBezTo>
                      <a:pt x="1703" y="86"/>
                      <a:pt x="1691" y="91"/>
                      <a:pt x="1689" y="100"/>
                    </a:cubicBezTo>
                    <a:cubicBezTo>
                      <a:pt x="1687" y="109"/>
                      <a:pt x="1692" y="127"/>
                      <a:pt x="1692" y="127"/>
                    </a:cubicBezTo>
                    <a:cubicBezTo>
                      <a:pt x="1692" y="146"/>
                      <a:pt x="1692" y="146"/>
                      <a:pt x="1692" y="146"/>
                    </a:cubicBezTo>
                    <a:cubicBezTo>
                      <a:pt x="1693" y="171"/>
                      <a:pt x="1693" y="171"/>
                      <a:pt x="1693" y="171"/>
                    </a:cubicBezTo>
                    <a:cubicBezTo>
                      <a:pt x="1693" y="171"/>
                      <a:pt x="1717" y="181"/>
                      <a:pt x="1704" y="189"/>
                    </a:cubicBezTo>
                    <a:cubicBezTo>
                      <a:pt x="1691" y="197"/>
                      <a:pt x="1680" y="192"/>
                      <a:pt x="1680" y="192"/>
                    </a:cubicBezTo>
                    <a:cubicBezTo>
                      <a:pt x="1680" y="192"/>
                      <a:pt x="1676" y="214"/>
                      <a:pt x="1666" y="214"/>
                    </a:cubicBezTo>
                    <a:cubicBezTo>
                      <a:pt x="1656" y="214"/>
                      <a:pt x="1653" y="209"/>
                      <a:pt x="1653" y="209"/>
                    </a:cubicBezTo>
                    <a:cubicBezTo>
                      <a:pt x="1629" y="208"/>
                      <a:pt x="1629" y="208"/>
                      <a:pt x="1629" y="208"/>
                    </a:cubicBezTo>
                    <a:cubicBezTo>
                      <a:pt x="1606" y="194"/>
                      <a:pt x="1606" y="194"/>
                      <a:pt x="1606" y="194"/>
                    </a:cubicBezTo>
                    <a:cubicBezTo>
                      <a:pt x="1607" y="249"/>
                      <a:pt x="1607" y="249"/>
                      <a:pt x="1607" y="249"/>
                    </a:cubicBezTo>
                    <a:cubicBezTo>
                      <a:pt x="1612" y="255"/>
                      <a:pt x="1612" y="255"/>
                      <a:pt x="1612" y="255"/>
                    </a:cubicBezTo>
                    <a:cubicBezTo>
                      <a:pt x="1613" y="273"/>
                      <a:pt x="1613" y="273"/>
                      <a:pt x="1613" y="273"/>
                    </a:cubicBezTo>
                    <a:cubicBezTo>
                      <a:pt x="1617" y="279"/>
                      <a:pt x="1617" y="279"/>
                      <a:pt x="1617" y="279"/>
                    </a:cubicBezTo>
                    <a:cubicBezTo>
                      <a:pt x="1617" y="279"/>
                      <a:pt x="1612" y="282"/>
                      <a:pt x="1615" y="292"/>
                    </a:cubicBezTo>
                    <a:cubicBezTo>
                      <a:pt x="1618" y="302"/>
                      <a:pt x="1630" y="313"/>
                      <a:pt x="1639" y="310"/>
                    </a:cubicBezTo>
                    <a:cubicBezTo>
                      <a:pt x="1648" y="307"/>
                      <a:pt x="1632" y="300"/>
                      <a:pt x="1651" y="299"/>
                    </a:cubicBezTo>
                    <a:cubicBezTo>
                      <a:pt x="1670" y="298"/>
                      <a:pt x="1680" y="302"/>
                      <a:pt x="1680" y="302"/>
                    </a:cubicBezTo>
                    <a:cubicBezTo>
                      <a:pt x="1680" y="302"/>
                      <a:pt x="1691" y="313"/>
                      <a:pt x="1697" y="311"/>
                    </a:cubicBezTo>
                    <a:cubicBezTo>
                      <a:pt x="1703" y="309"/>
                      <a:pt x="1704" y="291"/>
                      <a:pt x="1704" y="291"/>
                    </a:cubicBezTo>
                    <a:cubicBezTo>
                      <a:pt x="1745" y="291"/>
                      <a:pt x="1745" y="291"/>
                      <a:pt x="1745" y="291"/>
                    </a:cubicBezTo>
                    <a:cubicBezTo>
                      <a:pt x="1745" y="291"/>
                      <a:pt x="1748" y="306"/>
                      <a:pt x="1757" y="307"/>
                    </a:cubicBezTo>
                    <a:cubicBezTo>
                      <a:pt x="1766" y="308"/>
                      <a:pt x="1769" y="308"/>
                      <a:pt x="1769" y="308"/>
                    </a:cubicBezTo>
                    <a:cubicBezTo>
                      <a:pt x="1769" y="308"/>
                      <a:pt x="1777" y="315"/>
                      <a:pt x="1786" y="322"/>
                    </a:cubicBezTo>
                    <a:cubicBezTo>
                      <a:pt x="1795" y="329"/>
                      <a:pt x="1813" y="333"/>
                      <a:pt x="1813" y="333"/>
                    </a:cubicBezTo>
                    <a:cubicBezTo>
                      <a:pt x="1813" y="333"/>
                      <a:pt x="1818" y="344"/>
                      <a:pt x="1827" y="350"/>
                    </a:cubicBezTo>
                    <a:cubicBezTo>
                      <a:pt x="1836" y="356"/>
                      <a:pt x="1839" y="362"/>
                      <a:pt x="1831" y="363"/>
                    </a:cubicBezTo>
                    <a:cubicBezTo>
                      <a:pt x="1823" y="364"/>
                      <a:pt x="1805" y="365"/>
                      <a:pt x="1805" y="365"/>
                    </a:cubicBezTo>
                    <a:cubicBezTo>
                      <a:pt x="1805" y="365"/>
                      <a:pt x="1797" y="356"/>
                      <a:pt x="1788" y="356"/>
                    </a:cubicBezTo>
                    <a:cubicBezTo>
                      <a:pt x="1779" y="356"/>
                      <a:pt x="1768" y="359"/>
                      <a:pt x="1768" y="359"/>
                    </a:cubicBezTo>
                    <a:cubicBezTo>
                      <a:pt x="1759" y="368"/>
                      <a:pt x="1759" y="368"/>
                      <a:pt x="1759" y="368"/>
                    </a:cubicBezTo>
                    <a:cubicBezTo>
                      <a:pt x="1753" y="371"/>
                      <a:pt x="1753" y="371"/>
                      <a:pt x="1753" y="371"/>
                    </a:cubicBezTo>
                    <a:cubicBezTo>
                      <a:pt x="1735" y="368"/>
                      <a:pt x="1735" y="368"/>
                      <a:pt x="1735" y="368"/>
                    </a:cubicBezTo>
                    <a:cubicBezTo>
                      <a:pt x="1735" y="379"/>
                      <a:pt x="1735" y="379"/>
                      <a:pt x="1735" y="379"/>
                    </a:cubicBezTo>
                    <a:cubicBezTo>
                      <a:pt x="1735" y="379"/>
                      <a:pt x="1710" y="380"/>
                      <a:pt x="1703" y="391"/>
                    </a:cubicBezTo>
                    <a:cubicBezTo>
                      <a:pt x="1696" y="402"/>
                      <a:pt x="1711" y="413"/>
                      <a:pt x="1711" y="413"/>
                    </a:cubicBezTo>
                    <a:cubicBezTo>
                      <a:pt x="1695" y="427"/>
                      <a:pt x="1695" y="427"/>
                      <a:pt x="1695" y="427"/>
                    </a:cubicBezTo>
                    <a:cubicBezTo>
                      <a:pt x="1695" y="427"/>
                      <a:pt x="1649" y="424"/>
                      <a:pt x="1646" y="427"/>
                    </a:cubicBezTo>
                    <a:cubicBezTo>
                      <a:pt x="1643" y="430"/>
                      <a:pt x="1645" y="446"/>
                      <a:pt x="1645" y="446"/>
                    </a:cubicBezTo>
                    <a:cubicBezTo>
                      <a:pt x="1645" y="446"/>
                      <a:pt x="1634" y="460"/>
                      <a:pt x="1627" y="462"/>
                    </a:cubicBezTo>
                    <a:cubicBezTo>
                      <a:pt x="1620" y="464"/>
                      <a:pt x="1593" y="465"/>
                      <a:pt x="1593" y="465"/>
                    </a:cubicBezTo>
                    <a:cubicBezTo>
                      <a:pt x="1593" y="465"/>
                      <a:pt x="1571" y="448"/>
                      <a:pt x="1567" y="447"/>
                    </a:cubicBezTo>
                    <a:cubicBezTo>
                      <a:pt x="1563" y="446"/>
                      <a:pt x="1545" y="440"/>
                      <a:pt x="1539" y="450"/>
                    </a:cubicBezTo>
                    <a:cubicBezTo>
                      <a:pt x="1533" y="460"/>
                      <a:pt x="1535" y="480"/>
                      <a:pt x="1541" y="484"/>
                    </a:cubicBezTo>
                    <a:cubicBezTo>
                      <a:pt x="1547" y="488"/>
                      <a:pt x="1578" y="511"/>
                      <a:pt x="1577" y="516"/>
                    </a:cubicBezTo>
                    <a:cubicBezTo>
                      <a:pt x="1576" y="521"/>
                      <a:pt x="1566" y="536"/>
                      <a:pt x="1562" y="536"/>
                    </a:cubicBezTo>
                    <a:cubicBezTo>
                      <a:pt x="1558" y="536"/>
                      <a:pt x="1548" y="533"/>
                      <a:pt x="1545" y="540"/>
                    </a:cubicBezTo>
                    <a:cubicBezTo>
                      <a:pt x="1542" y="547"/>
                      <a:pt x="1544" y="562"/>
                      <a:pt x="1536" y="569"/>
                    </a:cubicBezTo>
                    <a:cubicBezTo>
                      <a:pt x="1528" y="576"/>
                      <a:pt x="1511" y="574"/>
                      <a:pt x="1511" y="574"/>
                    </a:cubicBezTo>
                    <a:cubicBezTo>
                      <a:pt x="1499" y="587"/>
                      <a:pt x="1499" y="587"/>
                      <a:pt x="1499" y="587"/>
                    </a:cubicBezTo>
                    <a:cubicBezTo>
                      <a:pt x="1499" y="587"/>
                      <a:pt x="1409" y="584"/>
                      <a:pt x="1395" y="590"/>
                    </a:cubicBezTo>
                    <a:cubicBezTo>
                      <a:pt x="1381" y="596"/>
                      <a:pt x="1338" y="625"/>
                      <a:pt x="1332" y="630"/>
                    </a:cubicBezTo>
                    <a:cubicBezTo>
                      <a:pt x="1326" y="635"/>
                      <a:pt x="1306" y="627"/>
                      <a:pt x="1306" y="627"/>
                    </a:cubicBezTo>
                    <a:cubicBezTo>
                      <a:pt x="1306" y="627"/>
                      <a:pt x="1303" y="615"/>
                      <a:pt x="1297" y="615"/>
                    </a:cubicBezTo>
                    <a:cubicBezTo>
                      <a:pt x="1291" y="615"/>
                      <a:pt x="1270" y="624"/>
                      <a:pt x="1270" y="624"/>
                    </a:cubicBezTo>
                    <a:cubicBezTo>
                      <a:pt x="1270" y="624"/>
                      <a:pt x="1242" y="609"/>
                      <a:pt x="1228" y="608"/>
                    </a:cubicBezTo>
                    <a:cubicBezTo>
                      <a:pt x="1214" y="607"/>
                      <a:pt x="1203" y="609"/>
                      <a:pt x="1188" y="604"/>
                    </a:cubicBezTo>
                    <a:cubicBezTo>
                      <a:pt x="1173" y="599"/>
                      <a:pt x="1171" y="584"/>
                      <a:pt x="1161" y="581"/>
                    </a:cubicBezTo>
                    <a:cubicBezTo>
                      <a:pt x="1151" y="578"/>
                      <a:pt x="1112" y="578"/>
                      <a:pt x="1112" y="578"/>
                    </a:cubicBezTo>
                    <a:cubicBezTo>
                      <a:pt x="1112" y="578"/>
                      <a:pt x="1092" y="570"/>
                      <a:pt x="1087" y="570"/>
                    </a:cubicBezTo>
                    <a:cubicBezTo>
                      <a:pt x="1082" y="570"/>
                      <a:pt x="1068" y="581"/>
                      <a:pt x="1068" y="581"/>
                    </a:cubicBezTo>
                    <a:cubicBezTo>
                      <a:pt x="1043" y="576"/>
                      <a:pt x="1043" y="576"/>
                      <a:pt x="1043" y="576"/>
                    </a:cubicBezTo>
                    <a:cubicBezTo>
                      <a:pt x="1012" y="576"/>
                      <a:pt x="1012" y="576"/>
                      <a:pt x="1012" y="576"/>
                    </a:cubicBezTo>
                    <a:cubicBezTo>
                      <a:pt x="973" y="571"/>
                      <a:pt x="973" y="571"/>
                      <a:pt x="973" y="571"/>
                    </a:cubicBezTo>
                    <a:cubicBezTo>
                      <a:pt x="935" y="575"/>
                      <a:pt x="935" y="575"/>
                      <a:pt x="935" y="575"/>
                    </a:cubicBezTo>
                    <a:cubicBezTo>
                      <a:pt x="935" y="575"/>
                      <a:pt x="902" y="550"/>
                      <a:pt x="898" y="544"/>
                    </a:cubicBezTo>
                    <a:cubicBezTo>
                      <a:pt x="894" y="538"/>
                      <a:pt x="880" y="519"/>
                      <a:pt x="876" y="515"/>
                    </a:cubicBezTo>
                    <a:cubicBezTo>
                      <a:pt x="872" y="511"/>
                      <a:pt x="863" y="506"/>
                      <a:pt x="863" y="506"/>
                    </a:cubicBezTo>
                    <a:cubicBezTo>
                      <a:pt x="856" y="490"/>
                      <a:pt x="856" y="490"/>
                      <a:pt x="856" y="490"/>
                    </a:cubicBezTo>
                    <a:cubicBezTo>
                      <a:pt x="834" y="487"/>
                      <a:pt x="834" y="487"/>
                      <a:pt x="834" y="487"/>
                    </a:cubicBezTo>
                    <a:cubicBezTo>
                      <a:pt x="834" y="487"/>
                      <a:pt x="797" y="475"/>
                      <a:pt x="794" y="474"/>
                    </a:cubicBezTo>
                    <a:cubicBezTo>
                      <a:pt x="791" y="473"/>
                      <a:pt x="784" y="461"/>
                      <a:pt x="775" y="459"/>
                    </a:cubicBezTo>
                    <a:cubicBezTo>
                      <a:pt x="766" y="457"/>
                      <a:pt x="755" y="452"/>
                      <a:pt x="755" y="452"/>
                    </a:cubicBezTo>
                    <a:cubicBezTo>
                      <a:pt x="755" y="452"/>
                      <a:pt x="721" y="450"/>
                      <a:pt x="707" y="451"/>
                    </a:cubicBezTo>
                    <a:cubicBezTo>
                      <a:pt x="693" y="452"/>
                      <a:pt x="679" y="449"/>
                      <a:pt x="668" y="445"/>
                    </a:cubicBezTo>
                    <a:cubicBezTo>
                      <a:pt x="657" y="441"/>
                      <a:pt x="636" y="439"/>
                      <a:pt x="631" y="426"/>
                    </a:cubicBezTo>
                    <a:cubicBezTo>
                      <a:pt x="626" y="413"/>
                      <a:pt x="625" y="403"/>
                      <a:pt x="625" y="403"/>
                    </a:cubicBezTo>
                    <a:cubicBezTo>
                      <a:pt x="625" y="403"/>
                      <a:pt x="635" y="399"/>
                      <a:pt x="633" y="392"/>
                    </a:cubicBezTo>
                    <a:cubicBezTo>
                      <a:pt x="631" y="385"/>
                      <a:pt x="621" y="377"/>
                      <a:pt x="621" y="377"/>
                    </a:cubicBezTo>
                    <a:cubicBezTo>
                      <a:pt x="621" y="377"/>
                      <a:pt x="624" y="361"/>
                      <a:pt x="612" y="353"/>
                    </a:cubicBezTo>
                    <a:cubicBezTo>
                      <a:pt x="600" y="345"/>
                      <a:pt x="591" y="336"/>
                      <a:pt x="586" y="329"/>
                    </a:cubicBezTo>
                    <a:cubicBezTo>
                      <a:pt x="581" y="322"/>
                      <a:pt x="574" y="308"/>
                      <a:pt x="560" y="304"/>
                    </a:cubicBezTo>
                    <a:cubicBezTo>
                      <a:pt x="546" y="300"/>
                      <a:pt x="540" y="298"/>
                      <a:pt x="540" y="298"/>
                    </a:cubicBezTo>
                    <a:cubicBezTo>
                      <a:pt x="525" y="290"/>
                      <a:pt x="525" y="290"/>
                      <a:pt x="525" y="290"/>
                    </a:cubicBezTo>
                    <a:cubicBezTo>
                      <a:pt x="504" y="296"/>
                      <a:pt x="504" y="296"/>
                      <a:pt x="504" y="296"/>
                    </a:cubicBezTo>
                    <a:cubicBezTo>
                      <a:pt x="487" y="280"/>
                      <a:pt x="487" y="280"/>
                      <a:pt x="487" y="280"/>
                    </a:cubicBezTo>
                    <a:cubicBezTo>
                      <a:pt x="481" y="272"/>
                      <a:pt x="481" y="272"/>
                      <a:pt x="481" y="272"/>
                    </a:cubicBezTo>
                    <a:cubicBezTo>
                      <a:pt x="481" y="272"/>
                      <a:pt x="457" y="269"/>
                      <a:pt x="452" y="264"/>
                    </a:cubicBezTo>
                    <a:cubicBezTo>
                      <a:pt x="447" y="259"/>
                      <a:pt x="451" y="251"/>
                      <a:pt x="451" y="251"/>
                    </a:cubicBezTo>
                    <a:cubicBezTo>
                      <a:pt x="433" y="251"/>
                      <a:pt x="433" y="251"/>
                      <a:pt x="433" y="251"/>
                    </a:cubicBezTo>
                    <a:cubicBezTo>
                      <a:pt x="433" y="251"/>
                      <a:pt x="443" y="239"/>
                      <a:pt x="435" y="235"/>
                    </a:cubicBezTo>
                    <a:cubicBezTo>
                      <a:pt x="427" y="231"/>
                      <a:pt x="414" y="238"/>
                      <a:pt x="414" y="238"/>
                    </a:cubicBezTo>
                    <a:cubicBezTo>
                      <a:pt x="414" y="238"/>
                      <a:pt x="388" y="230"/>
                      <a:pt x="387" y="239"/>
                    </a:cubicBezTo>
                    <a:cubicBezTo>
                      <a:pt x="386" y="248"/>
                      <a:pt x="405" y="251"/>
                      <a:pt x="399" y="260"/>
                    </a:cubicBezTo>
                    <a:cubicBezTo>
                      <a:pt x="393" y="269"/>
                      <a:pt x="364" y="259"/>
                      <a:pt x="359" y="273"/>
                    </a:cubicBezTo>
                    <a:cubicBezTo>
                      <a:pt x="354" y="287"/>
                      <a:pt x="364" y="296"/>
                      <a:pt x="373" y="309"/>
                    </a:cubicBezTo>
                    <a:cubicBezTo>
                      <a:pt x="382" y="322"/>
                      <a:pt x="388" y="333"/>
                      <a:pt x="381" y="338"/>
                    </a:cubicBezTo>
                    <a:cubicBezTo>
                      <a:pt x="374" y="343"/>
                      <a:pt x="366" y="342"/>
                      <a:pt x="366" y="342"/>
                    </a:cubicBezTo>
                    <a:cubicBezTo>
                      <a:pt x="355" y="354"/>
                      <a:pt x="355" y="354"/>
                      <a:pt x="355" y="354"/>
                    </a:cubicBezTo>
                    <a:cubicBezTo>
                      <a:pt x="346" y="346"/>
                      <a:pt x="346" y="346"/>
                      <a:pt x="346" y="346"/>
                    </a:cubicBezTo>
                    <a:cubicBezTo>
                      <a:pt x="346" y="346"/>
                      <a:pt x="325" y="348"/>
                      <a:pt x="317" y="346"/>
                    </a:cubicBezTo>
                    <a:cubicBezTo>
                      <a:pt x="309" y="344"/>
                      <a:pt x="284" y="332"/>
                      <a:pt x="278" y="332"/>
                    </a:cubicBezTo>
                    <a:cubicBezTo>
                      <a:pt x="272" y="332"/>
                      <a:pt x="273" y="347"/>
                      <a:pt x="273" y="359"/>
                    </a:cubicBezTo>
                    <a:cubicBezTo>
                      <a:pt x="273" y="371"/>
                      <a:pt x="269" y="423"/>
                      <a:pt x="273" y="425"/>
                    </a:cubicBezTo>
                    <a:cubicBezTo>
                      <a:pt x="277" y="427"/>
                      <a:pt x="300" y="429"/>
                      <a:pt x="291" y="440"/>
                    </a:cubicBezTo>
                    <a:cubicBezTo>
                      <a:pt x="282" y="451"/>
                      <a:pt x="275" y="437"/>
                      <a:pt x="275" y="437"/>
                    </a:cubicBezTo>
                    <a:cubicBezTo>
                      <a:pt x="262" y="444"/>
                      <a:pt x="262" y="444"/>
                      <a:pt x="262" y="444"/>
                    </a:cubicBezTo>
                    <a:cubicBezTo>
                      <a:pt x="262" y="444"/>
                      <a:pt x="253" y="430"/>
                      <a:pt x="248" y="430"/>
                    </a:cubicBezTo>
                    <a:cubicBezTo>
                      <a:pt x="243" y="430"/>
                      <a:pt x="219" y="440"/>
                      <a:pt x="213" y="441"/>
                    </a:cubicBezTo>
                    <a:cubicBezTo>
                      <a:pt x="207" y="442"/>
                      <a:pt x="176" y="449"/>
                      <a:pt x="183" y="458"/>
                    </a:cubicBezTo>
                    <a:cubicBezTo>
                      <a:pt x="190" y="467"/>
                      <a:pt x="208" y="464"/>
                      <a:pt x="208" y="464"/>
                    </a:cubicBezTo>
                    <a:cubicBezTo>
                      <a:pt x="208" y="464"/>
                      <a:pt x="208" y="490"/>
                      <a:pt x="216" y="499"/>
                    </a:cubicBezTo>
                    <a:cubicBezTo>
                      <a:pt x="224" y="508"/>
                      <a:pt x="254" y="539"/>
                      <a:pt x="254" y="546"/>
                    </a:cubicBezTo>
                    <a:cubicBezTo>
                      <a:pt x="254" y="553"/>
                      <a:pt x="238" y="550"/>
                      <a:pt x="238" y="553"/>
                    </a:cubicBezTo>
                    <a:cubicBezTo>
                      <a:pt x="238" y="556"/>
                      <a:pt x="249" y="568"/>
                      <a:pt x="249" y="568"/>
                    </a:cubicBezTo>
                    <a:cubicBezTo>
                      <a:pt x="249" y="568"/>
                      <a:pt x="235" y="566"/>
                      <a:pt x="235" y="571"/>
                    </a:cubicBezTo>
                    <a:cubicBezTo>
                      <a:pt x="235" y="576"/>
                      <a:pt x="239" y="587"/>
                      <a:pt x="244" y="592"/>
                    </a:cubicBezTo>
                    <a:cubicBezTo>
                      <a:pt x="249" y="597"/>
                      <a:pt x="251" y="610"/>
                      <a:pt x="248" y="611"/>
                    </a:cubicBezTo>
                    <a:cubicBezTo>
                      <a:pt x="245" y="612"/>
                      <a:pt x="231" y="612"/>
                      <a:pt x="231" y="612"/>
                    </a:cubicBezTo>
                    <a:cubicBezTo>
                      <a:pt x="199" y="625"/>
                      <a:pt x="199" y="625"/>
                      <a:pt x="199" y="625"/>
                    </a:cubicBezTo>
                    <a:cubicBezTo>
                      <a:pt x="199" y="625"/>
                      <a:pt x="180" y="642"/>
                      <a:pt x="180" y="645"/>
                    </a:cubicBezTo>
                    <a:cubicBezTo>
                      <a:pt x="180" y="648"/>
                      <a:pt x="180" y="666"/>
                      <a:pt x="168" y="666"/>
                    </a:cubicBezTo>
                    <a:cubicBezTo>
                      <a:pt x="156" y="666"/>
                      <a:pt x="137" y="658"/>
                      <a:pt x="129" y="659"/>
                    </a:cubicBezTo>
                    <a:cubicBezTo>
                      <a:pt x="121" y="660"/>
                      <a:pt x="113" y="673"/>
                      <a:pt x="112" y="682"/>
                    </a:cubicBezTo>
                    <a:cubicBezTo>
                      <a:pt x="111" y="691"/>
                      <a:pt x="106" y="700"/>
                      <a:pt x="106" y="700"/>
                    </a:cubicBezTo>
                    <a:cubicBezTo>
                      <a:pt x="87" y="695"/>
                      <a:pt x="87" y="695"/>
                      <a:pt x="87" y="695"/>
                    </a:cubicBezTo>
                    <a:cubicBezTo>
                      <a:pt x="80" y="702"/>
                      <a:pt x="80" y="702"/>
                      <a:pt x="80" y="702"/>
                    </a:cubicBezTo>
                    <a:cubicBezTo>
                      <a:pt x="80" y="702"/>
                      <a:pt x="69" y="683"/>
                      <a:pt x="63" y="683"/>
                    </a:cubicBezTo>
                    <a:cubicBezTo>
                      <a:pt x="57" y="683"/>
                      <a:pt x="52" y="692"/>
                      <a:pt x="52" y="692"/>
                    </a:cubicBezTo>
                    <a:cubicBezTo>
                      <a:pt x="33" y="694"/>
                      <a:pt x="33" y="694"/>
                      <a:pt x="33" y="694"/>
                    </a:cubicBezTo>
                    <a:cubicBezTo>
                      <a:pt x="33" y="704"/>
                      <a:pt x="33" y="704"/>
                      <a:pt x="33" y="704"/>
                    </a:cubicBezTo>
                    <a:cubicBezTo>
                      <a:pt x="33" y="704"/>
                      <a:pt x="0" y="719"/>
                      <a:pt x="1" y="722"/>
                    </a:cubicBezTo>
                    <a:cubicBezTo>
                      <a:pt x="2" y="725"/>
                      <a:pt x="13" y="738"/>
                      <a:pt x="13" y="742"/>
                    </a:cubicBezTo>
                    <a:cubicBezTo>
                      <a:pt x="13" y="746"/>
                      <a:pt x="1" y="744"/>
                      <a:pt x="1" y="744"/>
                    </a:cubicBezTo>
                    <a:cubicBezTo>
                      <a:pt x="1" y="761"/>
                      <a:pt x="1" y="761"/>
                      <a:pt x="1" y="761"/>
                    </a:cubicBezTo>
                    <a:cubicBezTo>
                      <a:pt x="1" y="761"/>
                      <a:pt x="15" y="758"/>
                      <a:pt x="15" y="765"/>
                    </a:cubicBezTo>
                    <a:cubicBezTo>
                      <a:pt x="15" y="772"/>
                      <a:pt x="7" y="790"/>
                      <a:pt x="17" y="794"/>
                    </a:cubicBezTo>
                    <a:cubicBezTo>
                      <a:pt x="27" y="798"/>
                      <a:pt x="31" y="783"/>
                      <a:pt x="45" y="787"/>
                    </a:cubicBezTo>
                    <a:cubicBezTo>
                      <a:pt x="59" y="791"/>
                      <a:pt x="71" y="794"/>
                      <a:pt x="71" y="804"/>
                    </a:cubicBezTo>
                    <a:cubicBezTo>
                      <a:pt x="71" y="814"/>
                      <a:pt x="72" y="836"/>
                      <a:pt x="79" y="843"/>
                    </a:cubicBezTo>
                    <a:cubicBezTo>
                      <a:pt x="86" y="850"/>
                      <a:pt x="98" y="853"/>
                      <a:pt x="90" y="859"/>
                    </a:cubicBezTo>
                    <a:cubicBezTo>
                      <a:pt x="82" y="865"/>
                      <a:pt x="62" y="857"/>
                      <a:pt x="65" y="868"/>
                    </a:cubicBezTo>
                    <a:cubicBezTo>
                      <a:pt x="68" y="879"/>
                      <a:pt x="90" y="880"/>
                      <a:pt x="90" y="880"/>
                    </a:cubicBezTo>
                    <a:cubicBezTo>
                      <a:pt x="111" y="880"/>
                      <a:pt x="111" y="880"/>
                      <a:pt x="111" y="880"/>
                    </a:cubicBezTo>
                    <a:cubicBezTo>
                      <a:pt x="114" y="889"/>
                      <a:pt x="114" y="889"/>
                      <a:pt x="114" y="889"/>
                    </a:cubicBezTo>
                    <a:cubicBezTo>
                      <a:pt x="114" y="889"/>
                      <a:pt x="129" y="890"/>
                      <a:pt x="138" y="900"/>
                    </a:cubicBezTo>
                    <a:cubicBezTo>
                      <a:pt x="147" y="910"/>
                      <a:pt x="148" y="931"/>
                      <a:pt x="148" y="931"/>
                    </a:cubicBezTo>
                    <a:cubicBezTo>
                      <a:pt x="169" y="939"/>
                      <a:pt x="169" y="939"/>
                      <a:pt x="169" y="939"/>
                    </a:cubicBezTo>
                    <a:cubicBezTo>
                      <a:pt x="177" y="935"/>
                      <a:pt x="177" y="935"/>
                      <a:pt x="177" y="935"/>
                    </a:cubicBezTo>
                    <a:cubicBezTo>
                      <a:pt x="177" y="935"/>
                      <a:pt x="182" y="955"/>
                      <a:pt x="201" y="956"/>
                    </a:cubicBezTo>
                    <a:cubicBezTo>
                      <a:pt x="220" y="957"/>
                      <a:pt x="246" y="957"/>
                      <a:pt x="246" y="957"/>
                    </a:cubicBezTo>
                    <a:cubicBezTo>
                      <a:pt x="246" y="957"/>
                      <a:pt x="277" y="928"/>
                      <a:pt x="294" y="934"/>
                    </a:cubicBezTo>
                    <a:cubicBezTo>
                      <a:pt x="311" y="940"/>
                      <a:pt x="313" y="954"/>
                      <a:pt x="324" y="956"/>
                    </a:cubicBezTo>
                    <a:cubicBezTo>
                      <a:pt x="335" y="958"/>
                      <a:pt x="349" y="956"/>
                      <a:pt x="349" y="956"/>
                    </a:cubicBezTo>
                    <a:cubicBezTo>
                      <a:pt x="349" y="956"/>
                      <a:pt x="353" y="992"/>
                      <a:pt x="349" y="997"/>
                    </a:cubicBezTo>
                    <a:cubicBezTo>
                      <a:pt x="345" y="1002"/>
                      <a:pt x="336" y="1002"/>
                      <a:pt x="336" y="1002"/>
                    </a:cubicBezTo>
                    <a:cubicBezTo>
                      <a:pt x="336" y="1002"/>
                      <a:pt x="342" y="1026"/>
                      <a:pt x="333" y="1031"/>
                    </a:cubicBezTo>
                    <a:cubicBezTo>
                      <a:pt x="324" y="1036"/>
                      <a:pt x="305" y="1035"/>
                      <a:pt x="305" y="1035"/>
                    </a:cubicBezTo>
                    <a:cubicBezTo>
                      <a:pt x="317" y="1051"/>
                      <a:pt x="317" y="1051"/>
                      <a:pt x="317" y="1051"/>
                    </a:cubicBezTo>
                    <a:cubicBezTo>
                      <a:pt x="306" y="1057"/>
                      <a:pt x="306" y="1057"/>
                      <a:pt x="306" y="1057"/>
                    </a:cubicBezTo>
                    <a:cubicBezTo>
                      <a:pt x="306" y="1057"/>
                      <a:pt x="300" y="1068"/>
                      <a:pt x="315" y="1075"/>
                    </a:cubicBezTo>
                    <a:cubicBezTo>
                      <a:pt x="330" y="1082"/>
                      <a:pt x="335" y="1085"/>
                      <a:pt x="335" y="1085"/>
                    </a:cubicBezTo>
                    <a:cubicBezTo>
                      <a:pt x="340" y="1094"/>
                      <a:pt x="340" y="1094"/>
                      <a:pt x="340" y="1094"/>
                    </a:cubicBezTo>
                    <a:cubicBezTo>
                      <a:pt x="340" y="1094"/>
                      <a:pt x="359" y="1109"/>
                      <a:pt x="351" y="1114"/>
                    </a:cubicBezTo>
                    <a:cubicBezTo>
                      <a:pt x="343" y="1119"/>
                      <a:pt x="334" y="1122"/>
                      <a:pt x="334" y="1122"/>
                    </a:cubicBezTo>
                    <a:cubicBezTo>
                      <a:pt x="328" y="1131"/>
                      <a:pt x="328" y="1131"/>
                      <a:pt x="328" y="1131"/>
                    </a:cubicBezTo>
                    <a:cubicBezTo>
                      <a:pt x="318" y="1123"/>
                      <a:pt x="318" y="1123"/>
                      <a:pt x="318" y="1123"/>
                    </a:cubicBezTo>
                    <a:cubicBezTo>
                      <a:pt x="318" y="1123"/>
                      <a:pt x="320" y="1113"/>
                      <a:pt x="316" y="1113"/>
                    </a:cubicBezTo>
                    <a:cubicBezTo>
                      <a:pt x="312" y="1113"/>
                      <a:pt x="299" y="1118"/>
                      <a:pt x="301" y="1128"/>
                    </a:cubicBezTo>
                    <a:cubicBezTo>
                      <a:pt x="303" y="1138"/>
                      <a:pt x="323" y="1149"/>
                      <a:pt x="323" y="1149"/>
                    </a:cubicBezTo>
                    <a:cubicBezTo>
                      <a:pt x="323" y="1149"/>
                      <a:pt x="316" y="1174"/>
                      <a:pt x="323" y="1177"/>
                    </a:cubicBezTo>
                    <a:cubicBezTo>
                      <a:pt x="330" y="1180"/>
                      <a:pt x="341" y="1175"/>
                      <a:pt x="341" y="1175"/>
                    </a:cubicBezTo>
                    <a:cubicBezTo>
                      <a:pt x="341" y="1175"/>
                      <a:pt x="345" y="1190"/>
                      <a:pt x="356" y="1194"/>
                    </a:cubicBezTo>
                    <a:cubicBezTo>
                      <a:pt x="367" y="1198"/>
                      <a:pt x="377" y="1200"/>
                      <a:pt x="377" y="1200"/>
                    </a:cubicBezTo>
                    <a:cubicBezTo>
                      <a:pt x="392" y="1211"/>
                      <a:pt x="392" y="1211"/>
                      <a:pt x="392" y="1211"/>
                    </a:cubicBezTo>
                    <a:cubicBezTo>
                      <a:pt x="403" y="1210"/>
                      <a:pt x="403" y="1210"/>
                      <a:pt x="403" y="1210"/>
                    </a:cubicBezTo>
                    <a:cubicBezTo>
                      <a:pt x="403" y="1210"/>
                      <a:pt x="397" y="1218"/>
                      <a:pt x="403" y="1221"/>
                    </a:cubicBezTo>
                    <a:cubicBezTo>
                      <a:pt x="409" y="1224"/>
                      <a:pt x="420" y="1224"/>
                      <a:pt x="420" y="1224"/>
                    </a:cubicBezTo>
                    <a:cubicBezTo>
                      <a:pt x="447" y="1249"/>
                      <a:pt x="447" y="1249"/>
                      <a:pt x="447" y="1249"/>
                    </a:cubicBezTo>
                    <a:cubicBezTo>
                      <a:pt x="462" y="1236"/>
                      <a:pt x="462" y="1236"/>
                      <a:pt x="462" y="1236"/>
                    </a:cubicBezTo>
                    <a:cubicBezTo>
                      <a:pt x="462" y="1236"/>
                      <a:pt x="475" y="1219"/>
                      <a:pt x="489" y="1234"/>
                    </a:cubicBezTo>
                    <a:cubicBezTo>
                      <a:pt x="503" y="1249"/>
                      <a:pt x="521" y="1263"/>
                      <a:pt x="521" y="1263"/>
                    </a:cubicBezTo>
                    <a:cubicBezTo>
                      <a:pt x="552" y="1269"/>
                      <a:pt x="552" y="1269"/>
                      <a:pt x="552" y="1269"/>
                    </a:cubicBezTo>
                    <a:cubicBezTo>
                      <a:pt x="552" y="1269"/>
                      <a:pt x="567" y="1301"/>
                      <a:pt x="571" y="1302"/>
                    </a:cubicBezTo>
                    <a:cubicBezTo>
                      <a:pt x="575" y="1303"/>
                      <a:pt x="579" y="1278"/>
                      <a:pt x="590" y="1285"/>
                    </a:cubicBezTo>
                    <a:cubicBezTo>
                      <a:pt x="601" y="1292"/>
                      <a:pt x="596" y="1308"/>
                      <a:pt x="604" y="1314"/>
                    </a:cubicBezTo>
                    <a:cubicBezTo>
                      <a:pt x="612" y="1320"/>
                      <a:pt x="626" y="1332"/>
                      <a:pt x="626" y="1332"/>
                    </a:cubicBezTo>
                    <a:cubicBezTo>
                      <a:pt x="626" y="1332"/>
                      <a:pt x="641" y="1321"/>
                      <a:pt x="646" y="1328"/>
                    </a:cubicBezTo>
                    <a:cubicBezTo>
                      <a:pt x="651" y="1335"/>
                      <a:pt x="634" y="1338"/>
                      <a:pt x="650" y="1345"/>
                    </a:cubicBezTo>
                    <a:cubicBezTo>
                      <a:pt x="666" y="1352"/>
                      <a:pt x="678" y="1343"/>
                      <a:pt x="678" y="1343"/>
                    </a:cubicBezTo>
                    <a:cubicBezTo>
                      <a:pt x="678" y="1343"/>
                      <a:pt x="678" y="1361"/>
                      <a:pt x="687" y="1362"/>
                    </a:cubicBezTo>
                    <a:cubicBezTo>
                      <a:pt x="696" y="1363"/>
                      <a:pt x="698" y="1349"/>
                      <a:pt x="698" y="1349"/>
                    </a:cubicBezTo>
                    <a:cubicBezTo>
                      <a:pt x="698" y="1349"/>
                      <a:pt x="697" y="1363"/>
                      <a:pt x="707" y="1362"/>
                    </a:cubicBezTo>
                    <a:cubicBezTo>
                      <a:pt x="717" y="1361"/>
                      <a:pt x="719" y="1353"/>
                      <a:pt x="719" y="1353"/>
                    </a:cubicBezTo>
                    <a:cubicBezTo>
                      <a:pt x="719" y="1353"/>
                      <a:pt x="752" y="1373"/>
                      <a:pt x="766" y="1372"/>
                    </a:cubicBezTo>
                    <a:cubicBezTo>
                      <a:pt x="780" y="1371"/>
                      <a:pt x="806" y="1346"/>
                      <a:pt x="817" y="1355"/>
                    </a:cubicBezTo>
                    <a:cubicBezTo>
                      <a:pt x="828" y="1364"/>
                      <a:pt x="817" y="1392"/>
                      <a:pt x="822" y="1394"/>
                    </a:cubicBezTo>
                    <a:cubicBezTo>
                      <a:pt x="827" y="1396"/>
                      <a:pt x="832" y="1395"/>
                      <a:pt x="832" y="1395"/>
                    </a:cubicBezTo>
                    <a:cubicBezTo>
                      <a:pt x="832" y="1395"/>
                      <a:pt x="856" y="1339"/>
                      <a:pt x="870" y="1344"/>
                    </a:cubicBezTo>
                    <a:cubicBezTo>
                      <a:pt x="884" y="1349"/>
                      <a:pt x="894" y="1350"/>
                      <a:pt x="894" y="1350"/>
                    </a:cubicBezTo>
                    <a:cubicBezTo>
                      <a:pt x="894" y="1364"/>
                      <a:pt x="894" y="1364"/>
                      <a:pt x="894" y="1364"/>
                    </a:cubicBezTo>
                    <a:cubicBezTo>
                      <a:pt x="894" y="1364"/>
                      <a:pt x="930" y="1346"/>
                      <a:pt x="943" y="1357"/>
                    </a:cubicBezTo>
                    <a:cubicBezTo>
                      <a:pt x="956" y="1368"/>
                      <a:pt x="956" y="1378"/>
                      <a:pt x="956" y="1378"/>
                    </a:cubicBezTo>
                    <a:cubicBezTo>
                      <a:pt x="956" y="1378"/>
                      <a:pt x="987" y="1380"/>
                      <a:pt x="995" y="1373"/>
                    </a:cubicBezTo>
                    <a:cubicBezTo>
                      <a:pt x="1003" y="1366"/>
                      <a:pt x="995" y="1350"/>
                      <a:pt x="995" y="1350"/>
                    </a:cubicBezTo>
                    <a:cubicBezTo>
                      <a:pt x="995" y="1350"/>
                      <a:pt x="1016" y="1348"/>
                      <a:pt x="1018" y="1343"/>
                    </a:cubicBezTo>
                    <a:cubicBezTo>
                      <a:pt x="1020" y="1338"/>
                      <a:pt x="1013" y="1322"/>
                      <a:pt x="1013" y="1322"/>
                    </a:cubicBezTo>
                    <a:cubicBezTo>
                      <a:pt x="1013" y="1322"/>
                      <a:pt x="1037" y="1326"/>
                      <a:pt x="1044" y="1318"/>
                    </a:cubicBezTo>
                    <a:cubicBezTo>
                      <a:pt x="1051" y="1310"/>
                      <a:pt x="1068" y="1291"/>
                      <a:pt x="1076" y="1291"/>
                    </a:cubicBezTo>
                    <a:cubicBezTo>
                      <a:pt x="1084" y="1291"/>
                      <a:pt x="1098" y="1305"/>
                      <a:pt x="1109" y="1305"/>
                    </a:cubicBezTo>
                    <a:cubicBezTo>
                      <a:pt x="1120" y="1305"/>
                      <a:pt x="1112" y="1274"/>
                      <a:pt x="1130" y="1283"/>
                    </a:cubicBezTo>
                    <a:cubicBezTo>
                      <a:pt x="1148" y="1292"/>
                      <a:pt x="1149" y="1297"/>
                      <a:pt x="1149" y="1297"/>
                    </a:cubicBezTo>
                    <a:cubicBezTo>
                      <a:pt x="1149" y="1297"/>
                      <a:pt x="1133" y="1305"/>
                      <a:pt x="1142" y="1307"/>
                    </a:cubicBezTo>
                    <a:cubicBezTo>
                      <a:pt x="1151" y="1309"/>
                      <a:pt x="1162" y="1308"/>
                      <a:pt x="1162" y="1308"/>
                    </a:cubicBezTo>
                    <a:cubicBezTo>
                      <a:pt x="1173" y="1328"/>
                      <a:pt x="1173" y="1328"/>
                      <a:pt x="1173" y="1328"/>
                    </a:cubicBezTo>
                    <a:cubicBezTo>
                      <a:pt x="1173" y="1328"/>
                      <a:pt x="1153" y="1337"/>
                      <a:pt x="1161" y="1339"/>
                    </a:cubicBezTo>
                    <a:cubicBezTo>
                      <a:pt x="1169" y="1341"/>
                      <a:pt x="1184" y="1341"/>
                      <a:pt x="1191" y="1341"/>
                    </a:cubicBezTo>
                    <a:cubicBezTo>
                      <a:pt x="1198" y="1341"/>
                      <a:pt x="1213" y="1345"/>
                      <a:pt x="1213" y="1345"/>
                    </a:cubicBezTo>
                    <a:cubicBezTo>
                      <a:pt x="1217" y="1332"/>
                      <a:pt x="1217" y="1332"/>
                      <a:pt x="1217" y="1332"/>
                    </a:cubicBezTo>
                    <a:cubicBezTo>
                      <a:pt x="1217" y="1332"/>
                      <a:pt x="1231" y="1339"/>
                      <a:pt x="1239" y="1347"/>
                    </a:cubicBezTo>
                    <a:cubicBezTo>
                      <a:pt x="1247" y="1355"/>
                      <a:pt x="1256" y="1382"/>
                      <a:pt x="1256" y="1382"/>
                    </a:cubicBezTo>
                    <a:cubicBezTo>
                      <a:pt x="1256" y="1382"/>
                      <a:pt x="1271" y="1380"/>
                      <a:pt x="1278" y="1382"/>
                    </a:cubicBezTo>
                    <a:cubicBezTo>
                      <a:pt x="1285" y="1384"/>
                      <a:pt x="1283" y="1406"/>
                      <a:pt x="1283" y="1406"/>
                    </a:cubicBezTo>
                    <a:cubicBezTo>
                      <a:pt x="1291" y="1422"/>
                      <a:pt x="1291" y="1422"/>
                      <a:pt x="1291" y="1422"/>
                    </a:cubicBezTo>
                    <a:cubicBezTo>
                      <a:pt x="1298" y="1459"/>
                      <a:pt x="1298" y="1459"/>
                      <a:pt x="1298" y="1459"/>
                    </a:cubicBezTo>
                    <a:cubicBezTo>
                      <a:pt x="1298" y="1459"/>
                      <a:pt x="1288" y="1465"/>
                      <a:pt x="1281" y="1465"/>
                    </a:cubicBezTo>
                    <a:cubicBezTo>
                      <a:pt x="1274" y="1465"/>
                      <a:pt x="1290" y="1476"/>
                      <a:pt x="1290" y="1476"/>
                    </a:cubicBezTo>
                    <a:cubicBezTo>
                      <a:pt x="1290" y="1476"/>
                      <a:pt x="1289" y="1482"/>
                      <a:pt x="1286" y="1489"/>
                    </a:cubicBezTo>
                    <a:cubicBezTo>
                      <a:pt x="1283" y="1496"/>
                      <a:pt x="1271" y="1488"/>
                      <a:pt x="1271" y="1488"/>
                    </a:cubicBezTo>
                    <a:cubicBezTo>
                      <a:pt x="1271" y="1488"/>
                      <a:pt x="1272" y="1497"/>
                      <a:pt x="1271" y="1508"/>
                    </a:cubicBezTo>
                    <a:cubicBezTo>
                      <a:pt x="1270" y="1519"/>
                      <a:pt x="1259" y="1515"/>
                      <a:pt x="1259" y="1515"/>
                    </a:cubicBezTo>
                    <a:cubicBezTo>
                      <a:pt x="1261" y="1535"/>
                      <a:pt x="1261" y="1535"/>
                      <a:pt x="1261" y="1535"/>
                    </a:cubicBezTo>
                    <a:cubicBezTo>
                      <a:pt x="1254" y="1538"/>
                      <a:pt x="1254" y="1538"/>
                      <a:pt x="1254" y="1538"/>
                    </a:cubicBezTo>
                    <a:cubicBezTo>
                      <a:pt x="1254" y="1538"/>
                      <a:pt x="1255" y="1547"/>
                      <a:pt x="1260" y="1552"/>
                    </a:cubicBezTo>
                    <a:cubicBezTo>
                      <a:pt x="1265" y="1557"/>
                      <a:pt x="1270" y="1567"/>
                      <a:pt x="1270" y="1567"/>
                    </a:cubicBezTo>
                    <a:cubicBezTo>
                      <a:pt x="1264" y="1581"/>
                      <a:pt x="1264" y="1581"/>
                      <a:pt x="1264" y="1581"/>
                    </a:cubicBezTo>
                    <a:cubicBezTo>
                      <a:pt x="1264" y="1581"/>
                      <a:pt x="1280" y="1571"/>
                      <a:pt x="1288" y="1570"/>
                    </a:cubicBezTo>
                    <a:cubicBezTo>
                      <a:pt x="1296" y="1569"/>
                      <a:pt x="1325" y="1569"/>
                      <a:pt x="1325" y="1569"/>
                    </a:cubicBezTo>
                    <a:cubicBezTo>
                      <a:pt x="1308" y="1584"/>
                      <a:pt x="1308" y="1584"/>
                      <a:pt x="1308" y="1584"/>
                    </a:cubicBezTo>
                    <a:cubicBezTo>
                      <a:pt x="1324" y="1597"/>
                      <a:pt x="1324" y="1597"/>
                      <a:pt x="1324" y="1597"/>
                    </a:cubicBezTo>
                    <a:cubicBezTo>
                      <a:pt x="1329" y="1624"/>
                      <a:pt x="1329" y="1624"/>
                      <a:pt x="1329" y="1624"/>
                    </a:cubicBezTo>
                    <a:cubicBezTo>
                      <a:pt x="1329" y="1624"/>
                      <a:pt x="1357" y="1625"/>
                      <a:pt x="1364" y="1631"/>
                    </a:cubicBezTo>
                    <a:cubicBezTo>
                      <a:pt x="1371" y="1637"/>
                      <a:pt x="1348" y="1646"/>
                      <a:pt x="1348" y="1646"/>
                    </a:cubicBezTo>
                    <a:cubicBezTo>
                      <a:pt x="1348" y="1646"/>
                      <a:pt x="1357" y="1658"/>
                      <a:pt x="1354" y="1661"/>
                    </a:cubicBezTo>
                    <a:cubicBezTo>
                      <a:pt x="1351" y="1664"/>
                      <a:pt x="1345" y="1678"/>
                      <a:pt x="1345" y="1678"/>
                    </a:cubicBezTo>
                    <a:cubicBezTo>
                      <a:pt x="1384" y="1682"/>
                      <a:pt x="1384" y="1682"/>
                      <a:pt x="1384" y="1682"/>
                    </a:cubicBezTo>
                    <a:cubicBezTo>
                      <a:pt x="1389" y="1702"/>
                      <a:pt x="1389" y="1702"/>
                      <a:pt x="1389" y="1702"/>
                    </a:cubicBezTo>
                    <a:cubicBezTo>
                      <a:pt x="1400" y="1701"/>
                      <a:pt x="1400" y="1701"/>
                      <a:pt x="1400" y="1701"/>
                    </a:cubicBezTo>
                    <a:cubicBezTo>
                      <a:pt x="1400" y="1701"/>
                      <a:pt x="1400" y="1713"/>
                      <a:pt x="1403" y="1713"/>
                    </a:cubicBezTo>
                    <a:cubicBezTo>
                      <a:pt x="1406" y="1713"/>
                      <a:pt x="1425" y="1712"/>
                      <a:pt x="1425" y="1712"/>
                    </a:cubicBezTo>
                    <a:cubicBezTo>
                      <a:pt x="1425" y="1712"/>
                      <a:pt x="1434" y="1694"/>
                      <a:pt x="1444" y="1695"/>
                    </a:cubicBezTo>
                    <a:cubicBezTo>
                      <a:pt x="1454" y="1696"/>
                      <a:pt x="1449" y="1714"/>
                      <a:pt x="1449" y="1714"/>
                    </a:cubicBezTo>
                    <a:cubicBezTo>
                      <a:pt x="1451" y="1727"/>
                      <a:pt x="1451" y="1727"/>
                      <a:pt x="1451" y="1727"/>
                    </a:cubicBezTo>
                    <a:cubicBezTo>
                      <a:pt x="1480" y="1729"/>
                      <a:pt x="1480" y="1729"/>
                      <a:pt x="1480" y="1729"/>
                    </a:cubicBezTo>
                    <a:cubicBezTo>
                      <a:pt x="1480" y="1704"/>
                      <a:pt x="1480" y="1704"/>
                      <a:pt x="1480" y="1704"/>
                    </a:cubicBezTo>
                    <a:cubicBezTo>
                      <a:pt x="1480" y="1704"/>
                      <a:pt x="1462" y="1692"/>
                      <a:pt x="1461" y="1679"/>
                    </a:cubicBezTo>
                    <a:cubicBezTo>
                      <a:pt x="1460" y="1666"/>
                      <a:pt x="1468" y="1657"/>
                      <a:pt x="1468" y="1657"/>
                    </a:cubicBezTo>
                    <a:cubicBezTo>
                      <a:pt x="1492" y="1659"/>
                      <a:pt x="1492" y="1659"/>
                      <a:pt x="1492" y="1659"/>
                    </a:cubicBezTo>
                    <a:cubicBezTo>
                      <a:pt x="1492" y="1653"/>
                      <a:pt x="1493" y="1646"/>
                      <a:pt x="1495" y="1642"/>
                    </a:cubicBezTo>
                    <a:cubicBezTo>
                      <a:pt x="1499" y="1634"/>
                      <a:pt x="1518" y="1657"/>
                      <a:pt x="1524" y="1657"/>
                    </a:cubicBezTo>
                    <a:cubicBezTo>
                      <a:pt x="1530" y="1657"/>
                      <a:pt x="1539" y="1641"/>
                      <a:pt x="1539" y="1641"/>
                    </a:cubicBezTo>
                    <a:cubicBezTo>
                      <a:pt x="1550" y="1653"/>
                      <a:pt x="1550" y="1653"/>
                      <a:pt x="1550" y="1653"/>
                    </a:cubicBezTo>
                    <a:cubicBezTo>
                      <a:pt x="1549" y="1640"/>
                      <a:pt x="1549" y="1640"/>
                      <a:pt x="1549" y="1640"/>
                    </a:cubicBezTo>
                    <a:cubicBezTo>
                      <a:pt x="1554" y="1639"/>
                      <a:pt x="1554" y="1639"/>
                      <a:pt x="1554" y="1639"/>
                    </a:cubicBezTo>
                    <a:cubicBezTo>
                      <a:pt x="1563" y="1652"/>
                      <a:pt x="1563" y="1652"/>
                      <a:pt x="1563" y="1652"/>
                    </a:cubicBezTo>
                    <a:cubicBezTo>
                      <a:pt x="1563" y="1652"/>
                      <a:pt x="1562" y="1657"/>
                      <a:pt x="1575" y="1656"/>
                    </a:cubicBezTo>
                    <a:cubicBezTo>
                      <a:pt x="1588" y="1655"/>
                      <a:pt x="1571" y="1639"/>
                      <a:pt x="1571" y="1639"/>
                    </a:cubicBezTo>
                    <a:cubicBezTo>
                      <a:pt x="1582" y="1639"/>
                      <a:pt x="1582" y="1639"/>
                      <a:pt x="1582" y="1639"/>
                    </a:cubicBezTo>
                    <a:cubicBezTo>
                      <a:pt x="1586" y="1646"/>
                      <a:pt x="1586" y="1646"/>
                      <a:pt x="1586" y="1646"/>
                    </a:cubicBezTo>
                    <a:cubicBezTo>
                      <a:pt x="1586" y="1646"/>
                      <a:pt x="1594" y="1642"/>
                      <a:pt x="1601" y="1640"/>
                    </a:cubicBezTo>
                    <a:cubicBezTo>
                      <a:pt x="1608" y="1638"/>
                      <a:pt x="1602" y="1624"/>
                      <a:pt x="1606" y="1619"/>
                    </a:cubicBezTo>
                    <a:cubicBezTo>
                      <a:pt x="1610" y="1614"/>
                      <a:pt x="1625" y="1610"/>
                      <a:pt x="1625" y="1610"/>
                    </a:cubicBezTo>
                    <a:cubicBezTo>
                      <a:pt x="1647" y="1632"/>
                      <a:pt x="1647" y="1632"/>
                      <a:pt x="1647" y="1632"/>
                    </a:cubicBezTo>
                    <a:cubicBezTo>
                      <a:pt x="1668" y="1627"/>
                      <a:pt x="1668" y="1627"/>
                      <a:pt x="1668" y="1627"/>
                    </a:cubicBezTo>
                    <a:cubicBezTo>
                      <a:pt x="1673" y="1635"/>
                      <a:pt x="1673" y="1635"/>
                      <a:pt x="1673" y="1635"/>
                    </a:cubicBezTo>
                    <a:cubicBezTo>
                      <a:pt x="1673" y="1635"/>
                      <a:pt x="1693" y="1634"/>
                      <a:pt x="1698" y="1642"/>
                    </a:cubicBezTo>
                    <a:cubicBezTo>
                      <a:pt x="1703" y="1650"/>
                      <a:pt x="1687" y="1657"/>
                      <a:pt x="1687" y="1657"/>
                    </a:cubicBezTo>
                    <a:cubicBezTo>
                      <a:pt x="1691" y="1667"/>
                      <a:pt x="1691" y="1667"/>
                      <a:pt x="1691" y="1667"/>
                    </a:cubicBezTo>
                    <a:cubicBezTo>
                      <a:pt x="1698" y="1671"/>
                      <a:pt x="1698" y="1671"/>
                      <a:pt x="1698" y="1671"/>
                    </a:cubicBezTo>
                    <a:cubicBezTo>
                      <a:pt x="1698" y="1684"/>
                      <a:pt x="1698" y="1684"/>
                      <a:pt x="1698" y="1684"/>
                    </a:cubicBezTo>
                    <a:cubicBezTo>
                      <a:pt x="1709" y="1685"/>
                      <a:pt x="1709" y="1685"/>
                      <a:pt x="1709" y="1685"/>
                    </a:cubicBezTo>
                    <a:cubicBezTo>
                      <a:pt x="1709" y="1685"/>
                      <a:pt x="1713" y="1690"/>
                      <a:pt x="1720" y="1697"/>
                    </a:cubicBezTo>
                    <a:cubicBezTo>
                      <a:pt x="1727" y="1704"/>
                      <a:pt x="1740" y="1701"/>
                      <a:pt x="1748" y="1702"/>
                    </a:cubicBezTo>
                    <a:cubicBezTo>
                      <a:pt x="1752" y="1702"/>
                      <a:pt x="1755" y="1704"/>
                      <a:pt x="1757" y="1705"/>
                    </a:cubicBezTo>
                    <a:cubicBezTo>
                      <a:pt x="1786" y="1686"/>
                      <a:pt x="1786" y="1686"/>
                      <a:pt x="1786" y="1686"/>
                    </a:cubicBezTo>
                    <a:cubicBezTo>
                      <a:pt x="1798" y="1694"/>
                      <a:pt x="1798" y="1694"/>
                      <a:pt x="1798" y="1694"/>
                    </a:cubicBezTo>
                    <a:cubicBezTo>
                      <a:pt x="1798" y="1694"/>
                      <a:pt x="1843" y="1694"/>
                      <a:pt x="1849" y="1705"/>
                    </a:cubicBezTo>
                    <a:cubicBezTo>
                      <a:pt x="1854" y="1717"/>
                      <a:pt x="1839" y="1739"/>
                      <a:pt x="1846" y="1750"/>
                    </a:cubicBezTo>
                    <a:cubicBezTo>
                      <a:pt x="1854" y="1761"/>
                      <a:pt x="1875" y="1776"/>
                      <a:pt x="1875" y="1776"/>
                    </a:cubicBezTo>
                    <a:cubicBezTo>
                      <a:pt x="1889" y="1774"/>
                      <a:pt x="1889" y="1774"/>
                      <a:pt x="1889" y="1774"/>
                    </a:cubicBezTo>
                    <a:cubicBezTo>
                      <a:pt x="1889" y="1762"/>
                      <a:pt x="1889" y="1762"/>
                      <a:pt x="1889" y="1762"/>
                    </a:cubicBezTo>
                    <a:cubicBezTo>
                      <a:pt x="1889" y="1762"/>
                      <a:pt x="1880" y="1730"/>
                      <a:pt x="1892" y="1713"/>
                    </a:cubicBezTo>
                    <a:cubicBezTo>
                      <a:pt x="1904" y="1697"/>
                      <a:pt x="1931" y="1699"/>
                      <a:pt x="1945" y="1696"/>
                    </a:cubicBezTo>
                    <a:cubicBezTo>
                      <a:pt x="1958" y="1693"/>
                      <a:pt x="2001" y="1684"/>
                      <a:pt x="2001" y="1674"/>
                    </a:cubicBezTo>
                    <a:cubicBezTo>
                      <a:pt x="2002" y="1664"/>
                      <a:pt x="2002" y="1634"/>
                      <a:pt x="2011" y="1632"/>
                    </a:cubicBezTo>
                    <a:cubicBezTo>
                      <a:pt x="2020" y="1630"/>
                      <a:pt x="2027" y="1664"/>
                      <a:pt x="2036" y="1660"/>
                    </a:cubicBezTo>
                    <a:cubicBezTo>
                      <a:pt x="2046" y="1657"/>
                      <a:pt x="2066" y="1626"/>
                      <a:pt x="2066" y="1626"/>
                    </a:cubicBezTo>
                    <a:cubicBezTo>
                      <a:pt x="2077" y="1636"/>
                      <a:pt x="2077" y="1636"/>
                      <a:pt x="2077" y="1636"/>
                    </a:cubicBezTo>
                    <a:cubicBezTo>
                      <a:pt x="2099" y="1629"/>
                      <a:pt x="2099" y="1629"/>
                      <a:pt x="2099" y="1629"/>
                    </a:cubicBezTo>
                    <a:cubicBezTo>
                      <a:pt x="2099" y="1629"/>
                      <a:pt x="2124" y="1636"/>
                      <a:pt x="2136" y="1629"/>
                    </a:cubicBezTo>
                    <a:cubicBezTo>
                      <a:pt x="2149" y="1622"/>
                      <a:pt x="2154" y="1619"/>
                      <a:pt x="2161" y="1614"/>
                    </a:cubicBezTo>
                    <a:cubicBezTo>
                      <a:pt x="2167" y="1609"/>
                      <a:pt x="2196" y="1584"/>
                      <a:pt x="2201" y="1574"/>
                    </a:cubicBezTo>
                    <a:cubicBezTo>
                      <a:pt x="2205" y="1564"/>
                      <a:pt x="2192" y="1544"/>
                      <a:pt x="2192" y="1544"/>
                    </a:cubicBezTo>
                    <a:cubicBezTo>
                      <a:pt x="2205" y="1544"/>
                      <a:pt x="2205" y="1544"/>
                      <a:pt x="2205" y="1544"/>
                    </a:cubicBezTo>
                    <a:cubicBezTo>
                      <a:pt x="2211" y="1524"/>
                      <a:pt x="2211" y="1524"/>
                      <a:pt x="2211" y="1524"/>
                    </a:cubicBezTo>
                    <a:cubicBezTo>
                      <a:pt x="2226" y="1525"/>
                      <a:pt x="2226" y="1525"/>
                      <a:pt x="2226" y="1525"/>
                    </a:cubicBezTo>
                    <a:cubicBezTo>
                      <a:pt x="2233" y="1500"/>
                      <a:pt x="2233" y="1500"/>
                      <a:pt x="2233" y="1500"/>
                    </a:cubicBezTo>
                    <a:cubicBezTo>
                      <a:pt x="2241" y="1500"/>
                      <a:pt x="2241" y="1500"/>
                      <a:pt x="2241" y="1500"/>
                    </a:cubicBezTo>
                    <a:cubicBezTo>
                      <a:pt x="2245" y="1473"/>
                      <a:pt x="2245" y="1473"/>
                      <a:pt x="2245" y="1473"/>
                    </a:cubicBezTo>
                    <a:cubicBezTo>
                      <a:pt x="2245" y="1473"/>
                      <a:pt x="2259" y="1478"/>
                      <a:pt x="2259" y="1456"/>
                    </a:cubicBezTo>
                    <a:cubicBezTo>
                      <a:pt x="2259" y="1434"/>
                      <a:pt x="2246" y="1437"/>
                      <a:pt x="2251" y="1429"/>
                    </a:cubicBezTo>
                    <a:cubicBezTo>
                      <a:pt x="2255" y="1420"/>
                      <a:pt x="2274" y="1423"/>
                      <a:pt x="2274" y="1405"/>
                    </a:cubicBezTo>
                    <a:cubicBezTo>
                      <a:pt x="2275" y="1388"/>
                      <a:pt x="2263" y="1388"/>
                      <a:pt x="2264" y="1381"/>
                    </a:cubicBezTo>
                    <a:cubicBezTo>
                      <a:pt x="2264" y="1373"/>
                      <a:pt x="2275" y="1370"/>
                      <a:pt x="2275" y="1370"/>
                    </a:cubicBezTo>
                    <a:cubicBezTo>
                      <a:pt x="2276" y="1344"/>
                      <a:pt x="2276" y="1344"/>
                      <a:pt x="2276" y="1344"/>
                    </a:cubicBezTo>
                    <a:cubicBezTo>
                      <a:pt x="2276" y="1344"/>
                      <a:pt x="2303" y="1336"/>
                      <a:pt x="2310" y="1320"/>
                    </a:cubicBezTo>
                    <a:cubicBezTo>
                      <a:pt x="2317" y="1304"/>
                      <a:pt x="2300" y="1303"/>
                      <a:pt x="2300" y="1303"/>
                    </a:cubicBezTo>
                    <a:cubicBezTo>
                      <a:pt x="2300" y="1303"/>
                      <a:pt x="2332" y="1298"/>
                      <a:pt x="2332" y="1289"/>
                    </a:cubicBezTo>
                    <a:cubicBezTo>
                      <a:pt x="2333" y="1280"/>
                      <a:pt x="2314" y="1275"/>
                      <a:pt x="2314" y="1275"/>
                    </a:cubicBezTo>
                    <a:cubicBezTo>
                      <a:pt x="2314" y="1275"/>
                      <a:pt x="2352" y="1241"/>
                      <a:pt x="2335" y="1231"/>
                    </a:cubicBezTo>
                    <a:cubicBezTo>
                      <a:pt x="2318" y="1222"/>
                      <a:pt x="2238" y="1244"/>
                      <a:pt x="2238" y="1244"/>
                    </a:cubicBezTo>
                    <a:cubicBezTo>
                      <a:pt x="2228" y="1233"/>
                      <a:pt x="2228" y="1233"/>
                      <a:pt x="2228" y="1233"/>
                    </a:cubicBezTo>
                    <a:cubicBezTo>
                      <a:pt x="2253" y="1232"/>
                      <a:pt x="2253" y="1232"/>
                      <a:pt x="2253" y="1232"/>
                    </a:cubicBezTo>
                    <a:cubicBezTo>
                      <a:pt x="2253" y="1232"/>
                      <a:pt x="2253" y="1217"/>
                      <a:pt x="2263" y="1213"/>
                    </a:cubicBezTo>
                    <a:cubicBezTo>
                      <a:pt x="2273" y="1209"/>
                      <a:pt x="2292" y="1207"/>
                      <a:pt x="2292" y="1207"/>
                    </a:cubicBezTo>
                    <a:cubicBezTo>
                      <a:pt x="2292" y="1207"/>
                      <a:pt x="2279" y="1183"/>
                      <a:pt x="2275" y="1182"/>
                    </a:cubicBezTo>
                    <a:cubicBezTo>
                      <a:pt x="2271" y="1181"/>
                      <a:pt x="2248" y="1175"/>
                      <a:pt x="2248" y="1175"/>
                    </a:cubicBezTo>
                    <a:cubicBezTo>
                      <a:pt x="2240" y="1164"/>
                      <a:pt x="2240" y="1164"/>
                      <a:pt x="2240" y="1164"/>
                    </a:cubicBezTo>
                    <a:cubicBezTo>
                      <a:pt x="2231" y="1165"/>
                      <a:pt x="2231" y="1165"/>
                      <a:pt x="2231" y="1165"/>
                    </a:cubicBezTo>
                    <a:cubicBezTo>
                      <a:pt x="2231" y="1165"/>
                      <a:pt x="2222" y="1153"/>
                      <a:pt x="2215" y="1152"/>
                    </a:cubicBezTo>
                    <a:cubicBezTo>
                      <a:pt x="2208" y="1151"/>
                      <a:pt x="2190" y="1157"/>
                      <a:pt x="2190" y="1157"/>
                    </a:cubicBezTo>
                    <a:cubicBezTo>
                      <a:pt x="2167" y="1126"/>
                      <a:pt x="2167" y="1126"/>
                      <a:pt x="2167" y="1126"/>
                    </a:cubicBezTo>
                    <a:cubicBezTo>
                      <a:pt x="2167" y="1126"/>
                      <a:pt x="2188" y="1147"/>
                      <a:pt x="2194" y="1145"/>
                    </a:cubicBezTo>
                    <a:cubicBezTo>
                      <a:pt x="2200" y="1143"/>
                      <a:pt x="2207" y="1139"/>
                      <a:pt x="2207" y="1139"/>
                    </a:cubicBezTo>
                    <a:cubicBezTo>
                      <a:pt x="2226" y="1144"/>
                      <a:pt x="2226" y="1144"/>
                      <a:pt x="2226" y="1144"/>
                    </a:cubicBezTo>
                    <a:cubicBezTo>
                      <a:pt x="2236" y="1155"/>
                      <a:pt x="2236" y="1155"/>
                      <a:pt x="2236" y="1155"/>
                    </a:cubicBezTo>
                    <a:cubicBezTo>
                      <a:pt x="2245" y="1151"/>
                      <a:pt x="2245" y="1151"/>
                      <a:pt x="2245" y="1151"/>
                    </a:cubicBezTo>
                    <a:cubicBezTo>
                      <a:pt x="2276" y="1161"/>
                      <a:pt x="2276" y="1161"/>
                      <a:pt x="2276" y="1161"/>
                    </a:cubicBezTo>
                    <a:cubicBezTo>
                      <a:pt x="2263" y="1144"/>
                      <a:pt x="2263" y="1144"/>
                      <a:pt x="2263" y="1144"/>
                    </a:cubicBezTo>
                    <a:cubicBezTo>
                      <a:pt x="2252" y="1142"/>
                      <a:pt x="2252" y="1142"/>
                      <a:pt x="2252" y="1142"/>
                    </a:cubicBezTo>
                    <a:cubicBezTo>
                      <a:pt x="2252" y="1142"/>
                      <a:pt x="2251" y="1120"/>
                      <a:pt x="2243" y="1119"/>
                    </a:cubicBezTo>
                    <a:cubicBezTo>
                      <a:pt x="2235" y="1118"/>
                      <a:pt x="2223" y="1115"/>
                      <a:pt x="2218" y="1111"/>
                    </a:cubicBezTo>
                    <a:cubicBezTo>
                      <a:pt x="2213" y="1107"/>
                      <a:pt x="2211" y="1088"/>
                      <a:pt x="2211" y="1088"/>
                    </a:cubicBezTo>
                    <a:cubicBezTo>
                      <a:pt x="2157" y="1022"/>
                      <a:pt x="2157" y="1022"/>
                      <a:pt x="2157" y="1022"/>
                    </a:cubicBezTo>
                    <a:cubicBezTo>
                      <a:pt x="2135" y="1016"/>
                      <a:pt x="2135" y="1016"/>
                      <a:pt x="2135" y="1016"/>
                    </a:cubicBezTo>
                    <a:cubicBezTo>
                      <a:pt x="2112" y="998"/>
                      <a:pt x="2112" y="998"/>
                      <a:pt x="2112" y="998"/>
                    </a:cubicBezTo>
                    <a:cubicBezTo>
                      <a:pt x="2097" y="1000"/>
                      <a:pt x="2097" y="1000"/>
                      <a:pt x="2097" y="1000"/>
                    </a:cubicBezTo>
                    <a:cubicBezTo>
                      <a:pt x="2097" y="1000"/>
                      <a:pt x="2084" y="975"/>
                      <a:pt x="2090" y="971"/>
                    </a:cubicBezTo>
                    <a:cubicBezTo>
                      <a:pt x="2096" y="967"/>
                      <a:pt x="2114" y="955"/>
                      <a:pt x="2114" y="946"/>
                    </a:cubicBezTo>
                    <a:cubicBezTo>
                      <a:pt x="2114" y="937"/>
                      <a:pt x="2107" y="919"/>
                      <a:pt x="2107" y="919"/>
                    </a:cubicBezTo>
                    <a:cubicBezTo>
                      <a:pt x="2107" y="919"/>
                      <a:pt x="2124" y="936"/>
                      <a:pt x="2132" y="930"/>
                    </a:cubicBezTo>
                    <a:cubicBezTo>
                      <a:pt x="2140" y="924"/>
                      <a:pt x="2131" y="897"/>
                      <a:pt x="2131" y="897"/>
                    </a:cubicBezTo>
                    <a:cubicBezTo>
                      <a:pt x="2146" y="898"/>
                      <a:pt x="2146" y="898"/>
                      <a:pt x="2146" y="898"/>
                    </a:cubicBezTo>
                    <a:cubicBezTo>
                      <a:pt x="2171" y="879"/>
                      <a:pt x="2171" y="879"/>
                      <a:pt x="2171" y="879"/>
                    </a:cubicBezTo>
                    <a:cubicBezTo>
                      <a:pt x="2171" y="879"/>
                      <a:pt x="2191" y="885"/>
                      <a:pt x="2196" y="884"/>
                    </a:cubicBezTo>
                    <a:cubicBezTo>
                      <a:pt x="2201" y="883"/>
                      <a:pt x="2192" y="869"/>
                      <a:pt x="2192" y="869"/>
                    </a:cubicBezTo>
                    <a:cubicBezTo>
                      <a:pt x="2196" y="853"/>
                      <a:pt x="2196" y="853"/>
                      <a:pt x="2196" y="853"/>
                    </a:cubicBezTo>
                    <a:cubicBezTo>
                      <a:pt x="2174" y="853"/>
                      <a:pt x="2174" y="853"/>
                      <a:pt x="2174" y="853"/>
                    </a:cubicBezTo>
                    <a:cubicBezTo>
                      <a:pt x="2166" y="846"/>
                      <a:pt x="2166" y="846"/>
                      <a:pt x="2166" y="846"/>
                    </a:cubicBezTo>
                    <a:cubicBezTo>
                      <a:pt x="2161" y="854"/>
                      <a:pt x="2161" y="854"/>
                      <a:pt x="2161" y="854"/>
                    </a:cubicBezTo>
                    <a:cubicBezTo>
                      <a:pt x="2140" y="851"/>
                      <a:pt x="2140" y="851"/>
                      <a:pt x="2140" y="851"/>
                    </a:cubicBezTo>
                    <a:cubicBezTo>
                      <a:pt x="2140" y="851"/>
                      <a:pt x="2124" y="833"/>
                      <a:pt x="2111" y="833"/>
                    </a:cubicBezTo>
                    <a:cubicBezTo>
                      <a:pt x="2098" y="833"/>
                      <a:pt x="2080" y="856"/>
                      <a:pt x="2079" y="861"/>
                    </a:cubicBezTo>
                    <a:cubicBezTo>
                      <a:pt x="2078" y="866"/>
                      <a:pt x="2074" y="875"/>
                      <a:pt x="2064" y="873"/>
                    </a:cubicBezTo>
                    <a:cubicBezTo>
                      <a:pt x="2054" y="871"/>
                      <a:pt x="2032" y="865"/>
                      <a:pt x="2030" y="851"/>
                    </a:cubicBezTo>
                    <a:cubicBezTo>
                      <a:pt x="2028" y="837"/>
                      <a:pt x="2020" y="820"/>
                      <a:pt x="2014" y="816"/>
                    </a:cubicBezTo>
                    <a:cubicBezTo>
                      <a:pt x="2008" y="812"/>
                      <a:pt x="2004" y="819"/>
                      <a:pt x="2004" y="819"/>
                    </a:cubicBezTo>
                    <a:cubicBezTo>
                      <a:pt x="2004" y="828"/>
                      <a:pt x="2004" y="828"/>
                      <a:pt x="2004" y="828"/>
                    </a:cubicBezTo>
                    <a:cubicBezTo>
                      <a:pt x="1996" y="816"/>
                      <a:pt x="1996" y="816"/>
                      <a:pt x="1996" y="816"/>
                    </a:cubicBezTo>
                    <a:cubicBezTo>
                      <a:pt x="1996" y="816"/>
                      <a:pt x="1968" y="819"/>
                      <a:pt x="1959" y="810"/>
                    </a:cubicBezTo>
                    <a:cubicBezTo>
                      <a:pt x="1950" y="801"/>
                      <a:pt x="1939" y="782"/>
                      <a:pt x="1942" y="776"/>
                    </a:cubicBezTo>
                    <a:cubicBezTo>
                      <a:pt x="1945" y="770"/>
                      <a:pt x="1944" y="760"/>
                      <a:pt x="1944" y="760"/>
                    </a:cubicBezTo>
                    <a:cubicBezTo>
                      <a:pt x="1955" y="759"/>
                      <a:pt x="1955" y="759"/>
                      <a:pt x="1955" y="759"/>
                    </a:cubicBezTo>
                    <a:cubicBezTo>
                      <a:pt x="1955" y="759"/>
                      <a:pt x="1961" y="768"/>
                      <a:pt x="1965" y="767"/>
                    </a:cubicBezTo>
                    <a:cubicBezTo>
                      <a:pt x="1969" y="766"/>
                      <a:pt x="1975" y="758"/>
                      <a:pt x="1975" y="758"/>
                    </a:cubicBezTo>
                    <a:cubicBezTo>
                      <a:pt x="1975" y="758"/>
                      <a:pt x="1988" y="766"/>
                      <a:pt x="1997" y="758"/>
                    </a:cubicBezTo>
                    <a:cubicBezTo>
                      <a:pt x="2006" y="750"/>
                      <a:pt x="1998" y="742"/>
                      <a:pt x="1998" y="742"/>
                    </a:cubicBezTo>
                    <a:cubicBezTo>
                      <a:pt x="1998" y="742"/>
                      <a:pt x="1997" y="718"/>
                      <a:pt x="2003" y="714"/>
                    </a:cubicBezTo>
                    <a:cubicBezTo>
                      <a:pt x="2009" y="710"/>
                      <a:pt x="2028" y="718"/>
                      <a:pt x="2032" y="707"/>
                    </a:cubicBezTo>
                    <a:cubicBezTo>
                      <a:pt x="2036" y="696"/>
                      <a:pt x="2037" y="683"/>
                      <a:pt x="2037" y="683"/>
                    </a:cubicBezTo>
                    <a:cubicBezTo>
                      <a:pt x="2049" y="676"/>
                      <a:pt x="2049" y="676"/>
                      <a:pt x="2049" y="676"/>
                    </a:cubicBezTo>
                    <a:cubicBezTo>
                      <a:pt x="2043" y="668"/>
                      <a:pt x="2043" y="668"/>
                      <a:pt x="2043" y="668"/>
                    </a:cubicBezTo>
                    <a:cubicBezTo>
                      <a:pt x="2068" y="675"/>
                      <a:pt x="2068" y="675"/>
                      <a:pt x="2068" y="675"/>
                    </a:cubicBezTo>
                    <a:cubicBezTo>
                      <a:pt x="2079" y="665"/>
                      <a:pt x="2079" y="665"/>
                      <a:pt x="2079" y="665"/>
                    </a:cubicBezTo>
                    <a:cubicBezTo>
                      <a:pt x="2079" y="665"/>
                      <a:pt x="2110" y="688"/>
                      <a:pt x="2108" y="702"/>
                    </a:cubicBezTo>
                    <a:cubicBezTo>
                      <a:pt x="2106" y="716"/>
                      <a:pt x="2088" y="719"/>
                      <a:pt x="2087" y="728"/>
                    </a:cubicBezTo>
                    <a:cubicBezTo>
                      <a:pt x="2086" y="737"/>
                      <a:pt x="2091" y="752"/>
                      <a:pt x="2098" y="752"/>
                    </a:cubicBezTo>
                    <a:cubicBezTo>
                      <a:pt x="2105" y="752"/>
                      <a:pt x="2114" y="749"/>
                      <a:pt x="2114" y="749"/>
                    </a:cubicBezTo>
                    <a:cubicBezTo>
                      <a:pt x="2109" y="767"/>
                      <a:pt x="2109" y="767"/>
                      <a:pt x="2109" y="767"/>
                    </a:cubicBezTo>
                    <a:cubicBezTo>
                      <a:pt x="2109" y="767"/>
                      <a:pt x="2090" y="784"/>
                      <a:pt x="2099" y="786"/>
                    </a:cubicBezTo>
                    <a:cubicBezTo>
                      <a:pt x="2108" y="788"/>
                      <a:pt x="2122" y="774"/>
                      <a:pt x="2122" y="774"/>
                    </a:cubicBezTo>
                    <a:cubicBezTo>
                      <a:pt x="2122" y="774"/>
                      <a:pt x="2126" y="775"/>
                      <a:pt x="2131" y="770"/>
                    </a:cubicBezTo>
                    <a:cubicBezTo>
                      <a:pt x="2136" y="765"/>
                      <a:pt x="2135" y="750"/>
                      <a:pt x="2135" y="750"/>
                    </a:cubicBezTo>
                    <a:cubicBezTo>
                      <a:pt x="2135" y="750"/>
                      <a:pt x="2176" y="729"/>
                      <a:pt x="2180" y="726"/>
                    </a:cubicBezTo>
                    <a:cubicBezTo>
                      <a:pt x="2184" y="723"/>
                      <a:pt x="2205" y="725"/>
                      <a:pt x="2205" y="725"/>
                    </a:cubicBezTo>
                    <a:cubicBezTo>
                      <a:pt x="2212" y="714"/>
                      <a:pt x="2212" y="714"/>
                      <a:pt x="2212" y="714"/>
                    </a:cubicBezTo>
                    <a:cubicBezTo>
                      <a:pt x="2210" y="712"/>
                      <a:pt x="2208" y="706"/>
                      <a:pt x="2218" y="698"/>
                    </a:cubicBezTo>
                    <a:cubicBezTo>
                      <a:pt x="2230" y="688"/>
                      <a:pt x="2237" y="687"/>
                      <a:pt x="2252" y="675"/>
                    </a:cubicBezTo>
                    <a:cubicBezTo>
                      <a:pt x="2267" y="663"/>
                      <a:pt x="2262" y="625"/>
                      <a:pt x="2266" y="623"/>
                    </a:cubicBezTo>
                    <a:cubicBezTo>
                      <a:pt x="2270" y="621"/>
                      <a:pt x="2285" y="632"/>
                      <a:pt x="2292" y="637"/>
                    </a:cubicBezTo>
                    <a:cubicBezTo>
                      <a:pt x="2299" y="642"/>
                      <a:pt x="2339" y="641"/>
                      <a:pt x="2339" y="641"/>
                    </a:cubicBezTo>
                    <a:cubicBezTo>
                      <a:pt x="2340" y="631"/>
                      <a:pt x="2340" y="631"/>
                      <a:pt x="2340" y="631"/>
                    </a:cubicBezTo>
                    <a:cubicBezTo>
                      <a:pt x="2340" y="631"/>
                      <a:pt x="2312" y="618"/>
                      <a:pt x="2318" y="610"/>
                    </a:cubicBezTo>
                    <a:cubicBezTo>
                      <a:pt x="2324" y="602"/>
                      <a:pt x="2348" y="618"/>
                      <a:pt x="2358" y="609"/>
                    </a:cubicBezTo>
                    <a:cubicBezTo>
                      <a:pt x="2368" y="600"/>
                      <a:pt x="2358" y="588"/>
                      <a:pt x="2358" y="588"/>
                    </a:cubicBezTo>
                    <a:cubicBezTo>
                      <a:pt x="2358" y="588"/>
                      <a:pt x="2374" y="592"/>
                      <a:pt x="2376" y="587"/>
                    </a:cubicBezTo>
                    <a:cubicBezTo>
                      <a:pt x="2378" y="582"/>
                      <a:pt x="2365" y="560"/>
                      <a:pt x="2365" y="560"/>
                    </a:cubicBezTo>
                    <a:cubicBezTo>
                      <a:pt x="2387" y="560"/>
                      <a:pt x="2387" y="560"/>
                      <a:pt x="2387" y="560"/>
                    </a:cubicBezTo>
                    <a:cubicBezTo>
                      <a:pt x="2397" y="577"/>
                      <a:pt x="2397" y="577"/>
                      <a:pt x="2397" y="577"/>
                    </a:cubicBezTo>
                    <a:cubicBezTo>
                      <a:pt x="2404" y="559"/>
                      <a:pt x="2404" y="559"/>
                      <a:pt x="2404" y="559"/>
                    </a:cubicBezTo>
                    <a:cubicBezTo>
                      <a:pt x="2421" y="563"/>
                      <a:pt x="2421" y="563"/>
                      <a:pt x="2421" y="563"/>
                    </a:cubicBezTo>
                    <a:cubicBezTo>
                      <a:pt x="2420" y="540"/>
                      <a:pt x="2420" y="540"/>
                      <a:pt x="2420" y="540"/>
                    </a:cubicBezTo>
                    <a:cubicBezTo>
                      <a:pt x="2420" y="540"/>
                      <a:pt x="2409" y="529"/>
                      <a:pt x="2407" y="523"/>
                    </a:cubicBezTo>
                    <a:cubicBezTo>
                      <a:pt x="2405" y="517"/>
                      <a:pt x="2401" y="498"/>
                      <a:pt x="2387" y="485"/>
                    </a:cubicBezTo>
                    <a:cubicBezTo>
                      <a:pt x="2373" y="472"/>
                      <a:pt x="2358" y="471"/>
                      <a:pt x="2361" y="461"/>
                    </a:cubicBezTo>
                    <a:cubicBezTo>
                      <a:pt x="2364" y="451"/>
                      <a:pt x="2377" y="460"/>
                      <a:pt x="2379" y="455"/>
                    </a:cubicBezTo>
                    <a:cubicBezTo>
                      <a:pt x="2381" y="450"/>
                      <a:pt x="2369" y="444"/>
                      <a:pt x="2380" y="439"/>
                    </a:cubicBezTo>
                    <a:cubicBezTo>
                      <a:pt x="2391" y="434"/>
                      <a:pt x="2427" y="457"/>
                      <a:pt x="2434" y="451"/>
                    </a:cubicBezTo>
                    <a:cubicBezTo>
                      <a:pt x="2441" y="445"/>
                      <a:pt x="2439" y="444"/>
                      <a:pt x="2434" y="432"/>
                    </a:cubicBezTo>
                    <a:cubicBezTo>
                      <a:pt x="2429" y="420"/>
                      <a:pt x="2441" y="416"/>
                      <a:pt x="2441" y="4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5" name="Freeform 41">
                <a:extLst>
                  <a:ext uri="{FF2B5EF4-FFF2-40B4-BE49-F238E27FC236}">
                    <a16:creationId xmlns:a16="http://schemas.microsoft.com/office/drawing/2014/main" id="{D3B89A58-51DE-405D-BF0D-150C4DB128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05338" y="2879725"/>
                <a:ext cx="19050" cy="19050"/>
              </a:xfrm>
              <a:custGeom>
                <a:avLst/>
                <a:gdLst>
                  <a:gd name="T0" fmla="*/ 23 w 34"/>
                  <a:gd name="T1" fmla="*/ 33 h 33"/>
                  <a:gd name="T2" fmla="*/ 8 w 34"/>
                  <a:gd name="T3" fmla="*/ 14 h 33"/>
                  <a:gd name="T4" fmla="*/ 23 w 34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33">
                    <a:moveTo>
                      <a:pt x="23" y="33"/>
                    </a:moveTo>
                    <a:cubicBezTo>
                      <a:pt x="34" y="20"/>
                      <a:pt x="16" y="0"/>
                      <a:pt x="8" y="14"/>
                    </a:cubicBezTo>
                    <a:cubicBezTo>
                      <a:pt x="0" y="28"/>
                      <a:pt x="23" y="33"/>
                      <a:pt x="23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6" name="Freeform 42">
                <a:extLst>
                  <a:ext uri="{FF2B5EF4-FFF2-40B4-BE49-F238E27FC236}">
                    <a16:creationId xmlns:a16="http://schemas.microsoft.com/office/drawing/2014/main" id="{1306EEA2-E5BC-40FD-BEFF-42D6FCF79A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62538" y="2903538"/>
                <a:ext cx="53975" cy="33338"/>
              </a:xfrm>
              <a:custGeom>
                <a:avLst/>
                <a:gdLst>
                  <a:gd name="T0" fmla="*/ 1 w 98"/>
                  <a:gd name="T1" fmla="*/ 31 h 60"/>
                  <a:gd name="T2" fmla="*/ 36 w 98"/>
                  <a:gd name="T3" fmla="*/ 57 h 60"/>
                  <a:gd name="T4" fmla="*/ 61 w 98"/>
                  <a:gd name="T5" fmla="*/ 38 h 60"/>
                  <a:gd name="T6" fmla="*/ 80 w 98"/>
                  <a:gd name="T7" fmla="*/ 39 h 60"/>
                  <a:gd name="T8" fmla="*/ 77 w 98"/>
                  <a:gd name="T9" fmla="*/ 24 h 60"/>
                  <a:gd name="T10" fmla="*/ 98 w 98"/>
                  <a:gd name="T11" fmla="*/ 0 h 60"/>
                  <a:gd name="T12" fmla="*/ 71 w 98"/>
                  <a:gd name="T13" fmla="*/ 17 h 60"/>
                  <a:gd name="T14" fmla="*/ 38 w 98"/>
                  <a:gd name="T15" fmla="*/ 15 h 60"/>
                  <a:gd name="T16" fmla="*/ 32 w 98"/>
                  <a:gd name="T17" fmla="*/ 26 h 60"/>
                  <a:gd name="T18" fmla="*/ 1 w 98"/>
                  <a:gd name="T19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60">
                    <a:moveTo>
                      <a:pt x="1" y="31"/>
                    </a:moveTo>
                    <a:cubicBezTo>
                      <a:pt x="2" y="45"/>
                      <a:pt x="29" y="60"/>
                      <a:pt x="36" y="57"/>
                    </a:cubicBezTo>
                    <a:cubicBezTo>
                      <a:pt x="43" y="54"/>
                      <a:pt x="61" y="38"/>
                      <a:pt x="61" y="38"/>
                    </a:cubicBezTo>
                    <a:cubicBezTo>
                      <a:pt x="61" y="38"/>
                      <a:pt x="77" y="45"/>
                      <a:pt x="80" y="39"/>
                    </a:cubicBezTo>
                    <a:cubicBezTo>
                      <a:pt x="84" y="33"/>
                      <a:pt x="77" y="24"/>
                      <a:pt x="77" y="24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47" y="13"/>
                      <a:pt x="38" y="15"/>
                    </a:cubicBezTo>
                    <a:cubicBezTo>
                      <a:pt x="29" y="17"/>
                      <a:pt x="32" y="26"/>
                      <a:pt x="32" y="26"/>
                    </a:cubicBezTo>
                    <a:cubicBezTo>
                      <a:pt x="32" y="26"/>
                      <a:pt x="0" y="20"/>
                      <a:pt x="1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7" name="Freeform 43">
                <a:extLst>
                  <a:ext uri="{FF2B5EF4-FFF2-40B4-BE49-F238E27FC236}">
                    <a16:creationId xmlns:a16="http://schemas.microsoft.com/office/drawing/2014/main" id="{83B72ACD-B8F8-463C-81BA-61B1560722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6350" y="2017714"/>
                <a:ext cx="222250" cy="84138"/>
              </a:xfrm>
              <a:custGeom>
                <a:avLst/>
                <a:gdLst>
                  <a:gd name="T0" fmla="*/ 207 w 396"/>
                  <a:gd name="T1" fmla="*/ 144 h 152"/>
                  <a:gd name="T2" fmla="*/ 238 w 396"/>
                  <a:gd name="T3" fmla="*/ 136 h 152"/>
                  <a:gd name="T4" fmla="*/ 262 w 396"/>
                  <a:gd name="T5" fmla="*/ 130 h 152"/>
                  <a:gd name="T6" fmla="*/ 339 w 396"/>
                  <a:gd name="T7" fmla="*/ 105 h 152"/>
                  <a:gd name="T8" fmla="*/ 363 w 396"/>
                  <a:gd name="T9" fmla="*/ 83 h 152"/>
                  <a:gd name="T10" fmla="*/ 373 w 396"/>
                  <a:gd name="T11" fmla="*/ 68 h 152"/>
                  <a:gd name="T12" fmla="*/ 356 w 396"/>
                  <a:gd name="T13" fmla="*/ 50 h 152"/>
                  <a:gd name="T14" fmla="*/ 341 w 396"/>
                  <a:gd name="T15" fmla="*/ 41 h 152"/>
                  <a:gd name="T16" fmla="*/ 342 w 396"/>
                  <a:gd name="T17" fmla="*/ 24 h 152"/>
                  <a:gd name="T18" fmla="*/ 325 w 396"/>
                  <a:gd name="T19" fmla="*/ 17 h 152"/>
                  <a:gd name="T20" fmla="*/ 294 w 396"/>
                  <a:gd name="T21" fmla="*/ 16 h 152"/>
                  <a:gd name="T22" fmla="*/ 262 w 396"/>
                  <a:gd name="T23" fmla="*/ 19 h 152"/>
                  <a:gd name="T24" fmla="*/ 227 w 396"/>
                  <a:gd name="T25" fmla="*/ 19 h 152"/>
                  <a:gd name="T26" fmla="*/ 201 w 396"/>
                  <a:gd name="T27" fmla="*/ 16 h 152"/>
                  <a:gd name="T28" fmla="*/ 182 w 396"/>
                  <a:gd name="T29" fmla="*/ 26 h 152"/>
                  <a:gd name="T30" fmla="*/ 171 w 396"/>
                  <a:gd name="T31" fmla="*/ 39 h 152"/>
                  <a:gd name="T32" fmla="*/ 145 w 396"/>
                  <a:gd name="T33" fmla="*/ 50 h 152"/>
                  <a:gd name="T34" fmla="*/ 112 w 396"/>
                  <a:gd name="T35" fmla="*/ 63 h 152"/>
                  <a:gd name="T36" fmla="*/ 102 w 396"/>
                  <a:gd name="T37" fmla="*/ 40 h 152"/>
                  <a:gd name="T38" fmla="*/ 68 w 396"/>
                  <a:gd name="T39" fmla="*/ 7 h 152"/>
                  <a:gd name="T40" fmla="*/ 43 w 396"/>
                  <a:gd name="T41" fmla="*/ 19 h 152"/>
                  <a:gd name="T42" fmla="*/ 35 w 396"/>
                  <a:gd name="T43" fmla="*/ 37 h 152"/>
                  <a:gd name="T44" fmla="*/ 4 w 396"/>
                  <a:gd name="T45" fmla="*/ 47 h 152"/>
                  <a:gd name="T46" fmla="*/ 55 w 396"/>
                  <a:gd name="T47" fmla="*/ 43 h 152"/>
                  <a:gd name="T48" fmla="*/ 64 w 396"/>
                  <a:gd name="T49" fmla="*/ 61 h 152"/>
                  <a:gd name="T50" fmla="*/ 35 w 396"/>
                  <a:gd name="T51" fmla="*/ 73 h 152"/>
                  <a:gd name="T52" fmla="*/ 38 w 396"/>
                  <a:gd name="T53" fmla="*/ 82 h 152"/>
                  <a:gd name="T54" fmla="*/ 88 w 396"/>
                  <a:gd name="T55" fmla="*/ 91 h 152"/>
                  <a:gd name="T56" fmla="*/ 85 w 396"/>
                  <a:gd name="T57" fmla="*/ 105 h 152"/>
                  <a:gd name="T58" fmla="*/ 41 w 396"/>
                  <a:gd name="T59" fmla="*/ 125 h 152"/>
                  <a:gd name="T60" fmla="*/ 98 w 396"/>
                  <a:gd name="T61" fmla="*/ 123 h 152"/>
                  <a:gd name="T62" fmla="*/ 124 w 396"/>
                  <a:gd name="T63" fmla="*/ 127 h 152"/>
                  <a:gd name="T64" fmla="*/ 172 w 396"/>
                  <a:gd name="T65" fmla="*/ 15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6" h="152">
                    <a:moveTo>
                      <a:pt x="172" y="150"/>
                    </a:moveTo>
                    <a:cubicBezTo>
                      <a:pt x="200" y="143"/>
                      <a:pt x="200" y="149"/>
                      <a:pt x="207" y="144"/>
                    </a:cubicBezTo>
                    <a:cubicBezTo>
                      <a:pt x="214" y="139"/>
                      <a:pt x="211" y="131"/>
                      <a:pt x="211" y="131"/>
                    </a:cubicBezTo>
                    <a:cubicBezTo>
                      <a:pt x="211" y="131"/>
                      <a:pt x="230" y="139"/>
                      <a:pt x="238" y="136"/>
                    </a:cubicBezTo>
                    <a:cubicBezTo>
                      <a:pt x="246" y="133"/>
                      <a:pt x="246" y="126"/>
                      <a:pt x="246" y="126"/>
                    </a:cubicBezTo>
                    <a:cubicBezTo>
                      <a:pt x="246" y="126"/>
                      <a:pt x="257" y="130"/>
                      <a:pt x="262" y="130"/>
                    </a:cubicBezTo>
                    <a:cubicBezTo>
                      <a:pt x="267" y="130"/>
                      <a:pt x="305" y="107"/>
                      <a:pt x="313" y="106"/>
                    </a:cubicBezTo>
                    <a:cubicBezTo>
                      <a:pt x="321" y="105"/>
                      <a:pt x="332" y="112"/>
                      <a:pt x="339" y="105"/>
                    </a:cubicBezTo>
                    <a:cubicBezTo>
                      <a:pt x="346" y="98"/>
                      <a:pt x="347" y="87"/>
                      <a:pt x="347" y="87"/>
                    </a:cubicBezTo>
                    <a:cubicBezTo>
                      <a:pt x="347" y="87"/>
                      <a:pt x="354" y="87"/>
                      <a:pt x="363" y="83"/>
                    </a:cubicBezTo>
                    <a:cubicBezTo>
                      <a:pt x="372" y="79"/>
                      <a:pt x="383" y="69"/>
                      <a:pt x="383" y="69"/>
                    </a:cubicBezTo>
                    <a:cubicBezTo>
                      <a:pt x="373" y="68"/>
                      <a:pt x="373" y="68"/>
                      <a:pt x="373" y="68"/>
                    </a:cubicBezTo>
                    <a:cubicBezTo>
                      <a:pt x="373" y="68"/>
                      <a:pt x="396" y="57"/>
                      <a:pt x="382" y="50"/>
                    </a:cubicBezTo>
                    <a:cubicBezTo>
                      <a:pt x="368" y="43"/>
                      <a:pt x="356" y="50"/>
                      <a:pt x="356" y="50"/>
                    </a:cubicBezTo>
                    <a:cubicBezTo>
                      <a:pt x="359" y="40"/>
                      <a:pt x="359" y="40"/>
                      <a:pt x="359" y="40"/>
                    </a:cubicBezTo>
                    <a:cubicBezTo>
                      <a:pt x="341" y="41"/>
                      <a:pt x="341" y="41"/>
                      <a:pt x="341" y="41"/>
                    </a:cubicBezTo>
                    <a:cubicBezTo>
                      <a:pt x="351" y="26"/>
                      <a:pt x="351" y="26"/>
                      <a:pt x="351" y="26"/>
                    </a:cubicBezTo>
                    <a:cubicBezTo>
                      <a:pt x="342" y="24"/>
                      <a:pt x="342" y="24"/>
                      <a:pt x="342" y="24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25" y="17"/>
                      <a:pt x="325" y="17"/>
                      <a:pt x="325" y="17"/>
                    </a:cubicBezTo>
                    <a:cubicBezTo>
                      <a:pt x="325" y="17"/>
                      <a:pt x="304" y="0"/>
                      <a:pt x="297" y="0"/>
                    </a:cubicBezTo>
                    <a:cubicBezTo>
                      <a:pt x="290" y="0"/>
                      <a:pt x="294" y="16"/>
                      <a:pt x="294" y="16"/>
                    </a:cubicBezTo>
                    <a:cubicBezTo>
                      <a:pt x="280" y="22"/>
                      <a:pt x="280" y="22"/>
                      <a:pt x="280" y="22"/>
                    </a:cubicBezTo>
                    <a:cubicBezTo>
                      <a:pt x="280" y="22"/>
                      <a:pt x="268" y="19"/>
                      <a:pt x="262" y="19"/>
                    </a:cubicBezTo>
                    <a:cubicBezTo>
                      <a:pt x="256" y="19"/>
                      <a:pt x="249" y="29"/>
                      <a:pt x="249" y="29"/>
                    </a:cubicBezTo>
                    <a:cubicBezTo>
                      <a:pt x="249" y="29"/>
                      <a:pt x="233" y="17"/>
                      <a:pt x="227" y="19"/>
                    </a:cubicBezTo>
                    <a:cubicBezTo>
                      <a:pt x="221" y="21"/>
                      <a:pt x="226" y="41"/>
                      <a:pt x="226" y="41"/>
                    </a:cubicBezTo>
                    <a:cubicBezTo>
                      <a:pt x="226" y="41"/>
                      <a:pt x="208" y="16"/>
                      <a:pt x="201" y="16"/>
                    </a:cubicBezTo>
                    <a:cubicBezTo>
                      <a:pt x="194" y="16"/>
                      <a:pt x="198" y="23"/>
                      <a:pt x="198" y="23"/>
                    </a:cubicBezTo>
                    <a:cubicBezTo>
                      <a:pt x="198" y="23"/>
                      <a:pt x="183" y="23"/>
                      <a:pt x="182" y="26"/>
                    </a:cubicBezTo>
                    <a:cubicBezTo>
                      <a:pt x="181" y="29"/>
                      <a:pt x="181" y="38"/>
                      <a:pt x="181" y="38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1" y="39"/>
                      <a:pt x="155" y="18"/>
                      <a:pt x="150" y="22"/>
                    </a:cubicBezTo>
                    <a:cubicBezTo>
                      <a:pt x="145" y="26"/>
                      <a:pt x="150" y="49"/>
                      <a:pt x="145" y="50"/>
                    </a:cubicBezTo>
                    <a:cubicBezTo>
                      <a:pt x="140" y="51"/>
                      <a:pt x="133" y="42"/>
                      <a:pt x="129" y="42"/>
                    </a:cubicBezTo>
                    <a:cubicBezTo>
                      <a:pt x="125" y="42"/>
                      <a:pt x="112" y="63"/>
                      <a:pt x="112" y="63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18" y="35"/>
                      <a:pt x="112" y="26"/>
                    </a:cubicBezTo>
                    <a:cubicBezTo>
                      <a:pt x="106" y="17"/>
                      <a:pt x="73" y="3"/>
                      <a:pt x="68" y="7"/>
                    </a:cubicBezTo>
                    <a:cubicBezTo>
                      <a:pt x="63" y="11"/>
                      <a:pt x="69" y="26"/>
                      <a:pt x="69" y="26"/>
                    </a:cubicBezTo>
                    <a:cubicBezTo>
                      <a:pt x="69" y="26"/>
                      <a:pt x="49" y="19"/>
                      <a:pt x="43" y="19"/>
                    </a:cubicBezTo>
                    <a:cubicBezTo>
                      <a:pt x="37" y="19"/>
                      <a:pt x="25" y="31"/>
                      <a:pt x="25" y="31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23" y="35"/>
                      <a:pt x="17" y="41"/>
                    </a:cubicBezTo>
                    <a:cubicBezTo>
                      <a:pt x="11" y="47"/>
                      <a:pt x="4" y="47"/>
                      <a:pt x="4" y="47"/>
                    </a:cubicBezTo>
                    <a:cubicBezTo>
                      <a:pt x="4" y="47"/>
                      <a:pt x="12" y="54"/>
                      <a:pt x="20" y="54"/>
                    </a:cubicBezTo>
                    <a:cubicBezTo>
                      <a:pt x="28" y="54"/>
                      <a:pt x="55" y="43"/>
                      <a:pt x="55" y="43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4" y="61"/>
                      <a:pt x="84" y="64"/>
                      <a:pt x="84" y="68"/>
                    </a:cubicBezTo>
                    <a:cubicBezTo>
                      <a:pt x="84" y="72"/>
                      <a:pt x="39" y="72"/>
                      <a:pt x="35" y="73"/>
                    </a:cubicBezTo>
                    <a:cubicBezTo>
                      <a:pt x="31" y="74"/>
                      <a:pt x="0" y="72"/>
                      <a:pt x="6" y="79"/>
                    </a:cubicBezTo>
                    <a:cubicBezTo>
                      <a:pt x="12" y="86"/>
                      <a:pt x="25" y="81"/>
                      <a:pt x="38" y="82"/>
                    </a:cubicBezTo>
                    <a:cubicBezTo>
                      <a:pt x="51" y="83"/>
                      <a:pt x="65" y="95"/>
                      <a:pt x="65" y="95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85" y="105"/>
                      <a:pt x="85" y="105"/>
                      <a:pt x="85" y="105"/>
                    </a:cubicBezTo>
                    <a:cubicBezTo>
                      <a:pt x="85" y="105"/>
                      <a:pt x="82" y="114"/>
                      <a:pt x="75" y="118"/>
                    </a:cubicBezTo>
                    <a:cubicBezTo>
                      <a:pt x="68" y="122"/>
                      <a:pt x="35" y="116"/>
                      <a:pt x="41" y="125"/>
                    </a:cubicBezTo>
                    <a:cubicBezTo>
                      <a:pt x="47" y="134"/>
                      <a:pt x="75" y="130"/>
                      <a:pt x="82" y="130"/>
                    </a:cubicBezTo>
                    <a:cubicBezTo>
                      <a:pt x="89" y="130"/>
                      <a:pt x="98" y="123"/>
                      <a:pt x="98" y="123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24" y="127"/>
                      <a:pt x="124" y="127"/>
                      <a:pt x="124" y="127"/>
                    </a:cubicBezTo>
                    <a:cubicBezTo>
                      <a:pt x="124" y="127"/>
                      <a:pt x="121" y="133"/>
                      <a:pt x="131" y="138"/>
                    </a:cubicBezTo>
                    <a:cubicBezTo>
                      <a:pt x="141" y="143"/>
                      <a:pt x="164" y="152"/>
                      <a:pt x="172" y="15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8" name="Freeform 44">
                <a:extLst>
                  <a:ext uri="{FF2B5EF4-FFF2-40B4-BE49-F238E27FC236}">
                    <a16:creationId xmlns:a16="http://schemas.microsoft.com/office/drawing/2014/main" id="{A0F92965-DCED-478F-81A2-6833304ED5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3238" y="3176588"/>
                <a:ext cx="125412" cy="119063"/>
              </a:xfrm>
              <a:custGeom>
                <a:avLst/>
                <a:gdLst>
                  <a:gd name="T0" fmla="*/ 198 w 224"/>
                  <a:gd name="T1" fmla="*/ 84 h 215"/>
                  <a:gd name="T2" fmla="*/ 208 w 224"/>
                  <a:gd name="T3" fmla="*/ 97 h 215"/>
                  <a:gd name="T4" fmla="*/ 224 w 224"/>
                  <a:gd name="T5" fmla="*/ 91 h 215"/>
                  <a:gd name="T6" fmla="*/ 214 w 224"/>
                  <a:gd name="T7" fmla="*/ 51 h 215"/>
                  <a:gd name="T8" fmla="*/ 215 w 224"/>
                  <a:gd name="T9" fmla="*/ 3 h 215"/>
                  <a:gd name="T10" fmla="*/ 186 w 224"/>
                  <a:gd name="T11" fmla="*/ 51 h 215"/>
                  <a:gd name="T12" fmla="*/ 166 w 224"/>
                  <a:gd name="T13" fmla="*/ 61 h 215"/>
                  <a:gd name="T14" fmla="*/ 131 w 224"/>
                  <a:gd name="T15" fmla="*/ 102 h 215"/>
                  <a:gd name="T16" fmla="*/ 122 w 224"/>
                  <a:gd name="T17" fmla="*/ 131 h 215"/>
                  <a:gd name="T18" fmla="*/ 62 w 224"/>
                  <a:gd name="T19" fmla="*/ 127 h 215"/>
                  <a:gd name="T20" fmla="*/ 16 w 224"/>
                  <a:gd name="T21" fmla="*/ 140 h 215"/>
                  <a:gd name="T22" fmla="*/ 1 w 224"/>
                  <a:gd name="T23" fmla="*/ 127 h 215"/>
                  <a:gd name="T24" fmla="*/ 5 w 224"/>
                  <a:gd name="T25" fmla="*/ 145 h 215"/>
                  <a:gd name="T26" fmla="*/ 52 w 224"/>
                  <a:gd name="T27" fmla="*/ 200 h 215"/>
                  <a:gd name="T28" fmla="*/ 177 w 224"/>
                  <a:gd name="T29" fmla="*/ 215 h 215"/>
                  <a:gd name="T30" fmla="*/ 168 w 224"/>
                  <a:gd name="T31" fmla="*/ 192 h 215"/>
                  <a:gd name="T32" fmla="*/ 181 w 224"/>
                  <a:gd name="T33" fmla="*/ 163 h 215"/>
                  <a:gd name="T34" fmla="*/ 189 w 224"/>
                  <a:gd name="T35" fmla="*/ 136 h 215"/>
                  <a:gd name="T36" fmla="*/ 201 w 224"/>
                  <a:gd name="T37" fmla="*/ 135 h 215"/>
                  <a:gd name="T38" fmla="*/ 191 w 224"/>
                  <a:gd name="T39" fmla="*/ 118 h 215"/>
                  <a:gd name="T40" fmla="*/ 198 w 224"/>
                  <a:gd name="T41" fmla="*/ 8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4" h="215">
                    <a:moveTo>
                      <a:pt x="198" y="84"/>
                    </a:moveTo>
                    <a:cubicBezTo>
                      <a:pt x="202" y="84"/>
                      <a:pt x="208" y="97"/>
                      <a:pt x="208" y="97"/>
                    </a:cubicBezTo>
                    <a:cubicBezTo>
                      <a:pt x="224" y="91"/>
                      <a:pt x="224" y="91"/>
                      <a:pt x="224" y="91"/>
                    </a:cubicBezTo>
                    <a:cubicBezTo>
                      <a:pt x="219" y="78"/>
                      <a:pt x="212" y="63"/>
                      <a:pt x="214" y="51"/>
                    </a:cubicBezTo>
                    <a:cubicBezTo>
                      <a:pt x="217" y="34"/>
                      <a:pt x="222" y="6"/>
                      <a:pt x="215" y="3"/>
                    </a:cubicBezTo>
                    <a:cubicBezTo>
                      <a:pt x="207" y="0"/>
                      <a:pt x="186" y="51"/>
                      <a:pt x="186" y="51"/>
                    </a:cubicBezTo>
                    <a:cubicBezTo>
                      <a:pt x="186" y="51"/>
                      <a:pt x="172" y="53"/>
                      <a:pt x="166" y="61"/>
                    </a:cubicBezTo>
                    <a:cubicBezTo>
                      <a:pt x="161" y="70"/>
                      <a:pt x="131" y="102"/>
                      <a:pt x="131" y="102"/>
                    </a:cubicBezTo>
                    <a:cubicBezTo>
                      <a:pt x="131" y="102"/>
                      <a:pt x="131" y="130"/>
                      <a:pt x="122" y="131"/>
                    </a:cubicBezTo>
                    <a:cubicBezTo>
                      <a:pt x="113" y="132"/>
                      <a:pt x="69" y="127"/>
                      <a:pt x="62" y="127"/>
                    </a:cubicBezTo>
                    <a:cubicBezTo>
                      <a:pt x="56" y="127"/>
                      <a:pt x="25" y="144"/>
                      <a:pt x="16" y="140"/>
                    </a:cubicBezTo>
                    <a:cubicBezTo>
                      <a:pt x="11" y="138"/>
                      <a:pt x="5" y="132"/>
                      <a:pt x="1" y="127"/>
                    </a:cubicBezTo>
                    <a:cubicBezTo>
                      <a:pt x="0" y="132"/>
                      <a:pt x="0" y="140"/>
                      <a:pt x="5" y="145"/>
                    </a:cubicBezTo>
                    <a:cubicBezTo>
                      <a:pt x="12" y="152"/>
                      <a:pt x="49" y="200"/>
                      <a:pt x="52" y="200"/>
                    </a:cubicBezTo>
                    <a:cubicBezTo>
                      <a:pt x="54" y="200"/>
                      <a:pt x="143" y="211"/>
                      <a:pt x="177" y="215"/>
                    </a:cubicBezTo>
                    <a:cubicBezTo>
                      <a:pt x="173" y="207"/>
                      <a:pt x="168" y="196"/>
                      <a:pt x="168" y="192"/>
                    </a:cubicBezTo>
                    <a:cubicBezTo>
                      <a:pt x="168" y="186"/>
                      <a:pt x="181" y="163"/>
                      <a:pt x="181" y="163"/>
                    </a:cubicBezTo>
                    <a:cubicBezTo>
                      <a:pt x="181" y="163"/>
                      <a:pt x="187" y="143"/>
                      <a:pt x="189" y="136"/>
                    </a:cubicBezTo>
                    <a:cubicBezTo>
                      <a:pt x="191" y="129"/>
                      <a:pt x="197" y="137"/>
                      <a:pt x="201" y="135"/>
                    </a:cubicBezTo>
                    <a:cubicBezTo>
                      <a:pt x="205" y="133"/>
                      <a:pt x="195" y="122"/>
                      <a:pt x="191" y="118"/>
                    </a:cubicBezTo>
                    <a:cubicBezTo>
                      <a:pt x="187" y="114"/>
                      <a:pt x="194" y="84"/>
                      <a:pt x="198" y="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29" name="Freeform 45">
                <a:extLst>
                  <a:ext uri="{FF2B5EF4-FFF2-40B4-BE49-F238E27FC236}">
                    <a16:creationId xmlns:a16="http://schemas.microsoft.com/office/drawing/2014/main" id="{2777ABE2-EA84-4250-ACE4-FA51578878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7050" y="3222625"/>
                <a:ext cx="203200" cy="249238"/>
              </a:xfrm>
              <a:custGeom>
                <a:avLst/>
                <a:gdLst>
                  <a:gd name="T0" fmla="*/ 169 w 364"/>
                  <a:gd name="T1" fmla="*/ 375 h 445"/>
                  <a:gd name="T2" fmla="*/ 220 w 364"/>
                  <a:gd name="T3" fmla="*/ 358 h 445"/>
                  <a:gd name="T4" fmla="*/ 228 w 364"/>
                  <a:gd name="T5" fmla="*/ 330 h 445"/>
                  <a:gd name="T6" fmla="*/ 269 w 364"/>
                  <a:gd name="T7" fmla="*/ 304 h 445"/>
                  <a:gd name="T8" fmla="*/ 283 w 364"/>
                  <a:gd name="T9" fmla="*/ 249 h 445"/>
                  <a:gd name="T10" fmla="*/ 312 w 364"/>
                  <a:gd name="T11" fmla="*/ 249 h 445"/>
                  <a:gd name="T12" fmla="*/ 318 w 364"/>
                  <a:gd name="T13" fmla="*/ 218 h 445"/>
                  <a:gd name="T14" fmla="*/ 355 w 364"/>
                  <a:gd name="T15" fmla="*/ 184 h 445"/>
                  <a:gd name="T16" fmla="*/ 359 w 364"/>
                  <a:gd name="T17" fmla="*/ 134 h 445"/>
                  <a:gd name="T18" fmla="*/ 339 w 364"/>
                  <a:gd name="T19" fmla="*/ 127 h 445"/>
                  <a:gd name="T20" fmla="*/ 302 w 364"/>
                  <a:gd name="T21" fmla="*/ 74 h 445"/>
                  <a:gd name="T22" fmla="*/ 237 w 364"/>
                  <a:gd name="T23" fmla="*/ 52 h 445"/>
                  <a:gd name="T24" fmla="*/ 191 w 364"/>
                  <a:gd name="T25" fmla="*/ 23 h 445"/>
                  <a:gd name="T26" fmla="*/ 184 w 364"/>
                  <a:gd name="T27" fmla="*/ 7 h 445"/>
                  <a:gd name="T28" fmla="*/ 168 w 364"/>
                  <a:gd name="T29" fmla="*/ 13 h 445"/>
                  <a:gd name="T30" fmla="*/ 158 w 364"/>
                  <a:gd name="T31" fmla="*/ 0 h 445"/>
                  <a:gd name="T32" fmla="*/ 151 w 364"/>
                  <a:gd name="T33" fmla="*/ 34 h 445"/>
                  <a:gd name="T34" fmla="*/ 161 w 364"/>
                  <a:gd name="T35" fmla="*/ 51 h 445"/>
                  <a:gd name="T36" fmla="*/ 149 w 364"/>
                  <a:gd name="T37" fmla="*/ 52 h 445"/>
                  <a:gd name="T38" fmla="*/ 141 w 364"/>
                  <a:gd name="T39" fmla="*/ 79 h 445"/>
                  <a:gd name="T40" fmla="*/ 128 w 364"/>
                  <a:gd name="T41" fmla="*/ 108 h 445"/>
                  <a:gd name="T42" fmla="*/ 141 w 364"/>
                  <a:gd name="T43" fmla="*/ 142 h 445"/>
                  <a:gd name="T44" fmla="*/ 159 w 364"/>
                  <a:gd name="T45" fmla="*/ 161 h 445"/>
                  <a:gd name="T46" fmla="*/ 133 w 364"/>
                  <a:gd name="T47" fmla="*/ 276 h 445"/>
                  <a:gd name="T48" fmla="*/ 0 w 364"/>
                  <a:gd name="T49" fmla="*/ 325 h 445"/>
                  <a:gd name="T50" fmla="*/ 54 w 364"/>
                  <a:gd name="T51" fmla="*/ 445 h 445"/>
                  <a:gd name="T52" fmla="*/ 162 w 364"/>
                  <a:gd name="T53" fmla="*/ 410 h 445"/>
                  <a:gd name="T54" fmla="*/ 169 w 364"/>
                  <a:gd name="T55" fmla="*/ 375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4" h="445">
                    <a:moveTo>
                      <a:pt x="169" y="375"/>
                    </a:moveTo>
                    <a:cubicBezTo>
                      <a:pt x="169" y="375"/>
                      <a:pt x="211" y="369"/>
                      <a:pt x="220" y="358"/>
                    </a:cubicBezTo>
                    <a:cubicBezTo>
                      <a:pt x="228" y="348"/>
                      <a:pt x="228" y="330"/>
                      <a:pt x="228" y="330"/>
                    </a:cubicBezTo>
                    <a:cubicBezTo>
                      <a:pt x="228" y="330"/>
                      <a:pt x="260" y="319"/>
                      <a:pt x="269" y="304"/>
                    </a:cubicBezTo>
                    <a:cubicBezTo>
                      <a:pt x="279" y="288"/>
                      <a:pt x="274" y="250"/>
                      <a:pt x="283" y="249"/>
                    </a:cubicBezTo>
                    <a:cubicBezTo>
                      <a:pt x="292" y="248"/>
                      <a:pt x="302" y="260"/>
                      <a:pt x="312" y="249"/>
                    </a:cubicBezTo>
                    <a:cubicBezTo>
                      <a:pt x="323" y="238"/>
                      <a:pt x="318" y="218"/>
                      <a:pt x="318" y="218"/>
                    </a:cubicBezTo>
                    <a:cubicBezTo>
                      <a:pt x="355" y="184"/>
                      <a:pt x="355" y="184"/>
                      <a:pt x="355" y="184"/>
                    </a:cubicBezTo>
                    <a:cubicBezTo>
                      <a:pt x="355" y="184"/>
                      <a:pt x="364" y="144"/>
                      <a:pt x="359" y="134"/>
                    </a:cubicBezTo>
                    <a:cubicBezTo>
                      <a:pt x="355" y="124"/>
                      <a:pt x="339" y="127"/>
                      <a:pt x="339" y="127"/>
                    </a:cubicBezTo>
                    <a:cubicBezTo>
                      <a:pt x="339" y="127"/>
                      <a:pt x="317" y="87"/>
                      <a:pt x="302" y="74"/>
                    </a:cubicBezTo>
                    <a:cubicBezTo>
                      <a:pt x="287" y="61"/>
                      <a:pt x="237" y="52"/>
                      <a:pt x="237" y="52"/>
                    </a:cubicBezTo>
                    <a:cubicBezTo>
                      <a:pt x="237" y="52"/>
                      <a:pt x="194" y="38"/>
                      <a:pt x="191" y="23"/>
                    </a:cubicBezTo>
                    <a:cubicBezTo>
                      <a:pt x="190" y="18"/>
                      <a:pt x="187" y="13"/>
                      <a:pt x="184" y="7"/>
                    </a:cubicBezTo>
                    <a:cubicBezTo>
                      <a:pt x="168" y="13"/>
                      <a:pt x="168" y="13"/>
                      <a:pt x="168" y="13"/>
                    </a:cubicBezTo>
                    <a:cubicBezTo>
                      <a:pt x="168" y="13"/>
                      <a:pt x="162" y="0"/>
                      <a:pt x="158" y="0"/>
                    </a:cubicBezTo>
                    <a:cubicBezTo>
                      <a:pt x="154" y="0"/>
                      <a:pt x="147" y="30"/>
                      <a:pt x="151" y="34"/>
                    </a:cubicBezTo>
                    <a:cubicBezTo>
                      <a:pt x="155" y="38"/>
                      <a:pt x="165" y="49"/>
                      <a:pt x="161" y="51"/>
                    </a:cubicBezTo>
                    <a:cubicBezTo>
                      <a:pt x="157" y="53"/>
                      <a:pt x="151" y="45"/>
                      <a:pt x="149" y="52"/>
                    </a:cubicBezTo>
                    <a:cubicBezTo>
                      <a:pt x="147" y="59"/>
                      <a:pt x="141" y="79"/>
                      <a:pt x="141" y="79"/>
                    </a:cubicBezTo>
                    <a:cubicBezTo>
                      <a:pt x="141" y="79"/>
                      <a:pt x="128" y="102"/>
                      <a:pt x="128" y="108"/>
                    </a:cubicBezTo>
                    <a:cubicBezTo>
                      <a:pt x="128" y="114"/>
                      <a:pt x="141" y="138"/>
                      <a:pt x="141" y="142"/>
                    </a:cubicBezTo>
                    <a:cubicBezTo>
                      <a:pt x="141" y="146"/>
                      <a:pt x="159" y="161"/>
                      <a:pt x="159" y="161"/>
                    </a:cubicBezTo>
                    <a:cubicBezTo>
                      <a:pt x="133" y="276"/>
                      <a:pt x="133" y="276"/>
                      <a:pt x="133" y="276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54" y="445"/>
                      <a:pt x="54" y="445"/>
                      <a:pt x="54" y="445"/>
                    </a:cubicBezTo>
                    <a:cubicBezTo>
                      <a:pt x="81" y="434"/>
                      <a:pt x="159" y="415"/>
                      <a:pt x="162" y="410"/>
                    </a:cubicBezTo>
                    <a:cubicBezTo>
                      <a:pt x="167" y="404"/>
                      <a:pt x="169" y="375"/>
                      <a:pt x="169" y="37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0" name="Freeform 46">
                <a:extLst>
                  <a:ext uri="{FF2B5EF4-FFF2-40B4-BE49-F238E27FC236}">
                    <a16:creationId xmlns:a16="http://schemas.microsoft.com/office/drawing/2014/main" id="{E18456B9-0EC0-4145-A1A5-745CF2C729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4188" y="3184525"/>
                <a:ext cx="26987" cy="55563"/>
              </a:xfrm>
              <a:custGeom>
                <a:avLst/>
                <a:gdLst>
                  <a:gd name="T0" fmla="*/ 16 w 49"/>
                  <a:gd name="T1" fmla="*/ 90 h 98"/>
                  <a:gd name="T2" fmla="*/ 24 w 49"/>
                  <a:gd name="T3" fmla="*/ 98 h 98"/>
                  <a:gd name="T4" fmla="*/ 30 w 49"/>
                  <a:gd name="T5" fmla="*/ 96 h 98"/>
                  <a:gd name="T6" fmla="*/ 30 w 49"/>
                  <a:gd name="T7" fmla="*/ 95 h 98"/>
                  <a:gd name="T8" fmla="*/ 47 w 49"/>
                  <a:gd name="T9" fmla="*/ 35 h 98"/>
                  <a:gd name="T10" fmla="*/ 22 w 49"/>
                  <a:gd name="T11" fmla="*/ 3 h 98"/>
                  <a:gd name="T12" fmla="*/ 9 w 49"/>
                  <a:gd name="T13" fmla="*/ 47 h 98"/>
                  <a:gd name="T14" fmla="*/ 1 w 49"/>
                  <a:gd name="T15" fmla="*/ 84 h 98"/>
                  <a:gd name="T16" fmla="*/ 0 w 49"/>
                  <a:gd name="T17" fmla="*/ 83 h 98"/>
                  <a:gd name="T18" fmla="*/ 6 w 49"/>
                  <a:gd name="T19" fmla="*/ 93 h 98"/>
                  <a:gd name="T20" fmla="*/ 16 w 49"/>
                  <a:gd name="T21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98">
                    <a:moveTo>
                      <a:pt x="16" y="90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0" y="96"/>
                      <a:pt x="30" y="95"/>
                      <a:pt x="30" y="95"/>
                    </a:cubicBezTo>
                    <a:cubicBezTo>
                      <a:pt x="35" y="86"/>
                      <a:pt x="49" y="56"/>
                      <a:pt x="47" y="35"/>
                    </a:cubicBezTo>
                    <a:cubicBezTo>
                      <a:pt x="45" y="14"/>
                      <a:pt x="31" y="0"/>
                      <a:pt x="22" y="3"/>
                    </a:cubicBezTo>
                    <a:cubicBezTo>
                      <a:pt x="12" y="6"/>
                      <a:pt x="10" y="32"/>
                      <a:pt x="9" y="47"/>
                    </a:cubicBezTo>
                    <a:cubicBezTo>
                      <a:pt x="9" y="62"/>
                      <a:pt x="9" y="83"/>
                      <a:pt x="1" y="84"/>
                    </a:cubicBezTo>
                    <a:cubicBezTo>
                      <a:pt x="1" y="84"/>
                      <a:pt x="1" y="84"/>
                      <a:pt x="0" y="83"/>
                    </a:cubicBezTo>
                    <a:cubicBezTo>
                      <a:pt x="6" y="93"/>
                      <a:pt x="6" y="93"/>
                      <a:pt x="6" y="93"/>
                    </a:cubicBezTo>
                    <a:lnTo>
                      <a:pt x="16" y="90"/>
                    </a:lnTo>
                    <a:close/>
                  </a:path>
                </a:pathLst>
              </a:custGeom>
              <a:solidFill>
                <a:schemeClr val="bg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1" name="Freeform 47">
                <a:extLst>
                  <a:ext uri="{FF2B5EF4-FFF2-40B4-BE49-F238E27FC236}">
                    <a16:creationId xmlns:a16="http://schemas.microsoft.com/office/drawing/2014/main" id="{E425A8EF-61A2-4C40-B22F-F60633F71B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07075" y="2860675"/>
                <a:ext cx="392112" cy="395288"/>
              </a:xfrm>
              <a:custGeom>
                <a:avLst/>
                <a:gdLst>
                  <a:gd name="T0" fmla="*/ 639 w 701"/>
                  <a:gd name="T1" fmla="*/ 64 h 705"/>
                  <a:gd name="T2" fmla="*/ 584 w 701"/>
                  <a:gd name="T3" fmla="*/ 14 h 705"/>
                  <a:gd name="T4" fmla="*/ 541 w 701"/>
                  <a:gd name="T5" fmla="*/ 0 h 705"/>
                  <a:gd name="T6" fmla="*/ 479 w 701"/>
                  <a:gd name="T7" fmla="*/ 10 h 705"/>
                  <a:gd name="T8" fmla="*/ 408 w 701"/>
                  <a:gd name="T9" fmla="*/ 46 h 705"/>
                  <a:gd name="T10" fmla="*/ 433 w 701"/>
                  <a:gd name="T11" fmla="*/ 110 h 705"/>
                  <a:gd name="T12" fmla="*/ 418 w 701"/>
                  <a:gd name="T13" fmla="*/ 160 h 705"/>
                  <a:gd name="T14" fmla="*/ 395 w 701"/>
                  <a:gd name="T15" fmla="*/ 168 h 705"/>
                  <a:gd name="T16" fmla="*/ 370 w 701"/>
                  <a:gd name="T17" fmla="*/ 171 h 705"/>
                  <a:gd name="T18" fmla="*/ 401 w 701"/>
                  <a:gd name="T19" fmla="*/ 197 h 705"/>
                  <a:gd name="T20" fmla="*/ 363 w 701"/>
                  <a:gd name="T21" fmla="*/ 238 h 705"/>
                  <a:gd name="T22" fmla="*/ 348 w 701"/>
                  <a:gd name="T23" fmla="*/ 293 h 705"/>
                  <a:gd name="T24" fmla="*/ 305 w 701"/>
                  <a:gd name="T25" fmla="*/ 289 h 705"/>
                  <a:gd name="T26" fmla="*/ 266 w 701"/>
                  <a:gd name="T27" fmla="*/ 312 h 705"/>
                  <a:gd name="T28" fmla="*/ 242 w 701"/>
                  <a:gd name="T29" fmla="*/ 355 h 705"/>
                  <a:gd name="T30" fmla="*/ 157 w 701"/>
                  <a:gd name="T31" fmla="*/ 404 h 705"/>
                  <a:gd name="T32" fmla="*/ 100 w 701"/>
                  <a:gd name="T33" fmla="*/ 405 h 705"/>
                  <a:gd name="T34" fmla="*/ 0 w 701"/>
                  <a:gd name="T35" fmla="*/ 389 h 705"/>
                  <a:gd name="T36" fmla="*/ 77 w 701"/>
                  <a:gd name="T37" fmla="*/ 462 h 705"/>
                  <a:gd name="T38" fmla="*/ 98 w 701"/>
                  <a:gd name="T39" fmla="*/ 492 h 705"/>
                  <a:gd name="T40" fmla="*/ 120 w 701"/>
                  <a:gd name="T41" fmla="*/ 529 h 705"/>
                  <a:gd name="T42" fmla="*/ 85 w 701"/>
                  <a:gd name="T43" fmla="*/ 575 h 705"/>
                  <a:gd name="T44" fmla="*/ 60 w 701"/>
                  <a:gd name="T45" fmla="*/ 600 h 705"/>
                  <a:gd name="T46" fmla="*/ 110 w 701"/>
                  <a:gd name="T47" fmla="*/ 635 h 705"/>
                  <a:gd name="T48" fmla="*/ 208 w 701"/>
                  <a:gd name="T49" fmla="*/ 615 h 705"/>
                  <a:gd name="T50" fmla="*/ 299 w 701"/>
                  <a:gd name="T51" fmla="*/ 662 h 705"/>
                  <a:gd name="T52" fmla="*/ 381 w 701"/>
                  <a:gd name="T53" fmla="*/ 705 h 705"/>
                  <a:gd name="T54" fmla="*/ 416 w 701"/>
                  <a:gd name="T55" fmla="*/ 689 h 705"/>
                  <a:gd name="T56" fmla="*/ 467 w 701"/>
                  <a:gd name="T57" fmla="*/ 679 h 705"/>
                  <a:gd name="T58" fmla="*/ 492 w 701"/>
                  <a:gd name="T59" fmla="*/ 654 h 705"/>
                  <a:gd name="T60" fmla="*/ 455 w 701"/>
                  <a:gd name="T61" fmla="*/ 604 h 705"/>
                  <a:gd name="T62" fmla="*/ 447 w 701"/>
                  <a:gd name="T63" fmla="*/ 559 h 705"/>
                  <a:gd name="T64" fmla="*/ 423 w 701"/>
                  <a:gd name="T65" fmla="*/ 522 h 705"/>
                  <a:gd name="T66" fmla="*/ 470 w 701"/>
                  <a:gd name="T67" fmla="*/ 500 h 705"/>
                  <a:gd name="T68" fmla="*/ 518 w 701"/>
                  <a:gd name="T69" fmla="*/ 472 h 705"/>
                  <a:gd name="T70" fmla="*/ 560 w 701"/>
                  <a:gd name="T71" fmla="*/ 425 h 705"/>
                  <a:gd name="T72" fmla="*/ 581 w 701"/>
                  <a:gd name="T73" fmla="*/ 358 h 705"/>
                  <a:gd name="T74" fmla="*/ 604 w 701"/>
                  <a:gd name="T75" fmla="*/ 297 h 705"/>
                  <a:gd name="T76" fmla="*/ 624 w 701"/>
                  <a:gd name="T77" fmla="*/ 248 h 705"/>
                  <a:gd name="T78" fmla="*/ 583 w 701"/>
                  <a:gd name="T79" fmla="*/ 225 h 705"/>
                  <a:gd name="T80" fmla="*/ 567 w 701"/>
                  <a:gd name="T81" fmla="*/ 194 h 705"/>
                  <a:gd name="T82" fmla="*/ 548 w 701"/>
                  <a:gd name="T83" fmla="*/ 161 h 705"/>
                  <a:gd name="T84" fmla="*/ 557 w 701"/>
                  <a:gd name="T85" fmla="*/ 123 h 705"/>
                  <a:gd name="T86" fmla="*/ 643 w 701"/>
                  <a:gd name="T87" fmla="*/ 123 h 705"/>
                  <a:gd name="T88" fmla="*/ 667 w 701"/>
                  <a:gd name="T89" fmla="*/ 122 h 705"/>
                  <a:gd name="T90" fmla="*/ 700 w 701"/>
                  <a:gd name="T91" fmla="*/ 8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1" h="705">
                    <a:moveTo>
                      <a:pt x="671" y="81"/>
                    </a:moveTo>
                    <a:cubicBezTo>
                      <a:pt x="652" y="80"/>
                      <a:pt x="647" y="60"/>
                      <a:pt x="647" y="60"/>
                    </a:cubicBezTo>
                    <a:cubicBezTo>
                      <a:pt x="639" y="64"/>
                      <a:pt x="639" y="64"/>
                      <a:pt x="639" y="64"/>
                    </a:cubicBezTo>
                    <a:cubicBezTo>
                      <a:pt x="618" y="56"/>
                      <a:pt x="618" y="56"/>
                      <a:pt x="618" y="56"/>
                    </a:cubicBezTo>
                    <a:cubicBezTo>
                      <a:pt x="618" y="56"/>
                      <a:pt x="617" y="35"/>
                      <a:pt x="608" y="25"/>
                    </a:cubicBezTo>
                    <a:cubicBezTo>
                      <a:pt x="599" y="15"/>
                      <a:pt x="584" y="14"/>
                      <a:pt x="584" y="14"/>
                    </a:cubicBezTo>
                    <a:cubicBezTo>
                      <a:pt x="581" y="5"/>
                      <a:pt x="581" y="5"/>
                      <a:pt x="581" y="5"/>
                    </a:cubicBezTo>
                    <a:cubicBezTo>
                      <a:pt x="560" y="5"/>
                      <a:pt x="560" y="5"/>
                      <a:pt x="560" y="5"/>
                    </a:cubicBezTo>
                    <a:cubicBezTo>
                      <a:pt x="560" y="5"/>
                      <a:pt x="549" y="4"/>
                      <a:pt x="541" y="0"/>
                    </a:cubicBezTo>
                    <a:cubicBezTo>
                      <a:pt x="535" y="4"/>
                      <a:pt x="526" y="9"/>
                      <a:pt x="523" y="10"/>
                    </a:cubicBezTo>
                    <a:cubicBezTo>
                      <a:pt x="518" y="11"/>
                      <a:pt x="508" y="5"/>
                      <a:pt x="505" y="5"/>
                    </a:cubicBezTo>
                    <a:cubicBezTo>
                      <a:pt x="502" y="5"/>
                      <a:pt x="479" y="10"/>
                      <a:pt x="479" y="10"/>
                    </a:cubicBezTo>
                    <a:cubicBezTo>
                      <a:pt x="479" y="10"/>
                      <a:pt x="462" y="9"/>
                      <a:pt x="455" y="12"/>
                    </a:cubicBezTo>
                    <a:cubicBezTo>
                      <a:pt x="448" y="15"/>
                      <a:pt x="425" y="31"/>
                      <a:pt x="425" y="31"/>
                    </a:cubicBezTo>
                    <a:cubicBezTo>
                      <a:pt x="425" y="31"/>
                      <a:pt x="414" y="34"/>
                      <a:pt x="408" y="46"/>
                    </a:cubicBezTo>
                    <a:cubicBezTo>
                      <a:pt x="402" y="58"/>
                      <a:pt x="407" y="54"/>
                      <a:pt x="418" y="66"/>
                    </a:cubicBezTo>
                    <a:cubicBezTo>
                      <a:pt x="429" y="78"/>
                      <a:pt x="426" y="95"/>
                      <a:pt x="426" y="95"/>
                    </a:cubicBezTo>
                    <a:cubicBezTo>
                      <a:pt x="426" y="95"/>
                      <a:pt x="436" y="103"/>
                      <a:pt x="433" y="110"/>
                    </a:cubicBezTo>
                    <a:cubicBezTo>
                      <a:pt x="430" y="117"/>
                      <a:pt x="413" y="125"/>
                      <a:pt x="412" y="134"/>
                    </a:cubicBezTo>
                    <a:cubicBezTo>
                      <a:pt x="411" y="143"/>
                      <a:pt x="418" y="144"/>
                      <a:pt x="418" y="144"/>
                    </a:cubicBezTo>
                    <a:cubicBezTo>
                      <a:pt x="418" y="144"/>
                      <a:pt x="419" y="153"/>
                      <a:pt x="418" y="160"/>
                    </a:cubicBezTo>
                    <a:cubicBezTo>
                      <a:pt x="417" y="167"/>
                      <a:pt x="406" y="164"/>
                      <a:pt x="406" y="164"/>
                    </a:cubicBezTo>
                    <a:cubicBezTo>
                      <a:pt x="402" y="171"/>
                      <a:pt x="402" y="171"/>
                      <a:pt x="402" y="171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84" y="167"/>
                      <a:pt x="384" y="167"/>
                      <a:pt x="384" y="167"/>
                    </a:cubicBezTo>
                    <a:cubicBezTo>
                      <a:pt x="384" y="167"/>
                      <a:pt x="377" y="159"/>
                      <a:pt x="373" y="160"/>
                    </a:cubicBezTo>
                    <a:cubicBezTo>
                      <a:pt x="369" y="161"/>
                      <a:pt x="369" y="166"/>
                      <a:pt x="370" y="171"/>
                    </a:cubicBezTo>
                    <a:cubicBezTo>
                      <a:pt x="371" y="176"/>
                      <a:pt x="386" y="180"/>
                      <a:pt x="386" y="180"/>
                    </a:cubicBezTo>
                    <a:cubicBezTo>
                      <a:pt x="386" y="180"/>
                      <a:pt x="386" y="184"/>
                      <a:pt x="388" y="191"/>
                    </a:cubicBezTo>
                    <a:cubicBezTo>
                      <a:pt x="390" y="198"/>
                      <a:pt x="401" y="197"/>
                      <a:pt x="401" y="197"/>
                    </a:cubicBezTo>
                    <a:cubicBezTo>
                      <a:pt x="381" y="211"/>
                      <a:pt x="381" y="211"/>
                      <a:pt x="381" y="211"/>
                    </a:cubicBezTo>
                    <a:cubicBezTo>
                      <a:pt x="381" y="211"/>
                      <a:pt x="368" y="210"/>
                      <a:pt x="364" y="213"/>
                    </a:cubicBezTo>
                    <a:cubicBezTo>
                      <a:pt x="360" y="216"/>
                      <a:pt x="363" y="238"/>
                      <a:pt x="363" y="238"/>
                    </a:cubicBezTo>
                    <a:cubicBezTo>
                      <a:pt x="363" y="238"/>
                      <a:pt x="357" y="235"/>
                      <a:pt x="356" y="247"/>
                    </a:cubicBezTo>
                    <a:cubicBezTo>
                      <a:pt x="355" y="259"/>
                      <a:pt x="364" y="277"/>
                      <a:pt x="364" y="277"/>
                    </a:cubicBezTo>
                    <a:cubicBezTo>
                      <a:pt x="364" y="277"/>
                      <a:pt x="361" y="286"/>
                      <a:pt x="348" y="293"/>
                    </a:cubicBezTo>
                    <a:cubicBezTo>
                      <a:pt x="335" y="300"/>
                      <a:pt x="338" y="281"/>
                      <a:pt x="338" y="281"/>
                    </a:cubicBezTo>
                    <a:cubicBezTo>
                      <a:pt x="338" y="281"/>
                      <a:pt x="328" y="283"/>
                      <a:pt x="320" y="283"/>
                    </a:cubicBezTo>
                    <a:cubicBezTo>
                      <a:pt x="312" y="283"/>
                      <a:pt x="305" y="289"/>
                      <a:pt x="305" y="289"/>
                    </a:cubicBezTo>
                    <a:cubicBezTo>
                      <a:pt x="305" y="289"/>
                      <a:pt x="291" y="293"/>
                      <a:pt x="287" y="298"/>
                    </a:cubicBezTo>
                    <a:cubicBezTo>
                      <a:pt x="283" y="303"/>
                      <a:pt x="300" y="305"/>
                      <a:pt x="298" y="311"/>
                    </a:cubicBezTo>
                    <a:cubicBezTo>
                      <a:pt x="296" y="317"/>
                      <a:pt x="266" y="312"/>
                      <a:pt x="266" y="312"/>
                    </a:cubicBezTo>
                    <a:cubicBezTo>
                      <a:pt x="266" y="312"/>
                      <a:pt x="270" y="306"/>
                      <a:pt x="262" y="306"/>
                    </a:cubicBezTo>
                    <a:cubicBezTo>
                      <a:pt x="254" y="306"/>
                      <a:pt x="239" y="319"/>
                      <a:pt x="237" y="325"/>
                    </a:cubicBezTo>
                    <a:cubicBezTo>
                      <a:pt x="235" y="331"/>
                      <a:pt x="242" y="355"/>
                      <a:pt x="242" y="355"/>
                    </a:cubicBezTo>
                    <a:cubicBezTo>
                      <a:pt x="242" y="355"/>
                      <a:pt x="248" y="375"/>
                      <a:pt x="246" y="381"/>
                    </a:cubicBezTo>
                    <a:cubicBezTo>
                      <a:pt x="244" y="387"/>
                      <a:pt x="205" y="400"/>
                      <a:pt x="202" y="401"/>
                    </a:cubicBezTo>
                    <a:cubicBezTo>
                      <a:pt x="199" y="402"/>
                      <a:pt x="157" y="404"/>
                      <a:pt x="157" y="404"/>
                    </a:cubicBezTo>
                    <a:cubicBezTo>
                      <a:pt x="157" y="404"/>
                      <a:pt x="156" y="410"/>
                      <a:pt x="144" y="410"/>
                    </a:cubicBezTo>
                    <a:cubicBezTo>
                      <a:pt x="132" y="410"/>
                      <a:pt x="135" y="406"/>
                      <a:pt x="135" y="406"/>
                    </a:cubicBezTo>
                    <a:cubicBezTo>
                      <a:pt x="100" y="405"/>
                      <a:pt x="100" y="405"/>
                      <a:pt x="100" y="405"/>
                    </a:cubicBezTo>
                    <a:cubicBezTo>
                      <a:pt x="100" y="405"/>
                      <a:pt x="102" y="410"/>
                      <a:pt x="81" y="412"/>
                    </a:cubicBezTo>
                    <a:cubicBezTo>
                      <a:pt x="60" y="414"/>
                      <a:pt x="30" y="396"/>
                      <a:pt x="21" y="391"/>
                    </a:cubicBezTo>
                    <a:cubicBezTo>
                      <a:pt x="12" y="386"/>
                      <a:pt x="0" y="389"/>
                      <a:pt x="0" y="389"/>
                    </a:cubicBezTo>
                    <a:cubicBezTo>
                      <a:pt x="0" y="389"/>
                      <a:pt x="20" y="408"/>
                      <a:pt x="26" y="419"/>
                    </a:cubicBezTo>
                    <a:cubicBezTo>
                      <a:pt x="32" y="430"/>
                      <a:pt x="46" y="450"/>
                      <a:pt x="54" y="460"/>
                    </a:cubicBezTo>
                    <a:cubicBezTo>
                      <a:pt x="62" y="470"/>
                      <a:pt x="77" y="462"/>
                      <a:pt x="77" y="462"/>
                    </a:cubicBezTo>
                    <a:cubicBezTo>
                      <a:pt x="86" y="473"/>
                      <a:pt x="86" y="473"/>
                      <a:pt x="86" y="473"/>
                    </a:cubicBezTo>
                    <a:cubicBezTo>
                      <a:pt x="99" y="472"/>
                      <a:pt x="99" y="472"/>
                      <a:pt x="99" y="472"/>
                    </a:cubicBezTo>
                    <a:cubicBezTo>
                      <a:pt x="98" y="492"/>
                      <a:pt x="98" y="492"/>
                      <a:pt x="98" y="492"/>
                    </a:cubicBezTo>
                    <a:cubicBezTo>
                      <a:pt x="101" y="494"/>
                      <a:pt x="101" y="494"/>
                      <a:pt x="101" y="494"/>
                    </a:cubicBezTo>
                    <a:cubicBezTo>
                      <a:pt x="101" y="494"/>
                      <a:pt x="100" y="517"/>
                      <a:pt x="103" y="524"/>
                    </a:cubicBezTo>
                    <a:cubicBezTo>
                      <a:pt x="106" y="531"/>
                      <a:pt x="112" y="518"/>
                      <a:pt x="120" y="529"/>
                    </a:cubicBezTo>
                    <a:cubicBezTo>
                      <a:pt x="128" y="540"/>
                      <a:pt x="129" y="556"/>
                      <a:pt x="125" y="561"/>
                    </a:cubicBezTo>
                    <a:cubicBezTo>
                      <a:pt x="121" y="566"/>
                      <a:pt x="119" y="553"/>
                      <a:pt x="101" y="559"/>
                    </a:cubicBezTo>
                    <a:cubicBezTo>
                      <a:pt x="83" y="565"/>
                      <a:pt x="89" y="569"/>
                      <a:pt x="85" y="575"/>
                    </a:cubicBezTo>
                    <a:cubicBezTo>
                      <a:pt x="81" y="581"/>
                      <a:pt x="72" y="579"/>
                      <a:pt x="72" y="579"/>
                    </a:cubicBezTo>
                    <a:cubicBezTo>
                      <a:pt x="70" y="590"/>
                      <a:pt x="70" y="590"/>
                      <a:pt x="70" y="590"/>
                    </a:cubicBezTo>
                    <a:cubicBezTo>
                      <a:pt x="70" y="590"/>
                      <a:pt x="66" y="597"/>
                      <a:pt x="60" y="600"/>
                    </a:cubicBezTo>
                    <a:cubicBezTo>
                      <a:pt x="55" y="602"/>
                      <a:pt x="59" y="630"/>
                      <a:pt x="60" y="637"/>
                    </a:cubicBezTo>
                    <a:cubicBezTo>
                      <a:pt x="70" y="633"/>
                      <a:pt x="78" y="628"/>
                      <a:pt x="78" y="628"/>
                    </a:cubicBezTo>
                    <a:cubicBezTo>
                      <a:pt x="78" y="628"/>
                      <a:pt x="100" y="635"/>
                      <a:pt x="110" y="635"/>
                    </a:cubicBezTo>
                    <a:cubicBezTo>
                      <a:pt x="120" y="636"/>
                      <a:pt x="149" y="620"/>
                      <a:pt x="149" y="620"/>
                    </a:cubicBezTo>
                    <a:cubicBezTo>
                      <a:pt x="149" y="620"/>
                      <a:pt x="165" y="628"/>
                      <a:pt x="175" y="626"/>
                    </a:cubicBezTo>
                    <a:cubicBezTo>
                      <a:pt x="186" y="624"/>
                      <a:pt x="208" y="615"/>
                      <a:pt x="208" y="615"/>
                    </a:cubicBezTo>
                    <a:cubicBezTo>
                      <a:pt x="234" y="622"/>
                      <a:pt x="234" y="622"/>
                      <a:pt x="234" y="622"/>
                    </a:cubicBezTo>
                    <a:cubicBezTo>
                      <a:pt x="234" y="622"/>
                      <a:pt x="249" y="601"/>
                      <a:pt x="267" y="613"/>
                    </a:cubicBezTo>
                    <a:cubicBezTo>
                      <a:pt x="284" y="624"/>
                      <a:pt x="285" y="659"/>
                      <a:pt x="299" y="662"/>
                    </a:cubicBezTo>
                    <a:cubicBezTo>
                      <a:pt x="313" y="665"/>
                      <a:pt x="339" y="665"/>
                      <a:pt x="348" y="674"/>
                    </a:cubicBezTo>
                    <a:cubicBezTo>
                      <a:pt x="358" y="683"/>
                      <a:pt x="359" y="704"/>
                      <a:pt x="370" y="705"/>
                    </a:cubicBezTo>
                    <a:cubicBezTo>
                      <a:pt x="373" y="705"/>
                      <a:pt x="377" y="705"/>
                      <a:pt x="381" y="705"/>
                    </a:cubicBezTo>
                    <a:cubicBezTo>
                      <a:pt x="394" y="700"/>
                      <a:pt x="394" y="700"/>
                      <a:pt x="394" y="700"/>
                    </a:cubicBezTo>
                    <a:cubicBezTo>
                      <a:pt x="394" y="700"/>
                      <a:pt x="385" y="684"/>
                      <a:pt x="396" y="683"/>
                    </a:cubicBezTo>
                    <a:cubicBezTo>
                      <a:pt x="407" y="682"/>
                      <a:pt x="416" y="689"/>
                      <a:pt x="416" y="689"/>
                    </a:cubicBezTo>
                    <a:cubicBezTo>
                      <a:pt x="433" y="683"/>
                      <a:pt x="433" y="683"/>
                      <a:pt x="433" y="683"/>
                    </a:cubicBezTo>
                    <a:cubicBezTo>
                      <a:pt x="433" y="683"/>
                      <a:pt x="430" y="691"/>
                      <a:pt x="444" y="691"/>
                    </a:cubicBezTo>
                    <a:cubicBezTo>
                      <a:pt x="458" y="691"/>
                      <a:pt x="456" y="681"/>
                      <a:pt x="467" y="679"/>
                    </a:cubicBezTo>
                    <a:cubicBezTo>
                      <a:pt x="478" y="677"/>
                      <a:pt x="468" y="688"/>
                      <a:pt x="479" y="688"/>
                    </a:cubicBezTo>
                    <a:cubicBezTo>
                      <a:pt x="490" y="688"/>
                      <a:pt x="499" y="687"/>
                      <a:pt x="501" y="678"/>
                    </a:cubicBezTo>
                    <a:cubicBezTo>
                      <a:pt x="503" y="669"/>
                      <a:pt x="492" y="654"/>
                      <a:pt x="492" y="654"/>
                    </a:cubicBezTo>
                    <a:cubicBezTo>
                      <a:pt x="478" y="626"/>
                      <a:pt x="478" y="626"/>
                      <a:pt x="478" y="626"/>
                    </a:cubicBezTo>
                    <a:cubicBezTo>
                      <a:pt x="478" y="611"/>
                      <a:pt x="478" y="611"/>
                      <a:pt x="478" y="611"/>
                    </a:cubicBezTo>
                    <a:cubicBezTo>
                      <a:pt x="478" y="611"/>
                      <a:pt x="462" y="611"/>
                      <a:pt x="455" y="604"/>
                    </a:cubicBezTo>
                    <a:cubicBezTo>
                      <a:pt x="448" y="597"/>
                      <a:pt x="446" y="589"/>
                      <a:pt x="446" y="589"/>
                    </a:cubicBezTo>
                    <a:cubicBezTo>
                      <a:pt x="448" y="569"/>
                      <a:pt x="448" y="569"/>
                      <a:pt x="448" y="569"/>
                    </a:cubicBezTo>
                    <a:cubicBezTo>
                      <a:pt x="447" y="559"/>
                      <a:pt x="447" y="559"/>
                      <a:pt x="447" y="559"/>
                    </a:cubicBezTo>
                    <a:cubicBezTo>
                      <a:pt x="429" y="561"/>
                      <a:pt x="429" y="561"/>
                      <a:pt x="429" y="561"/>
                    </a:cubicBezTo>
                    <a:cubicBezTo>
                      <a:pt x="429" y="561"/>
                      <a:pt x="414" y="563"/>
                      <a:pt x="414" y="546"/>
                    </a:cubicBezTo>
                    <a:cubicBezTo>
                      <a:pt x="414" y="529"/>
                      <a:pt x="415" y="529"/>
                      <a:pt x="423" y="522"/>
                    </a:cubicBezTo>
                    <a:cubicBezTo>
                      <a:pt x="431" y="515"/>
                      <a:pt x="438" y="503"/>
                      <a:pt x="438" y="503"/>
                    </a:cubicBezTo>
                    <a:cubicBezTo>
                      <a:pt x="438" y="503"/>
                      <a:pt x="437" y="489"/>
                      <a:pt x="451" y="487"/>
                    </a:cubicBezTo>
                    <a:cubicBezTo>
                      <a:pt x="465" y="485"/>
                      <a:pt x="457" y="502"/>
                      <a:pt x="470" y="500"/>
                    </a:cubicBezTo>
                    <a:cubicBezTo>
                      <a:pt x="483" y="498"/>
                      <a:pt x="488" y="490"/>
                      <a:pt x="488" y="490"/>
                    </a:cubicBezTo>
                    <a:cubicBezTo>
                      <a:pt x="488" y="490"/>
                      <a:pt x="503" y="498"/>
                      <a:pt x="510" y="490"/>
                    </a:cubicBezTo>
                    <a:cubicBezTo>
                      <a:pt x="517" y="482"/>
                      <a:pt x="518" y="472"/>
                      <a:pt x="518" y="472"/>
                    </a:cubicBezTo>
                    <a:cubicBezTo>
                      <a:pt x="527" y="467"/>
                      <a:pt x="527" y="467"/>
                      <a:pt x="527" y="467"/>
                    </a:cubicBezTo>
                    <a:cubicBezTo>
                      <a:pt x="527" y="467"/>
                      <a:pt x="528" y="447"/>
                      <a:pt x="532" y="444"/>
                    </a:cubicBezTo>
                    <a:cubicBezTo>
                      <a:pt x="536" y="441"/>
                      <a:pt x="552" y="438"/>
                      <a:pt x="560" y="425"/>
                    </a:cubicBezTo>
                    <a:cubicBezTo>
                      <a:pt x="568" y="412"/>
                      <a:pt x="565" y="394"/>
                      <a:pt x="569" y="385"/>
                    </a:cubicBezTo>
                    <a:cubicBezTo>
                      <a:pt x="573" y="376"/>
                      <a:pt x="592" y="375"/>
                      <a:pt x="592" y="375"/>
                    </a:cubicBezTo>
                    <a:cubicBezTo>
                      <a:pt x="581" y="358"/>
                      <a:pt x="581" y="358"/>
                      <a:pt x="581" y="358"/>
                    </a:cubicBezTo>
                    <a:cubicBezTo>
                      <a:pt x="598" y="334"/>
                      <a:pt x="598" y="334"/>
                      <a:pt x="598" y="334"/>
                    </a:cubicBezTo>
                    <a:cubicBezTo>
                      <a:pt x="616" y="321"/>
                      <a:pt x="616" y="321"/>
                      <a:pt x="616" y="321"/>
                    </a:cubicBezTo>
                    <a:cubicBezTo>
                      <a:pt x="616" y="321"/>
                      <a:pt x="604" y="301"/>
                      <a:pt x="604" y="297"/>
                    </a:cubicBezTo>
                    <a:cubicBezTo>
                      <a:pt x="604" y="293"/>
                      <a:pt x="601" y="279"/>
                      <a:pt x="605" y="277"/>
                    </a:cubicBezTo>
                    <a:cubicBezTo>
                      <a:pt x="609" y="275"/>
                      <a:pt x="638" y="271"/>
                      <a:pt x="637" y="262"/>
                    </a:cubicBezTo>
                    <a:cubicBezTo>
                      <a:pt x="636" y="253"/>
                      <a:pt x="624" y="248"/>
                      <a:pt x="624" y="248"/>
                    </a:cubicBezTo>
                    <a:cubicBezTo>
                      <a:pt x="600" y="249"/>
                      <a:pt x="600" y="249"/>
                      <a:pt x="600" y="249"/>
                    </a:cubicBezTo>
                    <a:cubicBezTo>
                      <a:pt x="597" y="226"/>
                      <a:pt x="597" y="226"/>
                      <a:pt x="597" y="226"/>
                    </a:cubicBezTo>
                    <a:cubicBezTo>
                      <a:pt x="583" y="225"/>
                      <a:pt x="583" y="225"/>
                      <a:pt x="583" y="225"/>
                    </a:cubicBezTo>
                    <a:cubicBezTo>
                      <a:pt x="575" y="215"/>
                      <a:pt x="575" y="215"/>
                      <a:pt x="575" y="215"/>
                    </a:cubicBezTo>
                    <a:cubicBezTo>
                      <a:pt x="575" y="215"/>
                      <a:pt x="564" y="218"/>
                      <a:pt x="565" y="210"/>
                    </a:cubicBezTo>
                    <a:cubicBezTo>
                      <a:pt x="566" y="202"/>
                      <a:pt x="567" y="194"/>
                      <a:pt x="567" y="194"/>
                    </a:cubicBezTo>
                    <a:cubicBezTo>
                      <a:pt x="567" y="194"/>
                      <a:pt x="553" y="193"/>
                      <a:pt x="556" y="183"/>
                    </a:cubicBezTo>
                    <a:cubicBezTo>
                      <a:pt x="559" y="173"/>
                      <a:pt x="568" y="165"/>
                      <a:pt x="568" y="165"/>
                    </a:cubicBezTo>
                    <a:cubicBezTo>
                      <a:pt x="548" y="161"/>
                      <a:pt x="548" y="161"/>
                      <a:pt x="548" y="161"/>
                    </a:cubicBezTo>
                    <a:cubicBezTo>
                      <a:pt x="552" y="152"/>
                      <a:pt x="552" y="152"/>
                      <a:pt x="552" y="152"/>
                    </a:cubicBezTo>
                    <a:cubicBezTo>
                      <a:pt x="537" y="142"/>
                      <a:pt x="537" y="142"/>
                      <a:pt x="537" y="142"/>
                    </a:cubicBezTo>
                    <a:cubicBezTo>
                      <a:pt x="537" y="142"/>
                      <a:pt x="535" y="126"/>
                      <a:pt x="557" y="123"/>
                    </a:cubicBezTo>
                    <a:cubicBezTo>
                      <a:pt x="579" y="120"/>
                      <a:pt x="608" y="126"/>
                      <a:pt x="608" y="126"/>
                    </a:cubicBezTo>
                    <a:cubicBezTo>
                      <a:pt x="608" y="126"/>
                      <a:pt x="611" y="138"/>
                      <a:pt x="618" y="137"/>
                    </a:cubicBezTo>
                    <a:cubicBezTo>
                      <a:pt x="625" y="136"/>
                      <a:pt x="643" y="123"/>
                      <a:pt x="643" y="123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53" y="122"/>
                      <a:pt x="653" y="122"/>
                      <a:pt x="653" y="122"/>
                    </a:cubicBezTo>
                    <a:cubicBezTo>
                      <a:pt x="653" y="122"/>
                      <a:pt x="664" y="123"/>
                      <a:pt x="667" y="122"/>
                    </a:cubicBezTo>
                    <a:cubicBezTo>
                      <a:pt x="670" y="121"/>
                      <a:pt x="670" y="110"/>
                      <a:pt x="670" y="110"/>
                    </a:cubicBezTo>
                    <a:cubicBezTo>
                      <a:pt x="685" y="104"/>
                      <a:pt x="685" y="104"/>
                      <a:pt x="685" y="104"/>
                    </a:cubicBezTo>
                    <a:cubicBezTo>
                      <a:pt x="700" y="82"/>
                      <a:pt x="700" y="82"/>
                      <a:pt x="700" y="82"/>
                    </a:cubicBezTo>
                    <a:cubicBezTo>
                      <a:pt x="701" y="82"/>
                      <a:pt x="701" y="82"/>
                      <a:pt x="701" y="82"/>
                    </a:cubicBezTo>
                    <a:cubicBezTo>
                      <a:pt x="692" y="82"/>
                      <a:pt x="680" y="81"/>
                      <a:pt x="671" y="8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2" name="Freeform 48">
                <a:extLst>
                  <a:ext uri="{FF2B5EF4-FFF2-40B4-BE49-F238E27FC236}">
                    <a16:creationId xmlns:a16="http://schemas.microsoft.com/office/drawing/2014/main" id="{C3B24190-9A8D-42BF-A487-953C4478C7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400" y="2851150"/>
                <a:ext cx="254000" cy="247650"/>
              </a:xfrm>
              <a:custGeom>
                <a:avLst/>
                <a:gdLst>
                  <a:gd name="T0" fmla="*/ 448 w 454"/>
                  <a:gd name="T1" fmla="*/ 378 h 442"/>
                  <a:gd name="T2" fmla="*/ 432 w 454"/>
                  <a:gd name="T3" fmla="*/ 365 h 442"/>
                  <a:gd name="T4" fmla="*/ 428 w 454"/>
                  <a:gd name="T5" fmla="*/ 346 h 442"/>
                  <a:gd name="T6" fmla="*/ 415 w 454"/>
                  <a:gd name="T7" fmla="*/ 340 h 442"/>
                  <a:gd name="T8" fmla="*/ 415 w 454"/>
                  <a:gd name="T9" fmla="*/ 295 h 442"/>
                  <a:gd name="T10" fmla="*/ 393 w 454"/>
                  <a:gd name="T11" fmla="*/ 270 h 442"/>
                  <a:gd name="T12" fmla="*/ 380 w 454"/>
                  <a:gd name="T13" fmla="*/ 258 h 442"/>
                  <a:gd name="T14" fmla="*/ 348 w 454"/>
                  <a:gd name="T15" fmla="*/ 240 h 442"/>
                  <a:gd name="T16" fmla="*/ 335 w 454"/>
                  <a:gd name="T17" fmla="*/ 239 h 442"/>
                  <a:gd name="T18" fmla="*/ 335 w 454"/>
                  <a:gd name="T19" fmla="*/ 212 h 442"/>
                  <a:gd name="T20" fmla="*/ 291 w 454"/>
                  <a:gd name="T21" fmla="*/ 182 h 442"/>
                  <a:gd name="T22" fmla="*/ 299 w 454"/>
                  <a:gd name="T23" fmla="*/ 168 h 442"/>
                  <a:gd name="T24" fmla="*/ 291 w 454"/>
                  <a:gd name="T25" fmla="*/ 154 h 442"/>
                  <a:gd name="T26" fmla="*/ 305 w 454"/>
                  <a:gd name="T27" fmla="*/ 148 h 442"/>
                  <a:gd name="T28" fmla="*/ 304 w 454"/>
                  <a:gd name="T29" fmla="*/ 135 h 442"/>
                  <a:gd name="T30" fmla="*/ 305 w 454"/>
                  <a:gd name="T31" fmla="*/ 126 h 442"/>
                  <a:gd name="T32" fmla="*/ 318 w 454"/>
                  <a:gd name="T33" fmla="*/ 118 h 442"/>
                  <a:gd name="T34" fmla="*/ 307 w 454"/>
                  <a:gd name="T35" fmla="*/ 97 h 442"/>
                  <a:gd name="T36" fmla="*/ 318 w 454"/>
                  <a:gd name="T37" fmla="*/ 80 h 442"/>
                  <a:gd name="T38" fmla="*/ 299 w 454"/>
                  <a:gd name="T39" fmla="*/ 85 h 442"/>
                  <a:gd name="T40" fmla="*/ 288 w 454"/>
                  <a:gd name="T41" fmla="*/ 73 h 442"/>
                  <a:gd name="T42" fmla="*/ 274 w 454"/>
                  <a:gd name="T43" fmla="*/ 71 h 442"/>
                  <a:gd name="T44" fmla="*/ 265 w 454"/>
                  <a:gd name="T45" fmla="*/ 50 h 442"/>
                  <a:gd name="T46" fmla="*/ 249 w 454"/>
                  <a:gd name="T47" fmla="*/ 8 h 442"/>
                  <a:gd name="T48" fmla="*/ 222 w 454"/>
                  <a:gd name="T49" fmla="*/ 19 h 442"/>
                  <a:gd name="T50" fmla="*/ 210 w 454"/>
                  <a:gd name="T51" fmla="*/ 1 h 442"/>
                  <a:gd name="T52" fmla="*/ 196 w 454"/>
                  <a:gd name="T53" fmla="*/ 10 h 442"/>
                  <a:gd name="T54" fmla="*/ 179 w 454"/>
                  <a:gd name="T55" fmla="*/ 1 h 442"/>
                  <a:gd name="T56" fmla="*/ 153 w 454"/>
                  <a:gd name="T57" fmla="*/ 1 h 442"/>
                  <a:gd name="T58" fmla="*/ 142 w 454"/>
                  <a:gd name="T59" fmla="*/ 17 h 442"/>
                  <a:gd name="T60" fmla="*/ 140 w 454"/>
                  <a:gd name="T61" fmla="*/ 17 h 442"/>
                  <a:gd name="T62" fmla="*/ 124 w 454"/>
                  <a:gd name="T63" fmla="*/ 37 h 442"/>
                  <a:gd name="T64" fmla="*/ 92 w 454"/>
                  <a:gd name="T65" fmla="*/ 53 h 442"/>
                  <a:gd name="T66" fmla="*/ 103 w 454"/>
                  <a:gd name="T67" fmla="*/ 75 h 442"/>
                  <a:gd name="T68" fmla="*/ 107 w 454"/>
                  <a:gd name="T69" fmla="*/ 110 h 442"/>
                  <a:gd name="T70" fmla="*/ 98 w 454"/>
                  <a:gd name="T71" fmla="*/ 129 h 442"/>
                  <a:gd name="T72" fmla="*/ 104 w 454"/>
                  <a:gd name="T73" fmla="*/ 154 h 442"/>
                  <a:gd name="T74" fmla="*/ 43 w 454"/>
                  <a:gd name="T75" fmla="*/ 181 h 442"/>
                  <a:gd name="T76" fmla="*/ 0 w 454"/>
                  <a:gd name="T77" fmla="*/ 216 h 442"/>
                  <a:gd name="T78" fmla="*/ 0 w 454"/>
                  <a:gd name="T79" fmla="*/ 216 h 442"/>
                  <a:gd name="T80" fmla="*/ 12 w 454"/>
                  <a:gd name="T81" fmla="*/ 246 h 442"/>
                  <a:gd name="T82" fmla="*/ 12 w 454"/>
                  <a:gd name="T83" fmla="*/ 260 h 442"/>
                  <a:gd name="T84" fmla="*/ 29 w 454"/>
                  <a:gd name="T85" fmla="*/ 269 h 442"/>
                  <a:gd name="T86" fmla="*/ 28 w 454"/>
                  <a:gd name="T87" fmla="*/ 278 h 442"/>
                  <a:gd name="T88" fmla="*/ 44 w 454"/>
                  <a:gd name="T89" fmla="*/ 287 h 442"/>
                  <a:gd name="T90" fmla="*/ 78 w 454"/>
                  <a:gd name="T91" fmla="*/ 287 h 442"/>
                  <a:gd name="T92" fmla="*/ 127 w 454"/>
                  <a:gd name="T93" fmla="*/ 321 h 442"/>
                  <a:gd name="T94" fmla="*/ 160 w 454"/>
                  <a:gd name="T95" fmla="*/ 341 h 442"/>
                  <a:gd name="T96" fmla="*/ 288 w 454"/>
                  <a:gd name="T97" fmla="*/ 438 h 442"/>
                  <a:gd name="T98" fmla="*/ 376 w 454"/>
                  <a:gd name="T99" fmla="*/ 442 h 442"/>
                  <a:gd name="T100" fmla="*/ 376 w 454"/>
                  <a:gd name="T101" fmla="*/ 442 h 442"/>
                  <a:gd name="T102" fmla="*/ 387 w 454"/>
                  <a:gd name="T103" fmla="*/ 422 h 442"/>
                  <a:gd name="T104" fmla="*/ 396 w 454"/>
                  <a:gd name="T105" fmla="*/ 395 h 442"/>
                  <a:gd name="T106" fmla="*/ 411 w 454"/>
                  <a:gd name="T107" fmla="*/ 393 h 442"/>
                  <a:gd name="T108" fmla="*/ 431 w 454"/>
                  <a:gd name="T109" fmla="*/ 393 h 442"/>
                  <a:gd name="T110" fmla="*/ 433 w 454"/>
                  <a:gd name="T111" fmla="*/ 398 h 442"/>
                  <a:gd name="T112" fmla="*/ 451 w 454"/>
                  <a:gd name="T113" fmla="*/ 392 h 442"/>
                  <a:gd name="T114" fmla="*/ 454 w 454"/>
                  <a:gd name="T115" fmla="*/ 387 h 442"/>
                  <a:gd name="T116" fmla="*/ 448 w 454"/>
                  <a:gd name="T117" fmla="*/ 37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4" h="442">
                    <a:moveTo>
                      <a:pt x="448" y="378"/>
                    </a:moveTo>
                    <a:cubicBezTo>
                      <a:pt x="447" y="369"/>
                      <a:pt x="432" y="365"/>
                      <a:pt x="432" y="365"/>
                    </a:cubicBezTo>
                    <a:cubicBezTo>
                      <a:pt x="428" y="346"/>
                      <a:pt x="428" y="346"/>
                      <a:pt x="428" y="346"/>
                    </a:cubicBezTo>
                    <a:cubicBezTo>
                      <a:pt x="428" y="346"/>
                      <a:pt x="423" y="346"/>
                      <a:pt x="415" y="340"/>
                    </a:cubicBezTo>
                    <a:cubicBezTo>
                      <a:pt x="407" y="334"/>
                      <a:pt x="415" y="295"/>
                      <a:pt x="415" y="295"/>
                    </a:cubicBezTo>
                    <a:cubicBezTo>
                      <a:pt x="393" y="270"/>
                      <a:pt x="393" y="270"/>
                      <a:pt x="393" y="270"/>
                    </a:cubicBezTo>
                    <a:cubicBezTo>
                      <a:pt x="393" y="270"/>
                      <a:pt x="391" y="258"/>
                      <a:pt x="380" y="258"/>
                    </a:cubicBezTo>
                    <a:cubicBezTo>
                      <a:pt x="369" y="258"/>
                      <a:pt x="348" y="240"/>
                      <a:pt x="348" y="240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35" y="212"/>
                      <a:pt x="335" y="212"/>
                      <a:pt x="335" y="212"/>
                    </a:cubicBezTo>
                    <a:cubicBezTo>
                      <a:pt x="335" y="212"/>
                      <a:pt x="293" y="191"/>
                      <a:pt x="291" y="182"/>
                    </a:cubicBezTo>
                    <a:cubicBezTo>
                      <a:pt x="289" y="173"/>
                      <a:pt x="299" y="168"/>
                      <a:pt x="299" y="168"/>
                    </a:cubicBezTo>
                    <a:cubicBezTo>
                      <a:pt x="299" y="168"/>
                      <a:pt x="290" y="161"/>
                      <a:pt x="291" y="154"/>
                    </a:cubicBezTo>
                    <a:cubicBezTo>
                      <a:pt x="292" y="147"/>
                      <a:pt x="305" y="148"/>
                      <a:pt x="305" y="148"/>
                    </a:cubicBezTo>
                    <a:cubicBezTo>
                      <a:pt x="304" y="135"/>
                      <a:pt x="304" y="135"/>
                      <a:pt x="304" y="135"/>
                    </a:cubicBezTo>
                    <a:cubicBezTo>
                      <a:pt x="305" y="126"/>
                      <a:pt x="305" y="126"/>
                      <a:pt x="305" y="126"/>
                    </a:cubicBezTo>
                    <a:cubicBezTo>
                      <a:pt x="305" y="126"/>
                      <a:pt x="315" y="126"/>
                      <a:pt x="318" y="118"/>
                    </a:cubicBezTo>
                    <a:cubicBezTo>
                      <a:pt x="321" y="110"/>
                      <a:pt x="307" y="101"/>
                      <a:pt x="307" y="97"/>
                    </a:cubicBezTo>
                    <a:cubicBezTo>
                      <a:pt x="307" y="93"/>
                      <a:pt x="323" y="84"/>
                      <a:pt x="318" y="80"/>
                    </a:cubicBezTo>
                    <a:cubicBezTo>
                      <a:pt x="313" y="76"/>
                      <a:pt x="299" y="85"/>
                      <a:pt x="299" y="85"/>
                    </a:cubicBezTo>
                    <a:cubicBezTo>
                      <a:pt x="288" y="73"/>
                      <a:pt x="288" y="73"/>
                      <a:pt x="288" y="73"/>
                    </a:cubicBezTo>
                    <a:cubicBezTo>
                      <a:pt x="274" y="71"/>
                      <a:pt x="274" y="71"/>
                      <a:pt x="274" y="71"/>
                    </a:cubicBezTo>
                    <a:cubicBezTo>
                      <a:pt x="274" y="71"/>
                      <a:pt x="277" y="61"/>
                      <a:pt x="265" y="50"/>
                    </a:cubicBezTo>
                    <a:cubicBezTo>
                      <a:pt x="256" y="42"/>
                      <a:pt x="251" y="19"/>
                      <a:pt x="249" y="8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2" y="19"/>
                      <a:pt x="224" y="2"/>
                      <a:pt x="210" y="1"/>
                    </a:cubicBezTo>
                    <a:cubicBezTo>
                      <a:pt x="196" y="0"/>
                      <a:pt x="204" y="8"/>
                      <a:pt x="196" y="10"/>
                    </a:cubicBezTo>
                    <a:cubicBezTo>
                      <a:pt x="188" y="12"/>
                      <a:pt x="179" y="1"/>
                      <a:pt x="179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4"/>
                      <a:pt x="142" y="17"/>
                    </a:cubicBezTo>
                    <a:cubicBezTo>
                      <a:pt x="141" y="17"/>
                      <a:pt x="141" y="17"/>
                      <a:pt x="140" y="17"/>
                    </a:cubicBezTo>
                    <a:cubicBezTo>
                      <a:pt x="138" y="24"/>
                      <a:pt x="133" y="33"/>
                      <a:pt x="124" y="37"/>
                    </a:cubicBezTo>
                    <a:cubicBezTo>
                      <a:pt x="108" y="44"/>
                      <a:pt x="96" y="39"/>
                      <a:pt x="92" y="53"/>
                    </a:cubicBezTo>
                    <a:cubicBezTo>
                      <a:pt x="88" y="67"/>
                      <a:pt x="103" y="75"/>
                      <a:pt x="103" y="75"/>
                    </a:cubicBezTo>
                    <a:cubicBezTo>
                      <a:pt x="103" y="75"/>
                      <a:pt x="111" y="105"/>
                      <a:pt x="107" y="110"/>
                    </a:cubicBezTo>
                    <a:cubicBezTo>
                      <a:pt x="103" y="115"/>
                      <a:pt x="97" y="122"/>
                      <a:pt x="98" y="129"/>
                    </a:cubicBezTo>
                    <a:cubicBezTo>
                      <a:pt x="99" y="136"/>
                      <a:pt x="116" y="145"/>
                      <a:pt x="104" y="154"/>
                    </a:cubicBezTo>
                    <a:cubicBezTo>
                      <a:pt x="92" y="163"/>
                      <a:pt x="43" y="181"/>
                      <a:pt x="43" y="181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12" y="246"/>
                      <a:pt x="12" y="246"/>
                      <a:pt x="12" y="246"/>
                    </a:cubicBezTo>
                    <a:cubicBezTo>
                      <a:pt x="12" y="260"/>
                      <a:pt x="12" y="260"/>
                      <a:pt x="12" y="260"/>
                    </a:cubicBezTo>
                    <a:cubicBezTo>
                      <a:pt x="29" y="269"/>
                      <a:pt x="29" y="269"/>
                      <a:pt x="29" y="269"/>
                    </a:cubicBezTo>
                    <a:cubicBezTo>
                      <a:pt x="28" y="278"/>
                      <a:pt x="28" y="278"/>
                      <a:pt x="28" y="278"/>
                    </a:cubicBezTo>
                    <a:cubicBezTo>
                      <a:pt x="28" y="278"/>
                      <a:pt x="35" y="288"/>
                      <a:pt x="44" y="287"/>
                    </a:cubicBezTo>
                    <a:cubicBezTo>
                      <a:pt x="53" y="286"/>
                      <a:pt x="78" y="287"/>
                      <a:pt x="78" y="287"/>
                    </a:cubicBezTo>
                    <a:cubicBezTo>
                      <a:pt x="78" y="287"/>
                      <a:pt x="115" y="315"/>
                      <a:pt x="127" y="321"/>
                    </a:cubicBezTo>
                    <a:cubicBezTo>
                      <a:pt x="139" y="327"/>
                      <a:pt x="160" y="341"/>
                      <a:pt x="160" y="341"/>
                    </a:cubicBezTo>
                    <a:cubicBezTo>
                      <a:pt x="288" y="438"/>
                      <a:pt x="288" y="438"/>
                      <a:pt x="288" y="438"/>
                    </a:cubicBezTo>
                    <a:cubicBezTo>
                      <a:pt x="288" y="438"/>
                      <a:pt x="339" y="439"/>
                      <a:pt x="376" y="442"/>
                    </a:cubicBezTo>
                    <a:cubicBezTo>
                      <a:pt x="376" y="442"/>
                      <a:pt x="376" y="442"/>
                      <a:pt x="376" y="442"/>
                    </a:cubicBezTo>
                    <a:cubicBezTo>
                      <a:pt x="379" y="438"/>
                      <a:pt x="386" y="431"/>
                      <a:pt x="387" y="422"/>
                    </a:cubicBezTo>
                    <a:cubicBezTo>
                      <a:pt x="389" y="410"/>
                      <a:pt x="396" y="395"/>
                      <a:pt x="396" y="395"/>
                    </a:cubicBezTo>
                    <a:cubicBezTo>
                      <a:pt x="411" y="393"/>
                      <a:pt x="411" y="393"/>
                      <a:pt x="411" y="393"/>
                    </a:cubicBezTo>
                    <a:cubicBezTo>
                      <a:pt x="431" y="393"/>
                      <a:pt x="431" y="393"/>
                      <a:pt x="431" y="393"/>
                    </a:cubicBezTo>
                    <a:cubicBezTo>
                      <a:pt x="433" y="398"/>
                      <a:pt x="433" y="398"/>
                      <a:pt x="433" y="398"/>
                    </a:cubicBezTo>
                    <a:cubicBezTo>
                      <a:pt x="451" y="392"/>
                      <a:pt x="451" y="392"/>
                      <a:pt x="451" y="392"/>
                    </a:cubicBezTo>
                    <a:cubicBezTo>
                      <a:pt x="454" y="387"/>
                      <a:pt x="454" y="387"/>
                      <a:pt x="454" y="387"/>
                    </a:cubicBezTo>
                    <a:cubicBezTo>
                      <a:pt x="451" y="384"/>
                      <a:pt x="448" y="381"/>
                      <a:pt x="448" y="37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3" name="Freeform 49">
                <a:extLst>
                  <a:ext uri="{FF2B5EF4-FFF2-40B4-BE49-F238E27FC236}">
                    <a16:creationId xmlns:a16="http://schemas.microsoft.com/office/drawing/2014/main" id="{7C0FFB2E-57E7-439A-9053-8A858B91C4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3538" y="3071813"/>
                <a:ext cx="49212" cy="46038"/>
              </a:xfrm>
              <a:custGeom>
                <a:avLst/>
                <a:gdLst>
                  <a:gd name="T0" fmla="*/ 35 w 89"/>
                  <a:gd name="T1" fmla="*/ 0 h 81"/>
                  <a:gd name="T2" fmla="*/ 20 w 89"/>
                  <a:gd name="T3" fmla="*/ 2 h 81"/>
                  <a:gd name="T4" fmla="*/ 11 w 89"/>
                  <a:gd name="T5" fmla="*/ 29 h 81"/>
                  <a:gd name="T6" fmla="*/ 0 w 89"/>
                  <a:gd name="T7" fmla="*/ 49 h 81"/>
                  <a:gd name="T8" fmla="*/ 40 w 89"/>
                  <a:gd name="T9" fmla="*/ 55 h 81"/>
                  <a:gd name="T10" fmla="*/ 50 w 89"/>
                  <a:gd name="T11" fmla="*/ 81 h 81"/>
                  <a:gd name="T12" fmla="*/ 89 w 89"/>
                  <a:gd name="T13" fmla="*/ 80 h 81"/>
                  <a:gd name="T14" fmla="*/ 64 w 89"/>
                  <a:gd name="T15" fmla="*/ 47 h 81"/>
                  <a:gd name="T16" fmla="*/ 64 w 89"/>
                  <a:gd name="T17" fmla="*/ 46 h 81"/>
                  <a:gd name="T18" fmla="*/ 56 w 89"/>
                  <a:gd name="T19" fmla="*/ 41 h 81"/>
                  <a:gd name="T20" fmla="*/ 55 w 89"/>
                  <a:gd name="T21" fmla="*/ 27 h 81"/>
                  <a:gd name="T22" fmla="*/ 73 w 89"/>
                  <a:gd name="T23" fmla="*/ 25 h 81"/>
                  <a:gd name="T24" fmla="*/ 77 w 89"/>
                  <a:gd name="T25" fmla="*/ 16 h 81"/>
                  <a:gd name="T26" fmla="*/ 68 w 89"/>
                  <a:gd name="T27" fmla="*/ 8 h 81"/>
                  <a:gd name="T28" fmla="*/ 59 w 89"/>
                  <a:gd name="T29" fmla="*/ 13 h 81"/>
                  <a:gd name="T30" fmla="*/ 55 w 89"/>
                  <a:gd name="T31" fmla="*/ 0 h 81"/>
                  <a:gd name="T32" fmla="*/ 35 w 89"/>
                  <a:gd name="T3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1">
                    <a:moveTo>
                      <a:pt x="35" y="0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13" y="17"/>
                      <a:pt x="11" y="29"/>
                    </a:cubicBezTo>
                    <a:cubicBezTo>
                      <a:pt x="10" y="38"/>
                      <a:pt x="3" y="45"/>
                      <a:pt x="0" y="49"/>
                    </a:cubicBezTo>
                    <a:cubicBezTo>
                      <a:pt x="21" y="50"/>
                      <a:pt x="38" y="52"/>
                      <a:pt x="40" y="55"/>
                    </a:cubicBezTo>
                    <a:cubicBezTo>
                      <a:pt x="46" y="62"/>
                      <a:pt x="36" y="80"/>
                      <a:pt x="50" y="81"/>
                    </a:cubicBezTo>
                    <a:cubicBezTo>
                      <a:pt x="58" y="81"/>
                      <a:pt x="76" y="81"/>
                      <a:pt x="89" y="80"/>
                    </a:cubicBezTo>
                    <a:cubicBezTo>
                      <a:pt x="79" y="72"/>
                      <a:pt x="63" y="58"/>
                      <a:pt x="64" y="47"/>
                    </a:cubicBezTo>
                    <a:cubicBezTo>
                      <a:pt x="64" y="47"/>
                      <a:pt x="64" y="47"/>
                      <a:pt x="64" y="46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7"/>
                      <a:pt x="69" y="25"/>
                      <a:pt x="73" y="25"/>
                    </a:cubicBezTo>
                    <a:cubicBezTo>
                      <a:pt x="77" y="25"/>
                      <a:pt x="77" y="16"/>
                      <a:pt x="77" y="16"/>
                    </a:cubicBezTo>
                    <a:cubicBezTo>
                      <a:pt x="77" y="16"/>
                      <a:pt x="77" y="8"/>
                      <a:pt x="68" y="8"/>
                    </a:cubicBezTo>
                    <a:cubicBezTo>
                      <a:pt x="59" y="8"/>
                      <a:pt x="59" y="13"/>
                      <a:pt x="59" y="13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4" name="Freeform 50">
                <a:extLst>
                  <a:ext uri="{FF2B5EF4-FFF2-40B4-BE49-F238E27FC236}">
                    <a16:creationId xmlns:a16="http://schemas.microsoft.com/office/drawing/2014/main" id="{1F09F15A-C1FA-4FA9-B237-8407611643E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1938" y="2778125"/>
                <a:ext cx="536575" cy="441325"/>
              </a:xfrm>
              <a:custGeom>
                <a:avLst/>
                <a:gdLst>
                  <a:gd name="T0" fmla="*/ 900 w 959"/>
                  <a:gd name="T1" fmla="*/ 739 h 789"/>
                  <a:gd name="T2" fmla="*/ 931 w 959"/>
                  <a:gd name="T3" fmla="*/ 708 h 789"/>
                  <a:gd name="T4" fmla="*/ 933 w 959"/>
                  <a:gd name="T5" fmla="*/ 673 h 789"/>
                  <a:gd name="T6" fmla="*/ 929 w 959"/>
                  <a:gd name="T7" fmla="*/ 621 h 789"/>
                  <a:gd name="T8" fmla="*/ 884 w 959"/>
                  <a:gd name="T9" fmla="*/ 609 h 789"/>
                  <a:gd name="T10" fmla="*/ 825 w 959"/>
                  <a:gd name="T11" fmla="*/ 533 h 789"/>
                  <a:gd name="T12" fmla="*/ 839 w 959"/>
                  <a:gd name="T13" fmla="*/ 453 h 789"/>
                  <a:gd name="T14" fmla="*/ 784 w 959"/>
                  <a:gd name="T15" fmla="*/ 364 h 789"/>
                  <a:gd name="T16" fmla="*/ 780 w 959"/>
                  <a:gd name="T17" fmla="*/ 315 h 789"/>
                  <a:gd name="T18" fmla="*/ 784 w 959"/>
                  <a:gd name="T19" fmla="*/ 280 h 789"/>
                  <a:gd name="T20" fmla="*/ 799 w 959"/>
                  <a:gd name="T21" fmla="*/ 225 h 789"/>
                  <a:gd name="T22" fmla="*/ 786 w 959"/>
                  <a:gd name="T23" fmla="*/ 189 h 789"/>
                  <a:gd name="T24" fmla="*/ 723 w 959"/>
                  <a:gd name="T25" fmla="*/ 149 h 789"/>
                  <a:gd name="T26" fmla="*/ 648 w 959"/>
                  <a:gd name="T27" fmla="*/ 116 h 789"/>
                  <a:gd name="T28" fmla="*/ 602 w 959"/>
                  <a:gd name="T29" fmla="*/ 103 h 789"/>
                  <a:gd name="T30" fmla="*/ 556 w 959"/>
                  <a:gd name="T31" fmla="*/ 85 h 789"/>
                  <a:gd name="T32" fmla="*/ 487 w 959"/>
                  <a:gd name="T33" fmla="*/ 115 h 789"/>
                  <a:gd name="T34" fmla="*/ 452 w 959"/>
                  <a:gd name="T35" fmla="*/ 133 h 789"/>
                  <a:gd name="T36" fmla="*/ 399 w 959"/>
                  <a:gd name="T37" fmla="*/ 164 h 789"/>
                  <a:gd name="T38" fmla="*/ 309 w 959"/>
                  <a:gd name="T39" fmla="*/ 155 h 789"/>
                  <a:gd name="T40" fmla="*/ 233 w 959"/>
                  <a:gd name="T41" fmla="*/ 110 h 789"/>
                  <a:gd name="T42" fmla="*/ 199 w 959"/>
                  <a:gd name="T43" fmla="*/ 69 h 789"/>
                  <a:gd name="T44" fmla="*/ 181 w 959"/>
                  <a:gd name="T45" fmla="*/ 33 h 789"/>
                  <a:gd name="T46" fmla="*/ 128 w 959"/>
                  <a:gd name="T47" fmla="*/ 35 h 789"/>
                  <a:gd name="T48" fmla="*/ 45 w 959"/>
                  <a:gd name="T49" fmla="*/ 30 h 789"/>
                  <a:gd name="T50" fmla="*/ 0 w 959"/>
                  <a:gd name="T51" fmla="*/ 24 h 789"/>
                  <a:gd name="T52" fmla="*/ 24 w 959"/>
                  <a:gd name="T53" fmla="*/ 78 h 789"/>
                  <a:gd name="T54" fmla="*/ 37 w 959"/>
                  <a:gd name="T55" fmla="*/ 129 h 789"/>
                  <a:gd name="T56" fmla="*/ 79 w 959"/>
                  <a:gd name="T57" fmla="*/ 203 h 789"/>
                  <a:gd name="T58" fmla="*/ 123 w 959"/>
                  <a:gd name="T59" fmla="*/ 212 h 789"/>
                  <a:gd name="T60" fmla="*/ 110 w 959"/>
                  <a:gd name="T61" fmla="*/ 258 h 789"/>
                  <a:gd name="T62" fmla="*/ 96 w 959"/>
                  <a:gd name="T63" fmla="*/ 286 h 789"/>
                  <a:gd name="T64" fmla="*/ 140 w 959"/>
                  <a:gd name="T65" fmla="*/ 344 h 789"/>
                  <a:gd name="T66" fmla="*/ 185 w 959"/>
                  <a:gd name="T67" fmla="*/ 390 h 789"/>
                  <a:gd name="T68" fmla="*/ 220 w 959"/>
                  <a:gd name="T69" fmla="*/ 472 h 789"/>
                  <a:gd name="T70" fmla="*/ 253 w 959"/>
                  <a:gd name="T71" fmla="*/ 510 h 789"/>
                  <a:gd name="T72" fmla="*/ 298 w 959"/>
                  <a:gd name="T73" fmla="*/ 516 h 789"/>
                  <a:gd name="T74" fmla="*/ 316 w 959"/>
                  <a:gd name="T75" fmla="*/ 524 h 789"/>
                  <a:gd name="T76" fmla="*/ 338 w 959"/>
                  <a:gd name="T77" fmla="*/ 541 h 789"/>
                  <a:gd name="T78" fmla="*/ 371 w 959"/>
                  <a:gd name="T79" fmla="*/ 583 h 789"/>
                  <a:gd name="T80" fmla="*/ 387 w 959"/>
                  <a:gd name="T81" fmla="*/ 600 h 789"/>
                  <a:gd name="T82" fmla="*/ 431 w 959"/>
                  <a:gd name="T83" fmla="*/ 644 h 789"/>
                  <a:gd name="T84" fmla="*/ 526 w 959"/>
                  <a:gd name="T85" fmla="*/ 703 h 789"/>
                  <a:gd name="T86" fmla="*/ 565 w 959"/>
                  <a:gd name="T87" fmla="*/ 715 h 789"/>
                  <a:gd name="T88" fmla="*/ 606 w 959"/>
                  <a:gd name="T89" fmla="*/ 691 h 789"/>
                  <a:gd name="T90" fmla="*/ 641 w 959"/>
                  <a:gd name="T91" fmla="*/ 682 h 789"/>
                  <a:gd name="T92" fmla="*/ 718 w 959"/>
                  <a:gd name="T93" fmla="*/ 752 h 789"/>
                  <a:gd name="T94" fmla="*/ 805 w 959"/>
                  <a:gd name="T95" fmla="*/ 781 h 789"/>
                  <a:gd name="T96" fmla="*/ 889 w 959"/>
                  <a:gd name="T97" fmla="*/ 786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59" h="789">
                    <a:moveTo>
                      <a:pt x="890" y="786"/>
                    </a:moveTo>
                    <a:cubicBezTo>
                      <a:pt x="889" y="779"/>
                      <a:pt x="885" y="751"/>
                      <a:pt x="890" y="749"/>
                    </a:cubicBezTo>
                    <a:cubicBezTo>
                      <a:pt x="896" y="746"/>
                      <a:pt x="900" y="739"/>
                      <a:pt x="900" y="739"/>
                    </a:cubicBezTo>
                    <a:cubicBezTo>
                      <a:pt x="902" y="728"/>
                      <a:pt x="902" y="728"/>
                      <a:pt x="902" y="728"/>
                    </a:cubicBezTo>
                    <a:cubicBezTo>
                      <a:pt x="902" y="728"/>
                      <a:pt x="911" y="730"/>
                      <a:pt x="915" y="724"/>
                    </a:cubicBezTo>
                    <a:cubicBezTo>
                      <a:pt x="919" y="718"/>
                      <a:pt x="913" y="714"/>
                      <a:pt x="931" y="708"/>
                    </a:cubicBezTo>
                    <a:cubicBezTo>
                      <a:pt x="949" y="702"/>
                      <a:pt x="951" y="715"/>
                      <a:pt x="955" y="710"/>
                    </a:cubicBezTo>
                    <a:cubicBezTo>
                      <a:pt x="959" y="705"/>
                      <a:pt x="958" y="689"/>
                      <a:pt x="950" y="678"/>
                    </a:cubicBezTo>
                    <a:cubicBezTo>
                      <a:pt x="942" y="667"/>
                      <a:pt x="936" y="680"/>
                      <a:pt x="933" y="673"/>
                    </a:cubicBezTo>
                    <a:cubicBezTo>
                      <a:pt x="930" y="666"/>
                      <a:pt x="931" y="643"/>
                      <a:pt x="931" y="643"/>
                    </a:cubicBezTo>
                    <a:cubicBezTo>
                      <a:pt x="928" y="641"/>
                      <a:pt x="928" y="641"/>
                      <a:pt x="928" y="641"/>
                    </a:cubicBezTo>
                    <a:cubicBezTo>
                      <a:pt x="929" y="621"/>
                      <a:pt x="929" y="621"/>
                      <a:pt x="929" y="621"/>
                    </a:cubicBezTo>
                    <a:cubicBezTo>
                      <a:pt x="916" y="622"/>
                      <a:pt x="916" y="622"/>
                      <a:pt x="916" y="622"/>
                    </a:cubicBezTo>
                    <a:cubicBezTo>
                      <a:pt x="907" y="611"/>
                      <a:pt x="907" y="611"/>
                      <a:pt x="907" y="611"/>
                    </a:cubicBezTo>
                    <a:cubicBezTo>
                      <a:pt x="907" y="611"/>
                      <a:pt x="892" y="619"/>
                      <a:pt x="884" y="609"/>
                    </a:cubicBezTo>
                    <a:cubicBezTo>
                      <a:pt x="876" y="599"/>
                      <a:pt x="862" y="579"/>
                      <a:pt x="856" y="568"/>
                    </a:cubicBezTo>
                    <a:cubicBezTo>
                      <a:pt x="850" y="557"/>
                      <a:pt x="830" y="538"/>
                      <a:pt x="830" y="538"/>
                    </a:cubicBezTo>
                    <a:cubicBezTo>
                      <a:pt x="830" y="538"/>
                      <a:pt x="825" y="537"/>
                      <a:pt x="825" y="533"/>
                    </a:cubicBezTo>
                    <a:cubicBezTo>
                      <a:pt x="825" y="529"/>
                      <a:pt x="841" y="515"/>
                      <a:pt x="848" y="505"/>
                    </a:cubicBezTo>
                    <a:cubicBezTo>
                      <a:pt x="855" y="495"/>
                      <a:pt x="866" y="482"/>
                      <a:pt x="860" y="465"/>
                    </a:cubicBezTo>
                    <a:cubicBezTo>
                      <a:pt x="854" y="448"/>
                      <a:pt x="839" y="453"/>
                      <a:pt x="839" y="453"/>
                    </a:cubicBezTo>
                    <a:cubicBezTo>
                      <a:pt x="839" y="453"/>
                      <a:pt x="809" y="453"/>
                      <a:pt x="809" y="445"/>
                    </a:cubicBezTo>
                    <a:cubicBezTo>
                      <a:pt x="809" y="437"/>
                      <a:pt x="809" y="423"/>
                      <a:pt x="809" y="412"/>
                    </a:cubicBezTo>
                    <a:cubicBezTo>
                      <a:pt x="809" y="401"/>
                      <a:pt x="782" y="377"/>
                      <a:pt x="784" y="364"/>
                    </a:cubicBezTo>
                    <a:cubicBezTo>
                      <a:pt x="786" y="351"/>
                      <a:pt x="801" y="343"/>
                      <a:pt x="800" y="337"/>
                    </a:cubicBezTo>
                    <a:cubicBezTo>
                      <a:pt x="799" y="331"/>
                      <a:pt x="778" y="334"/>
                      <a:pt x="778" y="334"/>
                    </a:cubicBezTo>
                    <a:cubicBezTo>
                      <a:pt x="780" y="315"/>
                      <a:pt x="780" y="315"/>
                      <a:pt x="780" y="315"/>
                    </a:cubicBezTo>
                    <a:cubicBezTo>
                      <a:pt x="780" y="315"/>
                      <a:pt x="769" y="306"/>
                      <a:pt x="772" y="301"/>
                    </a:cubicBezTo>
                    <a:cubicBezTo>
                      <a:pt x="775" y="296"/>
                      <a:pt x="789" y="291"/>
                      <a:pt x="789" y="291"/>
                    </a:cubicBezTo>
                    <a:cubicBezTo>
                      <a:pt x="784" y="280"/>
                      <a:pt x="784" y="280"/>
                      <a:pt x="784" y="280"/>
                    </a:cubicBezTo>
                    <a:cubicBezTo>
                      <a:pt x="798" y="276"/>
                      <a:pt x="798" y="276"/>
                      <a:pt x="798" y="276"/>
                    </a:cubicBezTo>
                    <a:cubicBezTo>
                      <a:pt x="798" y="276"/>
                      <a:pt x="791" y="246"/>
                      <a:pt x="792" y="239"/>
                    </a:cubicBezTo>
                    <a:cubicBezTo>
                      <a:pt x="793" y="232"/>
                      <a:pt x="799" y="225"/>
                      <a:pt x="799" y="225"/>
                    </a:cubicBezTo>
                    <a:cubicBezTo>
                      <a:pt x="792" y="207"/>
                      <a:pt x="792" y="207"/>
                      <a:pt x="792" y="207"/>
                    </a:cubicBezTo>
                    <a:cubicBezTo>
                      <a:pt x="793" y="192"/>
                      <a:pt x="793" y="192"/>
                      <a:pt x="793" y="192"/>
                    </a:cubicBezTo>
                    <a:cubicBezTo>
                      <a:pt x="786" y="189"/>
                      <a:pt x="786" y="189"/>
                      <a:pt x="786" y="189"/>
                    </a:cubicBezTo>
                    <a:cubicBezTo>
                      <a:pt x="785" y="167"/>
                      <a:pt x="785" y="167"/>
                      <a:pt x="785" y="167"/>
                    </a:cubicBezTo>
                    <a:cubicBezTo>
                      <a:pt x="743" y="169"/>
                      <a:pt x="743" y="169"/>
                      <a:pt x="743" y="169"/>
                    </a:cubicBezTo>
                    <a:cubicBezTo>
                      <a:pt x="743" y="169"/>
                      <a:pt x="729" y="153"/>
                      <a:pt x="723" y="149"/>
                    </a:cubicBezTo>
                    <a:cubicBezTo>
                      <a:pt x="717" y="145"/>
                      <a:pt x="704" y="143"/>
                      <a:pt x="704" y="143"/>
                    </a:cubicBezTo>
                    <a:cubicBezTo>
                      <a:pt x="704" y="143"/>
                      <a:pt x="696" y="125"/>
                      <a:pt x="691" y="121"/>
                    </a:cubicBezTo>
                    <a:cubicBezTo>
                      <a:pt x="686" y="117"/>
                      <a:pt x="648" y="116"/>
                      <a:pt x="648" y="116"/>
                    </a:cubicBezTo>
                    <a:cubicBezTo>
                      <a:pt x="645" y="120"/>
                      <a:pt x="645" y="120"/>
                      <a:pt x="645" y="120"/>
                    </a:cubicBezTo>
                    <a:cubicBezTo>
                      <a:pt x="645" y="120"/>
                      <a:pt x="624" y="103"/>
                      <a:pt x="619" y="103"/>
                    </a:cubicBezTo>
                    <a:cubicBezTo>
                      <a:pt x="614" y="103"/>
                      <a:pt x="602" y="103"/>
                      <a:pt x="602" y="103"/>
                    </a:cubicBezTo>
                    <a:cubicBezTo>
                      <a:pt x="602" y="103"/>
                      <a:pt x="601" y="89"/>
                      <a:pt x="595" y="85"/>
                    </a:cubicBezTo>
                    <a:cubicBezTo>
                      <a:pt x="589" y="81"/>
                      <a:pt x="580" y="86"/>
                      <a:pt x="580" y="86"/>
                    </a:cubicBezTo>
                    <a:cubicBezTo>
                      <a:pt x="580" y="86"/>
                      <a:pt x="559" y="83"/>
                      <a:pt x="556" y="85"/>
                    </a:cubicBezTo>
                    <a:cubicBezTo>
                      <a:pt x="553" y="87"/>
                      <a:pt x="551" y="93"/>
                      <a:pt x="551" y="93"/>
                    </a:cubicBezTo>
                    <a:cubicBezTo>
                      <a:pt x="551" y="93"/>
                      <a:pt x="535" y="88"/>
                      <a:pt x="524" y="90"/>
                    </a:cubicBezTo>
                    <a:cubicBezTo>
                      <a:pt x="513" y="92"/>
                      <a:pt x="487" y="115"/>
                      <a:pt x="487" y="115"/>
                    </a:cubicBezTo>
                    <a:cubicBezTo>
                      <a:pt x="487" y="123"/>
                      <a:pt x="487" y="123"/>
                      <a:pt x="487" y="123"/>
                    </a:cubicBezTo>
                    <a:cubicBezTo>
                      <a:pt x="487" y="123"/>
                      <a:pt x="476" y="132"/>
                      <a:pt x="472" y="133"/>
                    </a:cubicBezTo>
                    <a:cubicBezTo>
                      <a:pt x="468" y="134"/>
                      <a:pt x="452" y="133"/>
                      <a:pt x="452" y="133"/>
                    </a:cubicBezTo>
                    <a:cubicBezTo>
                      <a:pt x="452" y="133"/>
                      <a:pt x="472" y="159"/>
                      <a:pt x="460" y="161"/>
                    </a:cubicBezTo>
                    <a:cubicBezTo>
                      <a:pt x="448" y="163"/>
                      <a:pt x="437" y="156"/>
                      <a:pt x="437" y="156"/>
                    </a:cubicBezTo>
                    <a:cubicBezTo>
                      <a:pt x="437" y="156"/>
                      <a:pt x="412" y="161"/>
                      <a:pt x="399" y="164"/>
                    </a:cubicBezTo>
                    <a:cubicBezTo>
                      <a:pt x="386" y="167"/>
                      <a:pt x="379" y="176"/>
                      <a:pt x="371" y="175"/>
                    </a:cubicBezTo>
                    <a:cubicBezTo>
                      <a:pt x="363" y="174"/>
                      <a:pt x="355" y="165"/>
                      <a:pt x="345" y="165"/>
                    </a:cubicBezTo>
                    <a:cubicBezTo>
                      <a:pt x="335" y="165"/>
                      <a:pt x="323" y="165"/>
                      <a:pt x="309" y="155"/>
                    </a:cubicBezTo>
                    <a:cubicBezTo>
                      <a:pt x="295" y="145"/>
                      <a:pt x="287" y="128"/>
                      <a:pt x="287" y="128"/>
                    </a:cubicBezTo>
                    <a:cubicBezTo>
                      <a:pt x="287" y="128"/>
                      <a:pt x="258" y="125"/>
                      <a:pt x="255" y="125"/>
                    </a:cubicBezTo>
                    <a:cubicBezTo>
                      <a:pt x="252" y="125"/>
                      <a:pt x="240" y="118"/>
                      <a:pt x="233" y="110"/>
                    </a:cubicBezTo>
                    <a:cubicBezTo>
                      <a:pt x="226" y="102"/>
                      <a:pt x="218" y="80"/>
                      <a:pt x="218" y="80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8"/>
                      <a:pt x="205" y="72"/>
                      <a:pt x="199" y="69"/>
                    </a:cubicBezTo>
                    <a:cubicBezTo>
                      <a:pt x="193" y="66"/>
                      <a:pt x="180" y="58"/>
                      <a:pt x="180" y="53"/>
                    </a:cubicBezTo>
                    <a:cubicBezTo>
                      <a:pt x="180" y="48"/>
                      <a:pt x="190" y="52"/>
                      <a:pt x="190" y="46"/>
                    </a:cubicBezTo>
                    <a:cubicBezTo>
                      <a:pt x="190" y="40"/>
                      <a:pt x="181" y="38"/>
                      <a:pt x="181" y="33"/>
                    </a:cubicBezTo>
                    <a:cubicBezTo>
                      <a:pt x="181" y="28"/>
                      <a:pt x="190" y="28"/>
                      <a:pt x="188" y="22"/>
                    </a:cubicBezTo>
                    <a:cubicBezTo>
                      <a:pt x="186" y="16"/>
                      <a:pt x="179" y="4"/>
                      <a:pt x="173" y="4"/>
                    </a:cubicBezTo>
                    <a:cubicBezTo>
                      <a:pt x="167" y="4"/>
                      <a:pt x="131" y="31"/>
                      <a:pt x="128" y="35"/>
                    </a:cubicBezTo>
                    <a:cubicBezTo>
                      <a:pt x="125" y="39"/>
                      <a:pt x="117" y="50"/>
                      <a:pt x="114" y="51"/>
                    </a:cubicBezTo>
                    <a:cubicBezTo>
                      <a:pt x="111" y="52"/>
                      <a:pt x="102" y="52"/>
                      <a:pt x="87" y="52"/>
                    </a:cubicBezTo>
                    <a:cubicBezTo>
                      <a:pt x="72" y="52"/>
                      <a:pt x="55" y="38"/>
                      <a:pt x="45" y="30"/>
                    </a:cubicBezTo>
                    <a:cubicBezTo>
                      <a:pt x="35" y="22"/>
                      <a:pt x="38" y="4"/>
                      <a:pt x="29" y="2"/>
                    </a:cubicBezTo>
                    <a:cubicBezTo>
                      <a:pt x="20" y="0"/>
                      <a:pt x="16" y="22"/>
                      <a:pt x="16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9" y="76"/>
                      <a:pt x="24" y="78"/>
                    </a:cubicBezTo>
                    <a:cubicBezTo>
                      <a:pt x="29" y="80"/>
                      <a:pt x="16" y="99"/>
                      <a:pt x="16" y="9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53" y="134"/>
                      <a:pt x="53" y="134"/>
                      <a:pt x="53" y="134"/>
                    </a:cubicBezTo>
                    <a:cubicBezTo>
                      <a:pt x="53" y="134"/>
                      <a:pt x="58" y="171"/>
                      <a:pt x="70" y="182"/>
                    </a:cubicBezTo>
                    <a:cubicBezTo>
                      <a:pt x="82" y="193"/>
                      <a:pt x="79" y="203"/>
                      <a:pt x="79" y="203"/>
                    </a:cubicBezTo>
                    <a:cubicBezTo>
                      <a:pt x="93" y="205"/>
                      <a:pt x="93" y="205"/>
                      <a:pt x="93" y="205"/>
                    </a:cubicBezTo>
                    <a:cubicBezTo>
                      <a:pt x="104" y="217"/>
                      <a:pt x="104" y="217"/>
                      <a:pt x="104" y="217"/>
                    </a:cubicBezTo>
                    <a:cubicBezTo>
                      <a:pt x="104" y="217"/>
                      <a:pt x="118" y="208"/>
                      <a:pt x="123" y="212"/>
                    </a:cubicBezTo>
                    <a:cubicBezTo>
                      <a:pt x="128" y="216"/>
                      <a:pt x="112" y="225"/>
                      <a:pt x="112" y="229"/>
                    </a:cubicBezTo>
                    <a:cubicBezTo>
                      <a:pt x="112" y="233"/>
                      <a:pt x="126" y="242"/>
                      <a:pt x="123" y="250"/>
                    </a:cubicBezTo>
                    <a:cubicBezTo>
                      <a:pt x="120" y="258"/>
                      <a:pt x="110" y="258"/>
                      <a:pt x="110" y="258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0" y="280"/>
                      <a:pt x="110" y="280"/>
                      <a:pt x="110" y="280"/>
                    </a:cubicBezTo>
                    <a:cubicBezTo>
                      <a:pt x="110" y="280"/>
                      <a:pt x="97" y="279"/>
                      <a:pt x="96" y="286"/>
                    </a:cubicBezTo>
                    <a:cubicBezTo>
                      <a:pt x="95" y="293"/>
                      <a:pt x="104" y="300"/>
                      <a:pt x="104" y="300"/>
                    </a:cubicBezTo>
                    <a:cubicBezTo>
                      <a:pt x="104" y="300"/>
                      <a:pt x="94" y="305"/>
                      <a:pt x="96" y="314"/>
                    </a:cubicBezTo>
                    <a:cubicBezTo>
                      <a:pt x="98" y="323"/>
                      <a:pt x="140" y="344"/>
                      <a:pt x="140" y="344"/>
                    </a:cubicBezTo>
                    <a:cubicBezTo>
                      <a:pt x="140" y="371"/>
                      <a:pt x="140" y="371"/>
                      <a:pt x="140" y="371"/>
                    </a:cubicBezTo>
                    <a:cubicBezTo>
                      <a:pt x="153" y="372"/>
                      <a:pt x="153" y="372"/>
                      <a:pt x="153" y="372"/>
                    </a:cubicBezTo>
                    <a:cubicBezTo>
                      <a:pt x="153" y="372"/>
                      <a:pt x="174" y="390"/>
                      <a:pt x="185" y="390"/>
                    </a:cubicBezTo>
                    <a:cubicBezTo>
                      <a:pt x="196" y="390"/>
                      <a:pt x="198" y="402"/>
                      <a:pt x="198" y="402"/>
                    </a:cubicBezTo>
                    <a:cubicBezTo>
                      <a:pt x="220" y="427"/>
                      <a:pt x="220" y="427"/>
                      <a:pt x="220" y="427"/>
                    </a:cubicBezTo>
                    <a:cubicBezTo>
                      <a:pt x="220" y="427"/>
                      <a:pt x="212" y="466"/>
                      <a:pt x="220" y="472"/>
                    </a:cubicBezTo>
                    <a:cubicBezTo>
                      <a:pt x="228" y="478"/>
                      <a:pt x="233" y="478"/>
                      <a:pt x="233" y="478"/>
                    </a:cubicBezTo>
                    <a:cubicBezTo>
                      <a:pt x="237" y="497"/>
                      <a:pt x="237" y="497"/>
                      <a:pt x="237" y="497"/>
                    </a:cubicBezTo>
                    <a:cubicBezTo>
                      <a:pt x="237" y="497"/>
                      <a:pt x="252" y="501"/>
                      <a:pt x="253" y="510"/>
                    </a:cubicBezTo>
                    <a:cubicBezTo>
                      <a:pt x="254" y="519"/>
                      <a:pt x="275" y="533"/>
                      <a:pt x="282" y="528"/>
                    </a:cubicBezTo>
                    <a:cubicBezTo>
                      <a:pt x="289" y="523"/>
                      <a:pt x="267" y="512"/>
                      <a:pt x="283" y="505"/>
                    </a:cubicBezTo>
                    <a:cubicBezTo>
                      <a:pt x="299" y="498"/>
                      <a:pt x="298" y="516"/>
                      <a:pt x="298" y="516"/>
                    </a:cubicBezTo>
                    <a:cubicBezTo>
                      <a:pt x="305" y="522"/>
                      <a:pt x="305" y="522"/>
                      <a:pt x="305" y="522"/>
                    </a:cubicBezTo>
                    <a:cubicBezTo>
                      <a:pt x="306" y="521"/>
                      <a:pt x="308" y="521"/>
                      <a:pt x="311" y="522"/>
                    </a:cubicBezTo>
                    <a:cubicBezTo>
                      <a:pt x="313" y="523"/>
                      <a:pt x="314" y="523"/>
                      <a:pt x="316" y="524"/>
                    </a:cubicBezTo>
                    <a:cubicBezTo>
                      <a:pt x="317" y="523"/>
                      <a:pt x="318" y="521"/>
                      <a:pt x="318" y="520"/>
                    </a:cubicBezTo>
                    <a:cubicBezTo>
                      <a:pt x="319" y="516"/>
                      <a:pt x="330" y="513"/>
                      <a:pt x="333" y="515"/>
                    </a:cubicBezTo>
                    <a:cubicBezTo>
                      <a:pt x="336" y="517"/>
                      <a:pt x="331" y="538"/>
                      <a:pt x="338" y="541"/>
                    </a:cubicBezTo>
                    <a:cubicBezTo>
                      <a:pt x="345" y="544"/>
                      <a:pt x="360" y="555"/>
                      <a:pt x="360" y="555"/>
                    </a:cubicBezTo>
                    <a:cubicBezTo>
                      <a:pt x="360" y="555"/>
                      <a:pt x="358" y="560"/>
                      <a:pt x="358" y="565"/>
                    </a:cubicBezTo>
                    <a:cubicBezTo>
                      <a:pt x="363" y="571"/>
                      <a:pt x="368" y="577"/>
                      <a:pt x="371" y="583"/>
                    </a:cubicBezTo>
                    <a:cubicBezTo>
                      <a:pt x="371" y="583"/>
                      <a:pt x="371" y="583"/>
                      <a:pt x="371" y="583"/>
                    </a:cubicBezTo>
                    <a:cubicBezTo>
                      <a:pt x="375" y="585"/>
                      <a:pt x="378" y="587"/>
                      <a:pt x="378" y="587"/>
                    </a:cubicBezTo>
                    <a:cubicBezTo>
                      <a:pt x="387" y="600"/>
                      <a:pt x="387" y="600"/>
                      <a:pt x="387" y="600"/>
                    </a:cubicBezTo>
                    <a:cubicBezTo>
                      <a:pt x="387" y="600"/>
                      <a:pt x="389" y="624"/>
                      <a:pt x="399" y="626"/>
                    </a:cubicBezTo>
                    <a:cubicBezTo>
                      <a:pt x="409" y="628"/>
                      <a:pt x="409" y="644"/>
                      <a:pt x="409" y="644"/>
                    </a:cubicBezTo>
                    <a:cubicBezTo>
                      <a:pt x="431" y="644"/>
                      <a:pt x="431" y="644"/>
                      <a:pt x="431" y="644"/>
                    </a:cubicBezTo>
                    <a:cubicBezTo>
                      <a:pt x="443" y="656"/>
                      <a:pt x="443" y="656"/>
                      <a:pt x="443" y="656"/>
                    </a:cubicBezTo>
                    <a:cubicBezTo>
                      <a:pt x="451" y="654"/>
                      <a:pt x="458" y="652"/>
                      <a:pt x="465" y="656"/>
                    </a:cubicBezTo>
                    <a:cubicBezTo>
                      <a:pt x="475" y="661"/>
                      <a:pt x="504" y="686"/>
                      <a:pt x="526" y="703"/>
                    </a:cubicBezTo>
                    <a:cubicBezTo>
                      <a:pt x="527" y="704"/>
                      <a:pt x="528" y="704"/>
                      <a:pt x="529" y="704"/>
                    </a:cubicBezTo>
                    <a:cubicBezTo>
                      <a:pt x="535" y="704"/>
                      <a:pt x="546" y="706"/>
                      <a:pt x="546" y="706"/>
                    </a:cubicBezTo>
                    <a:cubicBezTo>
                      <a:pt x="546" y="706"/>
                      <a:pt x="549" y="720"/>
                      <a:pt x="565" y="715"/>
                    </a:cubicBezTo>
                    <a:cubicBezTo>
                      <a:pt x="581" y="710"/>
                      <a:pt x="584" y="703"/>
                      <a:pt x="584" y="703"/>
                    </a:cubicBezTo>
                    <a:cubicBezTo>
                      <a:pt x="600" y="705"/>
                      <a:pt x="600" y="705"/>
                      <a:pt x="600" y="705"/>
                    </a:cubicBezTo>
                    <a:cubicBezTo>
                      <a:pt x="606" y="691"/>
                      <a:pt x="606" y="691"/>
                      <a:pt x="606" y="691"/>
                    </a:cubicBezTo>
                    <a:cubicBezTo>
                      <a:pt x="620" y="689"/>
                      <a:pt x="620" y="689"/>
                      <a:pt x="620" y="689"/>
                    </a:cubicBezTo>
                    <a:cubicBezTo>
                      <a:pt x="636" y="674"/>
                      <a:pt x="636" y="674"/>
                      <a:pt x="636" y="674"/>
                    </a:cubicBezTo>
                    <a:cubicBezTo>
                      <a:pt x="641" y="682"/>
                      <a:pt x="641" y="682"/>
                      <a:pt x="641" y="682"/>
                    </a:cubicBezTo>
                    <a:cubicBezTo>
                      <a:pt x="649" y="680"/>
                      <a:pt x="656" y="679"/>
                      <a:pt x="659" y="683"/>
                    </a:cubicBezTo>
                    <a:cubicBezTo>
                      <a:pt x="672" y="694"/>
                      <a:pt x="686" y="717"/>
                      <a:pt x="688" y="735"/>
                    </a:cubicBezTo>
                    <a:cubicBezTo>
                      <a:pt x="690" y="754"/>
                      <a:pt x="718" y="752"/>
                      <a:pt x="718" y="752"/>
                    </a:cubicBezTo>
                    <a:cubicBezTo>
                      <a:pt x="718" y="752"/>
                      <a:pt x="717" y="759"/>
                      <a:pt x="730" y="762"/>
                    </a:cubicBezTo>
                    <a:cubicBezTo>
                      <a:pt x="743" y="765"/>
                      <a:pt x="774" y="761"/>
                      <a:pt x="774" y="761"/>
                    </a:cubicBezTo>
                    <a:cubicBezTo>
                      <a:pt x="774" y="761"/>
                      <a:pt x="800" y="781"/>
                      <a:pt x="805" y="781"/>
                    </a:cubicBezTo>
                    <a:cubicBezTo>
                      <a:pt x="810" y="781"/>
                      <a:pt x="828" y="772"/>
                      <a:pt x="828" y="772"/>
                    </a:cubicBezTo>
                    <a:cubicBezTo>
                      <a:pt x="828" y="772"/>
                      <a:pt x="854" y="788"/>
                      <a:pt x="872" y="789"/>
                    </a:cubicBezTo>
                    <a:cubicBezTo>
                      <a:pt x="878" y="789"/>
                      <a:pt x="884" y="788"/>
                      <a:pt x="889" y="786"/>
                    </a:cubicBezTo>
                    <a:lnTo>
                      <a:pt x="890" y="786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5" name="Freeform 51">
                <a:extLst>
                  <a:ext uri="{FF2B5EF4-FFF2-40B4-BE49-F238E27FC236}">
                    <a16:creationId xmlns:a16="http://schemas.microsoft.com/office/drawing/2014/main" id="{C9D723EA-2485-4694-BECB-7239E11090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16613" y="2741613"/>
                <a:ext cx="207962" cy="133350"/>
              </a:xfrm>
              <a:custGeom>
                <a:avLst/>
                <a:gdLst>
                  <a:gd name="T0" fmla="*/ 345 w 372"/>
                  <a:gd name="T1" fmla="*/ 142 h 238"/>
                  <a:gd name="T2" fmla="*/ 291 w 372"/>
                  <a:gd name="T3" fmla="*/ 132 h 238"/>
                  <a:gd name="T4" fmla="*/ 275 w 372"/>
                  <a:gd name="T5" fmla="*/ 99 h 238"/>
                  <a:gd name="T6" fmla="*/ 266 w 372"/>
                  <a:gd name="T7" fmla="*/ 79 h 238"/>
                  <a:gd name="T8" fmla="*/ 230 w 372"/>
                  <a:gd name="T9" fmla="*/ 87 h 238"/>
                  <a:gd name="T10" fmla="*/ 210 w 372"/>
                  <a:gd name="T11" fmla="*/ 90 h 238"/>
                  <a:gd name="T12" fmla="*/ 176 w 372"/>
                  <a:gd name="T13" fmla="*/ 76 h 238"/>
                  <a:gd name="T14" fmla="*/ 142 w 372"/>
                  <a:gd name="T15" fmla="*/ 77 h 238"/>
                  <a:gd name="T16" fmla="*/ 108 w 372"/>
                  <a:gd name="T17" fmla="*/ 75 h 238"/>
                  <a:gd name="T18" fmla="*/ 76 w 372"/>
                  <a:gd name="T19" fmla="*/ 62 h 238"/>
                  <a:gd name="T20" fmla="*/ 101 w 372"/>
                  <a:gd name="T21" fmla="*/ 43 h 238"/>
                  <a:gd name="T22" fmla="*/ 141 w 372"/>
                  <a:gd name="T23" fmla="*/ 45 h 238"/>
                  <a:gd name="T24" fmla="*/ 133 w 372"/>
                  <a:gd name="T25" fmla="*/ 12 h 238"/>
                  <a:gd name="T26" fmla="*/ 91 w 372"/>
                  <a:gd name="T27" fmla="*/ 21 h 238"/>
                  <a:gd name="T28" fmla="*/ 65 w 372"/>
                  <a:gd name="T29" fmla="*/ 25 h 238"/>
                  <a:gd name="T30" fmla="*/ 46 w 372"/>
                  <a:gd name="T31" fmla="*/ 43 h 238"/>
                  <a:gd name="T32" fmla="*/ 49 w 372"/>
                  <a:gd name="T33" fmla="*/ 66 h 238"/>
                  <a:gd name="T34" fmla="*/ 6 w 372"/>
                  <a:gd name="T35" fmla="*/ 82 h 238"/>
                  <a:gd name="T36" fmla="*/ 14 w 372"/>
                  <a:gd name="T37" fmla="*/ 100 h 238"/>
                  <a:gd name="T38" fmla="*/ 42 w 372"/>
                  <a:gd name="T39" fmla="*/ 114 h 238"/>
                  <a:gd name="T40" fmla="*/ 61 w 372"/>
                  <a:gd name="T41" fmla="*/ 158 h 238"/>
                  <a:gd name="T42" fmla="*/ 42 w 372"/>
                  <a:gd name="T43" fmla="*/ 206 h 238"/>
                  <a:gd name="T44" fmla="*/ 89 w 372"/>
                  <a:gd name="T45" fmla="*/ 199 h 238"/>
                  <a:gd name="T46" fmla="*/ 111 w 372"/>
                  <a:gd name="T47" fmla="*/ 189 h 238"/>
                  <a:gd name="T48" fmla="*/ 145 w 372"/>
                  <a:gd name="T49" fmla="*/ 189 h 238"/>
                  <a:gd name="T50" fmla="*/ 142 w 372"/>
                  <a:gd name="T51" fmla="*/ 168 h 238"/>
                  <a:gd name="T52" fmla="*/ 164 w 372"/>
                  <a:gd name="T53" fmla="*/ 135 h 238"/>
                  <a:gd name="T54" fmla="*/ 184 w 372"/>
                  <a:gd name="T55" fmla="*/ 168 h 238"/>
                  <a:gd name="T56" fmla="*/ 205 w 372"/>
                  <a:gd name="T57" fmla="*/ 210 h 238"/>
                  <a:gd name="T58" fmla="*/ 249 w 372"/>
                  <a:gd name="T59" fmla="*/ 216 h 238"/>
                  <a:gd name="T60" fmla="*/ 273 w 372"/>
                  <a:gd name="T61" fmla="*/ 197 h 238"/>
                  <a:gd name="T62" fmla="*/ 306 w 372"/>
                  <a:gd name="T63" fmla="*/ 202 h 238"/>
                  <a:gd name="T64" fmla="*/ 343 w 372"/>
                  <a:gd name="T65" fmla="*/ 194 h 238"/>
                  <a:gd name="T66" fmla="*/ 364 w 372"/>
                  <a:gd name="T67" fmla="*/ 197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38">
                    <a:moveTo>
                      <a:pt x="353" y="181"/>
                    </a:moveTo>
                    <a:cubicBezTo>
                      <a:pt x="346" y="174"/>
                      <a:pt x="345" y="152"/>
                      <a:pt x="345" y="142"/>
                    </a:cubicBezTo>
                    <a:cubicBezTo>
                      <a:pt x="345" y="132"/>
                      <a:pt x="333" y="129"/>
                      <a:pt x="319" y="125"/>
                    </a:cubicBezTo>
                    <a:cubicBezTo>
                      <a:pt x="305" y="121"/>
                      <a:pt x="301" y="136"/>
                      <a:pt x="291" y="132"/>
                    </a:cubicBezTo>
                    <a:cubicBezTo>
                      <a:pt x="281" y="128"/>
                      <a:pt x="289" y="110"/>
                      <a:pt x="289" y="103"/>
                    </a:cubicBezTo>
                    <a:cubicBezTo>
                      <a:pt x="289" y="96"/>
                      <a:pt x="275" y="99"/>
                      <a:pt x="275" y="99"/>
                    </a:cubicBezTo>
                    <a:cubicBezTo>
                      <a:pt x="275" y="82"/>
                      <a:pt x="275" y="82"/>
                      <a:pt x="275" y="82"/>
                    </a:cubicBezTo>
                    <a:cubicBezTo>
                      <a:pt x="266" y="79"/>
                      <a:pt x="266" y="79"/>
                      <a:pt x="266" y="79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230" y="87"/>
                      <a:pt x="230" y="87"/>
                      <a:pt x="230" y="87"/>
                    </a:cubicBezTo>
                    <a:cubicBezTo>
                      <a:pt x="230" y="87"/>
                      <a:pt x="226" y="90"/>
                      <a:pt x="216" y="93"/>
                    </a:cubicBezTo>
                    <a:cubicBezTo>
                      <a:pt x="206" y="96"/>
                      <a:pt x="210" y="90"/>
                      <a:pt x="210" y="90"/>
                    </a:cubicBezTo>
                    <a:cubicBezTo>
                      <a:pt x="210" y="90"/>
                      <a:pt x="198" y="93"/>
                      <a:pt x="195" y="93"/>
                    </a:cubicBezTo>
                    <a:cubicBezTo>
                      <a:pt x="192" y="93"/>
                      <a:pt x="181" y="75"/>
                      <a:pt x="176" y="76"/>
                    </a:cubicBezTo>
                    <a:cubicBezTo>
                      <a:pt x="171" y="77"/>
                      <a:pt x="160" y="85"/>
                      <a:pt x="154" y="86"/>
                    </a:cubicBezTo>
                    <a:cubicBezTo>
                      <a:pt x="148" y="87"/>
                      <a:pt x="142" y="77"/>
                      <a:pt x="142" y="77"/>
                    </a:cubicBezTo>
                    <a:cubicBezTo>
                      <a:pt x="142" y="77"/>
                      <a:pt x="135" y="76"/>
                      <a:pt x="130" y="78"/>
                    </a:cubicBezTo>
                    <a:cubicBezTo>
                      <a:pt x="125" y="80"/>
                      <a:pt x="108" y="75"/>
                      <a:pt x="108" y="75"/>
                    </a:cubicBezTo>
                    <a:cubicBezTo>
                      <a:pt x="108" y="75"/>
                      <a:pt x="93" y="80"/>
                      <a:pt x="86" y="81"/>
                    </a:cubicBezTo>
                    <a:cubicBezTo>
                      <a:pt x="79" y="82"/>
                      <a:pt x="76" y="62"/>
                      <a:pt x="76" y="62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5" y="59"/>
                      <a:pt x="88" y="44"/>
                      <a:pt x="101" y="43"/>
                    </a:cubicBezTo>
                    <a:cubicBezTo>
                      <a:pt x="114" y="42"/>
                      <a:pt x="124" y="52"/>
                      <a:pt x="131" y="56"/>
                    </a:cubicBezTo>
                    <a:cubicBezTo>
                      <a:pt x="138" y="60"/>
                      <a:pt x="140" y="49"/>
                      <a:pt x="141" y="45"/>
                    </a:cubicBezTo>
                    <a:cubicBezTo>
                      <a:pt x="142" y="41"/>
                      <a:pt x="117" y="33"/>
                      <a:pt x="117" y="33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2"/>
                      <a:pt x="118" y="0"/>
                      <a:pt x="114" y="2"/>
                    </a:cubicBezTo>
                    <a:cubicBezTo>
                      <a:pt x="110" y="4"/>
                      <a:pt x="99" y="16"/>
                      <a:pt x="91" y="21"/>
                    </a:cubicBezTo>
                    <a:cubicBezTo>
                      <a:pt x="83" y="26"/>
                      <a:pt x="80" y="12"/>
                      <a:pt x="74" y="12"/>
                    </a:cubicBezTo>
                    <a:cubicBezTo>
                      <a:pt x="68" y="12"/>
                      <a:pt x="66" y="21"/>
                      <a:pt x="65" y="25"/>
                    </a:cubicBezTo>
                    <a:cubicBezTo>
                      <a:pt x="64" y="29"/>
                      <a:pt x="77" y="36"/>
                      <a:pt x="71" y="42"/>
                    </a:cubicBezTo>
                    <a:cubicBezTo>
                      <a:pt x="65" y="48"/>
                      <a:pt x="46" y="43"/>
                      <a:pt x="46" y="43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61" y="71"/>
                      <a:pt x="46" y="80"/>
                    </a:cubicBezTo>
                    <a:cubicBezTo>
                      <a:pt x="31" y="89"/>
                      <a:pt x="12" y="77"/>
                      <a:pt x="6" y="82"/>
                    </a:cubicBezTo>
                    <a:cubicBezTo>
                      <a:pt x="0" y="87"/>
                      <a:pt x="0" y="97"/>
                      <a:pt x="0" y="97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1" y="108"/>
                      <a:pt x="37" y="109"/>
                      <a:pt x="42" y="114"/>
                    </a:cubicBezTo>
                    <a:cubicBezTo>
                      <a:pt x="47" y="119"/>
                      <a:pt x="36" y="128"/>
                      <a:pt x="42" y="138"/>
                    </a:cubicBezTo>
                    <a:cubicBezTo>
                      <a:pt x="48" y="148"/>
                      <a:pt x="61" y="147"/>
                      <a:pt x="61" y="158"/>
                    </a:cubicBezTo>
                    <a:cubicBezTo>
                      <a:pt x="61" y="169"/>
                      <a:pt x="51" y="179"/>
                      <a:pt x="44" y="187"/>
                    </a:cubicBezTo>
                    <a:cubicBezTo>
                      <a:pt x="40" y="191"/>
                      <a:pt x="41" y="200"/>
                      <a:pt x="42" y="206"/>
                    </a:cubicBezTo>
                    <a:cubicBezTo>
                      <a:pt x="48" y="211"/>
                      <a:pt x="56" y="217"/>
                      <a:pt x="58" y="218"/>
                    </a:cubicBezTo>
                    <a:cubicBezTo>
                      <a:pt x="61" y="219"/>
                      <a:pt x="86" y="199"/>
                      <a:pt x="89" y="199"/>
                    </a:cubicBezTo>
                    <a:cubicBezTo>
                      <a:pt x="92" y="199"/>
                      <a:pt x="103" y="216"/>
                      <a:pt x="107" y="214"/>
                    </a:cubicBezTo>
                    <a:cubicBezTo>
                      <a:pt x="111" y="212"/>
                      <a:pt x="106" y="194"/>
                      <a:pt x="111" y="189"/>
                    </a:cubicBezTo>
                    <a:cubicBezTo>
                      <a:pt x="116" y="184"/>
                      <a:pt x="138" y="183"/>
                      <a:pt x="138" y="183"/>
                    </a:cubicBezTo>
                    <a:cubicBezTo>
                      <a:pt x="145" y="189"/>
                      <a:pt x="145" y="189"/>
                      <a:pt x="145" y="189"/>
                    </a:cubicBezTo>
                    <a:cubicBezTo>
                      <a:pt x="150" y="175"/>
                      <a:pt x="150" y="175"/>
                      <a:pt x="150" y="175"/>
                    </a:cubicBezTo>
                    <a:cubicBezTo>
                      <a:pt x="150" y="175"/>
                      <a:pt x="142" y="175"/>
                      <a:pt x="142" y="168"/>
                    </a:cubicBezTo>
                    <a:cubicBezTo>
                      <a:pt x="142" y="161"/>
                      <a:pt x="156" y="158"/>
                      <a:pt x="156" y="154"/>
                    </a:cubicBezTo>
                    <a:cubicBezTo>
                      <a:pt x="156" y="150"/>
                      <a:pt x="155" y="135"/>
                      <a:pt x="164" y="135"/>
                    </a:cubicBezTo>
                    <a:cubicBezTo>
                      <a:pt x="173" y="135"/>
                      <a:pt x="184" y="144"/>
                      <a:pt x="184" y="149"/>
                    </a:cubicBezTo>
                    <a:cubicBezTo>
                      <a:pt x="184" y="154"/>
                      <a:pt x="184" y="168"/>
                      <a:pt x="184" y="168"/>
                    </a:cubicBezTo>
                    <a:cubicBezTo>
                      <a:pt x="198" y="168"/>
                      <a:pt x="198" y="168"/>
                      <a:pt x="198" y="168"/>
                    </a:cubicBezTo>
                    <a:cubicBezTo>
                      <a:pt x="205" y="210"/>
                      <a:pt x="205" y="210"/>
                      <a:pt x="205" y="210"/>
                    </a:cubicBezTo>
                    <a:cubicBezTo>
                      <a:pt x="205" y="210"/>
                      <a:pt x="221" y="238"/>
                      <a:pt x="228" y="235"/>
                    </a:cubicBezTo>
                    <a:cubicBezTo>
                      <a:pt x="235" y="232"/>
                      <a:pt x="249" y="216"/>
                      <a:pt x="249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59" y="216"/>
                      <a:pt x="266" y="205"/>
                      <a:pt x="273" y="197"/>
                    </a:cubicBezTo>
                    <a:cubicBezTo>
                      <a:pt x="280" y="189"/>
                      <a:pt x="304" y="192"/>
                      <a:pt x="304" y="192"/>
                    </a:cubicBezTo>
                    <a:cubicBezTo>
                      <a:pt x="306" y="202"/>
                      <a:pt x="306" y="202"/>
                      <a:pt x="306" y="202"/>
                    </a:cubicBezTo>
                    <a:cubicBezTo>
                      <a:pt x="330" y="194"/>
                      <a:pt x="330" y="194"/>
                      <a:pt x="330" y="194"/>
                    </a:cubicBezTo>
                    <a:cubicBezTo>
                      <a:pt x="343" y="194"/>
                      <a:pt x="343" y="194"/>
                      <a:pt x="343" y="194"/>
                    </a:cubicBezTo>
                    <a:cubicBezTo>
                      <a:pt x="350" y="199"/>
                      <a:pt x="350" y="199"/>
                      <a:pt x="350" y="199"/>
                    </a:cubicBezTo>
                    <a:cubicBezTo>
                      <a:pt x="355" y="199"/>
                      <a:pt x="361" y="199"/>
                      <a:pt x="364" y="197"/>
                    </a:cubicBezTo>
                    <a:cubicBezTo>
                      <a:pt x="372" y="191"/>
                      <a:pt x="360" y="188"/>
                      <a:pt x="353" y="18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6" name="Freeform 52">
                <a:extLst>
                  <a:ext uri="{FF2B5EF4-FFF2-40B4-BE49-F238E27FC236}">
                    <a16:creationId xmlns:a16="http://schemas.microsoft.com/office/drawing/2014/main" id="{5470188B-7C4B-481F-AC20-DAD5934E6D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59475" y="2678113"/>
                <a:ext cx="250825" cy="117475"/>
              </a:xfrm>
              <a:custGeom>
                <a:avLst/>
                <a:gdLst>
                  <a:gd name="T0" fmla="*/ 46 w 449"/>
                  <a:gd name="T1" fmla="*/ 96 h 211"/>
                  <a:gd name="T2" fmla="*/ 76 w 449"/>
                  <a:gd name="T3" fmla="*/ 107 h 211"/>
                  <a:gd name="T4" fmla="*/ 84 w 449"/>
                  <a:gd name="T5" fmla="*/ 98 h 211"/>
                  <a:gd name="T6" fmla="*/ 95 w 449"/>
                  <a:gd name="T7" fmla="*/ 106 h 211"/>
                  <a:gd name="T8" fmla="*/ 114 w 449"/>
                  <a:gd name="T9" fmla="*/ 117 h 211"/>
                  <a:gd name="T10" fmla="*/ 132 w 449"/>
                  <a:gd name="T11" fmla="*/ 124 h 211"/>
                  <a:gd name="T12" fmla="*/ 129 w 449"/>
                  <a:gd name="T13" fmla="*/ 141 h 211"/>
                  <a:gd name="T14" fmla="*/ 115 w 449"/>
                  <a:gd name="T15" fmla="*/ 149 h 211"/>
                  <a:gd name="T16" fmla="*/ 84 w 449"/>
                  <a:gd name="T17" fmla="*/ 152 h 211"/>
                  <a:gd name="T18" fmla="*/ 65 w 449"/>
                  <a:gd name="T19" fmla="*/ 160 h 211"/>
                  <a:gd name="T20" fmla="*/ 25 w 449"/>
                  <a:gd name="T21" fmla="*/ 158 h 211"/>
                  <a:gd name="T22" fmla="*/ 0 w 449"/>
                  <a:gd name="T23" fmla="*/ 177 h 211"/>
                  <a:gd name="T24" fmla="*/ 32 w 449"/>
                  <a:gd name="T25" fmla="*/ 190 h 211"/>
                  <a:gd name="T26" fmla="*/ 66 w 449"/>
                  <a:gd name="T27" fmla="*/ 192 h 211"/>
                  <a:gd name="T28" fmla="*/ 100 w 449"/>
                  <a:gd name="T29" fmla="*/ 191 h 211"/>
                  <a:gd name="T30" fmla="*/ 134 w 449"/>
                  <a:gd name="T31" fmla="*/ 205 h 211"/>
                  <a:gd name="T32" fmla="*/ 154 w 449"/>
                  <a:gd name="T33" fmla="*/ 202 h 211"/>
                  <a:gd name="T34" fmla="*/ 190 w 449"/>
                  <a:gd name="T35" fmla="*/ 194 h 211"/>
                  <a:gd name="T36" fmla="*/ 211 w 449"/>
                  <a:gd name="T37" fmla="*/ 195 h 211"/>
                  <a:gd name="T38" fmla="*/ 231 w 449"/>
                  <a:gd name="T39" fmla="*/ 157 h 211"/>
                  <a:gd name="T40" fmla="*/ 250 w 449"/>
                  <a:gd name="T41" fmla="*/ 145 h 211"/>
                  <a:gd name="T42" fmla="*/ 278 w 449"/>
                  <a:gd name="T43" fmla="*/ 155 h 211"/>
                  <a:gd name="T44" fmla="*/ 304 w 449"/>
                  <a:gd name="T45" fmla="*/ 153 h 211"/>
                  <a:gd name="T46" fmla="*/ 327 w 449"/>
                  <a:gd name="T47" fmla="*/ 112 h 211"/>
                  <a:gd name="T48" fmla="*/ 378 w 449"/>
                  <a:gd name="T49" fmla="*/ 98 h 211"/>
                  <a:gd name="T50" fmla="*/ 429 w 449"/>
                  <a:gd name="T51" fmla="*/ 65 h 211"/>
                  <a:gd name="T52" fmla="*/ 443 w 449"/>
                  <a:gd name="T53" fmla="*/ 46 h 211"/>
                  <a:gd name="T54" fmla="*/ 401 w 449"/>
                  <a:gd name="T55" fmla="*/ 41 h 211"/>
                  <a:gd name="T56" fmla="*/ 372 w 449"/>
                  <a:gd name="T57" fmla="*/ 23 h 211"/>
                  <a:gd name="T58" fmla="*/ 332 w 449"/>
                  <a:gd name="T59" fmla="*/ 16 h 211"/>
                  <a:gd name="T60" fmla="*/ 238 w 449"/>
                  <a:gd name="T61" fmla="*/ 14 h 211"/>
                  <a:gd name="T62" fmla="*/ 194 w 449"/>
                  <a:gd name="T63" fmla="*/ 12 h 211"/>
                  <a:gd name="T64" fmla="*/ 144 w 449"/>
                  <a:gd name="T65" fmla="*/ 5 h 211"/>
                  <a:gd name="T66" fmla="*/ 138 w 449"/>
                  <a:gd name="T67" fmla="*/ 37 h 211"/>
                  <a:gd name="T68" fmla="*/ 61 w 449"/>
                  <a:gd name="T69" fmla="*/ 18 h 211"/>
                  <a:gd name="T70" fmla="*/ 57 w 449"/>
                  <a:gd name="T71" fmla="*/ 5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9" h="211">
                    <a:moveTo>
                      <a:pt x="23" y="88"/>
                    </a:move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7" y="101"/>
                      <a:pt x="52" y="105"/>
                    </a:cubicBezTo>
                    <a:cubicBezTo>
                      <a:pt x="57" y="109"/>
                      <a:pt x="76" y="107"/>
                      <a:pt x="76" y="107"/>
                    </a:cubicBezTo>
                    <a:cubicBezTo>
                      <a:pt x="75" y="98"/>
                      <a:pt x="75" y="98"/>
                      <a:pt x="75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14" y="117"/>
                      <a:pt x="114" y="117"/>
                      <a:pt x="114" y="11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2" y="124"/>
                      <a:pt x="161" y="118"/>
                      <a:pt x="151" y="130"/>
                    </a:cubicBezTo>
                    <a:cubicBezTo>
                      <a:pt x="141" y="142"/>
                      <a:pt x="129" y="141"/>
                      <a:pt x="129" y="141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15" y="149"/>
                      <a:pt x="113" y="158"/>
                      <a:pt x="104" y="162"/>
                    </a:cubicBezTo>
                    <a:cubicBezTo>
                      <a:pt x="95" y="166"/>
                      <a:pt x="91" y="150"/>
                      <a:pt x="84" y="152"/>
                    </a:cubicBezTo>
                    <a:cubicBezTo>
                      <a:pt x="80" y="153"/>
                      <a:pt x="71" y="156"/>
                      <a:pt x="64" y="159"/>
                    </a:cubicBezTo>
                    <a:cubicBezTo>
                      <a:pt x="65" y="159"/>
                      <a:pt x="65" y="159"/>
                      <a:pt x="65" y="160"/>
                    </a:cubicBezTo>
                    <a:cubicBezTo>
                      <a:pt x="64" y="164"/>
                      <a:pt x="62" y="175"/>
                      <a:pt x="55" y="171"/>
                    </a:cubicBezTo>
                    <a:cubicBezTo>
                      <a:pt x="48" y="167"/>
                      <a:pt x="38" y="157"/>
                      <a:pt x="25" y="158"/>
                    </a:cubicBezTo>
                    <a:cubicBezTo>
                      <a:pt x="12" y="159"/>
                      <a:pt x="9" y="174"/>
                      <a:pt x="9" y="174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3" y="197"/>
                      <a:pt x="10" y="196"/>
                    </a:cubicBezTo>
                    <a:cubicBezTo>
                      <a:pt x="17" y="195"/>
                      <a:pt x="32" y="190"/>
                      <a:pt x="32" y="190"/>
                    </a:cubicBezTo>
                    <a:cubicBezTo>
                      <a:pt x="32" y="190"/>
                      <a:pt x="49" y="195"/>
                      <a:pt x="54" y="193"/>
                    </a:cubicBezTo>
                    <a:cubicBezTo>
                      <a:pt x="59" y="191"/>
                      <a:pt x="66" y="192"/>
                      <a:pt x="66" y="192"/>
                    </a:cubicBezTo>
                    <a:cubicBezTo>
                      <a:pt x="66" y="192"/>
                      <a:pt x="72" y="202"/>
                      <a:pt x="78" y="201"/>
                    </a:cubicBezTo>
                    <a:cubicBezTo>
                      <a:pt x="84" y="200"/>
                      <a:pt x="95" y="192"/>
                      <a:pt x="100" y="191"/>
                    </a:cubicBezTo>
                    <a:cubicBezTo>
                      <a:pt x="105" y="190"/>
                      <a:pt x="116" y="208"/>
                      <a:pt x="119" y="208"/>
                    </a:cubicBezTo>
                    <a:cubicBezTo>
                      <a:pt x="122" y="208"/>
                      <a:pt x="134" y="205"/>
                      <a:pt x="134" y="205"/>
                    </a:cubicBezTo>
                    <a:cubicBezTo>
                      <a:pt x="134" y="205"/>
                      <a:pt x="130" y="211"/>
                      <a:pt x="140" y="208"/>
                    </a:cubicBezTo>
                    <a:cubicBezTo>
                      <a:pt x="150" y="205"/>
                      <a:pt x="154" y="202"/>
                      <a:pt x="154" y="202"/>
                    </a:cubicBezTo>
                    <a:cubicBezTo>
                      <a:pt x="182" y="203"/>
                      <a:pt x="182" y="203"/>
                      <a:pt x="182" y="203"/>
                    </a:cubicBezTo>
                    <a:cubicBezTo>
                      <a:pt x="190" y="194"/>
                      <a:pt x="190" y="194"/>
                      <a:pt x="190" y="194"/>
                    </a:cubicBezTo>
                    <a:cubicBezTo>
                      <a:pt x="199" y="197"/>
                      <a:pt x="199" y="197"/>
                      <a:pt x="199" y="197"/>
                    </a:cubicBezTo>
                    <a:cubicBezTo>
                      <a:pt x="199" y="197"/>
                      <a:pt x="211" y="199"/>
                      <a:pt x="211" y="195"/>
                    </a:cubicBezTo>
                    <a:cubicBezTo>
                      <a:pt x="211" y="191"/>
                      <a:pt x="200" y="178"/>
                      <a:pt x="199" y="175"/>
                    </a:cubicBezTo>
                    <a:cubicBezTo>
                      <a:pt x="198" y="172"/>
                      <a:pt x="231" y="157"/>
                      <a:pt x="231" y="157"/>
                    </a:cubicBezTo>
                    <a:cubicBezTo>
                      <a:pt x="231" y="147"/>
                      <a:pt x="231" y="147"/>
                      <a:pt x="231" y="147"/>
                    </a:cubicBezTo>
                    <a:cubicBezTo>
                      <a:pt x="250" y="145"/>
                      <a:pt x="250" y="145"/>
                      <a:pt x="250" y="145"/>
                    </a:cubicBezTo>
                    <a:cubicBezTo>
                      <a:pt x="250" y="145"/>
                      <a:pt x="255" y="136"/>
                      <a:pt x="261" y="136"/>
                    </a:cubicBezTo>
                    <a:cubicBezTo>
                      <a:pt x="267" y="136"/>
                      <a:pt x="278" y="155"/>
                      <a:pt x="278" y="155"/>
                    </a:cubicBezTo>
                    <a:cubicBezTo>
                      <a:pt x="285" y="148"/>
                      <a:pt x="285" y="148"/>
                      <a:pt x="285" y="148"/>
                    </a:cubicBezTo>
                    <a:cubicBezTo>
                      <a:pt x="304" y="153"/>
                      <a:pt x="304" y="153"/>
                      <a:pt x="304" y="153"/>
                    </a:cubicBezTo>
                    <a:cubicBezTo>
                      <a:pt x="304" y="153"/>
                      <a:pt x="309" y="144"/>
                      <a:pt x="310" y="135"/>
                    </a:cubicBezTo>
                    <a:cubicBezTo>
                      <a:pt x="311" y="126"/>
                      <a:pt x="319" y="113"/>
                      <a:pt x="327" y="112"/>
                    </a:cubicBezTo>
                    <a:cubicBezTo>
                      <a:pt x="335" y="111"/>
                      <a:pt x="354" y="119"/>
                      <a:pt x="366" y="119"/>
                    </a:cubicBezTo>
                    <a:cubicBezTo>
                      <a:pt x="378" y="119"/>
                      <a:pt x="378" y="101"/>
                      <a:pt x="378" y="98"/>
                    </a:cubicBezTo>
                    <a:cubicBezTo>
                      <a:pt x="378" y="95"/>
                      <a:pt x="397" y="78"/>
                      <a:pt x="397" y="78"/>
                    </a:cubicBezTo>
                    <a:cubicBezTo>
                      <a:pt x="429" y="65"/>
                      <a:pt x="429" y="65"/>
                      <a:pt x="429" y="65"/>
                    </a:cubicBezTo>
                    <a:cubicBezTo>
                      <a:pt x="429" y="65"/>
                      <a:pt x="443" y="65"/>
                      <a:pt x="446" y="64"/>
                    </a:cubicBezTo>
                    <a:cubicBezTo>
                      <a:pt x="449" y="63"/>
                      <a:pt x="447" y="51"/>
                      <a:pt x="443" y="46"/>
                    </a:cubicBezTo>
                    <a:cubicBezTo>
                      <a:pt x="429" y="41"/>
                      <a:pt x="429" y="41"/>
                      <a:pt x="429" y="41"/>
                    </a:cubicBezTo>
                    <a:cubicBezTo>
                      <a:pt x="401" y="41"/>
                      <a:pt x="401" y="41"/>
                      <a:pt x="401" y="41"/>
                    </a:cubicBezTo>
                    <a:cubicBezTo>
                      <a:pt x="384" y="23"/>
                      <a:pt x="384" y="23"/>
                      <a:pt x="384" y="23"/>
                    </a:cubicBezTo>
                    <a:cubicBezTo>
                      <a:pt x="372" y="23"/>
                      <a:pt x="372" y="23"/>
                      <a:pt x="372" y="23"/>
                    </a:cubicBezTo>
                    <a:cubicBezTo>
                      <a:pt x="364" y="15"/>
                      <a:pt x="364" y="15"/>
                      <a:pt x="364" y="15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16"/>
                      <a:pt x="302" y="12"/>
                      <a:pt x="294" y="13"/>
                    </a:cubicBezTo>
                    <a:cubicBezTo>
                      <a:pt x="286" y="14"/>
                      <a:pt x="238" y="14"/>
                      <a:pt x="238" y="14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6" y="18"/>
                      <a:pt x="198" y="12"/>
                      <a:pt x="194" y="12"/>
                    </a:cubicBezTo>
                    <a:cubicBezTo>
                      <a:pt x="190" y="12"/>
                      <a:pt x="180" y="0"/>
                      <a:pt x="170" y="0"/>
                    </a:cubicBezTo>
                    <a:cubicBezTo>
                      <a:pt x="160" y="0"/>
                      <a:pt x="147" y="2"/>
                      <a:pt x="144" y="5"/>
                    </a:cubicBezTo>
                    <a:cubicBezTo>
                      <a:pt x="141" y="8"/>
                      <a:pt x="149" y="43"/>
                      <a:pt x="149" y="43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37"/>
                      <a:pt x="84" y="17"/>
                      <a:pt x="61" y="18"/>
                    </a:cubicBezTo>
                    <a:cubicBezTo>
                      <a:pt x="38" y="19"/>
                      <a:pt x="37" y="48"/>
                      <a:pt x="37" y="48"/>
                    </a:cubicBezTo>
                    <a:cubicBezTo>
                      <a:pt x="37" y="48"/>
                      <a:pt x="55" y="49"/>
                      <a:pt x="57" y="54"/>
                    </a:cubicBezTo>
                    <a:cubicBezTo>
                      <a:pt x="59" y="59"/>
                      <a:pt x="23" y="88"/>
                      <a:pt x="23" y="8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7" name="Freeform 53">
                <a:extLst>
                  <a:ext uri="{FF2B5EF4-FFF2-40B4-BE49-F238E27FC236}">
                    <a16:creationId xmlns:a16="http://schemas.microsoft.com/office/drawing/2014/main" id="{E85E52FA-E9CF-47F1-8FAF-416CFA3C32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613" y="2689225"/>
                <a:ext cx="377825" cy="227013"/>
              </a:xfrm>
              <a:custGeom>
                <a:avLst/>
                <a:gdLst>
                  <a:gd name="T0" fmla="*/ 24 w 674"/>
                  <a:gd name="T1" fmla="*/ 120 h 406"/>
                  <a:gd name="T2" fmla="*/ 60 w 674"/>
                  <a:gd name="T3" fmla="*/ 148 h 406"/>
                  <a:gd name="T4" fmla="*/ 75 w 674"/>
                  <a:gd name="T5" fmla="*/ 172 h 406"/>
                  <a:gd name="T6" fmla="*/ 71 w 674"/>
                  <a:gd name="T7" fmla="*/ 187 h 406"/>
                  <a:gd name="T8" fmla="*/ 94 w 674"/>
                  <a:gd name="T9" fmla="*/ 238 h 406"/>
                  <a:gd name="T10" fmla="*/ 96 w 674"/>
                  <a:gd name="T11" fmla="*/ 262 h 406"/>
                  <a:gd name="T12" fmla="*/ 126 w 674"/>
                  <a:gd name="T13" fmla="*/ 291 h 406"/>
                  <a:gd name="T14" fmla="*/ 141 w 674"/>
                  <a:gd name="T15" fmla="*/ 273 h 406"/>
                  <a:gd name="T16" fmla="*/ 205 w 674"/>
                  <a:gd name="T17" fmla="*/ 251 h 406"/>
                  <a:gd name="T18" fmla="*/ 234 w 674"/>
                  <a:gd name="T19" fmla="*/ 244 h 406"/>
                  <a:gd name="T20" fmla="*/ 256 w 674"/>
                  <a:gd name="T21" fmla="*/ 261 h 406"/>
                  <a:gd name="T22" fmla="*/ 299 w 674"/>
                  <a:gd name="T23" fmla="*/ 278 h 406"/>
                  <a:gd name="T24" fmla="*/ 345 w 674"/>
                  <a:gd name="T25" fmla="*/ 279 h 406"/>
                  <a:gd name="T26" fmla="*/ 377 w 674"/>
                  <a:gd name="T27" fmla="*/ 307 h 406"/>
                  <a:gd name="T28" fmla="*/ 439 w 674"/>
                  <a:gd name="T29" fmla="*/ 325 h 406"/>
                  <a:gd name="T30" fmla="*/ 447 w 674"/>
                  <a:gd name="T31" fmla="*/ 350 h 406"/>
                  <a:gd name="T32" fmla="*/ 453 w 674"/>
                  <a:gd name="T33" fmla="*/ 383 h 406"/>
                  <a:gd name="T34" fmla="*/ 484 w 674"/>
                  <a:gd name="T35" fmla="*/ 390 h 406"/>
                  <a:gd name="T36" fmla="*/ 530 w 674"/>
                  <a:gd name="T37" fmla="*/ 396 h 406"/>
                  <a:gd name="T38" fmla="*/ 560 w 674"/>
                  <a:gd name="T39" fmla="*/ 365 h 406"/>
                  <a:gd name="T40" fmla="*/ 589 w 674"/>
                  <a:gd name="T41" fmla="*/ 345 h 406"/>
                  <a:gd name="T42" fmla="*/ 623 w 674"/>
                  <a:gd name="T43" fmla="*/ 296 h 406"/>
                  <a:gd name="T44" fmla="*/ 652 w 674"/>
                  <a:gd name="T45" fmla="*/ 292 h 406"/>
                  <a:gd name="T46" fmla="*/ 667 w 674"/>
                  <a:gd name="T47" fmla="*/ 280 h 406"/>
                  <a:gd name="T48" fmla="*/ 635 w 674"/>
                  <a:gd name="T49" fmla="*/ 242 h 406"/>
                  <a:gd name="T50" fmla="*/ 595 w 674"/>
                  <a:gd name="T51" fmla="*/ 231 h 406"/>
                  <a:gd name="T52" fmla="*/ 563 w 674"/>
                  <a:gd name="T53" fmla="*/ 212 h 406"/>
                  <a:gd name="T54" fmla="*/ 536 w 674"/>
                  <a:gd name="T55" fmla="*/ 203 h 406"/>
                  <a:gd name="T56" fmla="*/ 500 w 674"/>
                  <a:gd name="T57" fmla="*/ 174 h 406"/>
                  <a:gd name="T58" fmla="*/ 455 w 674"/>
                  <a:gd name="T59" fmla="*/ 148 h 406"/>
                  <a:gd name="T60" fmla="*/ 431 w 674"/>
                  <a:gd name="T61" fmla="*/ 111 h 406"/>
                  <a:gd name="T62" fmla="*/ 398 w 674"/>
                  <a:gd name="T63" fmla="*/ 80 h 406"/>
                  <a:gd name="T64" fmla="*/ 362 w 674"/>
                  <a:gd name="T65" fmla="*/ 82 h 406"/>
                  <a:gd name="T66" fmla="*/ 338 w 674"/>
                  <a:gd name="T67" fmla="*/ 52 h 406"/>
                  <a:gd name="T68" fmla="*/ 320 w 674"/>
                  <a:gd name="T69" fmla="*/ 28 h 406"/>
                  <a:gd name="T70" fmla="*/ 288 w 674"/>
                  <a:gd name="T71" fmla="*/ 23 h 406"/>
                  <a:gd name="T72" fmla="*/ 274 w 674"/>
                  <a:gd name="T73" fmla="*/ 16 h 406"/>
                  <a:gd name="T74" fmla="*/ 258 w 674"/>
                  <a:gd name="T75" fmla="*/ 7 h 406"/>
                  <a:gd name="T76" fmla="*/ 258 w 674"/>
                  <a:gd name="T77" fmla="*/ 24 h 406"/>
                  <a:gd name="T78" fmla="*/ 231 w 674"/>
                  <a:gd name="T79" fmla="*/ 30 h 406"/>
                  <a:gd name="T80" fmla="*/ 211 w 674"/>
                  <a:gd name="T81" fmla="*/ 79 h 406"/>
                  <a:gd name="T82" fmla="*/ 156 w 674"/>
                  <a:gd name="T83" fmla="*/ 72 h 406"/>
                  <a:gd name="T84" fmla="*/ 112 w 674"/>
                  <a:gd name="T85" fmla="*/ 51 h 406"/>
                  <a:gd name="T86" fmla="*/ 51 w 674"/>
                  <a:gd name="T87" fmla="*/ 22 h 406"/>
                  <a:gd name="T88" fmla="*/ 60 w 674"/>
                  <a:gd name="T89" fmla="*/ 42 h 406"/>
                  <a:gd name="T90" fmla="*/ 110 w 674"/>
                  <a:gd name="T91" fmla="*/ 90 h 406"/>
                  <a:gd name="T92" fmla="*/ 82 w 674"/>
                  <a:gd name="T93" fmla="*/ 94 h 406"/>
                  <a:gd name="T94" fmla="*/ 52 w 674"/>
                  <a:gd name="T95" fmla="*/ 108 h 406"/>
                  <a:gd name="T96" fmla="*/ 40 w 674"/>
                  <a:gd name="T97" fmla="*/ 100 h 406"/>
                  <a:gd name="T98" fmla="*/ 19 w 674"/>
                  <a:gd name="T99" fmla="*/ 55 h 406"/>
                  <a:gd name="T100" fmla="*/ 14 w 674"/>
                  <a:gd name="T101" fmla="*/ 72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4" h="406">
                    <a:moveTo>
                      <a:pt x="34" y="100"/>
                    </a:moveTo>
                    <a:cubicBezTo>
                      <a:pt x="34" y="104"/>
                      <a:pt x="24" y="115"/>
                      <a:pt x="24" y="120"/>
                    </a:cubicBezTo>
                    <a:cubicBezTo>
                      <a:pt x="24" y="126"/>
                      <a:pt x="40" y="151"/>
                      <a:pt x="40" y="151"/>
                    </a:cubicBezTo>
                    <a:cubicBezTo>
                      <a:pt x="60" y="148"/>
                      <a:pt x="60" y="148"/>
                      <a:pt x="60" y="148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75" y="172"/>
                      <a:pt x="75" y="172"/>
                      <a:pt x="75" y="172"/>
                    </a:cubicBezTo>
                    <a:cubicBezTo>
                      <a:pt x="75" y="172"/>
                      <a:pt x="46" y="171"/>
                      <a:pt x="50" y="180"/>
                    </a:cubicBezTo>
                    <a:cubicBezTo>
                      <a:pt x="54" y="190"/>
                      <a:pt x="64" y="184"/>
                      <a:pt x="71" y="187"/>
                    </a:cubicBezTo>
                    <a:cubicBezTo>
                      <a:pt x="78" y="190"/>
                      <a:pt x="90" y="203"/>
                      <a:pt x="90" y="203"/>
                    </a:cubicBezTo>
                    <a:cubicBezTo>
                      <a:pt x="94" y="238"/>
                      <a:pt x="94" y="238"/>
                      <a:pt x="94" y="238"/>
                    </a:cubicBezTo>
                    <a:cubicBezTo>
                      <a:pt x="99" y="240"/>
                      <a:pt x="99" y="240"/>
                      <a:pt x="99" y="240"/>
                    </a:cubicBezTo>
                    <a:cubicBezTo>
                      <a:pt x="99" y="240"/>
                      <a:pt x="96" y="254"/>
                      <a:pt x="96" y="262"/>
                    </a:cubicBezTo>
                    <a:cubicBezTo>
                      <a:pt x="96" y="270"/>
                      <a:pt x="106" y="291"/>
                      <a:pt x="106" y="291"/>
                    </a:cubicBezTo>
                    <a:cubicBezTo>
                      <a:pt x="106" y="291"/>
                      <a:pt x="122" y="292"/>
                      <a:pt x="126" y="291"/>
                    </a:cubicBezTo>
                    <a:cubicBezTo>
                      <a:pt x="130" y="290"/>
                      <a:pt x="141" y="281"/>
                      <a:pt x="141" y="281"/>
                    </a:cubicBezTo>
                    <a:cubicBezTo>
                      <a:pt x="141" y="273"/>
                      <a:pt x="141" y="273"/>
                      <a:pt x="141" y="273"/>
                    </a:cubicBezTo>
                    <a:cubicBezTo>
                      <a:pt x="141" y="273"/>
                      <a:pt x="167" y="250"/>
                      <a:pt x="178" y="248"/>
                    </a:cubicBezTo>
                    <a:cubicBezTo>
                      <a:pt x="189" y="246"/>
                      <a:pt x="205" y="251"/>
                      <a:pt x="205" y="251"/>
                    </a:cubicBezTo>
                    <a:cubicBezTo>
                      <a:pt x="205" y="251"/>
                      <a:pt x="207" y="245"/>
                      <a:pt x="210" y="243"/>
                    </a:cubicBezTo>
                    <a:cubicBezTo>
                      <a:pt x="213" y="241"/>
                      <a:pt x="234" y="244"/>
                      <a:pt x="234" y="244"/>
                    </a:cubicBezTo>
                    <a:cubicBezTo>
                      <a:pt x="234" y="244"/>
                      <a:pt x="243" y="239"/>
                      <a:pt x="249" y="243"/>
                    </a:cubicBezTo>
                    <a:cubicBezTo>
                      <a:pt x="255" y="247"/>
                      <a:pt x="256" y="261"/>
                      <a:pt x="256" y="261"/>
                    </a:cubicBezTo>
                    <a:cubicBezTo>
                      <a:pt x="256" y="261"/>
                      <a:pt x="268" y="261"/>
                      <a:pt x="273" y="261"/>
                    </a:cubicBezTo>
                    <a:cubicBezTo>
                      <a:pt x="278" y="261"/>
                      <a:pt x="299" y="278"/>
                      <a:pt x="299" y="278"/>
                    </a:cubicBezTo>
                    <a:cubicBezTo>
                      <a:pt x="302" y="274"/>
                      <a:pt x="302" y="274"/>
                      <a:pt x="302" y="274"/>
                    </a:cubicBezTo>
                    <a:cubicBezTo>
                      <a:pt x="302" y="274"/>
                      <a:pt x="340" y="275"/>
                      <a:pt x="345" y="279"/>
                    </a:cubicBezTo>
                    <a:cubicBezTo>
                      <a:pt x="350" y="283"/>
                      <a:pt x="358" y="301"/>
                      <a:pt x="358" y="301"/>
                    </a:cubicBezTo>
                    <a:cubicBezTo>
                      <a:pt x="358" y="301"/>
                      <a:pt x="371" y="303"/>
                      <a:pt x="377" y="307"/>
                    </a:cubicBezTo>
                    <a:cubicBezTo>
                      <a:pt x="383" y="311"/>
                      <a:pt x="397" y="327"/>
                      <a:pt x="397" y="327"/>
                    </a:cubicBezTo>
                    <a:cubicBezTo>
                      <a:pt x="439" y="325"/>
                      <a:pt x="439" y="325"/>
                      <a:pt x="439" y="325"/>
                    </a:cubicBezTo>
                    <a:cubicBezTo>
                      <a:pt x="440" y="347"/>
                      <a:pt x="440" y="347"/>
                      <a:pt x="440" y="347"/>
                    </a:cubicBezTo>
                    <a:cubicBezTo>
                      <a:pt x="447" y="350"/>
                      <a:pt x="447" y="350"/>
                      <a:pt x="447" y="350"/>
                    </a:cubicBezTo>
                    <a:cubicBezTo>
                      <a:pt x="446" y="365"/>
                      <a:pt x="446" y="365"/>
                      <a:pt x="446" y="365"/>
                    </a:cubicBezTo>
                    <a:cubicBezTo>
                      <a:pt x="453" y="383"/>
                      <a:pt x="453" y="383"/>
                      <a:pt x="453" y="383"/>
                    </a:cubicBezTo>
                    <a:cubicBezTo>
                      <a:pt x="453" y="383"/>
                      <a:pt x="467" y="393"/>
                      <a:pt x="472" y="393"/>
                    </a:cubicBezTo>
                    <a:cubicBezTo>
                      <a:pt x="477" y="393"/>
                      <a:pt x="484" y="390"/>
                      <a:pt x="484" y="390"/>
                    </a:cubicBezTo>
                    <a:cubicBezTo>
                      <a:pt x="500" y="406"/>
                      <a:pt x="500" y="406"/>
                      <a:pt x="500" y="406"/>
                    </a:cubicBezTo>
                    <a:cubicBezTo>
                      <a:pt x="500" y="406"/>
                      <a:pt x="525" y="405"/>
                      <a:pt x="530" y="396"/>
                    </a:cubicBezTo>
                    <a:cubicBezTo>
                      <a:pt x="535" y="387"/>
                      <a:pt x="535" y="371"/>
                      <a:pt x="535" y="371"/>
                    </a:cubicBezTo>
                    <a:cubicBezTo>
                      <a:pt x="535" y="371"/>
                      <a:pt x="553" y="372"/>
                      <a:pt x="560" y="365"/>
                    </a:cubicBezTo>
                    <a:cubicBezTo>
                      <a:pt x="567" y="358"/>
                      <a:pt x="580" y="349"/>
                      <a:pt x="580" y="349"/>
                    </a:cubicBezTo>
                    <a:cubicBezTo>
                      <a:pt x="580" y="349"/>
                      <a:pt x="589" y="351"/>
                      <a:pt x="589" y="345"/>
                    </a:cubicBezTo>
                    <a:cubicBezTo>
                      <a:pt x="589" y="339"/>
                      <a:pt x="584" y="311"/>
                      <a:pt x="594" y="301"/>
                    </a:cubicBezTo>
                    <a:cubicBezTo>
                      <a:pt x="604" y="291"/>
                      <a:pt x="623" y="296"/>
                      <a:pt x="623" y="296"/>
                    </a:cubicBezTo>
                    <a:cubicBezTo>
                      <a:pt x="623" y="296"/>
                      <a:pt x="622" y="279"/>
                      <a:pt x="630" y="279"/>
                    </a:cubicBezTo>
                    <a:cubicBezTo>
                      <a:pt x="638" y="279"/>
                      <a:pt x="652" y="292"/>
                      <a:pt x="652" y="292"/>
                    </a:cubicBezTo>
                    <a:cubicBezTo>
                      <a:pt x="674" y="292"/>
                      <a:pt x="674" y="292"/>
                      <a:pt x="674" y="292"/>
                    </a:cubicBezTo>
                    <a:cubicBezTo>
                      <a:pt x="674" y="289"/>
                      <a:pt x="673" y="285"/>
                      <a:pt x="667" y="280"/>
                    </a:cubicBezTo>
                    <a:cubicBezTo>
                      <a:pt x="656" y="272"/>
                      <a:pt x="668" y="260"/>
                      <a:pt x="668" y="260"/>
                    </a:cubicBezTo>
                    <a:cubicBezTo>
                      <a:pt x="635" y="242"/>
                      <a:pt x="635" y="242"/>
                      <a:pt x="635" y="242"/>
                    </a:cubicBezTo>
                    <a:cubicBezTo>
                      <a:pt x="620" y="244"/>
                      <a:pt x="620" y="244"/>
                      <a:pt x="620" y="244"/>
                    </a:cubicBezTo>
                    <a:cubicBezTo>
                      <a:pt x="620" y="244"/>
                      <a:pt x="602" y="236"/>
                      <a:pt x="595" y="231"/>
                    </a:cubicBezTo>
                    <a:cubicBezTo>
                      <a:pt x="588" y="226"/>
                      <a:pt x="574" y="215"/>
                      <a:pt x="574" y="215"/>
                    </a:cubicBezTo>
                    <a:cubicBezTo>
                      <a:pt x="563" y="212"/>
                      <a:pt x="563" y="212"/>
                      <a:pt x="563" y="212"/>
                    </a:cubicBezTo>
                    <a:cubicBezTo>
                      <a:pt x="554" y="204"/>
                      <a:pt x="554" y="204"/>
                      <a:pt x="554" y="204"/>
                    </a:cubicBezTo>
                    <a:cubicBezTo>
                      <a:pt x="536" y="203"/>
                      <a:pt x="536" y="203"/>
                      <a:pt x="536" y="203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1"/>
                      <a:pt x="504" y="175"/>
                      <a:pt x="500" y="174"/>
                    </a:cubicBezTo>
                    <a:cubicBezTo>
                      <a:pt x="496" y="172"/>
                      <a:pt x="483" y="170"/>
                      <a:pt x="476" y="167"/>
                    </a:cubicBezTo>
                    <a:cubicBezTo>
                      <a:pt x="470" y="164"/>
                      <a:pt x="458" y="159"/>
                      <a:pt x="455" y="148"/>
                    </a:cubicBezTo>
                    <a:cubicBezTo>
                      <a:pt x="452" y="138"/>
                      <a:pt x="444" y="126"/>
                      <a:pt x="444" y="126"/>
                    </a:cubicBezTo>
                    <a:cubicBezTo>
                      <a:pt x="431" y="111"/>
                      <a:pt x="431" y="111"/>
                      <a:pt x="431" y="111"/>
                    </a:cubicBezTo>
                    <a:cubicBezTo>
                      <a:pt x="422" y="92"/>
                      <a:pt x="422" y="92"/>
                      <a:pt x="422" y="92"/>
                    </a:cubicBezTo>
                    <a:cubicBezTo>
                      <a:pt x="398" y="80"/>
                      <a:pt x="398" y="80"/>
                      <a:pt x="398" y="80"/>
                    </a:cubicBezTo>
                    <a:cubicBezTo>
                      <a:pt x="398" y="86"/>
                      <a:pt x="398" y="86"/>
                      <a:pt x="398" y="86"/>
                    </a:cubicBezTo>
                    <a:cubicBezTo>
                      <a:pt x="362" y="82"/>
                      <a:pt x="362" y="82"/>
                      <a:pt x="362" y="82"/>
                    </a:cubicBezTo>
                    <a:cubicBezTo>
                      <a:pt x="362" y="82"/>
                      <a:pt x="336" y="83"/>
                      <a:pt x="331" y="74"/>
                    </a:cubicBezTo>
                    <a:cubicBezTo>
                      <a:pt x="326" y="64"/>
                      <a:pt x="338" y="52"/>
                      <a:pt x="338" y="52"/>
                    </a:cubicBezTo>
                    <a:cubicBezTo>
                      <a:pt x="328" y="47"/>
                      <a:pt x="328" y="47"/>
                      <a:pt x="328" y="47"/>
                    </a:cubicBezTo>
                    <a:cubicBezTo>
                      <a:pt x="328" y="47"/>
                      <a:pt x="330" y="32"/>
                      <a:pt x="320" y="28"/>
                    </a:cubicBezTo>
                    <a:cubicBezTo>
                      <a:pt x="311" y="24"/>
                      <a:pt x="298" y="27"/>
                      <a:pt x="298" y="27"/>
                    </a:cubicBezTo>
                    <a:cubicBezTo>
                      <a:pt x="288" y="23"/>
                      <a:pt x="288" y="23"/>
                      <a:pt x="288" y="23"/>
                    </a:cubicBezTo>
                    <a:cubicBezTo>
                      <a:pt x="290" y="15"/>
                      <a:pt x="290" y="15"/>
                      <a:pt x="290" y="15"/>
                    </a:cubicBezTo>
                    <a:cubicBezTo>
                      <a:pt x="274" y="16"/>
                      <a:pt x="274" y="16"/>
                      <a:pt x="274" y="16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58" y="7"/>
                      <a:pt x="258" y="7"/>
                      <a:pt x="258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58" y="24"/>
                      <a:pt x="258" y="24"/>
                      <a:pt x="258" y="24"/>
                    </a:cubicBezTo>
                    <a:cubicBezTo>
                      <a:pt x="258" y="24"/>
                      <a:pt x="239" y="16"/>
                      <a:pt x="235" y="18"/>
                    </a:cubicBezTo>
                    <a:cubicBezTo>
                      <a:pt x="231" y="19"/>
                      <a:pt x="231" y="30"/>
                      <a:pt x="231" y="30"/>
                    </a:cubicBezTo>
                    <a:cubicBezTo>
                      <a:pt x="231" y="30"/>
                      <a:pt x="199" y="36"/>
                      <a:pt x="198" y="50"/>
                    </a:cubicBezTo>
                    <a:cubicBezTo>
                      <a:pt x="196" y="63"/>
                      <a:pt x="211" y="79"/>
                      <a:pt x="211" y="79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7" y="79"/>
                      <a:pt x="163" y="72"/>
                      <a:pt x="156" y="72"/>
                    </a:cubicBezTo>
                    <a:cubicBezTo>
                      <a:pt x="150" y="72"/>
                      <a:pt x="151" y="87"/>
                      <a:pt x="140" y="82"/>
                    </a:cubicBezTo>
                    <a:cubicBezTo>
                      <a:pt x="130" y="76"/>
                      <a:pt x="112" y="51"/>
                      <a:pt x="112" y="51"/>
                    </a:cubicBezTo>
                    <a:cubicBezTo>
                      <a:pt x="112" y="51"/>
                      <a:pt x="102" y="38"/>
                      <a:pt x="94" y="34"/>
                    </a:cubicBezTo>
                    <a:cubicBezTo>
                      <a:pt x="86" y="30"/>
                      <a:pt x="54" y="18"/>
                      <a:pt x="51" y="22"/>
                    </a:cubicBezTo>
                    <a:cubicBezTo>
                      <a:pt x="48" y="26"/>
                      <a:pt x="50" y="32"/>
                      <a:pt x="50" y="32"/>
                    </a:cubicBezTo>
                    <a:cubicBezTo>
                      <a:pt x="50" y="32"/>
                      <a:pt x="60" y="38"/>
                      <a:pt x="60" y="42"/>
                    </a:cubicBezTo>
                    <a:cubicBezTo>
                      <a:pt x="60" y="46"/>
                      <a:pt x="63" y="46"/>
                      <a:pt x="70" y="58"/>
                    </a:cubicBezTo>
                    <a:cubicBezTo>
                      <a:pt x="76" y="70"/>
                      <a:pt x="112" y="79"/>
                      <a:pt x="110" y="90"/>
                    </a:cubicBezTo>
                    <a:cubicBezTo>
                      <a:pt x="107" y="100"/>
                      <a:pt x="107" y="106"/>
                      <a:pt x="100" y="104"/>
                    </a:cubicBezTo>
                    <a:cubicBezTo>
                      <a:pt x="94" y="103"/>
                      <a:pt x="79" y="90"/>
                      <a:pt x="82" y="94"/>
                    </a:cubicBezTo>
                    <a:cubicBezTo>
                      <a:pt x="84" y="98"/>
                      <a:pt x="79" y="107"/>
                      <a:pt x="79" y="107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30" y="90"/>
                      <a:pt x="24" y="80"/>
                    </a:cubicBezTo>
                    <a:cubicBezTo>
                      <a:pt x="19" y="71"/>
                      <a:pt x="23" y="56"/>
                      <a:pt x="19" y="55"/>
                    </a:cubicBezTo>
                    <a:cubicBezTo>
                      <a:pt x="15" y="54"/>
                      <a:pt x="3" y="47"/>
                      <a:pt x="2" y="52"/>
                    </a:cubicBezTo>
                    <a:cubicBezTo>
                      <a:pt x="0" y="58"/>
                      <a:pt x="14" y="72"/>
                      <a:pt x="14" y="72"/>
                    </a:cubicBezTo>
                    <a:cubicBezTo>
                      <a:pt x="14" y="72"/>
                      <a:pt x="34" y="96"/>
                      <a:pt x="34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8" name="Freeform 54">
                <a:extLst>
                  <a:ext uri="{FF2B5EF4-FFF2-40B4-BE49-F238E27FC236}">
                    <a16:creationId xmlns:a16="http://schemas.microsoft.com/office/drawing/2014/main" id="{FA66C734-879F-4B45-8180-5FEA9C4F42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2150" y="2817813"/>
                <a:ext cx="339725" cy="274638"/>
              </a:xfrm>
              <a:custGeom>
                <a:avLst/>
                <a:gdLst>
                  <a:gd name="T0" fmla="*/ 607 w 607"/>
                  <a:gd name="T1" fmla="*/ 64 h 492"/>
                  <a:gd name="T2" fmla="*/ 587 w 607"/>
                  <a:gd name="T3" fmla="*/ 59 h 492"/>
                  <a:gd name="T4" fmla="*/ 561 w 607"/>
                  <a:gd name="T5" fmla="*/ 57 h 492"/>
                  <a:gd name="T6" fmla="*/ 516 w 607"/>
                  <a:gd name="T7" fmla="*/ 81 h 492"/>
                  <a:gd name="T8" fmla="*/ 485 w 607"/>
                  <a:gd name="T9" fmla="*/ 100 h 492"/>
                  <a:gd name="T10" fmla="*/ 455 w 607"/>
                  <a:gd name="T11" fmla="*/ 33 h 492"/>
                  <a:gd name="T12" fmla="*/ 441 w 607"/>
                  <a:gd name="T13" fmla="*/ 14 h 492"/>
                  <a:gd name="T14" fmla="*/ 413 w 607"/>
                  <a:gd name="T15" fmla="*/ 19 h 492"/>
                  <a:gd name="T16" fmla="*/ 407 w 607"/>
                  <a:gd name="T17" fmla="*/ 40 h 492"/>
                  <a:gd name="T18" fmla="*/ 395 w 607"/>
                  <a:gd name="T19" fmla="*/ 48 h 492"/>
                  <a:gd name="T20" fmla="*/ 364 w 607"/>
                  <a:gd name="T21" fmla="*/ 79 h 492"/>
                  <a:gd name="T22" fmla="*/ 315 w 607"/>
                  <a:gd name="T23" fmla="*/ 83 h 492"/>
                  <a:gd name="T24" fmla="*/ 287 w 607"/>
                  <a:gd name="T25" fmla="*/ 66 h 492"/>
                  <a:gd name="T26" fmla="*/ 267 w 607"/>
                  <a:gd name="T27" fmla="*/ 57 h 492"/>
                  <a:gd name="T28" fmla="*/ 229 w 607"/>
                  <a:gd name="T29" fmla="*/ 63 h 492"/>
                  <a:gd name="T30" fmla="*/ 200 w 607"/>
                  <a:gd name="T31" fmla="*/ 67 h 492"/>
                  <a:gd name="T32" fmla="*/ 166 w 607"/>
                  <a:gd name="T33" fmla="*/ 116 h 492"/>
                  <a:gd name="T34" fmla="*/ 137 w 607"/>
                  <a:gd name="T35" fmla="*/ 136 h 492"/>
                  <a:gd name="T36" fmla="*/ 107 w 607"/>
                  <a:gd name="T37" fmla="*/ 167 h 492"/>
                  <a:gd name="T38" fmla="*/ 61 w 607"/>
                  <a:gd name="T39" fmla="*/ 161 h 492"/>
                  <a:gd name="T40" fmla="*/ 30 w 607"/>
                  <a:gd name="T41" fmla="*/ 154 h 492"/>
                  <a:gd name="T42" fmla="*/ 29 w 607"/>
                  <a:gd name="T43" fmla="*/ 205 h 492"/>
                  <a:gd name="T44" fmla="*/ 20 w 607"/>
                  <a:gd name="T45" fmla="*/ 220 h 492"/>
                  <a:gd name="T46" fmla="*/ 11 w 607"/>
                  <a:gd name="T47" fmla="*/ 244 h 492"/>
                  <a:gd name="T48" fmla="*/ 31 w 607"/>
                  <a:gd name="T49" fmla="*/ 266 h 492"/>
                  <a:gd name="T50" fmla="*/ 40 w 607"/>
                  <a:gd name="T51" fmla="*/ 341 h 492"/>
                  <a:gd name="T52" fmla="*/ 70 w 607"/>
                  <a:gd name="T53" fmla="*/ 382 h 492"/>
                  <a:gd name="T54" fmla="*/ 79 w 607"/>
                  <a:gd name="T55" fmla="*/ 434 h 492"/>
                  <a:gd name="T56" fmla="*/ 61 w 607"/>
                  <a:gd name="T57" fmla="*/ 467 h 492"/>
                  <a:gd name="T58" fmla="*/ 142 w 607"/>
                  <a:gd name="T59" fmla="*/ 490 h 492"/>
                  <a:gd name="T60" fmla="*/ 196 w 607"/>
                  <a:gd name="T61" fmla="*/ 484 h 492"/>
                  <a:gd name="T62" fmla="*/ 218 w 607"/>
                  <a:gd name="T63" fmla="*/ 482 h 492"/>
                  <a:gd name="T64" fmla="*/ 307 w 607"/>
                  <a:gd name="T65" fmla="*/ 459 h 492"/>
                  <a:gd name="T66" fmla="*/ 298 w 607"/>
                  <a:gd name="T67" fmla="*/ 403 h 492"/>
                  <a:gd name="T68" fmla="*/ 327 w 607"/>
                  <a:gd name="T69" fmla="*/ 390 h 492"/>
                  <a:gd name="T70" fmla="*/ 348 w 607"/>
                  <a:gd name="T71" fmla="*/ 376 h 492"/>
                  <a:gd name="T72" fmla="*/ 381 w 607"/>
                  <a:gd name="T73" fmla="*/ 361 h 492"/>
                  <a:gd name="T74" fmla="*/ 409 w 607"/>
                  <a:gd name="T75" fmla="*/ 371 h 492"/>
                  <a:gd name="T76" fmla="*/ 417 w 607"/>
                  <a:gd name="T77" fmla="*/ 325 h 492"/>
                  <a:gd name="T78" fmla="*/ 425 w 607"/>
                  <a:gd name="T79" fmla="*/ 291 h 492"/>
                  <a:gd name="T80" fmla="*/ 462 w 607"/>
                  <a:gd name="T81" fmla="*/ 275 h 492"/>
                  <a:gd name="T82" fmla="*/ 447 w 607"/>
                  <a:gd name="T83" fmla="*/ 258 h 492"/>
                  <a:gd name="T84" fmla="*/ 434 w 607"/>
                  <a:gd name="T85" fmla="*/ 238 h 492"/>
                  <a:gd name="T86" fmla="*/ 456 w 607"/>
                  <a:gd name="T87" fmla="*/ 246 h 492"/>
                  <a:gd name="T88" fmla="*/ 467 w 607"/>
                  <a:gd name="T89" fmla="*/ 242 h 492"/>
                  <a:gd name="T90" fmla="*/ 479 w 607"/>
                  <a:gd name="T91" fmla="*/ 222 h 492"/>
                  <a:gd name="T92" fmla="*/ 494 w 607"/>
                  <a:gd name="T93" fmla="*/ 188 h 492"/>
                  <a:gd name="T94" fmla="*/ 479 w 607"/>
                  <a:gd name="T95" fmla="*/ 144 h 492"/>
                  <a:gd name="T96" fmla="*/ 486 w 607"/>
                  <a:gd name="T97" fmla="*/ 109 h 492"/>
                  <a:gd name="T98" fmla="*/ 540 w 607"/>
                  <a:gd name="T99" fmla="*/ 88 h 492"/>
                  <a:gd name="T100" fmla="*/ 584 w 607"/>
                  <a:gd name="T101" fmla="*/ 88 h 492"/>
                  <a:gd name="T102" fmla="*/ 602 w 607"/>
                  <a:gd name="T103" fmla="*/ 78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7" h="492">
                    <a:moveTo>
                      <a:pt x="596" y="71"/>
                    </a:moveTo>
                    <a:cubicBezTo>
                      <a:pt x="594" y="65"/>
                      <a:pt x="600" y="65"/>
                      <a:pt x="607" y="64"/>
                    </a:cubicBezTo>
                    <a:cubicBezTo>
                      <a:pt x="600" y="59"/>
                      <a:pt x="600" y="59"/>
                      <a:pt x="600" y="59"/>
                    </a:cubicBezTo>
                    <a:cubicBezTo>
                      <a:pt x="587" y="59"/>
                      <a:pt x="587" y="59"/>
                      <a:pt x="587" y="59"/>
                    </a:cubicBezTo>
                    <a:cubicBezTo>
                      <a:pt x="563" y="67"/>
                      <a:pt x="563" y="67"/>
                      <a:pt x="563" y="67"/>
                    </a:cubicBezTo>
                    <a:cubicBezTo>
                      <a:pt x="561" y="57"/>
                      <a:pt x="561" y="57"/>
                      <a:pt x="561" y="57"/>
                    </a:cubicBezTo>
                    <a:cubicBezTo>
                      <a:pt x="561" y="57"/>
                      <a:pt x="537" y="54"/>
                      <a:pt x="530" y="62"/>
                    </a:cubicBezTo>
                    <a:cubicBezTo>
                      <a:pt x="523" y="70"/>
                      <a:pt x="516" y="81"/>
                      <a:pt x="516" y="81"/>
                    </a:cubicBezTo>
                    <a:cubicBezTo>
                      <a:pt x="506" y="81"/>
                      <a:pt x="506" y="81"/>
                      <a:pt x="506" y="81"/>
                    </a:cubicBezTo>
                    <a:cubicBezTo>
                      <a:pt x="506" y="81"/>
                      <a:pt x="492" y="97"/>
                      <a:pt x="485" y="100"/>
                    </a:cubicBezTo>
                    <a:cubicBezTo>
                      <a:pt x="478" y="103"/>
                      <a:pt x="462" y="75"/>
                      <a:pt x="462" y="75"/>
                    </a:cubicBezTo>
                    <a:cubicBezTo>
                      <a:pt x="455" y="33"/>
                      <a:pt x="455" y="33"/>
                      <a:pt x="455" y="33"/>
                    </a:cubicBezTo>
                    <a:cubicBezTo>
                      <a:pt x="441" y="33"/>
                      <a:pt x="441" y="33"/>
                      <a:pt x="441" y="33"/>
                    </a:cubicBezTo>
                    <a:cubicBezTo>
                      <a:pt x="441" y="33"/>
                      <a:pt x="441" y="19"/>
                      <a:pt x="441" y="14"/>
                    </a:cubicBezTo>
                    <a:cubicBezTo>
                      <a:pt x="441" y="9"/>
                      <a:pt x="430" y="0"/>
                      <a:pt x="421" y="0"/>
                    </a:cubicBezTo>
                    <a:cubicBezTo>
                      <a:pt x="412" y="0"/>
                      <a:pt x="413" y="15"/>
                      <a:pt x="413" y="19"/>
                    </a:cubicBezTo>
                    <a:cubicBezTo>
                      <a:pt x="413" y="23"/>
                      <a:pt x="399" y="26"/>
                      <a:pt x="399" y="33"/>
                    </a:cubicBezTo>
                    <a:cubicBezTo>
                      <a:pt x="399" y="40"/>
                      <a:pt x="407" y="40"/>
                      <a:pt x="407" y="40"/>
                    </a:cubicBezTo>
                    <a:cubicBezTo>
                      <a:pt x="402" y="54"/>
                      <a:pt x="402" y="54"/>
                      <a:pt x="402" y="54"/>
                    </a:cubicBezTo>
                    <a:cubicBezTo>
                      <a:pt x="395" y="48"/>
                      <a:pt x="395" y="48"/>
                      <a:pt x="395" y="48"/>
                    </a:cubicBezTo>
                    <a:cubicBezTo>
                      <a:pt x="395" y="48"/>
                      <a:pt x="373" y="49"/>
                      <a:pt x="368" y="54"/>
                    </a:cubicBezTo>
                    <a:cubicBezTo>
                      <a:pt x="363" y="59"/>
                      <a:pt x="368" y="77"/>
                      <a:pt x="364" y="79"/>
                    </a:cubicBezTo>
                    <a:cubicBezTo>
                      <a:pt x="360" y="81"/>
                      <a:pt x="349" y="64"/>
                      <a:pt x="346" y="64"/>
                    </a:cubicBezTo>
                    <a:cubicBezTo>
                      <a:pt x="343" y="64"/>
                      <a:pt x="318" y="84"/>
                      <a:pt x="315" y="83"/>
                    </a:cubicBezTo>
                    <a:cubicBezTo>
                      <a:pt x="312" y="82"/>
                      <a:pt x="292" y="66"/>
                      <a:pt x="292" y="66"/>
                    </a:cubicBezTo>
                    <a:cubicBezTo>
                      <a:pt x="287" y="66"/>
                      <a:pt x="287" y="66"/>
                      <a:pt x="287" y="66"/>
                    </a:cubicBezTo>
                    <a:cubicBezTo>
                      <a:pt x="276" y="71"/>
                      <a:pt x="276" y="71"/>
                      <a:pt x="276" y="71"/>
                    </a:cubicBezTo>
                    <a:cubicBezTo>
                      <a:pt x="267" y="57"/>
                      <a:pt x="267" y="57"/>
                      <a:pt x="267" y="57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29" y="63"/>
                      <a:pt x="229" y="63"/>
                      <a:pt x="229" y="63"/>
                    </a:cubicBezTo>
                    <a:cubicBezTo>
                      <a:pt x="229" y="63"/>
                      <a:pt x="215" y="50"/>
                      <a:pt x="207" y="50"/>
                    </a:cubicBezTo>
                    <a:cubicBezTo>
                      <a:pt x="199" y="50"/>
                      <a:pt x="200" y="67"/>
                      <a:pt x="200" y="67"/>
                    </a:cubicBezTo>
                    <a:cubicBezTo>
                      <a:pt x="200" y="67"/>
                      <a:pt x="181" y="62"/>
                      <a:pt x="171" y="72"/>
                    </a:cubicBezTo>
                    <a:cubicBezTo>
                      <a:pt x="161" y="82"/>
                      <a:pt x="166" y="110"/>
                      <a:pt x="166" y="116"/>
                    </a:cubicBezTo>
                    <a:cubicBezTo>
                      <a:pt x="166" y="122"/>
                      <a:pt x="157" y="120"/>
                      <a:pt x="157" y="120"/>
                    </a:cubicBezTo>
                    <a:cubicBezTo>
                      <a:pt x="157" y="120"/>
                      <a:pt x="144" y="129"/>
                      <a:pt x="137" y="136"/>
                    </a:cubicBezTo>
                    <a:cubicBezTo>
                      <a:pt x="130" y="143"/>
                      <a:pt x="112" y="142"/>
                      <a:pt x="112" y="142"/>
                    </a:cubicBezTo>
                    <a:cubicBezTo>
                      <a:pt x="112" y="142"/>
                      <a:pt x="112" y="158"/>
                      <a:pt x="107" y="167"/>
                    </a:cubicBezTo>
                    <a:cubicBezTo>
                      <a:pt x="102" y="176"/>
                      <a:pt x="77" y="177"/>
                      <a:pt x="77" y="177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61" y="161"/>
                      <a:pt x="54" y="164"/>
                      <a:pt x="49" y="164"/>
                    </a:cubicBezTo>
                    <a:cubicBezTo>
                      <a:pt x="44" y="164"/>
                      <a:pt x="30" y="154"/>
                      <a:pt x="30" y="154"/>
                    </a:cubicBezTo>
                    <a:cubicBezTo>
                      <a:pt x="30" y="154"/>
                      <a:pt x="24" y="161"/>
                      <a:pt x="23" y="168"/>
                    </a:cubicBezTo>
                    <a:cubicBezTo>
                      <a:pt x="22" y="175"/>
                      <a:pt x="29" y="205"/>
                      <a:pt x="29" y="205"/>
                    </a:cubicBezTo>
                    <a:cubicBezTo>
                      <a:pt x="15" y="209"/>
                      <a:pt x="15" y="209"/>
                      <a:pt x="15" y="209"/>
                    </a:cubicBezTo>
                    <a:cubicBezTo>
                      <a:pt x="20" y="220"/>
                      <a:pt x="20" y="220"/>
                      <a:pt x="20" y="220"/>
                    </a:cubicBezTo>
                    <a:cubicBezTo>
                      <a:pt x="20" y="220"/>
                      <a:pt x="6" y="225"/>
                      <a:pt x="3" y="230"/>
                    </a:cubicBezTo>
                    <a:cubicBezTo>
                      <a:pt x="0" y="235"/>
                      <a:pt x="11" y="244"/>
                      <a:pt x="11" y="244"/>
                    </a:cubicBezTo>
                    <a:cubicBezTo>
                      <a:pt x="9" y="263"/>
                      <a:pt x="9" y="263"/>
                      <a:pt x="9" y="263"/>
                    </a:cubicBezTo>
                    <a:cubicBezTo>
                      <a:pt x="9" y="263"/>
                      <a:pt x="30" y="260"/>
                      <a:pt x="31" y="266"/>
                    </a:cubicBezTo>
                    <a:cubicBezTo>
                      <a:pt x="32" y="272"/>
                      <a:pt x="17" y="280"/>
                      <a:pt x="15" y="293"/>
                    </a:cubicBezTo>
                    <a:cubicBezTo>
                      <a:pt x="13" y="306"/>
                      <a:pt x="40" y="330"/>
                      <a:pt x="40" y="341"/>
                    </a:cubicBezTo>
                    <a:cubicBezTo>
                      <a:pt x="40" y="352"/>
                      <a:pt x="40" y="366"/>
                      <a:pt x="40" y="374"/>
                    </a:cubicBezTo>
                    <a:cubicBezTo>
                      <a:pt x="40" y="382"/>
                      <a:pt x="70" y="382"/>
                      <a:pt x="70" y="382"/>
                    </a:cubicBezTo>
                    <a:cubicBezTo>
                      <a:pt x="70" y="382"/>
                      <a:pt x="85" y="377"/>
                      <a:pt x="91" y="394"/>
                    </a:cubicBezTo>
                    <a:cubicBezTo>
                      <a:pt x="97" y="411"/>
                      <a:pt x="86" y="424"/>
                      <a:pt x="79" y="434"/>
                    </a:cubicBezTo>
                    <a:cubicBezTo>
                      <a:pt x="72" y="444"/>
                      <a:pt x="56" y="458"/>
                      <a:pt x="56" y="462"/>
                    </a:cubicBezTo>
                    <a:cubicBezTo>
                      <a:pt x="56" y="466"/>
                      <a:pt x="61" y="467"/>
                      <a:pt x="61" y="467"/>
                    </a:cubicBezTo>
                    <a:cubicBezTo>
                      <a:pt x="61" y="467"/>
                      <a:pt x="73" y="464"/>
                      <a:pt x="82" y="469"/>
                    </a:cubicBezTo>
                    <a:cubicBezTo>
                      <a:pt x="91" y="474"/>
                      <a:pt x="121" y="492"/>
                      <a:pt x="142" y="490"/>
                    </a:cubicBezTo>
                    <a:cubicBezTo>
                      <a:pt x="163" y="488"/>
                      <a:pt x="161" y="483"/>
                      <a:pt x="161" y="483"/>
                    </a:cubicBezTo>
                    <a:cubicBezTo>
                      <a:pt x="196" y="484"/>
                      <a:pt x="196" y="484"/>
                      <a:pt x="196" y="484"/>
                    </a:cubicBezTo>
                    <a:cubicBezTo>
                      <a:pt x="196" y="484"/>
                      <a:pt x="193" y="488"/>
                      <a:pt x="205" y="488"/>
                    </a:cubicBezTo>
                    <a:cubicBezTo>
                      <a:pt x="217" y="488"/>
                      <a:pt x="218" y="482"/>
                      <a:pt x="218" y="482"/>
                    </a:cubicBezTo>
                    <a:cubicBezTo>
                      <a:pt x="218" y="482"/>
                      <a:pt x="260" y="480"/>
                      <a:pt x="263" y="479"/>
                    </a:cubicBezTo>
                    <a:cubicBezTo>
                      <a:pt x="266" y="478"/>
                      <a:pt x="305" y="465"/>
                      <a:pt x="307" y="459"/>
                    </a:cubicBezTo>
                    <a:cubicBezTo>
                      <a:pt x="309" y="453"/>
                      <a:pt x="303" y="433"/>
                      <a:pt x="303" y="433"/>
                    </a:cubicBezTo>
                    <a:cubicBezTo>
                      <a:pt x="303" y="433"/>
                      <a:pt x="296" y="409"/>
                      <a:pt x="298" y="403"/>
                    </a:cubicBezTo>
                    <a:cubicBezTo>
                      <a:pt x="300" y="397"/>
                      <a:pt x="315" y="384"/>
                      <a:pt x="323" y="384"/>
                    </a:cubicBezTo>
                    <a:cubicBezTo>
                      <a:pt x="331" y="384"/>
                      <a:pt x="327" y="390"/>
                      <a:pt x="327" y="390"/>
                    </a:cubicBezTo>
                    <a:cubicBezTo>
                      <a:pt x="327" y="390"/>
                      <a:pt x="357" y="395"/>
                      <a:pt x="359" y="389"/>
                    </a:cubicBezTo>
                    <a:cubicBezTo>
                      <a:pt x="361" y="383"/>
                      <a:pt x="344" y="381"/>
                      <a:pt x="348" y="376"/>
                    </a:cubicBezTo>
                    <a:cubicBezTo>
                      <a:pt x="352" y="371"/>
                      <a:pt x="366" y="367"/>
                      <a:pt x="366" y="367"/>
                    </a:cubicBezTo>
                    <a:cubicBezTo>
                      <a:pt x="366" y="367"/>
                      <a:pt x="373" y="361"/>
                      <a:pt x="381" y="361"/>
                    </a:cubicBezTo>
                    <a:cubicBezTo>
                      <a:pt x="389" y="361"/>
                      <a:pt x="399" y="359"/>
                      <a:pt x="399" y="359"/>
                    </a:cubicBezTo>
                    <a:cubicBezTo>
                      <a:pt x="399" y="359"/>
                      <a:pt x="396" y="378"/>
                      <a:pt x="409" y="371"/>
                    </a:cubicBezTo>
                    <a:cubicBezTo>
                      <a:pt x="422" y="364"/>
                      <a:pt x="425" y="355"/>
                      <a:pt x="425" y="355"/>
                    </a:cubicBezTo>
                    <a:cubicBezTo>
                      <a:pt x="425" y="355"/>
                      <a:pt x="416" y="337"/>
                      <a:pt x="417" y="325"/>
                    </a:cubicBezTo>
                    <a:cubicBezTo>
                      <a:pt x="418" y="313"/>
                      <a:pt x="424" y="316"/>
                      <a:pt x="424" y="316"/>
                    </a:cubicBezTo>
                    <a:cubicBezTo>
                      <a:pt x="424" y="316"/>
                      <a:pt x="421" y="294"/>
                      <a:pt x="425" y="291"/>
                    </a:cubicBezTo>
                    <a:cubicBezTo>
                      <a:pt x="429" y="288"/>
                      <a:pt x="442" y="289"/>
                      <a:pt x="442" y="289"/>
                    </a:cubicBezTo>
                    <a:cubicBezTo>
                      <a:pt x="462" y="275"/>
                      <a:pt x="462" y="275"/>
                      <a:pt x="462" y="275"/>
                    </a:cubicBezTo>
                    <a:cubicBezTo>
                      <a:pt x="462" y="275"/>
                      <a:pt x="451" y="276"/>
                      <a:pt x="449" y="269"/>
                    </a:cubicBezTo>
                    <a:cubicBezTo>
                      <a:pt x="447" y="262"/>
                      <a:pt x="447" y="258"/>
                      <a:pt x="447" y="258"/>
                    </a:cubicBezTo>
                    <a:cubicBezTo>
                      <a:pt x="447" y="258"/>
                      <a:pt x="432" y="254"/>
                      <a:pt x="431" y="249"/>
                    </a:cubicBezTo>
                    <a:cubicBezTo>
                      <a:pt x="430" y="244"/>
                      <a:pt x="430" y="239"/>
                      <a:pt x="434" y="238"/>
                    </a:cubicBezTo>
                    <a:cubicBezTo>
                      <a:pt x="438" y="237"/>
                      <a:pt x="445" y="245"/>
                      <a:pt x="445" y="245"/>
                    </a:cubicBezTo>
                    <a:cubicBezTo>
                      <a:pt x="456" y="246"/>
                      <a:pt x="456" y="246"/>
                      <a:pt x="456" y="246"/>
                    </a:cubicBezTo>
                    <a:cubicBezTo>
                      <a:pt x="463" y="249"/>
                      <a:pt x="463" y="249"/>
                      <a:pt x="463" y="249"/>
                    </a:cubicBezTo>
                    <a:cubicBezTo>
                      <a:pt x="467" y="242"/>
                      <a:pt x="467" y="242"/>
                      <a:pt x="467" y="242"/>
                    </a:cubicBezTo>
                    <a:cubicBezTo>
                      <a:pt x="467" y="242"/>
                      <a:pt x="478" y="245"/>
                      <a:pt x="479" y="238"/>
                    </a:cubicBezTo>
                    <a:cubicBezTo>
                      <a:pt x="480" y="231"/>
                      <a:pt x="479" y="222"/>
                      <a:pt x="479" y="222"/>
                    </a:cubicBezTo>
                    <a:cubicBezTo>
                      <a:pt x="479" y="222"/>
                      <a:pt x="472" y="221"/>
                      <a:pt x="473" y="212"/>
                    </a:cubicBezTo>
                    <a:cubicBezTo>
                      <a:pt x="474" y="203"/>
                      <a:pt x="491" y="195"/>
                      <a:pt x="494" y="188"/>
                    </a:cubicBezTo>
                    <a:cubicBezTo>
                      <a:pt x="497" y="181"/>
                      <a:pt x="487" y="173"/>
                      <a:pt x="487" y="173"/>
                    </a:cubicBezTo>
                    <a:cubicBezTo>
                      <a:pt x="487" y="173"/>
                      <a:pt x="490" y="156"/>
                      <a:pt x="479" y="144"/>
                    </a:cubicBezTo>
                    <a:cubicBezTo>
                      <a:pt x="468" y="132"/>
                      <a:pt x="463" y="136"/>
                      <a:pt x="469" y="124"/>
                    </a:cubicBezTo>
                    <a:cubicBezTo>
                      <a:pt x="475" y="112"/>
                      <a:pt x="486" y="109"/>
                      <a:pt x="486" y="109"/>
                    </a:cubicBezTo>
                    <a:cubicBezTo>
                      <a:pt x="486" y="109"/>
                      <a:pt x="509" y="93"/>
                      <a:pt x="516" y="90"/>
                    </a:cubicBezTo>
                    <a:cubicBezTo>
                      <a:pt x="523" y="87"/>
                      <a:pt x="540" y="88"/>
                      <a:pt x="540" y="88"/>
                    </a:cubicBezTo>
                    <a:cubicBezTo>
                      <a:pt x="540" y="88"/>
                      <a:pt x="563" y="83"/>
                      <a:pt x="566" y="83"/>
                    </a:cubicBezTo>
                    <a:cubicBezTo>
                      <a:pt x="569" y="83"/>
                      <a:pt x="579" y="89"/>
                      <a:pt x="584" y="88"/>
                    </a:cubicBezTo>
                    <a:cubicBezTo>
                      <a:pt x="587" y="87"/>
                      <a:pt x="596" y="82"/>
                      <a:pt x="602" y="78"/>
                    </a:cubicBezTo>
                    <a:cubicBezTo>
                      <a:pt x="602" y="78"/>
                      <a:pt x="602" y="78"/>
                      <a:pt x="602" y="78"/>
                    </a:cubicBezTo>
                    <a:cubicBezTo>
                      <a:pt x="599" y="76"/>
                      <a:pt x="597" y="74"/>
                      <a:pt x="596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39" name="Freeform 55">
                <a:extLst>
                  <a:ext uri="{FF2B5EF4-FFF2-40B4-BE49-F238E27FC236}">
                    <a16:creationId xmlns:a16="http://schemas.microsoft.com/office/drawing/2014/main" id="{C3E0B28C-A4B6-477C-BBA6-191F3191D04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7150" y="3008313"/>
                <a:ext cx="558800" cy="476250"/>
              </a:xfrm>
              <a:custGeom>
                <a:avLst/>
                <a:gdLst>
                  <a:gd name="T0" fmla="*/ 976 w 998"/>
                  <a:gd name="T1" fmla="*/ 516 h 851"/>
                  <a:gd name="T2" fmla="*/ 804 w 998"/>
                  <a:gd name="T3" fmla="*/ 446 h 851"/>
                  <a:gd name="T4" fmla="*/ 794 w 998"/>
                  <a:gd name="T5" fmla="*/ 413 h 851"/>
                  <a:gd name="T6" fmla="*/ 780 w 998"/>
                  <a:gd name="T7" fmla="*/ 407 h 851"/>
                  <a:gd name="T8" fmla="*/ 764 w 998"/>
                  <a:gd name="T9" fmla="*/ 400 h 851"/>
                  <a:gd name="T10" fmla="*/ 719 w 998"/>
                  <a:gd name="T11" fmla="*/ 332 h 851"/>
                  <a:gd name="T12" fmla="*/ 669 w 998"/>
                  <a:gd name="T13" fmla="*/ 265 h 851"/>
                  <a:gd name="T14" fmla="*/ 646 w 998"/>
                  <a:gd name="T15" fmla="*/ 218 h 851"/>
                  <a:gd name="T16" fmla="*/ 637 w 998"/>
                  <a:gd name="T17" fmla="*/ 195 h 851"/>
                  <a:gd name="T18" fmla="*/ 588 w 998"/>
                  <a:gd name="T19" fmla="*/ 170 h 851"/>
                  <a:gd name="T20" fmla="*/ 332 w 998"/>
                  <a:gd name="T21" fmla="*/ 63 h 851"/>
                  <a:gd name="T22" fmla="*/ 250 w 998"/>
                  <a:gd name="T23" fmla="*/ 9 h 851"/>
                  <a:gd name="T24" fmla="*/ 200 w 998"/>
                  <a:gd name="T25" fmla="*/ 0 h 851"/>
                  <a:gd name="T26" fmla="*/ 147 w 998"/>
                  <a:gd name="T27" fmla="*/ 18 h 851"/>
                  <a:gd name="T28" fmla="*/ 111 w 998"/>
                  <a:gd name="T29" fmla="*/ 32 h 851"/>
                  <a:gd name="T30" fmla="*/ 111 w 998"/>
                  <a:gd name="T31" fmla="*/ 46 h 851"/>
                  <a:gd name="T32" fmla="*/ 123 w 998"/>
                  <a:gd name="T33" fmla="*/ 118 h 851"/>
                  <a:gd name="T34" fmla="*/ 70 w 998"/>
                  <a:gd name="T35" fmla="*/ 163 h 851"/>
                  <a:gd name="T36" fmla="*/ 12 w 998"/>
                  <a:gd name="T37" fmla="*/ 161 h 851"/>
                  <a:gd name="T38" fmla="*/ 12 w 998"/>
                  <a:gd name="T39" fmla="*/ 249 h 851"/>
                  <a:gd name="T40" fmla="*/ 85 w 998"/>
                  <a:gd name="T41" fmla="*/ 334 h 851"/>
                  <a:gd name="T42" fmla="*/ 145 w 998"/>
                  <a:gd name="T43" fmla="*/ 433 h 851"/>
                  <a:gd name="T44" fmla="*/ 232 w 998"/>
                  <a:gd name="T45" fmla="*/ 560 h 851"/>
                  <a:gd name="T46" fmla="*/ 300 w 998"/>
                  <a:gd name="T47" fmla="*/ 631 h 851"/>
                  <a:gd name="T48" fmla="*/ 419 w 998"/>
                  <a:gd name="T49" fmla="*/ 826 h 851"/>
                  <a:gd name="T50" fmla="*/ 427 w 998"/>
                  <a:gd name="T51" fmla="*/ 837 h 851"/>
                  <a:gd name="T52" fmla="*/ 437 w 998"/>
                  <a:gd name="T53" fmla="*/ 790 h 851"/>
                  <a:gd name="T54" fmla="*/ 470 w 998"/>
                  <a:gd name="T55" fmla="*/ 798 h 851"/>
                  <a:gd name="T56" fmla="*/ 522 w 998"/>
                  <a:gd name="T57" fmla="*/ 791 h 851"/>
                  <a:gd name="T58" fmla="*/ 593 w 998"/>
                  <a:gd name="T59" fmla="*/ 799 h 851"/>
                  <a:gd name="T60" fmla="*/ 628 w 998"/>
                  <a:gd name="T61" fmla="*/ 804 h 851"/>
                  <a:gd name="T62" fmla="*/ 653 w 998"/>
                  <a:gd name="T63" fmla="*/ 755 h 851"/>
                  <a:gd name="T64" fmla="*/ 839 w 998"/>
                  <a:gd name="T65" fmla="*/ 710 h 851"/>
                  <a:gd name="T66" fmla="*/ 998 w 998"/>
                  <a:gd name="T67" fmla="*/ 546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8" h="851">
                    <a:moveTo>
                      <a:pt x="980" y="527"/>
                    </a:moveTo>
                    <a:cubicBezTo>
                      <a:pt x="980" y="525"/>
                      <a:pt x="978" y="521"/>
                      <a:pt x="976" y="516"/>
                    </a:cubicBezTo>
                    <a:cubicBezTo>
                      <a:pt x="942" y="512"/>
                      <a:pt x="853" y="501"/>
                      <a:pt x="851" y="501"/>
                    </a:cubicBezTo>
                    <a:cubicBezTo>
                      <a:pt x="848" y="501"/>
                      <a:pt x="811" y="453"/>
                      <a:pt x="804" y="446"/>
                    </a:cubicBezTo>
                    <a:cubicBezTo>
                      <a:pt x="799" y="441"/>
                      <a:pt x="799" y="433"/>
                      <a:pt x="800" y="428"/>
                    </a:cubicBezTo>
                    <a:cubicBezTo>
                      <a:pt x="796" y="423"/>
                      <a:pt x="793" y="417"/>
                      <a:pt x="794" y="413"/>
                    </a:cubicBezTo>
                    <a:cubicBezTo>
                      <a:pt x="788" y="415"/>
                      <a:pt x="788" y="415"/>
                      <a:pt x="788" y="415"/>
                    </a:cubicBezTo>
                    <a:cubicBezTo>
                      <a:pt x="780" y="407"/>
                      <a:pt x="780" y="407"/>
                      <a:pt x="780" y="407"/>
                    </a:cubicBezTo>
                    <a:cubicBezTo>
                      <a:pt x="770" y="410"/>
                      <a:pt x="770" y="410"/>
                      <a:pt x="770" y="410"/>
                    </a:cubicBezTo>
                    <a:cubicBezTo>
                      <a:pt x="764" y="400"/>
                      <a:pt x="764" y="400"/>
                      <a:pt x="764" y="400"/>
                    </a:cubicBezTo>
                    <a:cubicBezTo>
                      <a:pt x="757" y="398"/>
                      <a:pt x="750" y="359"/>
                      <a:pt x="744" y="354"/>
                    </a:cubicBezTo>
                    <a:cubicBezTo>
                      <a:pt x="738" y="349"/>
                      <a:pt x="722" y="346"/>
                      <a:pt x="719" y="332"/>
                    </a:cubicBezTo>
                    <a:cubicBezTo>
                      <a:pt x="715" y="318"/>
                      <a:pt x="720" y="296"/>
                      <a:pt x="707" y="286"/>
                    </a:cubicBezTo>
                    <a:cubicBezTo>
                      <a:pt x="693" y="275"/>
                      <a:pt x="675" y="277"/>
                      <a:pt x="669" y="265"/>
                    </a:cubicBezTo>
                    <a:cubicBezTo>
                      <a:pt x="663" y="252"/>
                      <a:pt x="670" y="239"/>
                      <a:pt x="664" y="235"/>
                    </a:cubicBezTo>
                    <a:cubicBezTo>
                      <a:pt x="658" y="231"/>
                      <a:pt x="646" y="218"/>
                      <a:pt x="646" y="218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45" y="201"/>
                      <a:pt x="642" y="198"/>
                      <a:pt x="637" y="195"/>
                    </a:cubicBezTo>
                    <a:cubicBezTo>
                      <a:pt x="624" y="196"/>
                      <a:pt x="606" y="196"/>
                      <a:pt x="598" y="196"/>
                    </a:cubicBezTo>
                    <a:cubicBezTo>
                      <a:pt x="584" y="195"/>
                      <a:pt x="594" y="177"/>
                      <a:pt x="588" y="170"/>
                    </a:cubicBezTo>
                    <a:cubicBezTo>
                      <a:pt x="582" y="163"/>
                      <a:pt x="460" y="160"/>
                      <a:pt x="460" y="160"/>
                    </a:cubicBezTo>
                    <a:cubicBezTo>
                      <a:pt x="332" y="63"/>
                      <a:pt x="332" y="63"/>
                      <a:pt x="332" y="63"/>
                    </a:cubicBezTo>
                    <a:cubicBezTo>
                      <a:pt x="332" y="63"/>
                      <a:pt x="311" y="49"/>
                      <a:pt x="299" y="43"/>
                    </a:cubicBezTo>
                    <a:cubicBezTo>
                      <a:pt x="287" y="37"/>
                      <a:pt x="250" y="9"/>
                      <a:pt x="250" y="9"/>
                    </a:cubicBezTo>
                    <a:cubicBezTo>
                      <a:pt x="250" y="9"/>
                      <a:pt x="225" y="8"/>
                      <a:pt x="216" y="9"/>
                    </a:cubicBezTo>
                    <a:cubicBezTo>
                      <a:pt x="207" y="10"/>
                      <a:pt x="200" y="0"/>
                      <a:pt x="200" y="0"/>
                    </a:cubicBezTo>
                    <a:cubicBezTo>
                      <a:pt x="200" y="0"/>
                      <a:pt x="187" y="8"/>
                      <a:pt x="181" y="14"/>
                    </a:cubicBezTo>
                    <a:cubicBezTo>
                      <a:pt x="175" y="20"/>
                      <a:pt x="147" y="18"/>
                      <a:pt x="147" y="18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86" y="31"/>
                      <a:pt x="79" y="38"/>
                    </a:cubicBezTo>
                    <a:cubicBezTo>
                      <a:pt x="72" y="45"/>
                      <a:pt x="104" y="42"/>
                      <a:pt x="111" y="46"/>
                    </a:cubicBezTo>
                    <a:cubicBezTo>
                      <a:pt x="118" y="50"/>
                      <a:pt x="137" y="85"/>
                      <a:pt x="137" y="85"/>
                    </a:cubicBezTo>
                    <a:cubicBezTo>
                      <a:pt x="137" y="85"/>
                      <a:pt x="131" y="111"/>
                      <a:pt x="123" y="118"/>
                    </a:cubicBezTo>
                    <a:cubicBezTo>
                      <a:pt x="115" y="125"/>
                      <a:pt x="98" y="121"/>
                      <a:pt x="92" y="123"/>
                    </a:cubicBezTo>
                    <a:cubicBezTo>
                      <a:pt x="86" y="125"/>
                      <a:pt x="84" y="152"/>
                      <a:pt x="70" y="163"/>
                    </a:cubicBezTo>
                    <a:cubicBezTo>
                      <a:pt x="56" y="174"/>
                      <a:pt x="25" y="154"/>
                      <a:pt x="18" y="155"/>
                    </a:cubicBezTo>
                    <a:cubicBezTo>
                      <a:pt x="12" y="156"/>
                      <a:pt x="12" y="160"/>
                      <a:pt x="12" y="161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12" y="170"/>
                      <a:pt x="0" y="237"/>
                      <a:pt x="12" y="249"/>
                    </a:cubicBezTo>
                    <a:cubicBezTo>
                      <a:pt x="24" y="260"/>
                      <a:pt x="49" y="260"/>
                      <a:pt x="54" y="274"/>
                    </a:cubicBezTo>
                    <a:cubicBezTo>
                      <a:pt x="60" y="288"/>
                      <a:pt x="76" y="325"/>
                      <a:pt x="85" y="334"/>
                    </a:cubicBezTo>
                    <a:cubicBezTo>
                      <a:pt x="94" y="343"/>
                      <a:pt x="113" y="358"/>
                      <a:pt x="120" y="370"/>
                    </a:cubicBezTo>
                    <a:cubicBezTo>
                      <a:pt x="128" y="383"/>
                      <a:pt x="132" y="421"/>
                      <a:pt x="145" y="433"/>
                    </a:cubicBezTo>
                    <a:cubicBezTo>
                      <a:pt x="157" y="445"/>
                      <a:pt x="184" y="434"/>
                      <a:pt x="201" y="453"/>
                    </a:cubicBezTo>
                    <a:cubicBezTo>
                      <a:pt x="218" y="472"/>
                      <a:pt x="232" y="531"/>
                      <a:pt x="232" y="560"/>
                    </a:cubicBezTo>
                    <a:cubicBezTo>
                      <a:pt x="232" y="590"/>
                      <a:pt x="267" y="626"/>
                      <a:pt x="267" y="626"/>
                    </a:cubicBezTo>
                    <a:cubicBezTo>
                      <a:pt x="267" y="626"/>
                      <a:pt x="291" y="623"/>
                      <a:pt x="300" y="631"/>
                    </a:cubicBezTo>
                    <a:cubicBezTo>
                      <a:pt x="308" y="639"/>
                      <a:pt x="344" y="704"/>
                      <a:pt x="358" y="728"/>
                    </a:cubicBezTo>
                    <a:cubicBezTo>
                      <a:pt x="372" y="752"/>
                      <a:pt x="420" y="810"/>
                      <a:pt x="419" y="826"/>
                    </a:cubicBezTo>
                    <a:cubicBezTo>
                      <a:pt x="419" y="833"/>
                      <a:pt x="417" y="842"/>
                      <a:pt x="414" y="851"/>
                    </a:cubicBezTo>
                    <a:cubicBezTo>
                      <a:pt x="418" y="848"/>
                      <a:pt x="423" y="844"/>
                      <a:pt x="427" y="837"/>
                    </a:cubicBezTo>
                    <a:cubicBezTo>
                      <a:pt x="434" y="826"/>
                      <a:pt x="428" y="824"/>
                      <a:pt x="428" y="824"/>
                    </a:cubicBezTo>
                    <a:cubicBezTo>
                      <a:pt x="428" y="824"/>
                      <a:pt x="427" y="795"/>
                      <a:pt x="437" y="790"/>
                    </a:cubicBezTo>
                    <a:cubicBezTo>
                      <a:pt x="447" y="785"/>
                      <a:pt x="452" y="799"/>
                      <a:pt x="452" y="799"/>
                    </a:cubicBezTo>
                    <a:cubicBezTo>
                      <a:pt x="470" y="798"/>
                      <a:pt x="470" y="798"/>
                      <a:pt x="470" y="798"/>
                    </a:cubicBezTo>
                    <a:cubicBezTo>
                      <a:pt x="470" y="798"/>
                      <a:pt x="477" y="792"/>
                      <a:pt x="482" y="792"/>
                    </a:cubicBezTo>
                    <a:cubicBezTo>
                      <a:pt x="487" y="792"/>
                      <a:pt x="506" y="791"/>
                      <a:pt x="522" y="791"/>
                    </a:cubicBezTo>
                    <a:cubicBezTo>
                      <a:pt x="538" y="791"/>
                      <a:pt x="549" y="799"/>
                      <a:pt x="549" y="799"/>
                    </a:cubicBezTo>
                    <a:cubicBezTo>
                      <a:pt x="549" y="799"/>
                      <a:pt x="589" y="797"/>
                      <a:pt x="593" y="799"/>
                    </a:cubicBezTo>
                    <a:cubicBezTo>
                      <a:pt x="597" y="801"/>
                      <a:pt x="611" y="816"/>
                      <a:pt x="616" y="816"/>
                    </a:cubicBezTo>
                    <a:cubicBezTo>
                      <a:pt x="621" y="816"/>
                      <a:pt x="628" y="804"/>
                      <a:pt x="628" y="804"/>
                    </a:cubicBezTo>
                    <a:cubicBezTo>
                      <a:pt x="628" y="792"/>
                      <a:pt x="628" y="792"/>
                      <a:pt x="628" y="792"/>
                    </a:cubicBezTo>
                    <a:cubicBezTo>
                      <a:pt x="628" y="792"/>
                      <a:pt x="643" y="768"/>
                      <a:pt x="653" y="755"/>
                    </a:cubicBezTo>
                    <a:cubicBezTo>
                      <a:pt x="663" y="742"/>
                      <a:pt x="705" y="723"/>
                      <a:pt x="717" y="723"/>
                    </a:cubicBezTo>
                    <a:cubicBezTo>
                      <a:pt x="729" y="723"/>
                      <a:pt x="839" y="710"/>
                      <a:pt x="839" y="710"/>
                    </a:cubicBezTo>
                    <a:cubicBezTo>
                      <a:pt x="972" y="661"/>
                      <a:pt x="972" y="661"/>
                      <a:pt x="972" y="661"/>
                    </a:cubicBezTo>
                    <a:cubicBezTo>
                      <a:pt x="998" y="546"/>
                      <a:pt x="998" y="546"/>
                      <a:pt x="998" y="546"/>
                    </a:cubicBezTo>
                    <a:cubicBezTo>
                      <a:pt x="998" y="546"/>
                      <a:pt x="980" y="531"/>
                      <a:pt x="980" y="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0" name="Freeform 56">
                <a:extLst>
                  <a:ext uri="{FF2B5EF4-FFF2-40B4-BE49-F238E27FC236}">
                    <a16:creationId xmlns:a16="http://schemas.microsoft.com/office/drawing/2014/main" id="{F520F4D6-9551-4627-847F-BDBEC920B1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3975" y="2933700"/>
                <a:ext cx="42862" cy="58738"/>
              </a:xfrm>
              <a:custGeom>
                <a:avLst/>
                <a:gdLst>
                  <a:gd name="T0" fmla="*/ 46 w 76"/>
                  <a:gd name="T1" fmla="*/ 66 h 105"/>
                  <a:gd name="T2" fmla="*/ 50 w 76"/>
                  <a:gd name="T3" fmla="*/ 46 h 105"/>
                  <a:gd name="T4" fmla="*/ 71 w 76"/>
                  <a:gd name="T5" fmla="*/ 34 h 105"/>
                  <a:gd name="T6" fmla="*/ 64 w 76"/>
                  <a:gd name="T7" fmla="*/ 10 h 105"/>
                  <a:gd name="T8" fmla="*/ 65 w 76"/>
                  <a:gd name="T9" fmla="*/ 0 h 105"/>
                  <a:gd name="T10" fmla="*/ 40 w 76"/>
                  <a:gd name="T11" fmla="*/ 0 h 105"/>
                  <a:gd name="T12" fmla="*/ 37 w 76"/>
                  <a:gd name="T13" fmla="*/ 0 h 105"/>
                  <a:gd name="T14" fmla="*/ 36 w 76"/>
                  <a:gd name="T15" fmla="*/ 5 h 105"/>
                  <a:gd name="T16" fmla="*/ 20 w 76"/>
                  <a:gd name="T17" fmla="*/ 21 h 105"/>
                  <a:gd name="T18" fmla="*/ 11 w 76"/>
                  <a:gd name="T19" fmla="*/ 45 h 105"/>
                  <a:gd name="T20" fmla="*/ 0 w 76"/>
                  <a:gd name="T21" fmla="*/ 89 h 105"/>
                  <a:gd name="T22" fmla="*/ 1 w 76"/>
                  <a:gd name="T23" fmla="*/ 105 h 105"/>
                  <a:gd name="T24" fmla="*/ 6 w 76"/>
                  <a:gd name="T25" fmla="*/ 100 h 105"/>
                  <a:gd name="T26" fmla="*/ 13 w 76"/>
                  <a:gd name="T27" fmla="*/ 87 h 105"/>
                  <a:gd name="T28" fmla="*/ 27 w 76"/>
                  <a:gd name="T29" fmla="*/ 86 h 105"/>
                  <a:gd name="T30" fmla="*/ 31 w 76"/>
                  <a:gd name="T31" fmla="*/ 69 h 105"/>
                  <a:gd name="T32" fmla="*/ 46 w 76"/>
                  <a:gd name="T33" fmla="*/ 6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05">
                    <a:moveTo>
                      <a:pt x="46" y="66"/>
                    </a:moveTo>
                    <a:cubicBezTo>
                      <a:pt x="46" y="66"/>
                      <a:pt x="41" y="49"/>
                      <a:pt x="50" y="46"/>
                    </a:cubicBezTo>
                    <a:cubicBezTo>
                      <a:pt x="59" y="43"/>
                      <a:pt x="66" y="46"/>
                      <a:pt x="71" y="34"/>
                    </a:cubicBezTo>
                    <a:cubicBezTo>
                      <a:pt x="76" y="22"/>
                      <a:pt x="64" y="10"/>
                      <a:pt x="64" y="1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2"/>
                      <a:pt x="37" y="4"/>
                      <a:pt x="36" y="5"/>
                    </a:cubicBezTo>
                    <a:cubicBezTo>
                      <a:pt x="29" y="15"/>
                      <a:pt x="20" y="21"/>
                      <a:pt x="20" y="21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" y="69"/>
                      <a:pt x="0" y="89"/>
                    </a:cubicBezTo>
                    <a:cubicBezTo>
                      <a:pt x="0" y="94"/>
                      <a:pt x="0" y="100"/>
                      <a:pt x="1" y="105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22" y="93"/>
                      <a:pt x="27" y="86"/>
                    </a:cubicBezTo>
                    <a:cubicBezTo>
                      <a:pt x="32" y="79"/>
                      <a:pt x="31" y="69"/>
                      <a:pt x="31" y="69"/>
                    </a:cubicBezTo>
                    <a:cubicBezTo>
                      <a:pt x="46" y="66"/>
                      <a:pt x="46" y="66"/>
                      <a:pt x="46" y="6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1" name="Freeform 57">
                <a:extLst>
                  <a:ext uri="{FF2B5EF4-FFF2-40B4-BE49-F238E27FC236}">
                    <a16:creationId xmlns:a16="http://schemas.microsoft.com/office/drawing/2014/main" id="{ABC1F10F-A46B-4D61-80D9-0A21CB2882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5088" y="2851150"/>
                <a:ext cx="166687" cy="153988"/>
              </a:xfrm>
              <a:custGeom>
                <a:avLst/>
                <a:gdLst>
                  <a:gd name="T0" fmla="*/ 281 w 297"/>
                  <a:gd name="T1" fmla="*/ 39 h 275"/>
                  <a:gd name="T2" fmla="*/ 297 w 297"/>
                  <a:gd name="T3" fmla="*/ 19 h 275"/>
                  <a:gd name="T4" fmla="*/ 290 w 297"/>
                  <a:gd name="T5" fmla="*/ 2 h 275"/>
                  <a:gd name="T6" fmla="*/ 277 w 297"/>
                  <a:gd name="T7" fmla="*/ 12 h 275"/>
                  <a:gd name="T8" fmla="*/ 264 w 297"/>
                  <a:gd name="T9" fmla="*/ 15 h 275"/>
                  <a:gd name="T10" fmla="*/ 250 w 297"/>
                  <a:gd name="T11" fmla="*/ 22 h 275"/>
                  <a:gd name="T12" fmla="*/ 241 w 297"/>
                  <a:gd name="T13" fmla="*/ 16 h 275"/>
                  <a:gd name="T14" fmla="*/ 217 w 297"/>
                  <a:gd name="T15" fmla="*/ 16 h 275"/>
                  <a:gd name="T16" fmla="*/ 188 w 297"/>
                  <a:gd name="T17" fmla="*/ 32 h 275"/>
                  <a:gd name="T18" fmla="*/ 163 w 297"/>
                  <a:gd name="T19" fmla="*/ 39 h 275"/>
                  <a:gd name="T20" fmla="*/ 140 w 297"/>
                  <a:gd name="T21" fmla="*/ 35 h 275"/>
                  <a:gd name="T22" fmla="*/ 114 w 297"/>
                  <a:gd name="T23" fmla="*/ 22 h 275"/>
                  <a:gd name="T24" fmla="*/ 100 w 297"/>
                  <a:gd name="T25" fmla="*/ 33 h 275"/>
                  <a:gd name="T26" fmla="*/ 64 w 297"/>
                  <a:gd name="T27" fmla="*/ 41 h 275"/>
                  <a:gd name="T28" fmla="*/ 58 w 297"/>
                  <a:gd name="T29" fmla="*/ 31 h 275"/>
                  <a:gd name="T30" fmla="*/ 42 w 297"/>
                  <a:gd name="T31" fmla="*/ 32 h 275"/>
                  <a:gd name="T32" fmla="*/ 43 w 297"/>
                  <a:gd name="T33" fmla="*/ 53 h 275"/>
                  <a:gd name="T34" fmla="*/ 48 w 297"/>
                  <a:gd name="T35" fmla="*/ 64 h 275"/>
                  <a:gd name="T36" fmla="*/ 33 w 297"/>
                  <a:gd name="T37" fmla="*/ 66 h 275"/>
                  <a:gd name="T38" fmla="*/ 33 w 297"/>
                  <a:gd name="T39" fmla="*/ 75 h 275"/>
                  <a:gd name="T40" fmla="*/ 27 w 297"/>
                  <a:gd name="T41" fmla="*/ 84 h 275"/>
                  <a:gd name="T42" fmla="*/ 14 w 297"/>
                  <a:gd name="T43" fmla="*/ 78 h 275"/>
                  <a:gd name="T44" fmla="*/ 5 w 297"/>
                  <a:gd name="T45" fmla="*/ 98 h 275"/>
                  <a:gd name="T46" fmla="*/ 1 w 297"/>
                  <a:gd name="T47" fmla="*/ 99 h 275"/>
                  <a:gd name="T48" fmla="*/ 0 w 297"/>
                  <a:gd name="T49" fmla="*/ 131 h 275"/>
                  <a:gd name="T50" fmla="*/ 17 w 297"/>
                  <a:gd name="T51" fmla="*/ 147 h 275"/>
                  <a:gd name="T52" fmla="*/ 20 w 297"/>
                  <a:gd name="T53" fmla="*/ 147 h 275"/>
                  <a:gd name="T54" fmla="*/ 45 w 297"/>
                  <a:gd name="T55" fmla="*/ 147 h 275"/>
                  <a:gd name="T56" fmla="*/ 44 w 297"/>
                  <a:gd name="T57" fmla="*/ 157 h 275"/>
                  <a:gd name="T58" fmla="*/ 51 w 297"/>
                  <a:gd name="T59" fmla="*/ 181 h 275"/>
                  <a:gd name="T60" fmla="*/ 30 w 297"/>
                  <a:gd name="T61" fmla="*/ 193 h 275"/>
                  <a:gd name="T62" fmla="*/ 26 w 297"/>
                  <a:gd name="T63" fmla="*/ 213 h 275"/>
                  <a:gd name="T64" fmla="*/ 16 w 297"/>
                  <a:gd name="T65" fmla="*/ 224 h 275"/>
                  <a:gd name="T66" fmla="*/ 19 w 297"/>
                  <a:gd name="T67" fmla="*/ 254 h 275"/>
                  <a:gd name="T68" fmla="*/ 23 w 297"/>
                  <a:gd name="T69" fmla="*/ 251 h 275"/>
                  <a:gd name="T70" fmla="*/ 45 w 297"/>
                  <a:gd name="T71" fmla="*/ 263 h 275"/>
                  <a:gd name="T72" fmla="*/ 73 w 297"/>
                  <a:gd name="T73" fmla="*/ 275 h 275"/>
                  <a:gd name="T74" fmla="*/ 157 w 297"/>
                  <a:gd name="T75" fmla="*/ 218 h 275"/>
                  <a:gd name="T76" fmla="*/ 200 w 297"/>
                  <a:gd name="T77" fmla="*/ 183 h 275"/>
                  <a:gd name="T78" fmla="*/ 261 w 297"/>
                  <a:gd name="T79" fmla="*/ 156 h 275"/>
                  <a:gd name="T80" fmla="*/ 255 w 297"/>
                  <a:gd name="T81" fmla="*/ 131 h 275"/>
                  <a:gd name="T82" fmla="*/ 264 w 297"/>
                  <a:gd name="T83" fmla="*/ 112 h 275"/>
                  <a:gd name="T84" fmla="*/ 260 w 297"/>
                  <a:gd name="T85" fmla="*/ 77 h 275"/>
                  <a:gd name="T86" fmla="*/ 249 w 297"/>
                  <a:gd name="T87" fmla="*/ 55 h 275"/>
                  <a:gd name="T88" fmla="*/ 281 w 297"/>
                  <a:gd name="T89" fmla="*/ 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7" h="275">
                    <a:moveTo>
                      <a:pt x="281" y="39"/>
                    </a:moveTo>
                    <a:cubicBezTo>
                      <a:pt x="290" y="35"/>
                      <a:pt x="295" y="26"/>
                      <a:pt x="297" y="19"/>
                    </a:cubicBezTo>
                    <a:cubicBezTo>
                      <a:pt x="288" y="20"/>
                      <a:pt x="293" y="4"/>
                      <a:pt x="290" y="2"/>
                    </a:cubicBezTo>
                    <a:cubicBezTo>
                      <a:pt x="287" y="0"/>
                      <a:pt x="285" y="11"/>
                      <a:pt x="277" y="12"/>
                    </a:cubicBezTo>
                    <a:cubicBezTo>
                      <a:pt x="269" y="13"/>
                      <a:pt x="264" y="15"/>
                      <a:pt x="264" y="15"/>
                    </a:cubicBezTo>
                    <a:cubicBezTo>
                      <a:pt x="264" y="15"/>
                      <a:pt x="259" y="21"/>
                      <a:pt x="250" y="22"/>
                    </a:cubicBezTo>
                    <a:cubicBezTo>
                      <a:pt x="241" y="23"/>
                      <a:pt x="246" y="18"/>
                      <a:pt x="241" y="16"/>
                    </a:cubicBezTo>
                    <a:cubicBezTo>
                      <a:pt x="236" y="14"/>
                      <a:pt x="230" y="15"/>
                      <a:pt x="217" y="16"/>
                    </a:cubicBezTo>
                    <a:cubicBezTo>
                      <a:pt x="204" y="17"/>
                      <a:pt x="197" y="29"/>
                      <a:pt x="188" y="32"/>
                    </a:cubicBezTo>
                    <a:cubicBezTo>
                      <a:pt x="179" y="35"/>
                      <a:pt x="174" y="38"/>
                      <a:pt x="163" y="39"/>
                    </a:cubicBezTo>
                    <a:cubicBezTo>
                      <a:pt x="152" y="40"/>
                      <a:pt x="140" y="35"/>
                      <a:pt x="140" y="35"/>
                    </a:cubicBezTo>
                    <a:cubicBezTo>
                      <a:pt x="140" y="35"/>
                      <a:pt x="117" y="23"/>
                      <a:pt x="114" y="22"/>
                    </a:cubicBezTo>
                    <a:cubicBezTo>
                      <a:pt x="111" y="21"/>
                      <a:pt x="100" y="33"/>
                      <a:pt x="100" y="33"/>
                    </a:cubicBezTo>
                    <a:cubicBezTo>
                      <a:pt x="100" y="33"/>
                      <a:pt x="85" y="41"/>
                      <a:pt x="64" y="41"/>
                    </a:cubicBezTo>
                    <a:cubicBezTo>
                      <a:pt x="43" y="41"/>
                      <a:pt x="60" y="35"/>
                      <a:pt x="58" y="31"/>
                    </a:cubicBezTo>
                    <a:cubicBezTo>
                      <a:pt x="56" y="27"/>
                      <a:pt x="42" y="32"/>
                      <a:pt x="42" y="3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3"/>
                      <a:pt x="50" y="51"/>
                      <a:pt x="48" y="64"/>
                    </a:cubicBezTo>
                    <a:cubicBezTo>
                      <a:pt x="47" y="72"/>
                      <a:pt x="33" y="66"/>
                      <a:pt x="33" y="66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1" y="83"/>
                      <a:pt x="27" y="84"/>
                    </a:cubicBezTo>
                    <a:cubicBezTo>
                      <a:pt x="24" y="85"/>
                      <a:pt x="17" y="80"/>
                      <a:pt x="14" y="78"/>
                    </a:cubicBezTo>
                    <a:cubicBezTo>
                      <a:pt x="12" y="83"/>
                      <a:pt x="2" y="91"/>
                      <a:pt x="5" y="98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14" y="139"/>
                      <a:pt x="17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45" y="147"/>
                      <a:pt x="45" y="147"/>
                      <a:pt x="45" y="14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44" y="157"/>
                      <a:pt x="56" y="169"/>
                      <a:pt x="51" y="181"/>
                    </a:cubicBezTo>
                    <a:cubicBezTo>
                      <a:pt x="46" y="193"/>
                      <a:pt x="39" y="190"/>
                      <a:pt x="30" y="193"/>
                    </a:cubicBezTo>
                    <a:cubicBezTo>
                      <a:pt x="21" y="196"/>
                      <a:pt x="26" y="213"/>
                      <a:pt x="26" y="213"/>
                    </a:cubicBezTo>
                    <a:cubicBezTo>
                      <a:pt x="16" y="224"/>
                      <a:pt x="16" y="224"/>
                      <a:pt x="16" y="22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3" y="251"/>
                      <a:pt x="23" y="251"/>
                      <a:pt x="23" y="251"/>
                    </a:cubicBezTo>
                    <a:cubicBezTo>
                      <a:pt x="45" y="263"/>
                      <a:pt x="45" y="263"/>
                      <a:pt x="45" y="263"/>
                    </a:cubicBezTo>
                    <a:cubicBezTo>
                      <a:pt x="45" y="263"/>
                      <a:pt x="52" y="275"/>
                      <a:pt x="73" y="275"/>
                    </a:cubicBezTo>
                    <a:cubicBezTo>
                      <a:pt x="94" y="275"/>
                      <a:pt x="157" y="218"/>
                      <a:pt x="157" y="218"/>
                    </a:cubicBezTo>
                    <a:cubicBezTo>
                      <a:pt x="200" y="183"/>
                      <a:pt x="200" y="183"/>
                      <a:pt x="200" y="183"/>
                    </a:cubicBezTo>
                    <a:cubicBezTo>
                      <a:pt x="200" y="183"/>
                      <a:pt x="249" y="165"/>
                      <a:pt x="261" y="156"/>
                    </a:cubicBezTo>
                    <a:cubicBezTo>
                      <a:pt x="273" y="147"/>
                      <a:pt x="256" y="138"/>
                      <a:pt x="255" y="131"/>
                    </a:cubicBezTo>
                    <a:cubicBezTo>
                      <a:pt x="254" y="124"/>
                      <a:pt x="260" y="117"/>
                      <a:pt x="264" y="112"/>
                    </a:cubicBezTo>
                    <a:cubicBezTo>
                      <a:pt x="268" y="107"/>
                      <a:pt x="260" y="77"/>
                      <a:pt x="260" y="77"/>
                    </a:cubicBezTo>
                    <a:cubicBezTo>
                      <a:pt x="260" y="77"/>
                      <a:pt x="245" y="69"/>
                      <a:pt x="249" y="55"/>
                    </a:cubicBezTo>
                    <a:cubicBezTo>
                      <a:pt x="253" y="41"/>
                      <a:pt x="265" y="46"/>
                      <a:pt x="281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2" name="Freeform 58">
                <a:extLst>
                  <a:ext uri="{FF2B5EF4-FFF2-40B4-BE49-F238E27FC236}">
                    <a16:creationId xmlns:a16="http://schemas.microsoft.com/office/drawing/2014/main" id="{9F690E91-33A5-445E-B391-0FE8C3BDEB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300" y="2732088"/>
                <a:ext cx="84137" cy="79375"/>
              </a:xfrm>
              <a:custGeom>
                <a:avLst/>
                <a:gdLst>
                  <a:gd name="T0" fmla="*/ 147 w 152"/>
                  <a:gd name="T1" fmla="*/ 111 h 140"/>
                  <a:gd name="T2" fmla="*/ 143 w 152"/>
                  <a:gd name="T3" fmla="*/ 104 h 140"/>
                  <a:gd name="T4" fmla="*/ 145 w 152"/>
                  <a:gd name="T5" fmla="*/ 94 h 140"/>
                  <a:gd name="T6" fmla="*/ 125 w 152"/>
                  <a:gd name="T7" fmla="*/ 92 h 140"/>
                  <a:gd name="T8" fmla="*/ 115 w 152"/>
                  <a:gd name="T9" fmla="*/ 78 h 140"/>
                  <a:gd name="T10" fmla="*/ 97 w 152"/>
                  <a:gd name="T11" fmla="*/ 70 h 140"/>
                  <a:gd name="T12" fmla="*/ 118 w 152"/>
                  <a:gd name="T13" fmla="*/ 61 h 140"/>
                  <a:gd name="T14" fmla="*/ 88 w 152"/>
                  <a:gd name="T15" fmla="*/ 39 h 140"/>
                  <a:gd name="T16" fmla="*/ 94 w 152"/>
                  <a:gd name="T17" fmla="*/ 24 h 140"/>
                  <a:gd name="T18" fmla="*/ 75 w 152"/>
                  <a:gd name="T19" fmla="*/ 16 h 140"/>
                  <a:gd name="T20" fmla="*/ 76 w 152"/>
                  <a:gd name="T21" fmla="*/ 7 h 140"/>
                  <a:gd name="T22" fmla="*/ 61 w 152"/>
                  <a:gd name="T23" fmla="*/ 0 h 140"/>
                  <a:gd name="T24" fmla="*/ 55 w 152"/>
                  <a:gd name="T25" fmla="*/ 10 h 140"/>
                  <a:gd name="T26" fmla="*/ 22 w 152"/>
                  <a:gd name="T27" fmla="*/ 6 h 140"/>
                  <a:gd name="T28" fmla="*/ 17 w 152"/>
                  <a:gd name="T29" fmla="*/ 13 h 140"/>
                  <a:gd name="T30" fmla="*/ 0 w 152"/>
                  <a:gd name="T31" fmla="*/ 14 h 140"/>
                  <a:gd name="T32" fmla="*/ 6 w 152"/>
                  <a:gd name="T33" fmla="*/ 29 h 140"/>
                  <a:gd name="T34" fmla="*/ 18 w 152"/>
                  <a:gd name="T35" fmla="*/ 69 h 140"/>
                  <a:gd name="T36" fmla="*/ 47 w 152"/>
                  <a:gd name="T37" fmla="*/ 72 h 140"/>
                  <a:gd name="T38" fmla="*/ 57 w 152"/>
                  <a:gd name="T39" fmla="*/ 93 h 140"/>
                  <a:gd name="T40" fmla="*/ 55 w 152"/>
                  <a:gd name="T41" fmla="*/ 98 h 140"/>
                  <a:gd name="T42" fmla="*/ 62 w 152"/>
                  <a:gd name="T43" fmla="*/ 103 h 140"/>
                  <a:gd name="T44" fmla="*/ 72 w 152"/>
                  <a:gd name="T45" fmla="*/ 89 h 140"/>
                  <a:gd name="T46" fmla="*/ 83 w 152"/>
                  <a:gd name="T47" fmla="*/ 86 h 140"/>
                  <a:gd name="T48" fmla="*/ 100 w 152"/>
                  <a:gd name="T49" fmla="*/ 97 h 140"/>
                  <a:gd name="T50" fmla="*/ 111 w 152"/>
                  <a:gd name="T51" fmla="*/ 95 h 140"/>
                  <a:gd name="T52" fmla="*/ 119 w 152"/>
                  <a:gd name="T53" fmla="*/ 111 h 140"/>
                  <a:gd name="T54" fmla="*/ 130 w 152"/>
                  <a:gd name="T55" fmla="*/ 138 h 140"/>
                  <a:gd name="T56" fmla="*/ 148 w 152"/>
                  <a:gd name="T57" fmla="*/ 140 h 140"/>
                  <a:gd name="T58" fmla="*/ 147 w 152"/>
                  <a:gd name="T59" fmla="*/ 11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40">
                    <a:moveTo>
                      <a:pt x="147" y="111"/>
                    </a:moveTo>
                    <a:cubicBezTo>
                      <a:pt x="143" y="104"/>
                      <a:pt x="143" y="104"/>
                      <a:pt x="143" y="104"/>
                    </a:cubicBezTo>
                    <a:cubicBezTo>
                      <a:pt x="145" y="94"/>
                      <a:pt x="145" y="94"/>
                      <a:pt x="145" y="94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117" y="70"/>
                      <a:pt x="118" y="61"/>
                    </a:cubicBezTo>
                    <a:cubicBezTo>
                      <a:pt x="119" y="52"/>
                      <a:pt x="88" y="39"/>
                      <a:pt x="88" y="39"/>
                    </a:cubicBezTo>
                    <a:cubicBezTo>
                      <a:pt x="88" y="39"/>
                      <a:pt x="94" y="31"/>
                      <a:pt x="94" y="24"/>
                    </a:cubicBezTo>
                    <a:cubicBezTo>
                      <a:pt x="94" y="17"/>
                      <a:pt x="75" y="16"/>
                      <a:pt x="75" y="16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64" y="0"/>
                      <a:pt x="61" y="0"/>
                    </a:cubicBezTo>
                    <a:cubicBezTo>
                      <a:pt x="58" y="0"/>
                      <a:pt x="55" y="10"/>
                      <a:pt x="55" y="1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7"/>
                      <a:pt x="3" y="22"/>
                      <a:pt x="6" y="29"/>
                    </a:cubicBezTo>
                    <a:cubicBezTo>
                      <a:pt x="12" y="44"/>
                      <a:pt x="10" y="58"/>
                      <a:pt x="18" y="69"/>
                    </a:cubicBezTo>
                    <a:cubicBezTo>
                      <a:pt x="26" y="80"/>
                      <a:pt x="42" y="71"/>
                      <a:pt x="47" y="72"/>
                    </a:cubicBezTo>
                    <a:cubicBezTo>
                      <a:pt x="50" y="72"/>
                      <a:pt x="54" y="83"/>
                      <a:pt x="57" y="93"/>
                    </a:cubicBezTo>
                    <a:cubicBezTo>
                      <a:pt x="56" y="95"/>
                      <a:pt x="56" y="96"/>
                      <a:pt x="55" y="98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72" y="89"/>
                      <a:pt x="72" y="89"/>
                      <a:pt x="72" y="89"/>
                    </a:cubicBezTo>
                    <a:cubicBezTo>
                      <a:pt x="72" y="89"/>
                      <a:pt x="82" y="86"/>
                      <a:pt x="83" y="86"/>
                    </a:cubicBezTo>
                    <a:cubicBezTo>
                      <a:pt x="90" y="96"/>
                      <a:pt x="100" y="97"/>
                      <a:pt x="100" y="97"/>
                    </a:cubicBezTo>
                    <a:cubicBezTo>
                      <a:pt x="100" y="97"/>
                      <a:pt x="102" y="94"/>
                      <a:pt x="111" y="95"/>
                    </a:cubicBezTo>
                    <a:cubicBezTo>
                      <a:pt x="120" y="96"/>
                      <a:pt x="116" y="107"/>
                      <a:pt x="119" y="111"/>
                    </a:cubicBezTo>
                    <a:cubicBezTo>
                      <a:pt x="122" y="115"/>
                      <a:pt x="130" y="138"/>
                      <a:pt x="130" y="138"/>
                    </a:cubicBezTo>
                    <a:cubicBezTo>
                      <a:pt x="130" y="138"/>
                      <a:pt x="144" y="140"/>
                      <a:pt x="148" y="140"/>
                    </a:cubicBezTo>
                    <a:cubicBezTo>
                      <a:pt x="152" y="140"/>
                      <a:pt x="147" y="111"/>
                      <a:pt x="147" y="11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3" name="Freeform 59">
                <a:extLst>
                  <a:ext uri="{FF2B5EF4-FFF2-40B4-BE49-F238E27FC236}">
                    <a16:creationId xmlns:a16="http://schemas.microsoft.com/office/drawing/2014/main" id="{56B207B8-2889-40B2-B5CE-5FC63BCD566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75213" y="2708275"/>
                <a:ext cx="496887" cy="190500"/>
              </a:xfrm>
              <a:custGeom>
                <a:avLst/>
                <a:gdLst>
                  <a:gd name="T0" fmla="*/ 20 w 888"/>
                  <a:gd name="T1" fmla="*/ 116 h 340"/>
                  <a:gd name="T2" fmla="*/ 27 w 888"/>
                  <a:gd name="T3" fmla="*/ 107 h 340"/>
                  <a:gd name="T4" fmla="*/ 63 w 888"/>
                  <a:gd name="T5" fmla="*/ 93 h 340"/>
                  <a:gd name="T6" fmla="*/ 52 w 888"/>
                  <a:gd name="T7" fmla="*/ 101 h 340"/>
                  <a:gd name="T8" fmla="*/ 887 w 888"/>
                  <a:gd name="T9" fmla="*/ 259 h 340"/>
                  <a:gd name="T10" fmla="*/ 850 w 888"/>
                  <a:gd name="T11" fmla="*/ 224 h 340"/>
                  <a:gd name="T12" fmla="*/ 845 w 888"/>
                  <a:gd name="T13" fmla="*/ 165 h 340"/>
                  <a:gd name="T14" fmla="*/ 853 w 888"/>
                  <a:gd name="T15" fmla="*/ 137 h 340"/>
                  <a:gd name="T16" fmla="*/ 802 w 888"/>
                  <a:gd name="T17" fmla="*/ 73 h 340"/>
                  <a:gd name="T18" fmla="*/ 761 w 888"/>
                  <a:gd name="T19" fmla="*/ 32 h 340"/>
                  <a:gd name="T20" fmla="*/ 678 w 888"/>
                  <a:gd name="T21" fmla="*/ 63 h 340"/>
                  <a:gd name="T22" fmla="*/ 542 w 888"/>
                  <a:gd name="T23" fmla="*/ 57 h 340"/>
                  <a:gd name="T24" fmla="*/ 491 w 888"/>
                  <a:gd name="T25" fmla="*/ 51 h 340"/>
                  <a:gd name="T26" fmla="*/ 442 w 888"/>
                  <a:gd name="T27" fmla="*/ 30 h 340"/>
                  <a:gd name="T28" fmla="*/ 385 w 888"/>
                  <a:gd name="T29" fmla="*/ 16 h 340"/>
                  <a:gd name="T30" fmla="*/ 272 w 888"/>
                  <a:gd name="T31" fmla="*/ 42 h 340"/>
                  <a:gd name="T32" fmla="*/ 203 w 888"/>
                  <a:gd name="T33" fmla="*/ 53 h 340"/>
                  <a:gd name="T34" fmla="*/ 120 w 888"/>
                  <a:gd name="T35" fmla="*/ 14 h 340"/>
                  <a:gd name="T36" fmla="*/ 79 w 888"/>
                  <a:gd name="T37" fmla="*/ 10 h 340"/>
                  <a:gd name="T38" fmla="*/ 52 w 888"/>
                  <a:gd name="T39" fmla="*/ 28 h 340"/>
                  <a:gd name="T40" fmla="*/ 50 w 888"/>
                  <a:gd name="T41" fmla="*/ 47 h 340"/>
                  <a:gd name="T42" fmla="*/ 50 w 888"/>
                  <a:gd name="T43" fmla="*/ 86 h 340"/>
                  <a:gd name="T44" fmla="*/ 107 w 888"/>
                  <a:gd name="T45" fmla="*/ 65 h 340"/>
                  <a:gd name="T46" fmla="*/ 165 w 888"/>
                  <a:gd name="T47" fmla="*/ 81 h 340"/>
                  <a:gd name="T48" fmla="*/ 92 w 888"/>
                  <a:gd name="T49" fmla="*/ 91 h 340"/>
                  <a:gd name="T50" fmla="*/ 76 w 888"/>
                  <a:gd name="T51" fmla="*/ 142 h 340"/>
                  <a:gd name="T52" fmla="*/ 83 w 888"/>
                  <a:gd name="T53" fmla="*/ 186 h 340"/>
                  <a:gd name="T54" fmla="*/ 108 w 888"/>
                  <a:gd name="T55" fmla="*/ 234 h 340"/>
                  <a:gd name="T56" fmla="*/ 146 w 888"/>
                  <a:gd name="T57" fmla="*/ 297 h 340"/>
                  <a:gd name="T58" fmla="*/ 250 w 888"/>
                  <a:gd name="T59" fmla="*/ 310 h 340"/>
                  <a:gd name="T60" fmla="*/ 359 w 888"/>
                  <a:gd name="T61" fmla="*/ 325 h 340"/>
                  <a:gd name="T62" fmla="*/ 477 w 888"/>
                  <a:gd name="T63" fmla="*/ 298 h 340"/>
                  <a:gd name="T64" fmla="*/ 495 w 888"/>
                  <a:gd name="T65" fmla="*/ 329 h 340"/>
                  <a:gd name="T66" fmla="*/ 515 w 888"/>
                  <a:gd name="T67" fmla="*/ 330 h 340"/>
                  <a:gd name="T68" fmla="*/ 525 w 888"/>
                  <a:gd name="T69" fmla="*/ 308 h 340"/>
                  <a:gd name="T70" fmla="*/ 546 w 888"/>
                  <a:gd name="T71" fmla="*/ 296 h 340"/>
                  <a:gd name="T72" fmla="*/ 622 w 888"/>
                  <a:gd name="T73" fmla="*/ 290 h 340"/>
                  <a:gd name="T74" fmla="*/ 699 w 888"/>
                  <a:gd name="T75" fmla="*/ 271 h 340"/>
                  <a:gd name="T76" fmla="*/ 746 w 888"/>
                  <a:gd name="T77" fmla="*/ 270 h 340"/>
                  <a:gd name="T78" fmla="*/ 781 w 888"/>
                  <a:gd name="T79" fmla="*/ 274 h 340"/>
                  <a:gd name="T80" fmla="*/ 835 w 888"/>
                  <a:gd name="T81" fmla="*/ 267 h 340"/>
                  <a:gd name="T82" fmla="*/ 888 w 888"/>
                  <a:gd name="T83" fmla="*/ 265 h 340"/>
                  <a:gd name="T84" fmla="*/ 81 w 888"/>
                  <a:gd name="T85" fmla="*/ 20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340">
                    <a:moveTo>
                      <a:pt x="3" y="126"/>
                    </a:moveTo>
                    <a:cubicBezTo>
                      <a:pt x="17" y="125"/>
                      <a:pt x="17" y="125"/>
                      <a:pt x="17" y="125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0" y="116"/>
                      <a:pt x="0" y="116"/>
                      <a:pt x="0" y="116"/>
                    </a:cubicBezTo>
                    <a:lnTo>
                      <a:pt x="3" y="126"/>
                    </a:lnTo>
                    <a:close/>
                    <a:moveTo>
                      <a:pt x="27" y="107"/>
                    </a:moveTo>
                    <a:cubicBezTo>
                      <a:pt x="30" y="116"/>
                      <a:pt x="40" y="122"/>
                      <a:pt x="39" y="106"/>
                    </a:cubicBezTo>
                    <a:cubicBezTo>
                      <a:pt x="38" y="90"/>
                      <a:pt x="27" y="107"/>
                      <a:pt x="27" y="107"/>
                    </a:cubicBezTo>
                    <a:close/>
                    <a:moveTo>
                      <a:pt x="63" y="93"/>
                    </a:moveTo>
                    <a:cubicBezTo>
                      <a:pt x="45" y="93"/>
                      <a:pt x="45" y="93"/>
                      <a:pt x="45" y="93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52" y="101"/>
                      <a:pt x="52" y="101"/>
                      <a:pt x="52" y="101"/>
                    </a:cubicBezTo>
                    <a:lnTo>
                      <a:pt x="63" y="93"/>
                    </a:lnTo>
                    <a:close/>
                    <a:moveTo>
                      <a:pt x="888" y="265"/>
                    </a:moveTo>
                    <a:cubicBezTo>
                      <a:pt x="887" y="261"/>
                      <a:pt x="887" y="259"/>
                      <a:pt x="887" y="259"/>
                    </a:cubicBezTo>
                    <a:cubicBezTo>
                      <a:pt x="871" y="254"/>
                      <a:pt x="871" y="254"/>
                      <a:pt x="871" y="254"/>
                    </a:cubicBezTo>
                    <a:cubicBezTo>
                      <a:pt x="871" y="236"/>
                      <a:pt x="871" y="236"/>
                      <a:pt x="871" y="236"/>
                    </a:cubicBezTo>
                    <a:cubicBezTo>
                      <a:pt x="850" y="224"/>
                      <a:pt x="850" y="224"/>
                      <a:pt x="850" y="224"/>
                    </a:cubicBezTo>
                    <a:cubicBezTo>
                      <a:pt x="850" y="224"/>
                      <a:pt x="863" y="205"/>
                      <a:pt x="858" y="203"/>
                    </a:cubicBezTo>
                    <a:cubicBezTo>
                      <a:pt x="853" y="201"/>
                      <a:pt x="846" y="180"/>
                      <a:pt x="846" y="180"/>
                    </a:cubicBezTo>
                    <a:cubicBezTo>
                      <a:pt x="845" y="165"/>
                      <a:pt x="845" y="165"/>
                      <a:pt x="845" y="165"/>
                    </a:cubicBezTo>
                    <a:cubicBezTo>
                      <a:pt x="834" y="149"/>
                      <a:pt x="834" y="149"/>
                      <a:pt x="834" y="149"/>
                    </a:cubicBezTo>
                    <a:cubicBezTo>
                      <a:pt x="850" y="147"/>
                      <a:pt x="850" y="147"/>
                      <a:pt x="850" y="147"/>
                    </a:cubicBezTo>
                    <a:cubicBezTo>
                      <a:pt x="850" y="147"/>
                      <a:pt x="851" y="142"/>
                      <a:pt x="853" y="137"/>
                    </a:cubicBezTo>
                    <a:cubicBezTo>
                      <a:pt x="850" y="127"/>
                      <a:pt x="846" y="116"/>
                      <a:pt x="843" y="116"/>
                    </a:cubicBezTo>
                    <a:cubicBezTo>
                      <a:pt x="838" y="115"/>
                      <a:pt x="822" y="124"/>
                      <a:pt x="814" y="113"/>
                    </a:cubicBezTo>
                    <a:cubicBezTo>
                      <a:pt x="806" y="102"/>
                      <a:pt x="808" y="88"/>
                      <a:pt x="802" y="73"/>
                    </a:cubicBezTo>
                    <a:cubicBezTo>
                      <a:pt x="796" y="58"/>
                      <a:pt x="794" y="50"/>
                      <a:pt x="794" y="50"/>
                    </a:cubicBezTo>
                    <a:cubicBezTo>
                      <a:pt x="777" y="50"/>
                      <a:pt x="777" y="50"/>
                      <a:pt x="777" y="50"/>
                    </a:cubicBezTo>
                    <a:cubicBezTo>
                      <a:pt x="777" y="50"/>
                      <a:pt x="775" y="35"/>
                      <a:pt x="761" y="32"/>
                    </a:cubicBezTo>
                    <a:cubicBezTo>
                      <a:pt x="747" y="29"/>
                      <a:pt x="741" y="39"/>
                      <a:pt x="741" y="39"/>
                    </a:cubicBezTo>
                    <a:cubicBezTo>
                      <a:pt x="715" y="34"/>
                      <a:pt x="715" y="34"/>
                      <a:pt x="715" y="34"/>
                    </a:cubicBezTo>
                    <a:cubicBezTo>
                      <a:pt x="706" y="43"/>
                      <a:pt x="688" y="59"/>
                      <a:pt x="678" y="63"/>
                    </a:cubicBezTo>
                    <a:cubicBezTo>
                      <a:pt x="665" y="68"/>
                      <a:pt x="621" y="62"/>
                      <a:pt x="621" y="62"/>
                    </a:cubicBezTo>
                    <a:cubicBezTo>
                      <a:pt x="585" y="72"/>
                      <a:pt x="585" y="72"/>
                      <a:pt x="585" y="72"/>
                    </a:cubicBezTo>
                    <a:cubicBezTo>
                      <a:pt x="542" y="57"/>
                      <a:pt x="542" y="57"/>
                      <a:pt x="542" y="57"/>
                    </a:cubicBezTo>
                    <a:cubicBezTo>
                      <a:pt x="525" y="63"/>
                      <a:pt x="525" y="63"/>
                      <a:pt x="525" y="63"/>
                    </a:cubicBezTo>
                    <a:cubicBezTo>
                      <a:pt x="525" y="63"/>
                      <a:pt x="516" y="40"/>
                      <a:pt x="508" y="42"/>
                    </a:cubicBezTo>
                    <a:cubicBezTo>
                      <a:pt x="500" y="44"/>
                      <a:pt x="491" y="51"/>
                      <a:pt x="491" y="51"/>
                    </a:cubicBezTo>
                    <a:cubicBezTo>
                      <a:pt x="475" y="40"/>
                      <a:pt x="475" y="40"/>
                      <a:pt x="475" y="40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42" y="30"/>
                      <a:pt x="442" y="30"/>
                      <a:pt x="442" y="30"/>
                    </a:cubicBezTo>
                    <a:cubicBezTo>
                      <a:pt x="424" y="20"/>
                      <a:pt x="424" y="20"/>
                      <a:pt x="424" y="20"/>
                    </a:cubicBezTo>
                    <a:cubicBezTo>
                      <a:pt x="421" y="6"/>
                      <a:pt x="421" y="6"/>
                      <a:pt x="421" y="6"/>
                    </a:cubicBezTo>
                    <a:cubicBezTo>
                      <a:pt x="421" y="6"/>
                      <a:pt x="398" y="16"/>
                      <a:pt x="385" y="16"/>
                    </a:cubicBezTo>
                    <a:cubicBezTo>
                      <a:pt x="373" y="16"/>
                      <a:pt x="355" y="10"/>
                      <a:pt x="343" y="11"/>
                    </a:cubicBezTo>
                    <a:cubicBezTo>
                      <a:pt x="332" y="12"/>
                      <a:pt x="297" y="26"/>
                      <a:pt x="291" y="32"/>
                    </a:cubicBezTo>
                    <a:cubicBezTo>
                      <a:pt x="286" y="39"/>
                      <a:pt x="272" y="42"/>
                      <a:pt x="272" y="42"/>
                    </a:cubicBezTo>
                    <a:cubicBezTo>
                      <a:pt x="266" y="58"/>
                      <a:pt x="266" y="58"/>
                      <a:pt x="266" y="58"/>
                    </a:cubicBezTo>
                    <a:cubicBezTo>
                      <a:pt x="266" y="58"/>
                      <a:pt x="266" y="62"/>
                      <a:pt x="252" y="59"/>
                    </a:cubicBezTo>
                    <a:cubicBezTo>
                      <a:pt x="239" y="56"/>
                      <a:pt x="216" y="53"/>
                      <a:pt x="203" y="53"/>
                    </a:cubicBezTo>
                    <a:cubicBezTo>
                      <a:pt x="191" y="53"/>
                      <a:pt x="151" y="44"/>
                      <a:pt x="151" y="44"/>
                    </a:cubicBezTo>
                    <a:cubicBezTo>
                      <a:pt x="151" y="44"/>
                      <a:pt x="127" y="47"/>
                      <a:pt x="124" y="33"/>
                    </a:cubicBezTo>
                    <a:cubicBezTo>
                      <a:pt x="122" y="26"/>
                      <a:pt x="121" y="19"/>
                      <a:pt x="120" y="14"/>
                    </a:cubicBezTo>
                    <a:cubicBezTo>
                      <a:pt x="111" y="15"/>
                      <a:pt x="97" y="13"/>
                      <a:pt x="97" y="13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9" y="27"/>
                      <a:pt x="62" y="32"/>
                    </a:cubicBezTo>
                    <a:cubicBezTo>
                      <a:pt x="65" y="37"/>
                      <a:pt x="64" y="45"/>
                      <a:pt x="64" y="45"/>
                    </a:cubicBezTo>
                    <a:cubicBezTo>
                      <a:pt x="64" y="45"/>
                      <a:pt x="51" y="41"/>
                      <a:pt x="50" y="47"/>
                    </a:cubicBezTo>
                    <a:cubicBezTo>
                      <a:pt x="49" y="53"/>
                      <a:pt x="54" y="56"/>
                      <a:pt x="52" y="63"/>
                    </a:cubicBezTo>
                    <a:cubicBezTo>
                      <a:pt x="50" y="70"/>
                      <a:pt x="47" y="75"/>
                      <a:pt x="47" y="75"/>
                    </a:cubicBezTo>
                    <a:cubicBezTo>
                      <a:pt x="47" y="75"/>
                      <a:pt x="35" y="87"/>
                      <a:pt x="50" y="86"/>
                    </a:cubicBezTo>
                    <a:cubicBezTo>
                      <a:pt x="65" y="85"/>
                      <a:pt x="76" y="80"/>
                      <a:pt x="76" y="80"/>
                    </a:cubicBezTo>
                    <a:cubicBezTo>
                      <a:pt x="76" y="80"/>
                      <a:pt x="72" y="90"/>
                      <a:pt x="80" y="87"/>
                    </a:cubicBezTo>
                    <a:cubicBezTo>
                      <a:pt x="88" y="84"/>
                      <a:pt x="107" y="65"/>
                      <a:pt x="107" y="65"/>
                    </a:cubicBezTo>
                    <a:cubicBezTo>
                      <a:pt x="107" y="65"/>
                      <a:pt x="141" y="53"/>
                      <a:pt x="152" y="61"/>
                    </a:cubicBezTo>
                    <a:cubicBezTo>
                      <a:pt x="163" y="69"/>
                      <a:pt x="197" y="74"/>
                      <a:pt x="197" y="74"/>
                    </a:cubicBezTo>
                    <a:cubicBezTo>
                      <a:pt x="197" y="74"/>
                      <a:pt x="166" y="78"/>
                      <a:pt x="165" y="81"/>
                    </a:cubicBezTo>
                    <a:cubicBezTo>
                      <a:pt x="164" y="84"/>
                      <a:pt x="159" y="93"/>
                      <a:pt x="159" y="93"/>
                    </a:cubicBezTo>
                    <a:cubicBezTo>
                      <a:pt x="126" y="94"/>
                      <a:pt x="126" y="94"/>
                      <a:pt x="126" y="94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2" y="91"/>
                      <a:pt x="66" y="97"/>
                      <a:pt x="62" y="105"/>
                    </a:cubicBezTo>
                    <a:cubicBezTo>
                      <a:pt x="58" y="113"/>
                      <a:pt x="49" y="143"/>
                      <a:pt x="49" y="143"/>
                    </a:cubicBezTo>
                    <a:cubicBezTo>
                      <a:pt x="76" y="142"/>
                      <a:pt x="76" y="142"/>
                      <a:pt x="76" y="142"/>
                    </a:cubicBezTo>
                    <a:cubicBezTo>
                      <a:pt x="76" y="142"/>
                      <a:pt x="72" y="151"/>
                      <a:pt x="77" y="159"/>
                    </a:cubicBezTo>
                    <a:cubicBezTo>
                      <a:pt x="82" y="167"/>
                      <a:pt x="88" y="175"/>
                      <a:pt x="88" y="175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93" y="201"/>
                      <a:pt x="93" y="201"/>
                      <a:pt x="93" y="201"/>
                    </a:cubicBezTo>
                    <a:cubicBezTo>
                      <a:pt x="84" y="212"/>
                      <a:pt x="84" y="212"/>
                      <a:pt x="84" y="212"/>
                    </a:cubicBezTo>
                    <a:cubicBezTo>
                      <a:pt x="108" y="234"/>
                      <a:pt x="108" y="234"/>
                      <a:pt x="108" y="234"/>
                    </a:cubicBezTo>
                    <a:cubicBezTo>
                      <a:pt x="106" y="258"/>
                      <a:pt x="106" y="258"/>
                      <a:pt x="106" y="258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146" y="297"/>
                      <a:pt x="146" y="297"/>
                      <a:pt x="146" y="297"/>
                    </a:cubicBezTo>
                    <a:cubicBezTo>
                      <a:pt x="146" y="297"/>
                      <a:pt x="143" y="285"/>
                      <a:pt x="162" y="290"/>
                    </a:cubicBezTo>
                    <a:cubicBezTo>
                      <a:pt x="181" y="295"/>
                      <a:pt x="178" y="312"/>
                      <a:pt x="208" y="315"/>
                    </a:cubicBezTo>
                    <a:cubicBezTo>
                      <a:pt x="238" y="318"/>
                      <a:pt x="250" y="317"/>
                      <a:pt x="250" y="310"/>
                    </a:cubicBezTo>
                    <a:cubicBezTo>
                      <a:pt x="250" y="303"/>
                      <a:pt x="252" y="284"/>
                      <a:pt x="262" y="283"/>
                    </a:cubicBezTo>
                    <a:cubicBezTo>
                      <a:pt x="272" y="282"/>
                      <a:pt x="299" y="289"/>
                      <a:pt x="313" y="294"/>
                    </a:cubicBezTo>
                    <a:cubicBezTo>
                      <a:pt x="327" y="299"/>
                      <a:pt x="313" y="326"/>
                      <a:pt x="359" y="325"/>
                    </a:cubicBezTo>
                    <a:cubicBezTo>
                      <a:pt x="405" y="324"/>
                      <a:pt x="406" y="299"/>
                      <a:pt x="422" y="294"/>
                    </a:cubicBezTo>
                    <a:cubicBezTo>
                      <a:pt x="438" y="289"/>
                      <a:pt x="450" y="285"/>
                      <a:pt x="457" y="291"/>
                    </a:cubicBezTo>
                    <a:cubicBezTo>
                      <a:pt x="464" y="297"/>
                      <a:pt x="466" y="303"/>
                      <a:pt x="477" y="298"/>
                    </a:cubicBezTo>
                    <a:cubicBezTo>
                      <a:pt x="488" y="293"/>
                      <a:pt x="495" y="277"/>
                      <a:pt x="502" y="284"/>
                    </a:cubicBezTo>
                    <a:cubicBezTo>
                      <a:pt x="509" y="291"/>
                      <a:pt x="501" y="300"/>
                      <a:pt x="498" y="306"/>
                    </a:cubicBezTo>
                    <a:cubicBezTo>
                      <a:pt x="495" y="312"/>
                      <a:pt x="488" y="324"/>
                      <a:pt x="495" y="329"/>
                    </a:cubicBezTo>
                    <a:cubicBezTo>
                      <a:pt x="496" y="330"/>
                      <a:pt x="497" y="331"/>
                      <a:pt x="496" y="333"/>
                    </a:cubicBezTo>
                    <a:cubicBezTo>
                      <a:pt x="499" y="335"/>
                      <a:pt x="506" y="340"/>
                      <a:pt x="509" y="339"/>
                    </a:cubicBezTo>
                    <a:cubicBezTo>
                      <a:pt x="513" y="338"/>
                      <a:pt x="515" y="330"/>
                      <a:pt x="515" y="330"/>
                    </a:cubicBezTo>
                    <a:cubicBezTo>
                      <a:pt x="515" y="321"/>
                      <a:pt x="515" y="321"/>
                      <a:pt x="515" y="321"/>
                    </a:cubicBezTo>
                    <a:cubicBezTo>
                      <a:pt x="515" y="321"/>
                      <a:pt x="529" y="327"/>
                      <a:pt x="530" y="319"/>
                    </a:cubicBezTo>
                    <a:cubicBezTo>
                      <a:pt x="532" y="306"/>
                      <a:pt x="525" y="308"/>
                      <a:pt x="525" y="308"/>
                    </a:cubicBezTo>
                    <a:cubicBezTo>
                      <a:pt x="524" y="287"/>
                      <a:pt x="524" y="287"/>
                      <a:pt x="524" y="287"/>
                    </a:cubicBezTo>
                    <a:cubicBezTo>
                      <a:pt x="524" y="287"/>
                      <a:pt x="538" y="282"/>
                      <a:pt x="540" y="286"/>
                    </a:cubicBezTo>
                    <a:cubicBezTo>
                      <a:pt x="542" y="290"/>
                      <a:pt x="525" y="296"/>
                      <a:pt x="546" y="296"/>
                    </a:cubicBezTo>
                    <a:cubicBezTo>
                      <a:pt x="567" y="296"/>
                      <a:pt x="582" y="288"/>
                      <a:pt x="582" y="288"/>
                    </a:cubicBezTo>
                    <a:cubicBezTo>
                      <a:pt x="582" y="288"/>
                      <a:pt x="593" y="276"/>
                      <a:pt x="596" y="277"/>
                    </a:cubicBezTo>
                    <a:cubicBezTo>
                      <a:pt x="599" y="278"/>
                      <a:pt x="622" y="290"/>
                      <a:pt x="622" y="290"/>
                    </a:cubicBezTo>
                    <a:cubicBezTo>
                      <a:pt x="622" y="290"/>
                      <a:pt x="634" y="295"/>
                      <a:pt x="645" y="294"/>
                    </a:cubicBezTo>
                    <a:cubicBezTo>
                      <a:pt x="656" y="293"/>
                      <a:pt x="661" y="290"/>
                      <a:pt x="670" y="287"/>
                    </a:cubicBezTo>
                    <a:cubicBezTo>
                      <a:pt x="679" y="284"/>
                      <a:pt x="686" y="272"/>
                      <a:pt x="699" y="271"/>
                    </a:cubicBezTo>
                    <a:cubicBezTo>
                      <a:pt x="712" y="270"/>
                      <a:pt x="718" y="269"/>
                      <a:pt x="723" y="271"/>
                    </a:cubicBezTo>
                    <a:cubicBezTo>
                      <a:pt x="728" y="273"/>
                      <a:pt x="723" y="278"/>
                      <a:pt x="732" y="277"/>
                    </a:cubicBezTo>
                    <a:cubicBezTo>
                      <a:pt x="741" y="276"/>
                      <a:pt x="746" y="270"/>
                      <a:pt x="746" y="270"/>
                    </a:cubicBezTo>
                    <a:cubicBezTo>
                      <a:pt x="746" y="270"/>
                      <a:pt x="751" y="268"/>
                      <a:pt x="759" y="267"/>
                    </a:cubicBezTo>
                    <a:cubicBezTo>
                      <a:pt x="767" y="266"/>
                      <a:pt x="769" y="255"/>
                      <a:pt x="772" y="257"/>
                    </a:cubicBezTo>
                    <a:cubicBezTo>
                      <a:pt x="775" y="259"/>
                      <a:pt x="769" y="277"/>
                      <a:pt x="781" y="274"/>
                    </a:cubicBezTo>
                    <a:cubicBezTo>
                      <a:pt x="793" y="271"/>
                      <a:pt x="792" y="258"/>
                      <a:pt x="792" y="258"/>
                    </a:cubicBezTo>
                    <a:cubicBezTo>
                      <a:pt x="818" y="258"/>
                      <a:pt x="818" y="258"/>
                      <a:pt x="818" y="258"/>
                    </a:cubicBezTo>
                    <a:cubicBezTo>
                      <a:pt x="818" y="258"/>
                      <a:pt x="827" y="269"/>
                      <a:pt x="835" y="267"/>
                    </a:cubicBezTo>
                    <a:cubicBezTo>
                      <a:pt x="843" y="265"/>
                      <a:pt x="835" y="257"/>
                      <a:pt x="849" y="258"/>
                    </a:cubicBezTo>
                    <a:cubicBezTo>
                      <a:pt x="863" y="259"/>
                      <a:pt x="861" y="276"/>
                      <a:pt x="861" y="276"/>
                    </a:cubicBezTo>
                    <a:lnTo>
                      <a:pt x="888" y="265"/>
                    </a:lnTo>
                    <a:close/>
                    <a:moveTo>
                      <a:pt x="67" y="189"/>
                    </a:moveTo>
                    <a:cubicBezTo>
                      <a:pt x="63" y="185"/>
                      <a:pt x="61" y="207"/>
                      <a:pt x="67" y="217"/>
                    </a:cubicBezTo>
                    <a:cubicBezTo>
                      <a:pt x="72" y="226"/>
                      <a:pt x="79" y="208"/>
                      <a:pt x="81" y="204"/>
                    </a:cubicBezTo>
                    <a:cubicBezTo>
                      <a:pt x="83" y="200"/>
                      <a:pt x="71" y="193"/>
                      <a:pt x="67" y="18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4" name="Freeform 60">
                <a:extLst>
                  <a:ext uri="{FF2B5EF4-FFF2-40B4-BE49-F238E27FC236}">
                    <a16:creationId xmlns:a16="http://schemas.microsoft.com/office/drawing/2014/main" id="{DF2D5EEF-26CC-40C8-954A-F2357ADD6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757738" y="2720975"/>
                <a:ext cx="203200" cy="204788"/>
              </a:xfrm>
              <a:custGeom>
                <a:avLst/>
                <a:gdLst>
                  <a:gd name="T0" fmla="*/ 190 w 365"/>
                  <a:gd name="T1" fmla="*/ 78 h 367"/>
                  <a:gd name="T2" fmla="*/ 5 w 365"/>
                  <a:gd name="T3" fmla="*/ 188 h 367"/>
                  <a:gd name="T4" fmla="*/ 212 w 365"/>
                  <a:gd name="T5" fmla="*/ 277 h 367"/>
                  <a:gd name="T6" fmla="*/ 210 w 365"/>
                  <a:gd name="T7" fmla="*/ 258 h 367"/>
                  <a:gd name="T8" fmla="*/ 210 w 365"/>
                  <a:gd name="T9" fmla="*/ 258 h 367"/>
                  <a:gd name="T10" fmla="*/ 223 w 365"/>
                  <a:gd name="T11" fmla="*/ 213 h 367"/>
                  <a:gd name="T12" fmla="*/ 97 w 365"/>
                  <a:gd name="T13" fmla="*/ 176 h 367"/>
                  <a:gd name="T14" fmla="*/ 166 w 365"/>
                  <a:gd name="T15" fmla="*/ 188 h 367"/>
                  <a:gd name="T16" fmla="*/ 128 w 365"/>
                  <a:gd name="T17" fmla="*/ 152 h 367"/>
                  <a:gd name="T18" fmla="*/ 153 w 365"/>
                  <a:gd name="T19" fmla="*/ 156 h 367"/>
                  <a:gd name="T20" fmla="*/ 107 w 365"/>
                  <a:gd name="T21" fmla="*/ 94 h 367"/>
                  <a:gd name="T22" fmla="*/ 129 w 365"/>
                  <a:gd name="T23" fmla="*/ 78 h 367"/>
                  <a:gd name="T24" fmla="*/ 140 w 365"/>
                  <a:gd name="T25" fmla="*/ 79 h 367"/>
                  <a:gd name="T26" fmla="*/ 152 w 365"/>
                  <a:gd name="T27" fmla="*/ 77 h 367"/>
                  <a:gd name="T28" fmla="*/ 182 w 365"/>
                  <a:gd name="T29" fmla="*/ 49 h 367"/>
                  <a:gd name="T30" fmla="*/ 258 w 365"/>
                  <a:gd name="T31" fmla="*/ 52 h 367"/>
                  <a:gd name="T32" fmla="*/ 275 w 365"/>
                  <a:gd name="T33" fmla="*/ 22 h 367"/>
                  <a:gd name="T34" fmla="*/ 261 w 365"/>
                  <a:gd name="T35" fmla="*/ 0 h 367"/>
                  <a:gd name="T36" fmla="*/ 237 w 365"/>
                  <a:gd name="T37" fmla="*/ 25 h 367"/>
                  <a:gd name="T38" fmla="*/ 205 w 365"/>
                  <a:gd name="T39" fmla="*/ 17 h 367"/>
                  <a:gd name="T40" fmla="*/ 161 w 365"/>
                  <a:gd name="T41" fmla="*/ 9 h 367"/>
                  <a:gd name="T42" fmla="*/ 123 w 365"/>
                  <a:gd name="T43" fmla="*/ 25 h 367"/>
                  <a:gd name="T44" fmla="*/ 70 w 365"/>
                  <a:gd name="T45" fmla="*/ 36 h 367"/>
                  <a:gd name="T46" fmla="*/ 38 w 365"/>
                  <a:gd name="T47" fmla="*/ 50 h 367"/>
                  <a:gd name="T48" fmla="*/ 21 w 365"/>
                  <a:gd name="T49" fmla="*/ 84 h 367"/>
                  <a:gd name="T50" fmla="*/ 3 w 365"/>
                  <a:gd name="T51" fmla="*/ 109 h 367"/>
                  <a:gd name="T52" fmla="*/ 29 w 365"/>
                  <a:gd name="T53" fmla="*/ 156 h 367"/>
                  <a:gd name="T54" fmla="*/ 266 w 365"/>
                  <a:gd name="T55" fmla="*/ 168 h 367"/>
                  <a:gd name="T56" fmla="*/ 261 w 365"/>
                  <a:gd name="T57" fmla="*/ 196 h 367"/>
                  <a:gd name="T58" fmla="*/ 30 w 365"/>
                  <a:gd name="T59" fmla="*/ 220 h 367"/>
                  <a:gd name="T60" fmla="*/ 255 w 365"/>
                  <a:gd name="T61" fmla="*/ 270 h 367"/>
                  <a:gd name="T62" fmla="*/ 275 w 365"/>
                  <a:gd name="T63" fmla="*/ 220 h 367"/>
                  <a:gd name="T64" fmla="*/ 269 w 365"/>
                  <a:gd name="T65" fmla="*/ 127 h 367"/>
                  <a:gd name="T66" fmla="*/ 278 w 365"/>
                  <a:gd name="T67" fmla="*/ 148 h 367"/>
                  <a:gd name="T68" fmla="*/ 247 w 365"/>
                  <a:gd name="T69" fmla="*/ 254 h 367"/>
                  <a:gd name="T70" fmla="*/ 291 w 365"/>
                  <a:gd name="T71" fmla="*/ 220 h 367"/>
                  <a:gd name="T72" fmla="*/ 307 w 365"/>
                  <a:gd name="T73" fmla="*/ 236 h 367"/>
                  <a:gd name="T74" fmla="*/ 186 w 365"/>
                  <a:gd name="T75" fmla="*/ 146 h 367"/>
                  <a:gd name="T76" fmla="*/ 361 w 365"/>
                  <a:gd name="T77" fmla="*/ 281 h 367"/>
                  <a:gd name="T78" fmla="*/ 310 w 365"/>
                  <a:gd name="T79" fmla="*/ 258 h 367"/>
                  <a:gd name="T80" fmla="*/ 326 w 365"/>
                  <a:gd name="T81" fmla="*/ 249 h 367"/>
                  <a:gd name="T82" fmla="*/ 324 w 365"/>
                  <a:gd name="T83" fmla="*/ 339 h 367"/>
                  <a:gd name="T84" fmla="*/ 186 w 365"/>
                  <a:gd name="T85" fmla="*/ 221 h 367"/>
                  <a:gd name="T86" fmla="*/ 127 w 365"/>
                  <a:gd name="T87" fmla="*/ 288 h 367"/>
                  <a:gd name="T88" fmla="*/ 259 w 365"/>
                  <a:gd name="T89" fmla="*/ 352 h 367"/>
                  <a:gd name="T90" fmla="*/ 209 w 365"/>
                  <a:gd name="T91" fmla="*/ 336 h 367"/>
                  <a:gd name="T92" fmla="*/ 161 w 365"/>
                  <a:gd name="T93" fmla="*/ 342 h 367"/>
                  <a:gd name="T94" fmla="*/ 205 w 365"/>
                  <a:gd name="T95" fmla="*/ 352 h 367"/>
                  <a:gd name="T96" fmla="*/ 241 w 365"/>
                  <a:gd name="T97" fmla="*/ 362 h 367"/>
                  <a:gd name="T98" fmla="*/ 285 w 365"/>
                  <a:gd name="T99" fmla="*/ 272 h 367"/>
                  <a:gd name="T100" fmla="*/ 79 w 365"/>
                  <a:gd name="T101" fmla="*/ 186 h 367"/>
                  <a:gd name="T102" fmla="*/ 47 w 365"/>
                  <a:gd name="T103" fmla="*/ 207 h 367"/>
                  <a:gd name="T104" fmla="*/ 81 w 365"/>
                  <a:gd name="T105" fmla="*/ 260 h 367"/>
                  <a:gd name="T106" fmla="*/ 113 w 365"/>
                  <a:gd name="T107" fmla="*/ 262 h 367"/>
                  <a:gd name="T108" fmla="*/ 129 w 365"/>
                  <a:gd name="T109" fmla="*/ 270 h 367"/>
                  <a:gd name="T110" fmla="*/ 117 w 365"/>
                  <a:gd name="T111" fmla="*/ 221 h 367"/>
                  <a:gd name="T112" fmla="*/ 132 w 365"/>
                  <a:gd name="T113" fmla="*/ 21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5" h="367">
                    <a:moveTo>
                      <a:pt x="165" y="73"/>
                    </a:moveTo>
                    <a:cubicBezTo>
                      <a:pt x="183" y="85"/>
                      <a:pt x="183" y="85"/>
                      <a:pt x="183" y="85"/>
                    </a:cubicBezTo>
                    <a:cubicBezTo>
                      <a:pt x="190" y="78"/>
                      <a:pt x="190" y="78"/>
                      <a:pt x="190" y="78"/>
                    </a:cubicBezTo>
                    <a:lnTo>
                      <a:pt x="165" y="73"/>
                    </a:lnTo>
                    <a:close/>
                    <a:moveTo>
                      <a:pt x="19" y="173"/>
                    </a:moveTo>
                    <a:cubicBezTo>
                      <a:pt x="5" y="188"/>
                      <a:pt x="5" y="188"/>
                      <a:pt x="5" y="188"/>
                    </a:cubicBezTo>
                    <a:cubicBezTo>
                      <a:pt x="30" y="195"/>
                      <a:pt x="30" y="195"/>
                      <a:pt x="30" y="195"/>
                    </a:cubicBezTo>
                    <a:lnTo>
                      <a:pt x="19" y="173"/>
                    </a:lnTo>
                    <a:close/>
                    <a:moveTo>
                      <a:pt x="212" y="277"/>
                    </a:moveTo>
                    <a:cubicBezTo>
                      <a:pt x="211" y="280"/>
                      <a:pt x="220" y="282"/>
                      <a:pt x="219" y="275"/>
                    </a:cubicBezTo>
                    <a:cubicBezTo>
                      <a:pt x="218" y="268"/>
                      <a:pt x="213" y="271"/>
                      <a:pt x="212" y="277"/>
                    </a:cubicBezTo>
                    <a:close/>
                    <a:moveTo>
                      <a:pt x="210" y="258"/>
                    </a:moveTo>
                    <a:cubicBezTo>
                      <a:pt x="204" y="253"/>
                      <a:pt x="204" y="253"/>
                      <a:pt x="204" y="253"/>
                    </a:cubicBezTo>
                    <a:cubicBezTo>
                      <a:pt x="198" y="259"/>
                      <a:pt x="198" y="259"/>
                      <a:pt x="198" y="259"/>
                    </a:cubicBezTo>
                    <a:lnTo>
                      <a:pt x="210" y="258"/>
                    </a:lnTo>
                    <a:close/>
                    <a:moveTo>
                      <a:pt x="201" y="196"/>
                    </a:move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23" y="213"/>
                      <a:pt x="223" y="213"/>
                      <a:pt x="223" y="213"/>
                    </a:cubicBezTo>
                    <a:lnTo>
                      <a:pt x="201" y="196"/>
                    </a:lnTo>
                    <a:close/>
                    <a:moveTo>
                      <a:pt x="76" y="178"/>
                    </a:moveTo>
                    <a:cubicBezTo>
                      <a:pt x="76" y="178"/>
                      <a:pt x="90" y="173"/>
                      <a:pt x="97" y="176"/>
                    </a:cubicBezTo>
                    <a:cubicBezTo>
                      <a:pt x="104" y="179"/>
                      <a:pt x="141" y="193"/>
                      <a:pt x="141" y="193"/>
                    </a:cubicBezTo>
                    <a:cubicBezTo>
                      <a:pt x="141" y="193"/>
                      <a:pt x="163" y="216"/>
                      <a:pt x="168" y="210"/>
                    </a:cubicBezTo>
                    <a:cubicBezTo>
                      <a:pt x="173" y="204"/>
                      <a:pt x="174" y="195"/>
                      <a:pt x="166" y="188"/>
                    </a:cubicBezTo>
                    <a:cubicBezTo>
                      <a:pt x="158" y="181"/>
                      <a:pt x="142" y="168"/>
                      <a:pt x="139" y="167"/>
                    </a:cubicBezTo>
                    <a:cubicBezTo>
                      <a:pt x="136" y="166"/>
                      <a:pt x="117" y="157"/>
                      <a:pt x="117" y="157"/>
                    </a:cubicBezTo>
                    <a:cubicBezTo>
                      <a:pt x="117" y="157"/>
                      <a:pt x="124" y="151"/>
                      <a:pt x="128" y="152"/>
                    </a:cubicBezTo>
                    <a:cubicBezTo>
                      <a:pt x="132" y="153"/>
                      <a:pt x="155" y="176"/>
                      <a:pt x="169" y="178"/>
                    </a:cubicBezTo>
                    <a:cubicBezTo>
                      <a:pt x="183" y="180"/>
                      <a:pt x="189" y="164"/>
                      <a:pt x="176" y="162"/>
                    </a:cubicBezTo>
                    <a:cubicBezTo>
                      <a:pt x="163" y="160"/>
                      <a:pt x="153" y="156"/>
                      <a:pt x="153" y="156"/>
                    </a:cubicBezTo>
                    <a:cubicBezTo>
                      <a:pt x="153" y="156"/>
                      <a:pt x="139" y="148"/>
                      <a:pt x="137" y="141"/>
                    </a:cubicBezTo>
                    <a:cubicBezTo>
                      <a:pt x="135" y="134"/>
                      <a:pt x="123" y="117"/>
                      <a:pt x="123" y="117"/>
                    </a:cubicBezTo>
                    <a:cubicBezTo>
                      <a:pt x="123" y="117"/>
                      <a:pt x="112" y="100"/>
                      <a:pt x="107" y="94"/>
                    </a:cubicBezTo>
                    <a:cubicBezTo>
                      <a:pt x="102" y="88"/>
                      <a:pt x="97" y="67"/>
                      <a:pt x="104" y="64"/>
                    </a:cubicBezTo>
                    <a:cubicBezTo>
                      <a:pt x="111" y="61"/>
                      <a:pt x="113" y="78"/>
                      <a:pt x="121" y="78"/>
                    </a:cubicBezTo>
                    <a:cubicBezTo>
                      <a:pt x="123" y="78"/>
                      <a:pt x="126" y="78"/>
                      <a:pt x="129" y="78"/>
                    </a:cubicBezTo>
                    <a:cubicBezTo>
                      <a:pt x="133" y="86"/>
                      <a:pt x="137" y="95"/>
                      <a:pt x="139" y="96"/>
                    </a:cubicBezTo>
                    <a:cubicBezTo>
                      <a:pt x="142" y="98"/>
                      <a:pt x="148" y="94"/>
                      <a:pt x="148" y="94"/>
                    </a:cubicBezTo>
                    <a:cubicBezTo>
                      <a:pt x="140" y="79"/>
                      <a:pt x="140" y="79"/>
                      <a:pt x="140" y="79"/>
                    </a:cubicBezTo>
                    <a:cubicBezTo>
                      <a:pt x="141" y="79"/>
                      <a:pt x="142" y="79"/>
                      <a:pt x="143" y="79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52" y="77"/>
                      <a:pt x="152" y="77"/>
                      <a:pt x="152" y="77"/>
                    </a:cubicBezTo>
                    <a:cubicBezTo>
                      <a:pt x="152" y="77"/>
                      <a:pt x="153" y="77"/>
                      <a:pt x="153" y="77"/>
                    </a:cubicBezTo>
                    <a:cubicBezTo>
                      <a:pt x="156" y="74"/>
                      <a:pt x="157" y="66"/>
                      <a:pt x="156" y="58"/>
                    </a:cubicBezTo>
                    <a:cubicBezTo>
                      <a:pt x="155" y="50"/>
                      <a:pt x="173" y="46"/>
                      <a:pt x="182" y="49"/>
                    </a:cubicBezTo>
                    <a:cubicBezTo>
                      <a:pt x="191" y="52"/>
                      <a:pt x="184" y="65"/>
                      <a:pt x="193" y="62"/>
                    </a:cubicBezTo>
                    <a:cubicBezTo>
                      <a:pt x="202" y="59"/>
                      <a:pt x="205" y="44"/>
                      <a:pt x="210" y="43"/>
                    </a:cubicBezTo>
                    <a:cubicBezTo>
                      <a:pt x="215" y="42"/>
                      <a:pt x="258" y="52"/>
                      <a:pt x="258" y="52"/>
                    </a:cubicBezTo>
                    <a:cubicBezTo>
                      <a:pt x="258" y="52"/>
                      <a:pt x="261" y="47"/>
                      <a:pt x="263" y="40"/>
                    </a:cubicBezTo>
                    <a:cubicBezTo>
                      <a:pt x="265" y="33"/>
                      <a:pt x="260" y="30"/>
                      <a:pt x="261" y="24"/>
                    </a:cubicBezTo>
                    <a:cubicBezTo>
                      <a:pt x="262" y="18"/>
                      <a:pt x="275" y="22"/>
                      <a:pt x="275" y="22"/>
                    </a:cubicBezTo>
                    <a:cubicBezTo>
                      <a:pt x="275" y="22"/>
                      <a:pt x="276" y="14"/>
                      <a:pt x="273" y="9"/>
                    </a:cubicBezTo>
                    <a:cubicBezTo>
                      <a:pt x="270" y="4"/>
                      <a:pt x="263" y="5"/>
                      <a:pt x="263" y="5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49" y="6"/>
                      <a:pt x="249" y="6"/>
                      <a:pt x="249" y="6"/>
                    </a:cubicBezTo>
                    <a:cubicBezTo>
                      <a:pt x="249" y="6"/>
                      <a:pt x="255" y="14"/>
                      <a:pt x="253" y="19"/>
                    </a:cubicBezTo>
                    <a:cubicBezTo>
                      <a:pt x="251" y="24"/>
                      <a:pt x="237" y="25"/>
                      <a:pt x="237" y="2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7" y="17"/>
                      <a:pt x="222" y="24"/>
                      <a:pt x="214" y="25"/>
                    </a:cubicBezTo>
                    <a:cubicBezTo>
                      <a:pt x="206" y="26"/>
                      <a:pt x="205" y="17"/>
                      <a:pt x="205" y="17"/>
                    </a:cubicBezTo>
                    <a:cubicBezTo>
                      <a:pt x="205" y="17"/>
                      <a:pt x="199" y="20"/>
                      <a:pt x="191" y="20"/>
                    </a:cubicBezTo>
                    <a:cubicBezTo>
                      <a:pt x="183" y="20"/>
                      <a:pt x="179" y="6"/>
                      <a:pt x="179" y="6"/>
                    </a:cubicBezTo>
                    <a:cubicBezTo>
                      <a:pt x="161" y="9"/>
                      <a:pt x="161" y="9"/>
                      <a:pt x="161" y="9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41" y="15"/>
                      <a:pt x="131" y="25"/>
                      <a:pt x="123" y="25"/>
                    </a:cubicBezTo>
                    <a:cubicBezTo>
                      <a:pt x="118" y="25"/>
                      <a:pt x="114" y="21"/>
                      <a:pt x="111" y="18"/>
                    </a:cubicBezTo>
                    <a:cubicBezTo>
                      <a:pt x="107" y="23"/>
                      <a:pt x="102" y="26"/>
                      <a:pt x="97" y="32"/>
                    </a:cubicBezTo>
                    <a:cubicBezTo>
                      <a:pt x="89" y="40"/>
                      <a:pt x="70" y="36"/>
                      <a:pt x="70" y="36"/>
                    </a:cubicBezTo>
                    <a:cubicBezTo>
                      <a:pt x="70" y="36"/>
                      <a:pt x="71" y="41"/>
                      <a:pt x="67" y="47"/>
                    </a:cubicBezTo>
                    <a:cubicBezTo>
                      <a:pt x="63" y="53"/>
                      <a:pt x="43" y="45"/>
                      <a:pt x="43" y="45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5"/>
                      <a:pt x="39" y="62"/>
                      <a:pt x="36" y="64"/>
                    </a:cubicBezTo>
                    <a:cubicBezTo>
                      <a:pt x="31" y="68"/>
                      <a:pt x="21" y="70"/>
                      <a:pt x="21" y="70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3" y="89"/>
                      <a:pt x="4" y="86"/>
                      <a:pt x="3" y="93"/>
                    </a:cubicBezTo>
                    <a:cubicBezTo>
                      <a:pt x="2" y="100"/>
                      <a:pt x="3" y="109"/>
                      <a:pt x="3" y="109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6"/>
                      <a:pt x="0" y="133"/>
                      <a:pt x="9" y="136"/>
                    </a:cubicBezTo>
                    <a:cubicBezTo>
                      <a:pt x="18" y="139"/>
                      <a:pt x="29" y="156"/>
                      <a:pt x="29" y="156"/>
                    </a:cubicBezTo>
                    <a:cubicBezTo>
                      <a:pt x="29" y="156"/>
                      <a:pt x="39" y="179"/>
                      <a:pt x="47" y="179"/>
                    </a:cubicBezTo>
                    <a:cubicBezTo>
                      <a:pt x="55" y="179"/>
                      <a:pt x="76" y="178"/>
                      <a:pt x="76" y="178"/>
                    </a:cubicBezTo>
                    <a:close/>
                    <a:moveTo>
                      <a:pt x="266" y="168"/>
                    </a:moveTo>
                    <a:cubicBezTo>
                      <a:pt x="253" y="168"/>
                      <a:pt x="253" y="168"/>
                      <a:pt x="253" y="168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61" y="196"/>
                      <a:pt x="261" y="196"/>
                      <a:pt x="261" y="196"/>
                    </a:cubicBezTo>
                    <a:lnTo>
                      <a:pt x="266" y="168"/>
                    </a:lnTo>
                    <a:close/>
                    <a:moveTo>
                      <a:pt x="19" y="207"/>
                    </a:moveTo>
                    <a:cubicBezTo>
                      <a:pt x="10" y="214"/>
                      <a:pt x="30" y="220"/>
                      <a:pt x="30" y="220"/>
                    </a:cubicBezTo>
                    <a:cubicBezTo>
                      <a:pt x="36" y="216"/>
                      <a:pt x="28" y="200"/>
                      <a:pt x="19" y="207"/>
                    </a:cubicBezTo>
                    <a:close/>
                    <a:moveTo>
                      <a:pt x="255" y="261"/>
                    </a:moveTo>
                    <a:cubicBezTo>
                      <a:pt x="255" y="270"/>
                      <a:pt x="255" y="270"/>
                      <a:pt x="255" y="270"/>
                    </a:cubicBezTo>
                    <a:cubicBezTo>
                      <a:pt x="264" y="260"/>
                      <a:pt x="264" y="260"/>
                      <a:pt x="264" y="260"/>
                    </a:cubicBezTo>
                    <a:lnTo>
                      <a:pt x="255" y="261"/>
                    </a:lnTo>
                    <a:close/>
                    <a:moveTo>
                      <a:pt x="275" y="220"/>
                    </a:moveTo>
                    <a:cubicBezTo>
                      <a:pt x="271" y="216"/>
                      <a:pt x="259" y="219"/>
                      <a:pt x="259" y="227"/>
                    </a:cubicBezTo>
                    <a:cubicBezTo>
                      <a:pt x="259" y="232"/>
                      <a:pt x="279" y="224"/>
                      <a:pt x="275" y="220"/>
                    </a:cubicBezTo>
                    <a:close/>
                    <a:moveTo>
                      <a:pt x="269" y="127"/>
                    </a:moveTo>
                    <a:cubicBezTo>
                      <a:pt x="250" y="132"/>
                      <a:pt x="250" y="132"/>
                      <a:pt x="250" y="132"/>
                    </a:cubicBezTo>
                    <a:cubicBezTo>
                      <a:pt x="251" y="148"/>
                      <a:pt x="264" y="141"/>
                      <a:pt x="264" y="141"/>
                    </a:cubicBezTo>
                    <a:cubicBezTo>
                      <a:pt x="264" y="141"/>
                      <a:pt x="269" y="152"/>
                      <a:pt x="278" y="148"/>
                    </a:cubicBezTo>
                    <a:cubicBezTo>
                      <a:pt x="287" y="144"/>
                      <a:pt x="269" y="127"/>
                      <a:pt x="269" y="127"/>
                    </a:cubicBezTo>
                    <a:close/>
                    <a:moveTo>
                      <a:pt x="230" y="247"/>
                    </a:moveTo>
                    <a:cubicBezTo>
                      <a:pt x="232" y="259"/>
                      <a:pt x="242" y="262"/>
                      <a:pt x="247" y="254"/>
                    </a:cubicBezTo>
                    <a:cubicBezTo>
                      <a:pt x="253" y="244"/>
                      <a:pt x="228" y="235"/>
                      <a:pt x="230" y="247"/>
                    </a:cubicBezTo>
                    <a:close/>
                    <a:moveTo>
                      <a:pt x="299" y="210"/>
                    </a:moveTo>
                    <a:cubicBezTo>
                      <a:pt x="289" y="202"/>
                      <a:pt x="291" y="220"/>
                      <a:pt x="291" y="220"/>
                    </a:cubicBezTo>
                    <a:cubicBezTo>
                      <a:pt x="305" y="227"/>
                      <a:pt x="309" y="218"/>
                      <a:pt x="299" y="210"/>
                    </a:cubicBezTo>
                    <a:close/>
                    <a:moveTo>
                      <a:pt x="298" y="249"/>
                    </a:moveTo>
                    <a:cubicBezTo>
                      <a:pt x="307" y="236"/>
                      <a:pt x="307" y="236"/>
                      <a:pt x="30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lnTo>
                      <a:pt x="298" y="249"/>
                    </a:lnTo>
                    <a:close/>
                    <a:moveTo>
                      <a:pt x="186" y="146"/>
                    </a:moveTo>
                    <a:cubicBezTo>
                      <a:pt x="186" y="146"/>
                      <a:pt x="180" y="158"/>
                      <a:pt x="196" y="158"/>
                    </a:cubicBezTo>
                    <a:lnTo>
                      <a:pt x="186" y="146"/>
                    </a:lnTo>
                    <a:close/>
                    <a:moveTo>
                      <a:pt x="361" y="281"/>
                    </a:moveTo>
                    <a:cubicBezTo>
                      <a:pt x="357" y="274"/>
                      <a:pt x="336" y="302"/>
                      <a:pt x="342" y="312"/>
                    </a:cubicBezTo>
                    <a:cubicBezTo>
                      <a:pt x="347" y="321"/>
                      <a:pt x="365" y="288"/>
                      <a:pt x="361" y="281"/>
                    </a:cubicBezTo>
                    <a:close/>
                    <a:moveTo>
                      <a:pt x="310" y="258"/>
                    </a:moveTo>
                    <a:cubicBezTo>
                      <a:pt x="309" y="273"/>
                      <a:pt x="309" y="273"/>
                      <a:pt x="309" y="273"/>
                    </a:cubicBezTo>
                    <a:cubicBezTo>
                      <a:pt x="334" y="254"/>
                      <a:pt x="334" y="254"/>
                      <a:pt x="334" y="254"/>
                    </a:cubicBezTo>
                    <a:cubicBezTo>
                      <a:pt x="326" y="249"/>
                      <a:pt x="326" y="249"/>
                      <a:pt x="326" y="249"/>
                    </a:cubicBezTo>
                    <a:lnTo>
                      <a:pt x="310" y="258"/>
                    </a:lnTo>
                    <a:close/>
                    <a:moveTo>
                      <a:pt x="311" y="342"/>
                    </a:moveTo>
                    <a:cubicBezTo>
                      <a:pt x="324" y="339"/>
                      <a:pt x="324" y="339"/>
                      <a:pt x="324" y="339"/>
                    </a:cubicBezTo>
                    <a:cubicBezTo>
                      <a:pt x="317" y="312"/>
                      <a:pt x="317" y="312"/>
                      <a:pt x="317" y="312"/>
                    </a:cubicBezTo>
                    <a:lnTo>
                      <a:pt x="311" y="342"/>
                    </a:lnTo>
                    <a:close/>
                    <a:moveTo>
                      <a:pt x="186" y="221"/>
                    </a:moveTo>
                    <a:cubicBezTo>
                      <a:pt x="181" y="226"/>
                      <a:pt x="184" y="232"/>
                      <a:pt x="189" y="231"/>
                    </a:cubicBezTo>
                    <a:cubicBezTo>
                      <a:pt x="198" y="229"/>
                      <a:pt x="191" y="216"/>
                      <a:pt x="186" y="221"/>
                    </a:cubicBezTo>
                    <a:close/>
                    <a:moveTo>
                      <a:pt x="127" y="288"/>
                    </a:moveTo>
                    <a:cubicBezTo>
                      <a:pt x="121" y="290"/>
                      <a:pt x="126" y="307"/>
                      <a:pt x="133" y="301"/>
                    </a:cubicBezTo>
                    <a:cubicBezTo>
                      <a:pt x="140" y="295"/>
                      <a:pt x="134" y="286"/>
                      <a:pt x="127" y="288"/>
                    </a:cubicBezTo>
                    <a:close/>
                    <a:moveTo>
                      <a:pt x="259" y="352"/>
                    </a:moveTo>
                    <a:cubicBezTo>
                      <a:pt x="255" y="354"/>
                      <a:pt x="252" y="342"/>
                      <a:pt x="252" y="342"/>
                    </a:cubicBezTo>
                    <a:cubicBezTo>
                      <a:pt x="230" y="341"/>
                      <a:pt x="230" y="341"/>
                      <a:pt x="230" y="341"/>
                    </a:cubicBezTo>
                    <a:cubicBezTo>
                      <a:pt x="209" y="336"/>
                      <a:pt x="209" y="336"/>
                      <a:pt x="209" y="336"/>
                    </a:cubicBezTo>
                    <a:cubicBezTo>
                      <a:pt x="188" y="336"/>
                      <a:pt x="188" y="336"/>
                      <a:pt x="188" y="336"/>
                    </a:cubicBezTo>
                    <a:cubicBezTo>
                      <a:pt x="168" y="325"/>
                      <a:pt x="168" y="325"/>
                      <a:pt x="168" y="325"/>
                    </a:cubicBezTo>
                    <a:cubicBezTo>
                      <a:pt x="168" y="325"/>
                      <a:pt x="152" y="332"/>
                      <a:pt x="161" y="342"/>
                    </a:cubicBezTo>
                    <a:cubicBezTo>
                      <a:pt x="170" y="352"/>
                      <a:pt x="175" y="345"/>
                      <a:pt x="175" y="345"/>
                    </a:cubicBezTo>
                    <a:cubicBezTo>
                      <a:pt x="181" y="351"/>
                      <a:pt x="181" y="351"/>
                      <a:pt x="181" y="351"/>
                    </a:cubicBezTo>
                    <a:cubicBezTo>
                      <a:pt x="205" y="352"/>
                      <a:pt x="205" y="352"/>
                      <a:pt x="205" y="352"/>
                    </a:cubicBezTo>
                    <a:cubicBezTo>
                      <a:pt x="213" y="367"/>
                      <a:pt x="213" y="367"/>
                      <a:pt x="213" y="367"/>
                    </a:cubicBezTo>
                    <a:cubicBezTo>
                      <a:pt x="238" y="366"/>
                      <a:pt x="238" y="366"/>
                      <a:pt x="238" y="366"/>
                    </a:cubicBezTo>
                    <a:cubicBezTo>
                      <a:pt x="241" y="362"/>
                      <a:pt x="241" y="362"/>
                      <a:pt x="241" y="362"/>
                    </a:cubicBezTo>
                    <a:cubicBezTo>
                      <a:pt x="241" y="362"/>
                      <a:pt x="279" y="367"/>
                      <a:pt x="281" y="353"/>
                    </a:cubicBezTo>
                    <a:cubicBezTo>
                      <a:pt x="283" y="339"/>
                      <a:pt x="263" y="350"/>
                      <a:pt x="259" y="352"/>
                    </a:cubicBezTo>
                    <a:close/>
                    <a:moveTo>
                      <a:pt x="285" y="272"/>
                    </a:moveTo>
                    <a:cubicBezTo>
                      <a:pt x="276" y="268"/>
                      <a:pt x="272" y="276"/>
                      <a:pt x="277" y="279"/>
                    </a:cubicBezTo>
                    <a:cubicBezTo>
                      <a:pt x="284" y="284"/>
                      <a:pt x="294" y="276"/>
                      <a:pt x="285" y="272"/>
                    </a:cubicBezTo>
                    <a:close/>
                    <a:moveTo>
                      <a:pt x="79" y="186"/>
                    </a:moveTo>
                    <a:cubicBezTo>
                      <a:pt x="65" y="192"/>
                      <a:pt x="65" y="192"/>
                      <a:pt x="65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47" y="207"/>
                      <a:pt x="47" y="207"/>
                      <a:pt x="47" y="207"/>
                    </a:cubicBezTo>
                    <a:cubicBezTo>
                      <a:pt x="66" y="224"/>
                      <a:pt x="66" y="224"/>
                      <a:pt x="66" y="224"/>
                    </a:cubicBezTo>
                    <a:cubicBezTo>
                      <a:pt x="66" y="224"/>
                      <a:pt x="63" y="241"/>
                      <a:pt x="63" y="251"/>
                    </a:cubicBezTo>
                    <a:cubicBezTo>
                      <a:pt x="63" y="261"/>
                      <a:pt x="78" y="267"/>
                      <a:pt x="81" y="260"/>
                    </a:cubicBezTo>
                    <a:cubicBezTo>
                      <a:pt x="84" y="253"/>
                      <a:pt x="93" y="254"/>
                      <a:pt x="93" y="254"/>
                    </a:cubicBezTo>
                    <a:cubicBezTo>
                      <a:pt x="107" y="280"/>
                      <a:pt x="107" y="280"/>
                      <a:pt x="107" y="280"/>
                    </a:cubicBezTo>
                    <a:cubicBezTo>
                      <a:pt x="113" y="262"/>
                      <a:pt x="113" y="262"/>
                      <a:pt x="113" y="262"/>
                    </a:cubicBezTo>
                    <a:cubicBezTo>
                      <a:pt x="122" y="275"/>
                      <a:pt x="122" y="275"/>
                      <a:pt x="122" y="275"/>
                    </a:cubicBezTo>
                    <a:cubicBezTo>
                      <a:pt x="138" y="281"/>
                      <a:pt x="138" y="281"/>
                      <a:pt x="138" y="281"/>
                    </a:cubicBezTo>
                    <a:cubicBezTo>
                      <a:pt x="129" y="270"/>
                      <a:pt x="129" y="270"/>
                      <a:pt x="129" y="270"/>
                    </a:cubicBezTo>
                    <a:cubicBezTo>
                      <a:pt x="133" y="265"/>
                      <a:pt x="133" y="265"/>
                      <a:pt x="133" y="265"/>
                    </a:cubicBezTo>
                    <a:cubicBezTo>
                      <a:pt x="131" y="250"/>
                      <a:pt x="131" y="250"/>
                      <a:pt x="131" y="250"/>
                    </a:cubicBezTo>
                    <a:cubicBezTo>
                      <a:pt x="131" y="250"/>
                      <a:pt x="114" y="229"/>
                      <a:pt x="117" y="221"/>
                    </a:cubicBezTo>
                    <a:cubicBezTo>
                      <a:pt x="120" y="213"/>
                      <a:pt x="143" y="232"/>
                      <a:pt x="143" y="232"/>
                    </a:cubicBezTo>
                    <a:cubicBezTo>
                      <a:pt x="152" y="228"/>
                      <a:pt x="152" y="228"/>
                      <a:pt x="152" y="228"/>
                    </a:cubicBezTo>
                    <a:cubicBezTo>
                      <a:pt x="152" y="228"/>
                      <a:pt x="141" y="221"/>
                      <a:pt x="132" y="212"/>
                    </a:cubicBezTo>
                    <a:cubicBezTo>
                      <a:pt x="123" y="203"/>
                      <a:pt x="79" y="186"/>
                      <a:pt x="79" y="18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5" name="Freeform 61">
                <a:extLst>
                  <a:ext uri="{FF2B5EF4-FFF2-40B4-BE49-F238E27FC236}">
                    <a16:creationId xmlns:a16="http://schemas.microsoft.com/office/drawing/2014/main" id="{4E8D0259-9202-4129-BD1F-6EA64DF3A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24400" y="2693988"/>
                <a:ext cx="55562" cy="92075"/>
              </a:xfrm>
              <a:custGeom>
                <a:avLst/>
                <a:gdLst>
                  <a:gd name="T0" fmla="*/ 62 w 100"/>
                  <a:gd name="T1" fmla="*/ 142 h 165"/>
                  <a:gd name="T2" fmla="*/ 72 w 100"/>
                  <a:gd name="T3" fmla="*/ 138 h 165"/>
                  <a:gd name="T4" fmla="*/ 80 w 100"/>
                  <a:gd name="T5" fmla="*/ 133 h 165"/>
                  <a:gd name="T6" fmla="*/ 80 w 100"/>
                  <a:gd name="T7" fmla="*/ 119 h 165"/>
                  <a:gd name="T8" fmla="*/ 95 w 100"/>
                  <a:gd name="T9" fmla="*/ 113 h 165"/>
                  <a:gd name="T10" fmla="*/ 95 w 100"/>
                  <a:gd name="T11" fmla="*/ 92 h 165"/>
                  <a:gd name="T12" fmla="*/ 77 w 100"/>
                  <a:gd name="T13" fmla="*/ 99 h 165"/>
                  <a:gd name="T14" fmla="*/ 77 w 100"/>
                  <a:gd name="T15" fmla="*/ 85 h 165"/>
                  <a:gd name="T16" fmla="*/ 69 w 100"/>
                  <a:gd name="T17" fmla="*/ 79 h 165"/>
                  <a:gd name="T18" fmla="*/ 71 w 100"/>
                  <a:gd name="T19" fmla="*/ 67 h 165"/>
                  <a:gd name="T20" fmla="*/ 66 w 100"/>
                  <a:gd name="T21" fmla="*/ 56 h 165"/>
                  <a:gd name="T22" fmla="*/ 68 w 100"/>
                  <a:gd name="T23" fmla="*/ 41 h 165"/>
                  <a:gd name="T24" fmla="*/ 68 w 100"/>
                  <a:gd name="T25" fmla="*/ 29 h 165"/>
                  <a:gd name="T26" fmla="*/ 64 w 100"/>
                  <a:gd name="T27" fmla="*/ 19 h 165"/>
                  <a:gd name="T28" fmla="*/ 55 w 100"/>
                  <a:gd name="T29" fmla="*/ 19 h 165"/>
                  <a:gd name="T30" fmla="*/ 47 w 100"/>
                  <a:gd name="T31" fmla="*/ 4 h 165"/>
                  <a:gd name="T32" fmla="*/ 41 w 100"/>
                  <a:gd name="T33" fmla="*/ 10 h 165"/>
                  <a:gd name="T34" fmla="*/ 23 w 100"/>
                  <a:gd name="T35" fmla="*/ 0 h 165"/>
                  <a:gd name="T36" fmla="*/ 21 w 100"/>
                  <a:gd name="T37" fmla="*/ 14 h 165"/>
                  <a:gd name="T38" fmla="*/ 15 w 100"/>
                  <a:gd name="T39" fmla="*/ 19 h 165"/>
                  <a:gd name="T40" fmla="*/ 0 w 100"/>
                  <a:gd name="T41" fmla="*/ 19 h 165"/>
                  <a:gd name="T42" fmla="*/ 9 w 100"/>
                  <a:gd name="T43" fmla="*/ 25 h 165"/>
                  <a:gd name="T44" fmla="*/ 15 w 100"/>
                  <a:gd name="T45" fmla="*/ 22 h 165"/>
                  <a:gd name="T46" fmla="*/ 17 w 100"/>
                  <a:gd name="T47" fmla="*/ 32 h 165"/>
                  <a:gd name="T48" fmla="*/ 10 w 100"/>
                  <a:gd name="T49" fmla="*/ 41 h 165"/>
                  <a:gd name="T50" fmla="*/ 14 w 100"/>
                  <a:gd name="T51" fmla="*/ 45 h 165"/>
                  <a:gd name="T52" fmla="*/ 30 w 100"/>
                  <a:gd name="T53" fmla="*/ 45 h 165"/>
                  <a:gd name="T54" fmla="*/ 24 w 100"/>
                  <a:gd name="T55" fmla="*/ 96 h 165"/>
                  <a:gd name="T56" fmla="*/ 17 w 100"/>
                  <a:gd name="T57" fmla="*/ 129 h 165"/>
                  <a:gd name="T58" fmla="*/ 40 w 100"/>
                  <a:gd name="T59" fmla="*/ 144 h 165"/>
                  <a:gd name="T60" fmla="*/ 41 w 100"/>
                  <a:gd name="T61" fmla="*/ 163 h 165"/>
                  <a:gd name="T62" fmla="*/ 64 w 100"/>
                  <a:gd name="T63" fmla="*/ 165 h 165"/>
                  <a:gd name="T64" fmla="*/ 62 w 100"/>
                  <a:gd name="T65" fmla="*/ 158 h 165"/>
                  <a:gd name="T66" fmla="*/ 62 w 100"/>
                  <a:gd name="T67" fmla="*/ 14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" h="165">
                    <a:moveTo>
                      <a:pt x="62" y="142"/>
                    </a:moveTo>
                    <a:cubicBezTo>
                      <a:pt x="63" y="135"/>
                      <a:pt x="72" y="138"/>
                      <a:pt x="72" y="138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9"/>
                      <a:pt x="90" y="117"/>
                      <a:pt x="95" y="113"/>
                    </a:cubicBezTo>
                    <a:cubicBezTo>
                      <a:pt x="100" y="109"/>
                      <a:pt x="95" y="92"/>
                      <a:pt x="95" y="92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77" y="85"/>
                      <a:pt x="69" y="84"/>
                      <a:pt x="69" y="79"/>
                    </a:cubicBezTo>
                    <a:cubicBezTo>
                      <a:pt x="69" y="74"/>
                      <a:pt x="71" y="67"/>
                      <a:pt x="71" y="6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5"/>
                      <a:pt x="25" y="84"/>
                      <a:pt x="24" y="96"/>
                    </a:cubicBezTo>
                    <a:cubicBezTo>
                      <a:pt x="23" y="108"/>
                      <a:pt x="12" y="124"/>
                      <a:pt x="17" y="129"/>
                    </a:cubicBezTo>
                    <a:cubicBezTo>
                      <a:pt x="22" y="134"/>
                      <a:pt x="40" y="144"/>
                      <a:pt x="40" y="144"/>
                    </a:cubicBezTo>
                    <a:cubicBezTo>
                      <a:pt x="40" y="144"/>
                      <a:pt x="37" y="164"/>
                      <a:pt x="41" y="163"/>
                    </a:cubicBezTo>
                    <a:cubicBezTo>
                      <a:pt x="45" y="162"/>
                      <a:pt x="64" y="165"/>
                      <a:pt x="64" y="165"/>
                    </a:cubicBezTo>
                    <a:cubicBezTo>
                      <a:pt x="62" y="158"/>
                      <a:pt x="62" y="158"/>
                      <a:pt x="62" y="158"/>
                    </a:cubicBezTo>
                    <a:cubicBezTo>
                      <a:pt x="62" y="158"/>
                      <a:pt x="61" y="149"/>
                      <a:pt x="62" y="14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6" name="Freeform 62">
                <a:extLst>
                  <a:ext uri="{FF2B5EF4-FFF2-40B4-BE49-F238E27FC236}">
                    <a16:creationId xmlns:a16="http://schemas.microsoft.com/office/drawing/2014/main" id="{7C74F7DF-A7A7-4E30-BE31-EFC8ED3789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03775" y="2647950"/>
                <a:ext cx="149225" cy="87313"/>
              </a:xfrm>
              <a:custGeom>
                <a:avLst/>
                <a:gdLst>
                  <a:gd name="T0" fmla="*/ 225 w 267"/>
                  <a:gd name="T1" fmla="*/ 87 h 155"/>
                  <a:gd name="T2" fmla="*/ 241 w 267"/>
                  <a:gd name="T3" fmla="*/ 47 h 155"/>
                  <a:gd name="T4" fmla="*/ 264 w 267"/>
                  <a:gd name="T5" fmla="*/ 23 h 155"/>
                  <a:gd name="T6" fmla="*/ 237 w 267"/>
                  <a:gd name="T7" fmla="*/ 12 h 155"/>
                  <a:gd name="T8" fmla="*/ 194 w 267"/>
                  <a:gd name="T9" fmla="*/ 2 h 155"/>
                  <a:gd name="T10" fmla="*/ 169 w 267"/>
                  <a:gd name="T11" fmla="*/ 6 h 155"/>
                  <a:gd name="T12" fmla="*/ 157 w 267"/>
                  <a:gd name="T13" fmla="*/ 12 h 155"/>
                  <a:gd name="T14" fmla="*/ 118 w 267"/>
                  <a:gd name="T15" fmla="*/ 23 h 155"/>
                  <a:gd name="T16" fmla="*/ 92 w 267"/>
                  <a:gd name="T17" fmla="*/ 17 h 155"/>
                  <a:gd name="T18" fmla="*/ 62 w 267"/>
                  <a:gd name="T19" fmla="*/ 21 h 155"/>
                  <a:gd name="T20" fmla="*/ 39 w 267"/>
                  <a:gd name="T21" fmla="*/ 21 h 155"/>
                  <a:gd name="T22" fmla="*/ 29 w 267"/>
                  <a:gd name="T23" fmla="*/ 5 h 155"/>
                  <a:gd name="T24" fmla="*/ 10 w 267"/>
                  <a:gd name="T25" fmla="*/ 0 h 155"/>
                  <a:gd name="T26" fmla="*/ 0 w 267"/>
                  <a:gd name="T27" fmla="*/ 16 h 155"/>
                  <a:gd name="T28" fmla="*/ 12 w 267"/>
                  <a:gd name="T29" fmla="*/ 33 h 155"/>
                  <a:gd name="T30" fmla="*/ 23 w 267"/>
                  <a:gd name="T31" fmla="*/ 47 h 155"/>
                  <a:gd name="T32" fmla="*/ 20 w 267"/>
                  <a:gd name="T33" fmla="*/ 68 h 155"/>
                  <a:gd name="T34" fmla="*/ 8 w 267"/>
                  <a:gd name="T35" fmla="*/ 80 h 155"/>
                  <a:gd name="T36" fmla="*/ 2 w 267"/>
                  <a:gd name="T37" fmla="*/ 95 h 155"/>
                  <a:gd name="T38" fmla="*/ 8 w 267"/>
                  <a:gd name="T39" fmla="*/ 104 h 155"/>
                  <a:gd name="T40" fmla="*/ 13 w 267"/>
                  <a:gd name="T41" fmla="*/ 112 h 155"/>
                  <a:gd name="T42" fmla="*/ 33 w 267"/>
                  <a:gd name="T43" fmla="*/ 139 h 155"/>
                  <a:gd name="T44" fmla="*/ 41 w 267"/>
                  <a:gd name="T45" fmla="*/ 154 h 155"/>
                  <a:gd name="T46" fmla="*/ 73 w 267"/>
                  <a:gd name="T47" fmla="*/ 150 h 155"/>
                  <a:gd name="T48" fmla="*/ 97 w 267"/>
                  <a:gd name="T49" fmla="*/ 135 h 155"/>
                  <a:gd name="T50" fmla="*/ 123 w 267"/>
                  <a:gd name="T51" fmla="*/ 146 h 155"/>
                  <a:gd name="T52" fmla="*/ 145 w 267"/>
                  <a:gd name="T53" fmla="*/ 146 h 155"/>
                  <a:gd name="T54" fmla="*/ 171 w 267"/>
                  <a:gd name="T55" fmla="*/ 148 h 155"/>
                  <a:gd name="T56" fmla="*/ 179 w 267"/>
                  <a:gd name="T57" fmla="*/ 129 h 155"/>
                  <a:gd name="T58" fmla="*/ 208 w 267"/>
                  <a:gd name="T59" fmla="*/ 116 h 155"/>
                  <a:gd name="T60" fmla="*/ 226 w 267"/>
                  <a:gd name="T61" fmla="*/ 119 h 155"/>
                  <a:gd name="T62" fmla="*/ 248 w 267"/>
                  <a:gd name="T63" fmla="*/ 11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7" h="155">
                    <a:moveTo>
                      <a:pt x="248" y="115"/>
                    </a:moveTo>
                    <a:cubicBezTo>
                      <a:pt x="225" y="87"/>
                      <a:pt x="225" y="87"/>
                      <a:pt x="225" y="87"/>
                    </a:cubicBezTo>
                    <a:cubicBezTo>
                      <a:pt x="225" y="87"/>
                      <a:pt x="235" y="82"/>
                      <a:pt x="239" y="75"/>
                    </a:cubicBezTo>
                    <a:cubicBezTo>
                      <a:pt x="243" y="68"/>
                      <a:pt x="232" y="54"/>
                      <a:pt x="241" y="47"/>
                    </a:cubicBezTo>
                    <a:cubicBezTo>
                      <a:pt x="250" y="40"/>
                      <a:pt x="267" y="44"/>
                      <a:pt x="267" y="44"/>
                    </a:cubicBezTo>
                    <a:cubicBezTo>
                      <a:pt x="267" y="44"/>
                      <a:pt x="265" y="35"/>
                      <a:pt x="264" y="23"/>
                    </a:cubicBezTo>
                    <a:cubicBezTo>
                      <a:pt x="257" y="24"/>
                      <a:pt x="248" y="24"/>
                      <a:pt x="245" y="22"/>
                    </a:cubicBezTo>
                    <a:cubicBezTo>
                      <a:pt x="240" y="19"/>
                      <a:pt x="237" y="12"/>
                      <a:pt x="237" y="12"/>
                    </a:cubicBezTo>
                    <a:cubicBezTo>
                      <a:pt x="237" y="12"/>
                      <a:pt x="228" y="10"/>
                      <a:pt x="219" y="10"/>
                    </a:cubicBezTo>
                    <a:cubicBezTo>
                      <a:pt x="210" y="10"/>
                      <a:pt x="203" y="2"/>
                      <a:pt x="194" y="2"/>
                    </a:cubicBezTo>
                    <a:cubicBezTo>
                      <a:pt x="185" y="2"/>
                      <a:pt x="188" y="8"/>
                      <a:pt x="188" y="8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70" y="11"/>
                      <a:pt x="170" y="11"/>
                      <a:pt x="170" y="11"/>
                    </a:cubicBezTo>
                    <a:cubicBezTo>
                      <a:pt x="170" y="11"/>
                      <a:pt x="164" y="10"/>
                      <a:pt x="157" y="12"/>
                    </a:cubicBezTo>
                    <a:cubicBezTo>
                      <a:pt x="150" y="14"/>
                      <a:pt x="151" y="30"/>
                      <a:pt x="140" y="29"/>
                    </a:cubicBezTo>
                    <a:cubicBezTo>
                      <a:pt x="129" y="28"/>
                      <a:pt x="118" y="23"/>
                      <a:pt x="118" y="23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2" y="17"/>
                      <a:pt x="97" y="26"/>
                      <a:pt x="84" y="26"/>
                    </a:cubicBezTo>
                    <a:cubicBezTo>
                      <a:pt x="71" y="26"/>
                      <a:pt x="62" y="21"/>
                      <a:pt x="62" y="21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22" y="22"/>
                      <a:pt x="22" y="18"/>
                    </a:cubicBezTo>
                    <a:cubicBezTo>
                      <a:pt x="22" y="14"/>
                      <a:pt x="31" y="9"/>
                      <a:pt x="29" y="5"/>
                    </a:cubicBezTo>
                    <a:cubicBezTo>
                      <a:pt x="27" y="1"/>
                      <a:pt x="17" y="1"/>
                      <a:pt x="17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8" y="53"/>
                      <a:pt x="26" y="57"/>
                    </a:cubicBezTo>
                    <a:cubicBezTo>
                      <a:pt x="24" y="61"/>
                      <a:pt x="20" y="68"/>
                      <a:pt x="20" y="68"/>
                    </a:cubicBezTo>
                    <a:cubicBezTo>
                      <a:pt x="20" y="68"/>
                      <a:pt x="9" y="65"/>
                      <a:pt x="7" y="69"/>
                    </a:cubicBezTo>
                    <a:cubicBezTo>
                      <a:pt x="5" y="73"/>
                      <a:pt x="8" y="80"/>
                      <a:pt x="8" y="80"/>
                    </a:cubicBezTo>
                    <a:cubicBezTo>
                      <a:pt x="8" y="80"/>
                      <a:pt x="11" y="88"/>
                      <a:pt x="10" y="91"/>
                    </a:cubicBezTo>
                    <a:cubicBezTo>
                      <a:pt x="9" y="93"/>
                      <a:pt x="5" y="94"/>
                      <a:pt x="2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8" y="104"/>
                      <a:pt x="8" y="104"/>
                      <a:pt x="8" y="104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5" y="121"/>
                      <a:pt x="36" y="128"/>
                      <a:pt x="33" y="139"/>
                    </a:cubicBezTo>
                    <a:cubicBezTo>
                      <a:pt x="32" y="142"/>
                      <a:pt x="31" y="145"/>
                      <a:pt x="29" y="147"/>
                    </a:cubicBezTo>
                    <a:cubicBezTo>
                      <a:pt x="32" y="150"/>
                      <a:pt x="36" y="154"/>
                      <a:pt x="41" y="154"/>
                    </a:cubicBezTo>
                    <a:cubicBezTo>
                      <a:pt x="49" y="154"/>
                      <a:pt x="59" y="144"/>
                      <a:pt x="59" y="144"/>
                    </a:cubicBezTo>
                    <a:cubicBezTo>
                      <a:pt x="73" y="150"/>
                      <a:pt x="73" y="150"/>
                      <a:pt x="73" y="150"/>
                    </a:cubicBezTo>
                    <a:cubicBezTo>
                      <a:pt x="79" y="138"/>
                      <a:pt x="79" y="138"/>
                      <a:pt x="79" y="138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7" y="135"/>
                      <a:pt x="101" y="149"/>
                      <a:pt x="109" y="149"/>
                    </a:cubicBezTo>
                    <a:cubicBezTo>
                      <a:pt x="117" y="149"/>
                      <a:pt x="123" y="146"/>
                      <a:pt x="123" y="146"/>
                    </a:cubicBezTo>
                    <a:cubicBezTo>
                      <a:pt x="123" y="146"/>
                      <a:pt x="124" y="155"/>
                      <a:pt x="132" y="154"/>
                    </a:cubicBezTo>
                    <a:cubicBezTo>
                      <a:pt x="140" y="153"/>
                      <a:pt x="145" y="146"/>
                      <a:pt x="145" y="146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5" y="154"/>
                      <a:pt x="169" y="153"/>
                      <a:pt x="171" y="148"/>
                    </a:cubicBezTo>
                    <a:cubicBezTo>
                      <a:pt x="173" y="143"/>
                      <a:pt x="167" y="135"/>
                      <a:pt x="167" y="135"/>
                    </a:cubicBezTo>
                    <a:cubicBezTo>
                      <a:pt x="179" y="129"/>
                      <a:pt x="179" y="129"/>
                      <a:pt x="179" y="129"/>
                    </a:cubicBezTo>
                    <a:cubicBezTo>
                      <a:pt x="188" y="114"/>
                      <a:pt x="188" y="114"/>
                      <a:pt x="188" y="114"/>
                    </a:cubicBezTo>
                    <a:cubicBezTo>
                      <a:pt x="208" y="116"/>
                      <a:pt x="208" y="116"/>
                      <a:pt x="208" y="116"/>
                    </a:cubicBezTo>
                    <a:cubicBezTo>
                      <a:pt x="216" y="106"/>
                      <a:pt x="216" y="106"/>
                      <a:pt x="216" y="106"/>
                    </a:cubicBezTo>
                    <a:cubicBezTo>
                      <a:pt x="226" y="119"/>
                      <a:pt x="226" y="119"/>
                      <a:pt x="226" y="119"/>
                    </a:cubicBezTo>
                    <a:cubicBezTo>
                      <a:pt x="226" y="119"/>
                      <a:pt x="240" y="121"/>
                      <a:pt x="249" y="120"/>
                    </a:cubicBezTo>
                    <a:cubicBezTo>
                      <a:pt x="248" y="117"/>
                      <a:pt x="248" y="115"/>
                      <a:pt x="248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7" name="Freeform 63">
                <a:extLst>
                  <a:ext uri="{FF2B5EF4-FFF2-40B4-BE49-F238E27FC236}">
                    <a16:creationId xmlns:a16="http://schemas.microsoft.com/office/drawing/2014/main" id="{01C1512F-29F0-40E0-AF64-2995D8E741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60913" y="2701925"/>
                <a:ext cx="61912" cy="49213"/>
              </a:xfrm>
              <a:custGeom>
                <a:avLst/>
                <a:gdLst>
                  <a:gd name="T0" fmla="*/ 100 w 111"/>
                  <a:gd name="T1" fmla="*/ 26 h 87"/>
                  <a:gd name="T2" fmla="*/ 88 w 111"/>
                  <a:gd name="T3" fmla="*/ 17 h 87"/>
                  <a:gd name="T4" fmla="*/ 88 w 111"/>
                  <a:gd name="T5" fmla="*/ 9 h 87"/>
                  <a:gd name="T6" fmla="*/ 83 w 111"/>
                  <a:gd name="T7" fmla="*/ 9 h 87"/>
                  <a:gd name="T8" fmla="*/ 77 w 111"/>
                  <a:gd name="T9" fmla="*/ 0 h 87"/>
                  <a:gd name="T10" fmla="*/ 76 w 111"/>
                  <a:gd name="T11" fmla="*/ 0 h 87"/>
                  <a:gd name="T12" fmla="*/ 50 w 111"/>
                  <a:gd name="T13" fmla="*/ 2 h 87"/>
                  <a:gd name="T14" fmla="*/ 46 w 111"/>
                  <a:gd name="T15" fmla="*/ 6 h 87"/>
                  <a:gd name="T16" fmla="*/ 33 w 111"/>
                  <a:gd name="T17" fmla="*/ 6 h 87"/>
                  <a:gd name="T18" fmla="*/ 30 w 111"/>
                  <a:gd name="T19" fmla="*/ 14 h 87"/>
                  <a:gd name="T20" fmla="*/ 18 w 111"/>
                  <a:gd name="T21" fmla="*/ 14 h 87"/>
                  <a:gd name="T22" fmla="*/ 13 w 111"/>
                  <a:gd name="T23" fmla="*/ 22 h 87"/>
                  <a:gd name="T24" fmla="*/ 2 w 111"/>
                  <a:gd name="T25" fmla="*/ 26 h 87"/>
                  <a:gd name="T26" fmla="*/ 0 w 111"/>
                  <a:gd name="T27" fmla="*/ 41 h 87"/>
                  <a:gd name="T28" fmla="*/ 5 w 111"/>
                  <a:gd name="T29" fmla="*/ 52 h 87"/>
                  <a:gd name="T30" fmla="*/ 3 w 111"/>
                  <a:gd name="T31" fmla="*/ 64 h 87"/>
                  <a:gd name="T32" fmla="*/ 11 w 111"/>
                  <a:gd name="T33" fmla="*/ 70 h 87"/>
                  <a:gd name="T34" fmla="*/ 11 w 111"/>
                  <a:gd name="T35" fmla="*/ 84 h 87"/>
                  <a:gd name="T36" fmla="*/ 29 w 111"/>
                  <a:gd name="T37" fmla="*/ 77 h 87"/>
                  <a:gd name="T38" fmla="*/ 31 w 111"/>
                  <a:gd name="T39" fmla="*/ 84 h 87"/>
                  <a:gd name="T40" fmla="*/ 36 w 111"/>
                  <a:gd name="T41" fmla="*/ 79 h 87"/>
                  <a:gd name="T42" fmla="*/ 60 w 111"/>
                  <a:gd name="T43" fmla="*/ 81 h 87"/>
                  <a:gd name="T44" fmla="*/ 63 w 111"/>
                  <a:gd name="T45" fmla="*/ 70 h 87"/>
                  <a:gd name="T46" fmla="*/ 90 w 111"/>
                  <a:gd name="T47" fmla="*/ 66 h 87"/>
                  <a:gd name="T48" fmla="*/ 108 w 111"/>
                  <a:gd name="T49" fmla="*/ 44 h 87"/>
                  <a:gd name="T50" fmla="*/ 100 w 111"/>
                  <a:gd name="T51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" h="87">
                    <a:moveTo>
                      <a:pt x="100" y="26"/>
                    </a:move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6" y="0"/>
                      <a:pt x="76" y="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7" y="14"/>
                      <a:pt x="30" y="14"/>
                    </a:cubicBezTo>
                    <a:cubicBezTo>
                      <a:pt x="23" y="14"/>
                      <a:pt x="18" y="14"/>
                      <a:pt x="18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3" y="59"/>
                      <a:pt x="3" y="64"/>
                    </a:cubicBezTo>
                    <a:cubicBezTo>
                      <a:pt x="3" y="69"/>
                      <a:pt x="11" y="70"/>
                      <a:pt x="11" y="70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0" y="80"/>
                      <a:pt x="31" y="84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56" y="87"/>
                      <a:pt x="60" y="81"/>
                    </a:cubicBezTo>
                    <a:cubicBezTo>
                      <a:pt x="64" y="75"/>
                      <a:pt x="63" y="70"/>
                      <a:pt x="63" y="70"/>
                    </a:cubicBezTo>
                    <a:cubicBezTo>
                      <a:pt x="63" y="70"/>
                      <a:pt x="82" y="74"/>
                      <a:pt x="90" y="66"/>
                    </a:cubicBezTo>
                    <a:cubicBezTo>
                      <a:pt x="98" y="58"/>
                      <a:pt x="105" y="55"/>
                      <a:pt x="108" y="44"/>
                    </a:cubicBezTo>
                    <a:cubicBezTo>
                      <a:pt x="111" y="33"/>
                      <a:pt x="100" y="26"/>
                      <a:pt x="10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8" name="Freeform 64">
                <a:extLst>
                  <a:ext uri="{FF2B5EF4-FFF2-40B4-BE49-F238E27FC236}">
                    <a16:creationId xmlns:a16="http://schemas.microsoft.com/office/drawing/2014/main" id="{D5D79C91-BAFD-4EA6-8B53-15D12F290F1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7438" y="2522538"/>
                <a:ext cx="79375" cy="88900"/>
              </a:xfrm>
              <a:custGeom>
                <a:avLst/>
                <a:gdLst>
                  <a:gd name="T0" fmla="*/ 0 w 143"/>
                  <a:gd name="T1" fmla="*/ 11 h 158"/>
                  <a:gd name="T2" fmla="*/ 24 w 143"/>
                  <a:gd name="T3" fmla="*/ 30 h 158"/>
                  <a:gd name="T4" fmla="*/ 23 w 143"/>
                  <a:gd name="T5" fmla="*/ 40 h 158"/>
                  <a:gd name="T6" fmla="*/ 38 w 143"/>
                  <a:gd name="T7" fmla="*/ 49 h 158"/>
                  <a:gd name="T8" fmla="*/ 44 w 143"/>
                  <a:gd name="T9" fmla="*/ 63 h 158"/>
                  <a:gd name="T10" fmla="*/ 52 w 143"/>
                  <a:gd name="T11" fmla="*/ 64 h 158"/>
                  <a:gd name="T12" fmla="*/ 54 w 143"/>
                  <a:gd name="T13" fmla="*/ 74 h 158"/>
                  <a:gd name="T14" fmla="*/ 71 w 143"/>
                  <a:gd name="T15" fmla="*/ 84 h 158"/>
                  <a:gd name="T16" fmla="*/ 69 w 143"/>
                  <a:gd name="T17" fmla="*/ 106 h 158"/>
                  <a:gd name="T18" fmla="*/ 74 w 143"/>
                  <a:gd name="T19" fmla="*/ 109 h 158"/>
                  <a:gd name="T20" fmla="*/ 67 w 143"/>
                  <a:gd name="T21" fmla="*/ 129 h 158"/>
                  <a:gd name="T22" fmla="*/ 73 w 143"/>
                  <a:gd name="T23" fmla="*/ 143 h 158"/>
                  <a:gd name="T24" fmla="*/ 75 w 143"/>
                  <a:gd name="T25" fmla="*/ 158 h 158"/>
                  <a:gd name="T26" fmla="*/ 92 w 143"/>
                  <a:gd name="T27" fmla="*/ 155 h 158"/>
                  <a:gd name="T28" fmla="*/ 88 w 143"/>
                  <a:gd name="T29" fmla="*/ 141 h 158"/>
                  <a:gd name="T30" fmla="*/ 104 w 143"/>
                  <a:gd name="T31" fmla="*/ 129 h 158"/>
                  <a:gd name="T32" fmla="*/ 113 w 143"/>
                  <a:gd name="T33" fmla="*/ 120 h 158"/>
                  <a:gd name="T34" fmla="*/ 97 w 143"/>
                  <a:gd name="T35" fmla="*/ 106 h 158"/>
                  <a:gd name="T36" fmla="*/ 113 w 143"/>
                  <a:gd name="T37" fmla="*/ 102 h 158"/>
                  <a:gd name="T38" fmla="*/ 126 w 143"/>
                  <a:gd name="T39" fmla="*/ 109 h 158"/>
                  <a:gd name="T40" fmla="*/ 143 w 143"/>
                  <a:gd name="T41" fmla="*/ 104 h 158"/>
                  <a:gd name="T42" fmla="*/ 141 w 143"/>
                  <a:gd name="T43" fmla="*/ 83 h 158"/>
                  <a:gd name="T44" fmla="*/ 120 w 143"/>
                  <a:gd name="T45" fmla="*/ 77 h 158"/>
                  <a:gd name="T46" fmla="*/ 122 w 143"/>
                  <a:gd name="T47" fmla="*/ 61 h 158"/>
                  <a:gd name="T48" fmla="*/ 117 w 143"/>
                  <a:gd name="T49" fmla="*/ 56 h 158"/>
                  <a:gd name="T50" fmla="*/ 105 w 143"/>
                  <a:gd name="T51" fmla="*/ 58 h 158"/>
                  <a:gd name="T52" fmla="*/ 105 w 143"/>
                  <a:gd name="T53" fmla="*/ 43 h 158"/>
                  <a:gd name="T54" fmla="*/ 103 w 143"/>
                  <a:gd name="T55" fmla="*/ 26 h 158"/>
                  <a:gd name="T56" fmla="*/ 83 w 143"/>
                  <a:gd name="T57" fmla="*/ 24 h 158"/>
                  <a:gd name="T58" fmla="*/ 78 w 143"/>
                  <a:gd name="T59" fmla="*/ 13 h 158"/>
                  <a:gd name="T60" fmla="*/ 57 w 143"/>
                  <a:gd name="T61" fmla="*/ 12 h 158"/>
                  <a:gd name="T62" fmla="*/ 52 w 143"/>
                  <a:gd name="T63" fmla="*/ 7 h 158"/>
                  <a:gd name="T64" fmla="*/ 48 w 143"/>
                  <a:gd name="T65" fmla="*/ 9 h 158"/>
                  <a:gd name="T66" fmla="*/ 33 w 143"/>
                  <a:gd name="T67" fmla="*/ 1 h 158"/>
                  <a:gd name="T68" fmla="*/ 18 w 143"/>
                  <a:gd name="T69" fmla="*/ 8 h 158"/>
                  <a:gd name="T70" fmla="*/ 2 w 143"/>
                  <a:gd name="T71" fmla="*/ 3 h 158"/>
                  <a:gd name="T72" fmla="*/ 0 w 143"/>
                  <a:gd name="T73" fmla="*/ 11 h 158"/>
                  <a:gd name="T74" fmla="*/ 0 w 143"/>
                  <a:gd name="T75" fmla="*/ 1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158">
                    <a:moveTo>
                      <a:pt x="0" y="11"/>
                    </a:moveTo>
                    <a:cubicBezTo>
                      <a:pt x="17" y="14"/>
                      <a:pt x="24" y="30"/>
                      <a:pt x="24" y="3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4"/>
                      <a:pt x="70" y="75"/>
                      <a:pt x="71" y="84"/>
                    </a:cubicBezTo>
                    <a:cubicBezTo>
                      <a:pt x="72" y="93"/>
                      <a:pt x="69" y="106"/>
                      <a:pt x="69" y="106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4" y="109"/>
                      <a:pt x="67" y="122"/>
                      <a:pt x="67" y="129"/>
                    </a:cubicBezTo>
                    <a:cubicBezTo>
                      <a:pt x="67" y="136"/>
                      <a:pt x="73" y="143"/>
                      <a:pt x="73" y="143"/>
                    </a:cubicBezTo>
                    <a:cubicBezTo>
                      <a:pt x="73" y="143"/>
                      <a:pt x="72" y="151"/>
                      <a:pt x="75" y="158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92" y="155"/>
                      <a:pt x="88" y="145"/>
                      <a:pt x="88" y="141"/>
                    </a:cubicBezTo>
                    <a:cubicBezTo>
                      <a:pt x="88" y="137"/>
                      <a:pt x="104" y="129"/>
                      <a:pt x="104" y="129"/>
                    </a:cubicBezTo>
                    <a:cubicBezTo>
                      <a:pt x="113" y="120"/>
                      <a:pt x="113" y="120"/>
                      <a:pt x="113" y="120"/>
                    </a:cubicBezTo>
                    <a:cubicBezTo>
                      <a:pt x="113" y="120"/>
                      <a:pt x="98" y="110"/>
                      <a:pt x="97" y="106"/>
                    </a:cubicBezTo>
                    <a:cubicBezTo>
                      <a:pt x="96" y="102"/>
                      <a:pt x="113" y="102"/>
                      <a:pt x="113" y="102"/>
                    </a:cubicBezTo>
                    <a:cubicBezTo>
                      <a:pt x="113" y="102"/>
                      <a:pt x="119" y="110"/>
                      <a:pt x="126" y="109"/>
                    </a:cubicBezTo>
                    <a:cubicBezTo>
                      <a:pt x="133" y="108"/>
                      <a:pt x="143" y="104"/>
                      <a:pt x="143" y="104"/>
                    </a:cubicBezTo>
                    <a:cubicBezTo>
                      <a:pt x="143" y="104"/>
                      <a:pt x="142" y="90"/>
                      <a:pt x="141" y="83"/>
                    </a:cubicBezTo>
                    <a:cubicBezTo>
                      <a:pt x="140" y="76"/>
                      <a:pt x="127" y="79"/>
                      <a:pt x="120" y="77"/>
                    </a:cubicBezTo>
                    <a:cubicBezTo>
                      <a:pt x="113" y="75"/>
                      <a:pt x="122" y="61"/>
                      <a:pt x="122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08" y="58"/>
                      <a:pt x="105" y="58"/>
                    </a:cubicBezTo>
                    <a:cubicBezTo>
                      <a:pt x="102" y="58"/>
                      <a:pt x="105" y="43"/>
                      <a:pt x="105" y="43"/>
                    </a:cubicBezTo>
                    <a:cubicBezTo>
                      <a:pt x="105" y="43"/>
                      <a:pt x="114" y="34"/>
                      <a:pt x="103" y="26"/>
                    </a:cubicBezTo>
                    <a:cubicBezTo>
                      <a:pt x="92" y="18"/>
                      <a:pt x="83" y="24"/>
                      <a:pt x="83" y="24"/>
                    </a:cubicBezTo>
                    <a:cubicBezTo>
                      <a:pt x="83" y="24"/>
                      <a:pt x="83" y="17"/>
                      <a:pt x="78" y="13"/>
                    </a:cubicBezTo>
                    <a:cubicBezTo>
                      <a:pt x="73" y="9"/>
                      <a:pt x="66" y="12"/>
                      <a:pt x="57" y="12"/>
                    </a:cubicBezTo>
                    <a:cubicBezTo>
                      <a:pt x="48" y="12"/>
                      <a:pt x="52" y="7"/>
                      <a:pt x="52" y="7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2" y="0"/>
                      <a:pt x="33" y="1"/>
                    </a:cubicBezTo>
                    <a:cubicBezTo>
                      <a:pt x="24" y="2"/>
                      <a:pt x="24" y="7"/>
                      <a:pt x="18" y="8"/>
                    </a:cubicBezTo>
                    <a:cubicBezTo>
                      <a:pt x="12" y="9"/>
                      <a:pt x="2" y="3"/>
                      <a:pt x="2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49" name="Freeform 65">
                <a:extLst>
                  <a:ext uri="{FF2B5EF4-FFF2-40B4-BE49-F238E27FC236}">
                    <a16:creationId xmlns:a16="http://schemas.microsoft.com/office/drawing/2014/main" id="{28FC9195-A4DC-48AB-B615-34DB465E17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89450" y="2555875"/>
                <a:ext cx="7937" cy="9525"/>
              </a:xfrm>
              <a:custGeom>
                <a:avLst/>
                <a:gdLst>
                  <a:gd name="T0" fmla="*/ 11 w 15"/>
                  <a:gd name="T1" fmla="*/ 1 h 16"/>
                  <a:gd name="T2" fmla="*/ 4 w 15"/>
                  <a:gd name="T3" fmla="*/ 14 h 16"/>
                  <a:gd name="T4" fmla="*/ 12 w 15"/>
                  <a:gd name="T5" fmla="*/ 16 h 16"/>
                  <a:gd name="T6" fmla="*/ 15 w 15"/>
                  <a:gd name="T7" fmla="*/ 16 h 16"/>
                  <a:gd name="T8" fmla="*/ 15 w 15"/>
                  <a:gd name="T9" fmla="*/ 6 h 16"/>
                  <a:gd name="T10" fmla="*/ 13 w 15"/>
                  <a:gd name="T11" fmla="*/ 0 h 16"/>
                  <a:gd name="T12" fmla="*/ 11 w 15"/>
                  <a:gd name="T1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6">
                    <a:moveTo>
                      <a:pt x="11" y="1"/>
                    </a:moveTo>
                    <a:cubicBezTo>
                      <a:pt x="6" y="3"/>
                      <a:pt x="0" y="11"/>
                      <a:pt x="4" y="14"/>
                    </a:cubicBezTo>
                    <a:cubicBezTo>
                      <a:pt x="8" y="16"/>
                      <a:pt x="12" y="16"/>
                      <a:pt x="12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4"/>
                      <a:pt x="15" y="9"/>
                      <a:pt x="15" y="6"/>
                    </a:cubicBezTo>
                    <a:cubicBezTo>
                      <a:pt x="15" y="4"/>
                      <a:pt x="14" y="2"/>
                      <a:pt x="13" y="0"/>
                    </a:cubicBezTo>
                    <a:cubicBezTo>
                      <a:pt x="12" y="0"/>
                      <a:pt x="12" y="1"/>
                      <a:pt x="11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0" name="Freeform 66">
                <a:extLst>
                  <a:ext uri="{FF2B5EF4-FFF2-40B4-BE49-F238E27FC236}">
                    <a16:creationId xmlns:a16="http://schemas.microsoft.com/office/drawing/2014/main" id="{C28D9BCD-D802-4DA8-B55B-4CD3C32220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49800" y="2527300"/>
                <a:ext cx="230187" cy="138113"/>
              </a:xfrm>
              <a:custGeom>
                <a:avLst/>
                <a:gdLst>
                  <a:gd name="T0" fmla="*/ 360 w 411"/>
                  <a:gd name="T1" fmla="*/ 241 h 248"/>
                  <a:gd name="T2" fmla="*/ 379 w 411"/>
                  <a:gd name="T3" fmla="*/ 187 h 248"/>
                  <a:gd name="T4" fmla="*/ 396 w 411"/>
                  <a:gd name="T5" fmla="*/ 146 h 248"/>
                  <a:gd name="T6" fmla="*/ 353 w 411"/>
                  <a:gd name="T7" fmla="*/ 161 h 248"/>
                  <a:gd name="T8" fmla="*/ 330 w 411"/>
                  <a:gd name="T9" fmla="*/ 121 h 248"/>
                  <a:gd name="T10" fmla="*/ 332 w 411"/>
                  <a:gd name="T11" fmla="*/ 98 h 248"/>
                  <a:gd name="T12" fmla="*/ 317 w 411"/>
                  <a:gd name="T13" fmla="*/ 66 h 248"/>
                  <a:gd name="T14" fmla="*/ 307 w 411"/>
                  <a:gd name="T15" fmla="*/ 55 h 248"/>
                  <a:gd name="T16" fmla="*/ 286 w 411"/>
                  <a:gd name="T17" fmla="*/ 32 h 248"/>
                  <a:gd name="T18" fmla="*/ 263 w 411"/>
                  <a:gd name="T19" fmla="*/ 3 h 248"/>
                  <a:gd name="T20" fmla="*/ 225 w 411"/>
                  <a:gd name="T21" fmla="*/ 17 h 248"/>
                  <a:gd name="T22" fmla="*/ 204 w 411"/>
                  <a:gd name="T23" fmla="*/ 21 h 248"/>
                  <a:gd name="T24" fmla="*/ 172 w 411"/>
                  <a:gd name="T25" fmla="*/ 16 h 248"/>
                  <a:gd name="T26" fmla="*/ 145 w 411"/>
                  <a:gd name="T27" fmla="*/ 18 h 248"/>
                  <a:gd name="T28" fmla="*/ 123 w 411"/>
                  <a:gd name="T29" fmla="*/ 14 h 248"/>
                  <a:gd name="T30" fmla="*/ 90 w 411"/>
                  <a:gd name="T31" fmla="*/ 28 h 248"/>
                  <a:gd name="T32" fmla="*/ 69 w 411"/>
                  <a:gd name="T33" fmla="*/ 53 h 248"/>
                  <a:gd name="T34" fmla="*/ 46 w 411"/>
                  <a:gd name="T35" fmla="*/ 83 h 248"/>
                  <a:gd name="T36" fmla="*/ 29 w 411"/>
                  <a:gd name="T37" fmla="*/ 107 h 248"/>
                  <a:gd name="T38" fmla="*/ 16 w 411"/>
                  <a:gd name="T39" fmla="*/ 114 h 248"/>
                  <a:gd name="T40" fmla="*/ 1 w 411"/>
                  <a:gd name="T41" fmla="*/ 119 h 248"/>
                  <a:gd name="T42" fmla="*/ 22 w 411"/>
                  <a:gd name="T43" fmla="*/ 131 h 248"/>
                  <a:gd name="T44" fmla="*/ 38 w 411"/>
                  <a:gd name="T45" fmla="*/ 160 h 248"/>
                  <a:gd name="T46" fmla="*/ 51 w 411"/>
                  <a:gd name="T47" fmla="*/ 177 h 248"/>
                  <a:gd name="T48" fmla="*/ 72 w 411"/>
                  <a:gd name="T49" fmla="*/ 190 h 248"/>
                  <a:gd name="T50" fmla="*/ 94 w 411"/>
                  <a:gd name="T51" fmla="*/ 190 h 248"/>
                  <a:gd name="T52" fmla="*/ 107 w 411"/>
                  <a:gd name="T53" fmla="*/ 200 h 248"/>
                  <a:gd name="T54" fmla="*/ 107 w 411"/>
                  <a:gd name="T55" fmla="*/ 212 h 248"/>
                  <a:gd name="T56" fmla="*/ 113 w 411"/>
                  <a:gd name="T57" fmla="*/ 219 h 248"/>
                  <a:gd name="T58" fmla="*/ 118 w 411"/>
                  <a:gd name="T59" fmla="*/ 236 h 248"/>
                  <a:gd name="T60" fmla="*/ 142 w 411"/>
                  <a:gd name="T61" fmla="*/ 232 h 248"/>
                  <a:gd name="T62" fmla="*/ 180 w 411"/>
                  <a:gd name="T63" fmla="*/ 244 h 248"/>
                  <a:gd name="T64" fmla="*/ 201 w 411"/>
                  <a:gd name="T65" fmla="*/ 240 h 248"/>
                  <a:gd name="T66" fmla="*/ 236 w 411"/>
                  <a:gd name="T67" fmla="*/ 247 h 248"/>
                  <a:gd name="T68" fmla="*/ 266 w 411"/>
                  <a:gd name="T69" fmla="*/ 229 h 248"/>
                  <a:gd name="T70" fmla="*/ 284 w 411"/>
                  <a:gd name="T71" fmla="*/ 226 h 248"/>
                  <a:gd name="T72" fmla="*/ 315 w 411"/>
                  <a:gd name="T73" fmla="*/ 228 h 248"/>
                  <a:gd name="T74" fmla="*/ 341 w 411"/>
                  <a:gd name="T75" fmla="*/ 24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11" h="248">
                    <a:moveTo>
                      <a:pt x="341" y="240"/>
                    </a:moveTo>
                    <a:cubicBezTo>
                      <a:pt x="344" y="242"/>
                      <a:pt x="353" y="242"/>
                      <a:pt x="360" y="241"/>
                    </a:cubicBezTo>
                    <a:cubicBezTo>
                      <a:pt x="358" y="230"/>
                      <a:pt x="359" y="216"/>
                      <a:pt x="364" y="209"/>
                    </a:cubicBezTo>
                    <a:cubicBezTo>
                      <a:pt x="373" y="197"/>
                      <a:pt x="379" y="187"/>
                      <a:pt x="379" y="187"/>
                    </a:cubicBezTo>
                    <a:cubicBezTo>
                      <a:pt x="379" y="187"/>
                      <a:pt x="411" y="197"/>
                      <a:pt x="407" y="174"/>
                    </a:cubicBezTo>
                    <a:cubicBezTo>
                      <a:pt x="404" y="158"/>
                      <a:pt x="399" y="149"/>
                      <a:pt x="396" y="146"/>
                    </a:cubicBezTo>
                    <a:cubicBezTo>
                      <a:pt x="395" y="148"/>
                      <a:pt x="391" y="152"/>
                      <a:pt x="382" y="151"/>
                    </a:cubicBezTo>
                    <a:cubicBezTo>
                      <a:pt x="370" y="150"/>
                      <a:pt x="374" y="164"/>
                      <a:pt x="353" y="161"/>
                    </a:cubicBezTo>
                    <a:cubicBezTo>
                      <a:pt x="332" y="158"/>
                      <a:pt x="336" y="135"/>
                      <a:pt x="336" y="135"/>
                    </a:cubicBezTo>
                    <a:cubicBezTo>
                      <a:pt x="336" y="135"/>
                      <a:pt x="330" y="128"/>
                      <a:pt x="330" y="121"/>
                    </a:cubicBezTo>
                    <a:cubicBezTo>
                      <a:pt x="330" y="114"/>
                      <a:pt x="337" y="101"/>
                      <a:pt x="337" y="101"/>
                    </a:cubicBezTo>
                    <a:cubicBezTo>
                      <a:pt x="332" y="98"/>
                      <a:pt x="332" y="98"/>
                      <a:pt x="332" y="98"/>
                    </a:cubicBezTo>
                    <a:cubicBezTo>
                      <a:pt x="332" y="98"/>
                      <a:pt x="335" y="85"/>
                      <a:pt x="334" y="76"/>
                    </a:cubicBezTo>
                    <a:cubicBezTo>
                      <a:pt x="333" y="67"/>
                      <a:pt x="317" y="66"/>
                      <a:pt x="317" y="66"/>
                    </a:cubicBezTo>
                    <a:cubicBezTo>
                      <a:pt x="315" y="56"/>
                      <a:pt x="315" y="56"/>
                      <a:pt x="315" y="56"/>
                    </a:cubicBezTo>
                    <a:cubicBezTo>
                      <a:pt x="307" y="55"/>
                      <a:pt x="307" y="55"/>
                      <a:pt x="307" y="55"/>
                    </a:cubicBezTo>
                    <a:cubicBezTo>
                      <a:pt x="301" y="41"/>
                      <a:pt x="301" y="41"/>
                      <a:pt x="301" y="41"/>
                    </a:cubicBezTo>
                    <a:cubicBezTo>
                      <a:pt x="286" y="32"/>
                      <a:pt x="286" y="32"/>
                      <a:pt x="286" y="32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0" y="6"/>
                      <a:pt x="263" y="3"/>
                    </a:cubicBezTo>
                    <a:cubicBezTo>
                      <a:pt x="246" y="0"/>
                      <a:pt x="248" y="18"/>
                      <a:pt x="238" y="18"/>
                    </a:cubicBezTo>
                    <a:cubicBezTo>
                      <a:pt x="228" y="18"/>
                      <a:pt x="225" y="17"/>
                      <a:pt x="225" y="17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04" y="21"/>
                      <a:pt x="204" y="21"/>
                      <a:pt x="204" y="21"/>
                    </a:cubicBezTo>
                    <a:cubicBezTo>
                      <a:pt x="204" y="21"/>
                      <a:pt x="204" y="30"/>
                      <a:pt x="194" y="33"/>
                    </a:cubicBezTo>
                    <a:cubicBezTo>
                      <a:pt x="184" y="36"/>
                      <a:pt x="178" y="17"/>
                      <a:pt x="172" y="16"/>
                    </a:cubicBezTo>
                    <a:cubicBezTo>
                      <a:pt x="166" y="15"/>
                      <a:pt x="151" y="23"/>
                      <a:pt x="151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9" y="21"/>
                      <a:pt x="127" y="14"/>
                      <a:pt x="123" y="14"/>
                    </a:cubicBezTo>
                    <a:cubicBezTo>
                      <a:pt x="119" y="14"/>
                      <a:pt x="110" y="14"/>
                      <a:pt x="110" y="14"/>
                    </a:cubicBezTo>
                    <a:cubicBezTo>
                      <a:pt x="110" y="14"/>
                      <a:pt x="100" y="27"/>
                      <a:pt x="90" y="28"/>
                    </a:cubicBezTo>
                    <a:cubicBezTo>
                      <a:pt x="80" y="29"/>
                      <a:pt x="71" y="29"/>
                      <a:pt x="70" y="35"/>
                    </a:cubicBezTo>
                    <a:cubicBezTo>
                      <a:pt x="69" y="41"/>
                      <a:pt x="69" y="53"/>
                      <a:pt x="69" y="53"/>
                    </a:cubicBezTo>
                    <a:cubicBezTo>
                      <a:pt x="69" y="53"/>
                      <a:pt x="72" y="65"/>
                      <a:pt x="62" y="70"/>
                    </a:cubicBezTo>
                    <a:cubicBezTo>
                      <a:pt x="52" y="75"/>
                      <a:pt x="46" y="83"/>
                      <a:pt x="46" y="83"/>
                    </a:cubicBezTo>
                    <a:cubicBezTo>
                      <a:pt x="46" y="83"/>
                      <a:pt x="51" y="91"/>
                      <a:pt x="45" y="97"/>
                    </a:cubicBezTo>
                    <a:cubicBezTo>
                      <a:pt x="39" y="103"/>
                      <a:pt x="29" y="107"/>
                      <a:pt x="29" y="107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6" y="114"/>
                      <a:pt x="16" y="114"/>
                      <a:pt x="16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22" y="131"/>
                      <a:pt x="22" y="131"/>
                      <a:pt x="22" y="131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54"/>
                      <a:pt x="36" y="165"/>
                      <a:pt x="38" y="160"/>
                    </a:cubicBezTo>
                    <a:cubicBezTo>
                      <a:pt x="40" y="155"/>
                      <a:pt x="52" y="156"/>
                      <a:pt x="54" y="162"/>
                    </a:cubicBezTo>
                    <a:cubicBezTo>
                      <a:pt x="56" y="168"/>
                      <a:pt x="51" y="177"/>
                      <a:pt x="51" y="177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72" y="190"/>
                      <a:pt x="72" y="190"/>
                      <a:pt x="72" y="190"/>
                    </a:cubicBezTo>
                    <a:cubicBezTo>
                      <a:pt x="78" y="197"/>
                      <a:pt x="78" y="197"/>
                      <a:pt x="78" y="197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110" y="194"/>
                      <a:pt x="110" y="194"/>
                      <a:pt x="110" y="194"/>
                    </a:cubicBezTo>
                    <a:cubicBezTo>
                      <a:pt x="107" y="200"/>
                      <a:pt x="107" y="200"/>
                      <a:pt x="107" y="200"/>
                    </a:cubicBezTo>
                    <a:cubicBezTo>
                      <a:pt x="100" y="208"/>
                      <a:pt x="100" y="208"/>
                      <a:pt x="100" y="208"/>
                    </a:cubicBezTo>
                    <a:cubicBezTo>
                      <a:pt x="107" y="212"/>
                      <a:pt x="107" y="212"/>
                      <a:pt x="107" y="212"/>
                    </a:cubicBezTo>
                    <a:cubicBezTo>
                      <a:pt x="106" y="218"/>
                      <a:pt x="106" y="218"/>
                      <a:pt x="106" y="218"/>
                    </a:cubicBezTo>
                    <a:cubicBezTo>
                      <a:pt x="113" y="219"/>
                      <a:pt x="113" y="219"/>
                      <a:pt x="113" y="219"/>
                    </a:cubicBezTo>
                    <a:cubicBezTo>
                      <a:pt x="113" y="219"/>
                      <a:pt x="123" y="219"/>
                      <a:pt x="125" y="223"/>
                    </a:cubicBezTo>
                    <a:cubicBezTo>
                      <a:pt x="127" y="227"/>
                      <a:pt x="118" y="232"/>
                      <a:pt x="118" y="236"/>
                    </a:cubicBezTo>
                    <a:cubicBezTo>
                      <a:pt x="118" y="240"/>
                      <a:pt x="135" y="239"/>
                      <a:pt x="135" y="239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58" y="239"/>
                      <a:pt x="158" y="239"/>
                      <a:pt x="158" y="239"/>
                    </a:cubicBezTo>
                    <a:cubicBezTo>
                      <a:pt x="158" y="239"/>
                      <a:pt x="167" y="244"/>
                      <a:pt x="180" y="244"/>
                    </a:cubicBezTo>
                    <a:cubicBezTo>
                      <a:pt x="193" y="244"/>
                      <a:pt x="188" y="235"/>
                      <a:pt x="188" y="235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4" y="241"/>
                      <a:pt x="225" y="246"/>
                      <a:pt x="236" y="247"/>
                    </a:cubicBezTo>
                    <a:cubicBezTo>
                      <a:pt x="247" y="248"/>
                      <a:pt x="246" y="232"/>
                      <a:pt x="253" y="230"/>
                    </a:cubicBezTo>
                    <a:cubicBezTo>
                      <a:pt x="260" y="228"/>
                      <a:pt x="266" y="229"/>
                      <a:pt x="266" y="229"/>
                    </a:cubicBezTo>
                    <a:cubicBezTo>
                      <a:pt x="265" y="224"/>
                      <a:pt x="265" y="224"/>
                      <a:pt x="265" y="224"/>
                    </a:cubicBezTo>
                    <a:cubicBezTo>
                      <a:pt x="284" y="226"/>
                      <a:pt x="284" y="226"/>
                      <a:pt x="284" y="226"/>
                    </a:cubicBezTo>
                    <a:cubicBezTo>
                      <a:pt x="284" y="226"/>
                      <a:pt x="281" y="220"/>
                      <a:pt x="290" y="220"/>
                    </a:cubicBezTo>
                    <a:cubicBezTo>
                      <a:pt x="299" y="220"/>
                      <a:pt x="306" y="228"/>
                      <a:pt x="315" y="228"/>
                    </a:cubicBezTo>
                    <a:cubicBezTo>
                      <a:pt x="324" y="228"/>
                      <a:pt x="333" y="230"/>
                      <a:pt x="333" y="230"/>
                    </a:cubicBezTo>
                    <a:cubicBezTo>
                      <a:pt x="333" y="230"/>
                      <a:pt x="336" y="237"/>
                      <a:pt x="341" y="240"/>
                    </a:cubicBezTo>
                    <a:close/>
                  </a:path>
                </a:pathLst>
              </a:custGeom>
              <a:solidFill>
                <a:schemeClr val="bg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1" name="Freeform 67">
                <a:extLst>
                  <a:ext uri="{FF2B5EF4-FFF2-40B4-BE49-F238E27FC236}">
                    <a16:creationId xmlns:a16="http://schemas.microsoft.com/office/drawing/2014/main" id="{D1F6BA86-1984-430A-8F2A-80B0E7C190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38675" y="2616200"/>
                <a:ext cx="96837" cy="85725"/>
              </a:xfrm>
              <a:custGeom>
                <a:avLst/>
                <a:gdLst>
                  <a:gd name="T0" fmla="*/ 162 w 173"/>
                  <a:gd name="T1" fmla="*/ 51 h 153"/>
                  <a:gd name="T2" fmla="*/ 151 w 173"/>
                  <a:gd name="T3" fmla="*/ 52 h 153"/>
                  <a:gd name="T4" fmla="*/ 151 w 173"/>
                  <a:gd name="T5" fmla="*/ 41 h 153"/>
                  <a:gd name="T6" fmla="*/ 163 w 173"/>
                  <a:gd name="T7" fmla="*/ 22 h 153"/>
                  <a:gd name="T8" fmla="*/ 144 w 173"/>
                  <a:gd name="T9" fmla="*/ 23 h 153"/>
                  <a:gd name="T10" fmla="*/ 141 w 173"/>
                  <a:gd name="T11" fmla="*/ 18 h 153"/>
                  <a:gd name="T12" fmla="*/ 136 w 173"/>
                  <a:gd name="T13" fmla="*/ 19 h 153"/>
                  <a:gd name="T14" fmla="*/ 126 w 173"/>
                  <a:gd name="T15" fmla="*/ 8 h 153"/>
                  <a:gd name="T16" fmla="*/ 109 w 173"/>
                  <a:gd name="T17" fmla="*/ 7 h 153"/>
                  <a:gd name="T18" fmla="*/ 93 w 173"/>
                  <a:gd name="T19" fmla="*/ 8 h 153"/>
                  <a:gd name="T20" fmla="*/ 80 w 173"/>
                  <a:gd name="T21" fmla="*/ 5 h 153"/>
                  <a:gd name="T22" fmla="*/ 71 w 173"/>
                  <a:gd name="T23" fmla="*/ 9 h 153"/>
                  <a:gd name="T24" fmla="*/ 58 w 173"/>
                  <a:gd name="T25" fmla="*/ 2 h 153"/>
                  <a:gd name="T26" fmla="*/ 43 w 173"/>
                  <a:gd name="T27" fmla="*/ 4 h 153"/>
                  <a:gd name="T28" fmla="*/ 28 w 173"/>
                  <a:gd name="T29" fmla="*/ 8 h 153"/>
                  <a:gd name="T30" fmla="*/ 12 w 173"/>
                  <a:gd name="T31" fmla="*/ 1 h 153"/>
                  <a:gd name="T32" fmla="*/ 9 w 173"/>
                  <a:gd name="T33" fmla="*/ 15 h 153"/>
                  <a:gd name="T34" fmla="*/ 0 w 173"/>
                  <a:gd name="T35" fmla="*/ 20 h 153"/>
                  <a:gd name="T36" fmla="*/ 7 w 173"/>
                  <a:gd name="T37" fmla="*/ 27 h 153"/>
                  <a:gd name="T38" fmla="*/ 19 w 173"/>
                  <a:gd name="T39" fmla="*/ 30 h 153"/>
                  <a:gd name="T40" fmla="*/ 18 w 173"/>
                  <a:gd name="T41" fmla="*/ 39 h 153"/>
                  <a:gd name="T42" fmla="*/ 26 w 173"/>
                  <a:gd name="T43" fmla="*/ 43 h 153"/>
                  <a:gd name="T44" fmla="*/ 26 w 173"/>
                  <a:gd name="T45" fmla="*/ 57 h 153"/>
                  <a:gd name="T46" fmla="*/ 37 w 173"/>
                  <a:gd name="T47" fmla="*/ 60 h 153"/>
                  <a:gd name="T48" fmla="*/ 47 w 173"/>
                  <a:gd name="T49" fmla="*/ 80 h 153"/>
                  <a:gd name="T50" fmla="*/ 75 w 173"/>
                  <a:gd name="T51" fmla="*/ 99 h 153"/>
                  <a:gd name="T52" fmla="*/ 81 w 173"/>
                  <a:gd name="T53" fmla="*/ 120 h 153"/>
                  <a:gd name="T54" fmla="*/ 89 w 173"/>
                  <a:gd name="T55" fmla="*/ 121 h 153"/>
                  <a:gd name="T56" fmla="*/ 125 w 173"/>
                  <a:gd name="T57" fmla="*/ 153 h 153"/>
                  <a:gd name="T58" fmla="*/ 138 w 173"/>
                  <a:gd name="T59" fmla="*/ 137 h 153"/>
                  <a:gd name="T60" fmla="*/ 124 w 173"/>
                  <a:gd name="T61" fmla="*/ 128 h 153"/>
                  <a:gd name="T62" fmla="*/ 125 w 173"/>
                  <a:gd name="T63" fmla="*/ 118 h 153"/>
                  <a:gd name="T64" fmla="*/ 130 w 173"/>
                  <a:gd name="T65" fmla="*/ 118 h 153"/>
                  <a:gd name="T66" fmla="*/ 139 w 173"/>
                  <a:gd name="T67" fmla="*/ 103 h 153"/>
                  <a:gd name="T68" fmla="*/ 150 w 173"/>
                  <a:gd name="T69" fmla="*/ 104 h 153"/>
                  <a:gd name="T70" fmla="*/ 150 w 173"/>
                  <a:gd name="T71" fmla="*/ 89 h 153"/>
                  <a:gd name="T72" fmla="*/ 171 w 173"/>
                  <a:gd name="T73" fmla="*/ 86 h 153"/>
                  <a:gd name="T74" fmla="*/ 159 w 173"/>
                  <a:gd name="T75" fmla="*/ 66 h 153"/>
                  <a:gd name="T76" fmla="*/ 173 w 173"/>
                  <a:gd name="T77" fmla="*/ 64 h 153"/>
                  <a:gd name="T78" fmla="*/ 162 w 173"/>
                  <a:gd name="T79" fmla="*/ 5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3" h="153">
                    <a:moveTo>
                      <a:pt x="162" y="51"/>
                    </a:moveTo>
                    <a:cubicBezTo>
                      <a:pt x="155" y="49"/>
                      <a:pt x="151" y="52"/>
                      <a:pt x="151" y="52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41"/>
                      <a:pt x="163" y="27"/>
                      <a:pt x="163" y="22"/>
                    </a:cubicBezTo>
                    <a:cubicBezTo>
                      <a:pt x="163" y="17"/>
                      <a:pt x="144" y="23"/>
                      <a:pt x="144" y="23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15" y="8"/>
                      <a:pt x="109" y="7"/>
                    </a:cubicBezTo>
                    <a:cubicBezTo>
                      <a:pt x="103" y="6"/>
                      <a:pt x="96" y="8"/>
                      <a:pt x="93" y="8"/>
                    </a:cubicBezTo>
                    <a:cubicBezTo>
                      <a:pt x="90" y="8"/>
                      <a:pt x="80" y="5"/>
                      <a:pt x="80" y="5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16" y="0"/>
                      <a:pt x="12" y="1"/>
                    </a:cubicBezTo>
                    <a:cubicBezTo>
                      <a:pt x="8" y="2"/>
                      <a:pt x="9" y="15"/>
                      <a:pt x="9" y="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23" y="39"/>
                      <a:pt x="26" y="43"/>
                    </a:cubicBezTo>
                    <a:cubicBezTo>
                      <a:pt x="29" y="47"/>
                      <a:pt x="26" y="57"/>
                      <a:pt x="26" y="57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51" y="84"/>
                      <a:pt x="75" y="99"/>
                    </a:cubicBezTo>
                    <a:cubicBezTo>
                      <a:pt x="90" y="108"/>
                      <a:pt x="86" y="116"/>
                      <a:pt x="81" y="120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9" y="121"/>
                      <a:pt x="116" y="148"/>
                      <a:pt x="125" y="153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38" y="137"/>
                      <a:pt x="127" y="131"/>
                      <a:pt x="124" y="128"/>
                    </a:cubicBezTo>
                    <a:cubicBezTo>
                      <a:pt x="121" y="125"/>
                      <a:pt x="125" y="118"/>
                      <a:pt x="125" y="118"/>
                    </a:cubicBezTo>
                    <a:cubicBezTo>
                      <a:pt x="130" y="118"/>
                      <a:pt x="130" y="118"/>
                      <a:pt x="130" y="118"/>
                    </a:cubicBezTo>
                    <a:cubicBezTo>
                      <a:pt x="130" y="118"/>
                      <a:pt x="136" y="107"/>
                      <a:pt x="139" y="103"/>
                    </a:cubicBezTo>
                    <a:cubicBezTo>
                      <a:pt x="142" y="99"/>
                      <a:pt x="150" y="104"/>
                      <a:pt x="150" y="10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50" y="89"/>
                      <a:pt x="169" y="93"/>
                      <a:pt x="171" y="86"/>
                    </a:cubicBezTo>
                    <a:cubicBezTo>
                      <a:pt x="173" y="79"/>
                      <a:pt x="159" y="66"/>
                      <a:pt x="159" y="66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64"/>
                      <a:pt x="169" y="53"/>
                      <a:pt x="162" y="5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2" name="Freeform 68">
                <a:extLst>
                  <a:ext uri="{FF2B5EF4-FFF2-40B4-BE49-F238E27FC236}">
                    <a16:creationId xmlns:a16="http://schemas.microsoft.com/office/drawing/2014/main" id="{1BFC91D3-20E1-4553-B416-984BE24305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92638" y="2579688"/>
                <a:ext cx="136525" cy="103188"/>
              </a:xfrm>
              <a:custGeom>
                <a:avLst/>
                <a:gdLst>
                  <a:gd name="T0" fmla="*/ 232 w 246"/>
                  <a:gd name="T1" fmla="*/ 77 h 186"/>
                  <a:gd name="T2" fmla="*/ 228 w 246"/>
                  <a:gd name="T3" fmla="*/ 65 h 186"/>
                  <a:gd name="T4" fmla="*/ 226 w 246"/>
                  <a:gd name="T5" fmla="*/ 52 h 186"/>
                  <a:gd name="T6" fmla="*/ 217 w 246"/>
                  <a:gd name="T7" fmla="*/ 32 h 186"/>
                  <a:gd name="T8" fmla="*/ 183 w 246"/>
                  <a:gd name="T9" fmla="*/ 41 h 186"/>
                  <a:gd name="T10" fmla="*/ 168 w 246"/>
                  <a:gd name="T11" fmla="*/ 34 h 186"/>
                  <a:gd name="T12" fmla="*/ 139 w 246"/>
                  <a:gd name="T13" fmla="*/ 13 h 186"/>
                  <a:gd name="T14" fmla="*/ 112 w 246"/>
                  <a:gd name="T15" fmla="*/ 2 h 186"/>
                  <a:gd name="T16" fmla="*/ 93 w 246"/>
                  <a:gd name="T17" fmla="*/ 14 h 186"/>
                  <a:gd name="T18" fmla="*/ 87 w 246"/>
                  <a:gd name="T19" fmla="*/ 31 h 186"/>
                  <a:gd name="T20" fmla="*/ 70 w 246"/>
                  <a:gd name="T21" fmla="*/ 40 h 186"/>
                  <a:gd name="T22" fmla="*/ 59 w 246"/>
                  <a:gd name="T23" fmla="*/ 53 h 186"/>
                  <a:gd name="T24" fmla="*/ 40 w 246"/>
                  <a:gd name="T25" fmla="*/ 45 h 186"/>
                  <a:gd name="T26" fmla="*/ 22 w 246"/>
                  <a:gd name="T27" fmla="*/ 54 h 186"/>
                  <a:gd name="T28" fmla="*/ 14 w 246"/>
                  <a:gd name="T29" fmla="*/ 57 h 186"/>
                  <a:gd name="T30" fmla="*/ 1 w 246"/>
                  <a:gd name="T31" fmla="*/ 67 h 186"/>
                  <a:gd name="T32" fmla="*/ 31 w 246"/>
                  <a:gd name="T33" fmla="*/ 70 h 186"/>
                  <a:gd name="T34" fmla="*/ 54 w 246"/>
                  <a:gd name="T35" fmla="*/ 87 h 186"/>
                  <a:gd name="T36" fmla="*/ 68 w 246"/>
                  <a:gd name="T37" fmla="*/ 123 h 186"/>
                  <a:gd name="T38" fmla="*/ 98 w 246"/>
                  <a:gd name="T39" fmla="*/ 161 h 186"/>
                  <a:gd name="T40" fmla="*/ 146 w 246"/>
                  <a:gd name="T41" fmla="*/ 171 h 186"/>
                  <a:gd name="T42" fmla="*/ 165 w 246"/>
                  <a:gd name="T43" fmla="*/ 186 h 186"/>
                  <a:gd name="T44" fmla="*/ 131 w 246"/>
                  <a:gd name="T45" fmla="*/ 146 h 186"/>
                  <a:gd name="T46" fmla="*/ 110 w 246"/>
                  <a:gd name="T47" fmla="*/ 123 h 186"/>
                  <a:gd name="T48" fmla="*/ 102 w 246"/>
                  <a:gd name="T49" fmla="*/ 105 h 186"/>
                  <a:gd name="T50" fmla="*/ 91 w 246"/>
                  <a:gd name="T51" fmla="*/ 93 h 186"/>
                  <a:gd name="T52" fmla="*/ 93 w 246"/>
                  <a:gd name="T53" fmla="*/ 81 h 186"/>
                  <a:gd name="T54" fmla="*/ 112 w 246"/>
                  <a:gd name="T55" fmla="*/ 74 h 186"/>
                  <a:gd name="T56" fmla="*/ 142 w 246"/>
                  <a:gd name="T57" fmla="*/ 68 h 186"/>
                  <a:gd name="T58" fmla="*/ 164 w 246"/>
                  <a:gd name="T59" fmla="*/ 71 h 186"/>
                  <a:gd name="T60" fmla="*/ 193 w 246"/>
                  <a:gd name="T61" fmla="*/ 73 h 186"/>
                  <a:gd name="T62" fmla="*/ 220 w 246"/>
                  <a:gd name="T63" fmla="*/ 8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6" h="186">
                    <a:moveTo>
                      <a:pt x="230" y="84"/>
                    </a:moveTo>
                    <a:cubicBezTo>
                      <a:pt x="232" y="77"/>
                      <a:pt x="232" y="77"/>
                      <a:pt x="232" y="77"/>
                    </a:cubicBezTo>
                    <a:cubicBezTo>
                      <a:pt x="232" y="77"/>
                      <a:pt x="246" y="74"/>
                      <a:pt x="245" y="71"/>
                    </a:cubicBezTo>
                    <a:cubicBezTo>
                      <a:pt x="244" y="68"/>
                      <a:pt x="228" y="65"/>
                      <a:pt x="228" y="65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52"/>
                      <a:pt x="226" y="52"/>
                      <a:pt x="226" y="52"/>
                    </a:cubicBezTo>
                    <a:cubicBezTo>
                      <a:pt x="222" y="34"/>
                      <a:pt x="222" y="34"/>
                      <a:pt x="222" y="34"/>
                    </a:cubicBezTo>
                    <a:cubicBezTo>
                      <a:pt x="217" y="32"/>
                      <a:pt x="217" y="32"/>
                      <a:pt x="217" y="32"/>
                    </a:cubicBezTo>
                    <a:cubicBezTo>
                      <a:pt x="211" y="38"/>
                      <a:pt x="211" y="38"/>
                      <a:pt x="211" y="38"/>
                    </a:cubicBezTo>
                    <a:cubicBezTo>
                      <a:pt x="183" y="41"/>
                      <a:pt x="183" y="41"/>
                      <a:pt x="183" y="41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68" y="34"/>
                      <a:pt x="168" y="34"/>
                      <a:pt x="168" y="34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0"/>
                      <a:pt x="141" y="16"/>
                      <a:pt x="139" y="13"/>
                    </a:cubicBezTo>
                    <a:cubicBezTo>
                      <a:pt x="137" y="10"/>
                      <a:pt x="125" y="0"/>
                      <a:pt x="125" y="0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5" y="6"/>
                      <a:pt x="109" y="10"/>
                    </a:cubicBezTo>
                    <a:cubicBezTo>
                      <a:pt x="103" y="14"/>
                      <a:pt x="93" y="14"/>
                      <a:pt x="93" y="14"/>
                    </a:cubicBezTo>
                    <a:cubicBezTo>
                      <a:pt x="93" y="14"/>
                      <a:pt x="84" y="14"/>
                      <a:pt x="84" y="18"/>
                    </a:cubicBezTo>
                    <a:cubicBezTo>
                      <a:pt x="84" y="22"/>
                      <a:pt x="87" y="31"/>
                      <a:pt x="87" y="31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4" y="51"/>
                      <a:pt x="69" y="53"/>
                    </a:cubicBezTo>
                    <a:cubicBezTo>
                      <a:pt x="64" y="55"/>
                      <a:pt x="59" y="53"/>
                      <a:pt x="59" y="53"/>
                    </a:cubicBezTo>
                    <a:cubicBezTo>
                      <a:pt x="59" y="53"/>
                      <a:pt x="52" y="54"/>
                      <a:pt x="46" y="53"/>
                    </a:cubicBezTo>
                    <a:cubicBezTo>
                      <a:pt x="40" y="52"/>
                      <a:pt x="40" y="45"/>
                      <a:pt x="40" y="45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3" y="62"/>
                      <a:pt x="1" y="67"/>
                      <a:pt x="1" y="67"/>
                    </a:cubicBezTo>
                    <a:cubicBezTo>
                      <a:pt x="1" y="67"/>
                      <a:pt x="0" y="97"/>
                      <a:pt x="8" y="88"/>
                    </a:cubicBezTo>
                    <a:cubicBezTo>
                      <a:pt x="16" y="79"/>
                      <a:pt x="27" y="64"/>
                      <a:pt x="31" y="70"/>
                    </a:cubicBezTo>
                    <a:cubicBezTo>
                      <a:pt x="35" y="76"/>
                      <a:pt x="35" y="91"/>
                      <a:pt x="35" y="91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4" y="87"/>
                      <a:pt x="48" y="107"/>
                      <a:pt x="60" y="111"/>
                    </a:cubicBezTo>
                    <a:cubicBezTo>
                      <a:pt x="72" y="115"/>
                      <a:pt x="68" y="123"/>
                      <a:pt x="68" y="123"/>
                    </a:cubicBezTo>
                    <a:cubicBezTo>
                      <a:pt x="97" y="144"/>
                      <a:pt x="97" y="144"/>
                      <a:pt x="97" y="144"/>
                    </a:cubicBezTo>
                    <a:cubicBezTo>
                      <a:pt x="98" y="161"/>
                      <a:pt x="98" y="161"/>
                      <a:pt x="98" y="161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42" y="163"/>
                      <a:pt x="146" y="171"/>
                    </a:cubicBezTo>
                    <a:cubicBezTo>
                      <a:pt x="146" y="171"/>
                      <a:pt x="142" y="180"/>
                      <a:pt x="148" y="184"/>
                    </a:cubicBezTo>
                    <a:cubicBezTo>
                      <a:pt x="165" y="186"/>
                      <a:pt x="165" y="186"/>
                      <a:pt x="165" y="186"/>
                    </a:cubicBezTo>
                    <a:cubicBezTo>
                      <a:pt x="170" y="182"/>
                      <a:pt x="174" y="174"/>
                      <a:pt x="159" y="165"/>
                    </a:cubicBezTo>
                    <a:cubicBezTo>
                      <a:pt x="135" y="150"/>
                      <a:pt x="131" y="146"/>
                      <a:pt x="131" y="146"/>
                    </a:cubicBezTo>
                    <a:cubicBezTo>
                      <a:pt x="121" y="126"/>
                      <a:pt x="121" y="126"/>
                      <a:pt x="121" y="126"/>
                    </a:cubicBezTo>
                    <a:cubicBezTo>
                      <a:pt x="110" y="123"/>
                      <a:pt x="110" y="123"/>
                      <a:pt x="110" y="123"/>
                    </a:cubicBezTo>
                    <a:cubicBezTo>
                      <a:pt x="110" y="123"/>
                      <a:pt x="113" y="113"/>
                      <a:pt x="110" y="109"/>
                    </a:cubicBezTo>
                    <a:cubicBezTo>
                      <a:pt x="107" y="105"/>
                      <a:pt x="102" y="105"/>
                      <a:pt x="102" y="105"/>
                    </a:cubicBezTo>
                    <a:cubicBezTo>
                      <a:pt x="103" y="96"/>
                      <a:pt x="103" y="96"/>
                      <a:pt x="103" y="96"/>
                    </a:cubicBezTo>
                    <a:cubicBezTo>
                      <a:pt x="91" y="93"/>
                      <a:pt x="91" y="93"/>
                      <a:pt x="91" y="93"/>
                    </a:cubicBezTo>
                    <a:cubicBezTo>
                      <a:pt x="84" y="86"/>
                      <a:pt x="84" y="86"/>
                      <a:pt x="84" y="86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3" y="81"/>
                      <a:pt x="92" y="68"/>
                      <a:pt x="96" y="67"/>
                    </a:cubicBezTo>
                    <a:cubicBezTo>
                      <a:pt x="100" y="66"/>
                      <a:pt x="112" y="74"/>
                      <a:pt x="112" y="74"/>
                    </a:cubicBezTo>
                    <a:cubicBezTo>
                      <a:pt x="127" y="70"/>
                      <a:pt x="127" y="70"/>
                      <a:pt x="127" y="70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74" y="74"/>
                      <a:pt x="177" y="74"/>
                    </a:cubicBezTo>
                    <a:cubicBezTo>
                      <a:pt x="180" y="74"/>
                      <a:pt x="187" y="72"/>
                      <a:pt x="193" y="73"/>
                    </a:cubicBezTo>
                    <a:cubicBezTo>
                      <a:pt x="199" y="74"/>
                      <a:pt x="210" y="74"/>
                      <a:pt x="210" y="74"/>
                    </a:cubicBezTo>
                    <a:cubicBezTo>
                      <a:pt x="220" y="85"/>
                      <a:pt x="220" y="85"/>
                      <a:pt x="220" y="85"/>
                    </a:cubicBezTo>
                    <a:lnTo>
                      <a:pt x="230" y="84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3" name="Freeform 69">
                <a:extLst>
                  <a:ext uri="{FF2B5EF4-FFF2-40B4-BE49-F238E27FC236}">
                    <a16:creationId xmlns:a16="http://schemas.microsoft.com/office/drawing/2014/main" id="{8C2E271F-3E50-4AD0-9BEF-3354053ED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84700" y="2566988"/>
                <a:ext cx="77787" cy="44450"/>
              </a:xfrm>
              <a:custGeom>
                <a:avLst/>
                <a:gdLst>
                  <a:gd name="T0" fmla="*/ 18 w 138"/>
                  <a:gd name="T1" fmla="*/ 80 h 80"/>
                  <a:gd name="T2" fmla="*/ 27 w 138"/>
                  <a:gd name="T3" fmla="*/ 79 h 80"/>
                  <a:gd name="T4" fmla="*/ 29 w 138"/>
                  <a:gd name="T5" fmla="*/ 70 h 80"/>
                  <a:gd name="T6" fmla="*/ 35 w 138"/>
                  <a:gd name="T7" fmla="*/ 76 h 80"/>
                  <a:gd name="T8" fmla="*/ 47 w 138"/>
                  <a:gd name="T9" fmla="*/ 75 h 80"/>
                  <a:gd name="T10" fmla="*/ 53 w 138"/>
                  <a:gd name="T11" fmla="*/ 67 h 80"/>
                  <a:gd name="T12" fmla="*/ 59 w 138"/>
                  <a:gd name="T13" fmla="*/ 75 h 80"/>
                  <a:gd name="T14" fmla="*/ 72 w 138"/>
                  <a:gd name="T15" fmla="*/ 75 h 80"/>
                  <a:gd name="T16" fmla="*/ 82 w 138"/>
                  <a:gd name="T17" fmla="*/ 75 h 80"/>
                  <a:gd name="T18" fmla="*/ 83 w 138"/>
                  <a:gd name="T19" fmla="*/ 62 h 80"/>
                  <a:gd name="T20" fmla="*/ 93 w 138"/>
                  <a:gd name="T21" fmla="*/ 61 h 80"/>
                  <a:gd name="T22" fmla="*/ 100 w 138"/>
                  <a:gd name="T23" fmla="*/ 53 h 80"/>
                  <a:gd name="T24" fmla="*/ 97 w 138"/>
                  <a:gd name="T25" fmla="*/ 40 h 80"/>
                  <a:gd name="T26" fmla="*/ 106 w 138"/>
                  <a:gd name="T27" fmla="*/ 36 h 80"/>
                  <a:gd name="T28" fmla="*/ 122 w 138"/>
                  <a:gd name="T29" fmla="*/ 32 h 80"/>
                  <a:gd name="T30" fmla="*/ 125 w 138"/>
                  <a:gd name="T31" fmla="*/ 24 h 80"/>
                  <a:gd name="T32" fmla="*/ 138 w 138"/>
                  <a:gd name="T33" fmla="*/ 22 h 80"/>
                  <a:gd name="T34" fmla="*/ 128 w 138"/>
                  <a:gd name="T35" fmla="*/ 15 h 80"/>
                  <a:gd name="T36" fmla="*/ 125 w 138"/>
                  <a:gd name="T37" fmla="*/ 5 h 80"/>
                  <a:gd name="T38" fmla="*/ 118 w 138"/>
                  <a:gd name="T39" fmla="*/ 0 h 80"/>
                  <a:gd name="T40" fmla="*/ 115 w 138"/>
                  <a:gd name="T41" fmla="*/ 8 h 80"/>
                  <a:gd name="T42" fmla="*/ 113 w 138"/>
                  <a:gd name="T43" fmla="*/ 20 h 80"/>
                  <a:gd name="T44" fmla="*/ 97 w 138"/>
                  <a:gd name="T45" fmla="*/ 15 h 80"/>
                  <a:gd name="T46" fmla="*/ 90 w 138"/>
                  <a:gd name="T47" fmla="*/ 19 h 80"/>
                  <a:gd name="T48" fmla="*/ 57 w 138"/>
                  <a:gd name="T49" fmla="*/ 18 h 80"/>
                  <a:gd name="T50" fmla="*/ 50 w 138"/>
                  <a:gd name="T51" fmla="*/ 27 h 80"/>
                  <a:gd name="T52" fmla="*/ 35 w 138"/>
                  <a:gd name="T53" fmla="*/ 25 h 80"/>
                  <a:gd name="T54" fmla="*/ 26 w 138"/>
                  <a:gd name="T55" fmla="*/ 21 h 80"/>
                  <a:gd name="T56" fmla="*/ 14 w 138"/>
                  <a:gd name="T57" fmla="*/ 25 h 80"/>
                  <a:gd name="T58" fmla="*/ 5 w 138"/>
                  <a:gd name="T59" fmla="*/ 25 h 80"/>
                  <a:gd name="T60" fmla="*/ 0 w 138"/>
                  <a:gd name="T61" fmla="*/ 34 h 80"/>
                  <a:gd name="T62" fmla="*/ 8 w 138"/>
                  <a:gd name="T63" fmla="*/ 37 h 80"/>
                  <a:gd name="T64" fmla="*/ 3 w 138"/>
                  <a:gd name="T65" fmla="*/ 62 h 80"/>
                  <a:gd name="T66" fmla="*/ 23 w 138"/>
                  <a:gd name="T67" fmla="*/ 70 h 80"/>
                  <a:gd name="T68" fmla="*/ 18 w 138"/>
                  <a:gd name="T6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" h="80">
                    <a:moveTo>
                      <a:pt x="18" y="80"/>
                    </a:moveTo>
                    <a:cubicBezTo>
                      <a:pt x="27" y="79"/>
                      <a:pt x="27" y="79"/>
                      <a:pt x="27" y="7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74"/>
                      <a:pt x="59" y="75"/>
                    </a:cubicBezTo>
                    <a:cubicBezTo>
                      <a:pt x="65" y="76"/>
                      <a:pt x="72" y="75"/>
                      <a:pt x="72" y="75"/>
                    </a:cubicBezTo>
                    <a:cubicBezTo>
                      <a:pt x="72" y="75"/>
                      <a:pt x="77" y="77"/>
                      <a:pt x="82" y="75"/>
                    </a:cubicBezTo>
                    <a:cubicBezTo>
                      <a:pt x="87" y="73"/>
                      <a:pt x="83" y="62"/>
                      <a:pt x="83" y="62"/>
                    </a:cubicBezTo>
                    <a:cubicBezTo>
                      <a:pt x="93" y="61"/>
                      <a:pt x="93" y="61"/>
                      <a:pt x="93" y="61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97" y="44"/>
                      <a:pt x="97" y="40"/>
                    </a:cubicBezTo>
                    <a:cubicBezTo>
                      <a:pt x="97" y="36"/>
                      <a:pt x="106" y="36"/>
                      <a:pt x="106" y="36"/>
                    </a:cubicBezTo>
                    <a:cubicBezTo>
                      <a:pt x="106" y="36"/>
                      <a:pt x="116" y="36"/>
                      <a:pt x="122" y="32"/>
                    </a:cubicBezTo>
                    <a:cubicBezTo>
                      <a:pt x="128" y="28"/>
                      <a:pt x="125" y="24"/>
                      <a:pt x="125" y="24"/>
                    </a:cubicBezTo>
                    <a:cubicBezTo>
                      <a:pt x="138" y="22"/>
                      <a:pt x="138" y="22"/>
                      <a:pt x="138" y="22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5" y="5"/>
                      <a:pt x="125" y="5"/>
                      <a:pt x="125" y="5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27"/>
                      <a:pt x="50" y="27"/>
                    </a:cubicBezTo>
                    <a:cubicBezTo>
                      <a:pt x="43" y="27"/>
                      <a:pt x="35" y="25"/>
                      <a:pt x="35" y="25"/>
                    </a:cubicBezTo>
                    <a:cubicBezTo>
                      <a:pt x="35" y="25"/>
                      <a:pt x="29" y="21"/>
                      <a:pt x="26" y="21"/>
                    </a:cubicBezTo>
                    <a:cubicBezTo>
                      <a:pt x="23" y="21"/>
                      <a:pt x="14" y="25"/>
                      <a:pt x="1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30"/>
                      <a:pt x="0" y="34"/>
                      <a:pt x="0" y="34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2"/>
                      <a:pt x="26" y="66"/>
                      <a:pt x="23" y="70"/>
                    </a:cubicBezTo>
                    <a:cubicBezTo>
                      <a:pt x="22" y="72"/>
                      <a:pt x="20" y="76"/>
                      <a:pt x="18" y="8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4" name="Freeform 70">
                <a:extLst>
                  <a:ext uri="{FF2B5EF4-FFF2-40B4-BE49-F238E27FC236}">
                    <a16:creationId xmlns:a16="http://schemas.microsoft.com/office/drawing/2014/main" id="{B4AFDD31-D148-4A89-8AA3-88779B3F85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5663" y="2489200"/>
                <a:ext cx="133350" cy="55563"/>
              </a:xfrm>
              <a:custGeom>
                <a:avLst/>
                <a:gdLst>
                  <a:gd name="T0" fmla="*/ 233 w 239"/>
                  <a:gd name="T1" fmla="*/ 23 h 98"/>
                  <a:gd name="T2" fmla="*/ 214 w 239"/>
                  <a:gd name="T3" fmla="*/ 19 h 98"/>
                  <a:gd name="T4" fmla="*/ 194 w 239"/>
                  <a:gd name="T5" fmla="*/ 6 h 98"/>
                  <a:gd name="T6" fmla="*/ 170 w 239"/>
                  <a:gd name="T7" fmla="*/ 14 h 98"/>
                  <a:gd name="T8" fmla="*/ 159 w 239"/>
                  <a:gd name="T9" fmla="*/ 10 h 98"/>
                  <a:gd name="T10" fmla="*/ 140 w 239"/>
                  <a:gd name="T11" fmla="*/ 9 h 98"/>
                  <a:gd name="T12" fmla="*/ 132 w 239"/>
                  <a:gd name="T13" fmla="*/ 18 h 98"/>
                  <a:gd name="T14" fmla="*/ 126 w 239"/>
                  <a:gd name="T15" fmla="*/ 11 h 98"/>
                  <a:gd name="T16" fmla="*/ 119 w 239"/>
                  <a:gd name="T17" fmla="*/ 11 h 98"/>
                  <a:gd name="T18" fmla="*/ 111 w 239"/>
                  <a:gd name="T19" fmla="*/ 2 h 98"/>
                  <a:gd name="T20" fmla="*/ 91 w 239"/>
                  <a:gd name="T21" fmla="*/ 8 h 98"/>
                  <a:gd name="T22" fmla="*/ 83 w 239"/>
                  <a:gd name="T23" fmla="*/ 2 h 98"/>
                  <a:gd name="T24" fmla="*/ 72 w 239"/>
                  <a:gd name="T25" fmla="*/ 9 h 98"/>
                  <a:gd name="T26" fmla="*/ 58 w 239"/>
                  <a:gd name="T27" fmla="*/ 15 h 98"/>
                  <a:gd name="T28" fmla="*/ 58 w 239"/>
                  <a:gd name="T29" fmla="*/ 28 h 98"/>
                  <a:gd name="T30" fmla="*/ 36 w 239"/>
                  <a:gd name="T31" fmla="*/ 40 h 98"/>
                  <a:gd name="T32" fmla="*/ 24 w 239"/>
                  <a:gd name="T33" fmla="*/ 39 h 98"/>
                  <a:gd name="T34" fmla="*/ 12 w 239"/>
                  <a:gd name="T35" fmla="*/ 41 h 98"/>
                  <a:gd name="T36" fmla="*/ 3 w 239"/>
                  <a:gd name="T37" fmla="*/ 46 h 98"/>
                  <a:gd name="T38" fmla="*/ 1 w 239"/>
                  <a:gd name="T39" fmla="*/ 60 h 98"/>
                  <a:gd name="T40" fmla="*/ 0 w 239"/>
                  <a:gd name="T41" fmla="*/ 70 h 98"/>
                  <a:gd name="T42" fmla="*/ 7 w 239"/>
                  <a:gd name="T43" fmla="*/ 75 h 98"/>
                  <a:gd name="T44" fmla="*/ 7 w 239"/>
                  <a:gd name="T45" fmla="*/ 87 h 98"/>
                  <a:gd name="T46" fmla="*/ 7 w 239"/>
                  <a:gd name="T47" fmla="*/ 87 h 98"/>
                  <a:gd name="T48" fmla="*/ 13 w 239"/>
                  <a:gd name="T49" fmla="*/ 92 h 98"/>
                  <a:gd name="T50" fmla="*/ 20 w 239"/>
                  <a:gd name="T51" fmla="*/ 81 h 98"/>
                  <a:gd name="T52" fmla="*/ 40 w 239"/>
                  <a:gd name="T53" fmla="*/ 97 h 98"/>
                  <a:gd name="T54" fmla="*/ 81 w 239"/>
                  <a:gd name="T55" fmla="*/ 94 h 98"/>
                  <a:gd name="T56" fmla="*/ 87 w 239"/>
                  <a:gd name="T57" fmla="*/ 78 h 98"/>
                  <a:gd name="T58" fmla="*/ 111 w 239"/>
                  <a:gd name="T59" fmla="*/ 81 h 98"/>
                  <a:gd name="T60" fmla="*/ 118 w 239"/>
                  <a:gd name="T61" fmla="*/ 73 h 98"/>
                  <a:gd name="T62" fmla="*/ 144 w 239"/>
                  <a:gd name="T63" fmla="*/ 69 h 98"/>
                  <a:gd name="T64" fmla="*/ 155 w 239"/>
                  <a:gd name="T65" fmla="*/ 53 h 98"/>
                  <a:gd name="T66" fmla="*/ 171 w 239"/>
                  <a:gd name="T67" fmla="*/ 53 h 98"/>
                  <a:gd name="T68" fmla="*/ 174 w 239"/>
                  <a:gd name="T69" fmla="*/ 63 h 98"/>
                  <a:gd name="T70" fmla="*/ 183 w 239"/>
                  <a:gd name="T71" fmla="*/ 64 h 98"/>
                  <a:gd name="T72" fmla="*/ 188 w 239"/>
                  <a:gd name="T73" fmla="*/ 53 h 98"/>
                  <a:gd name="T74" fmla="*/ 194 w 239"/>
                  <a:gd name="T75" fmla="*/ 63 h 98"/>
                  <a:gd name="T76" fmla="*/ 223 w 239"/>
                  <a:gd name="T77" fmla="*/ 59 h 98"/>
                  <a:gd name="T78" fmla="*/ 223 w 239"/>
                  <a:gd name="T79" fmla="*/ 59 h 98"/>
                  <a:gd name="T80" fmla="*/ 224 w 239"/>
                  <a:gd name="T81" fmla="*/ 51 h 98"/>
                  <a:gd name="T82" fmla="*/ 234 w 239"/>
                  <a:gd name="T83" fmla="*/ 43 h 98"/>
                  <a:gd name="T84" fmla="*/ 237 w 239"/>
                  <a:gd name="T85" fmla="*/ 30 h 98"/>
                  <a:gd name="T86" fmla="*/ 233 w 239"/>
                  <a:gd name="T87" fmla="*/ 2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9" h="98">
                    <a:moveTo>
                      <a:pt x="233" y="23"/>
                    </a:moveTo>
                    <a:cubicBezTo>
                      <a:pt x="227" y="23"/>
                      <a:pt x="221" y="25"/>
                      <a:pt x="214" y="19"/>
                    </a:cubicBezTo>
                    <a:cubicBezTo>
                      <a:pt x="207" y="13"/>
                      <a:pt x="208" y="6"/>
                      <a:pt x="194" y="6"/>
                    </a:cubicBezTo>
                    <a:cubicBezTo>
                      <a:pt x="180" y="6"/>
                      <a:pt x="175" y="14"/>
                      <a:pt x="170" y="14"/>
                    </a:cubicBezTo>
                    <a:cubicBezTo>
                      <a:pt x="165" y="14"/>
                      <a:pt x="159" y="10"/>
                      <a:pt x="159" y="1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1" y="18"/>
                      <a:pt x="132" y="18"/>
                    </a:cubicBezTo>
                    <a:cubicBezTo>
                      <a:pt x="123" y="18"/>
                      <a:pt x="126" y="11"/>
                      <a:pt x="126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8" y="4"/>
                      <a:pt x="111" y="2"/>
                    </a:cubicBezTo>
                    <a:cubicBezTo>
                      <a:pt x="104" y="0"/>
                      <a:pt x="94" y="8"/>
                      <a:pt x="91" y="8"/>
                    </a:cubicBezTo>
                    <a:cubicBezTo>
                      <a:pt x="89" y="8"/>
                      <a:pt x="86" y="5"/>
                      <a:pt x="83" y="2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8"/>
                      <a:pt x="43" y="35"/>
                      <a:pt x="36" y="40"/>
                    </a:cubicBezTo>
                    <a:cubicBezTo>
                      <a:pt x="31" y="43"/>
                      <a:pt x="25" y="41"/>
                      <a:pt x="24" y="39"/>
                    </a:cubicBezTo>
                    <a:cubicBezTo>
                      <a:pt x="21" y="40"/>
                      <a:pt x="15" y="40"/>
                      <a:pt x="12" y="41"/>
                    </a:cubicBezTo>
                    <a:cubicBezTo>
                      <a:pt x="8" y="42"/>
                      <a:pt x="3" y="46"/>
                      <a:pt x="3" y="46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6" y="69"/>
                      <a:pt x="7" y="75"/>
                    </a:cubicBezTo>
                    <a:cubicBezTo>
                      <a:pt x="7" y="78"/>
                      <a:pt x="7" y="83"/>
                      <a:pt x="7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3" y="98"/>
                      <a:pt x="40" y="97"/>
                    </a:cubicBezTo>
                    <a:cubicBezTo>
                      <a:pt x="57" y="96"/>
                      <a:pt x="81" y="94"/>
                      <a:pt x="81" y="94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111" y="81"/>
                      <a:pt x="111" y="81"/>
                      <a:pt x="111" y="81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3"/>
                      <a:pt x="141" y="72"/>
                      <a:pt x="144" y="69"/>
                    </a:cubicBezTo>
                    <a:cubicBezTo>
                      <a:pt x="147" y="66"/>
                      <a:pt x="155" y="53"/>
                      <a:pt x="155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4" y="63"/>
                      <a:pt x="174" y="63"/>
                      <a:pt x="174" y="63"/>
                    </a:cubicBezTo>
                    <a:cubicBezTo>
                      <a:pt x="183" y="64"/>
                      <a:pt x="183" y="64"/>
                      <a:pt x="183" y="64"/>
                    </a:cubicBezTo>
                    <a:cubicBezTo>
                      <a:pt x="183" y="64"/>
                      <a:pt x="183" y="53"/>
                      <a:pt x="188" y="53"/>
                    </a:cubicBezTo>
                    <a:cubicBezTo>
                      <a:pt x="193" y="53"/>
                      <a:pt x="194" y="63"/>
                      <a:pt x="194" y="63"/>
                    </a:cubicBezTo>
                    <a:cubicBezTo>
                      <a:pt x="194" y="63"/>
                      <a:pt x="215" y="57"/>
                      <a:pt x="223" y="59"/>
                    </a:cubicBezTo>
                    <a:cubicBezTo>
                      <a:pt x="223" y="59"/>
                      <a:pt x="223" y="59"/>
                      <a:pt x="223" y="59"/>
                    </a:cubicBezTo>
                    <a:cubicBezTo>
                      <a:pt x="224" y="51"/>
                      <a:pt x="224" y="51"/>
                      <a:pt x="224" y="51"/>
                    </a:cubicBezTo>
                    <a:cubicBezTo>
                      <a:pt x="224" y="51"/>
                      <a:pt x="232" y="49"/>
                      <a:pt x="234" y="43"/>
                    </a:cubicBezTo>
                    <a:cubicBezTo>
                      <a:pt x="236" y="37"/>
                      <a:pt x="237" y="30"/>
                      <a:pt x="237" y="30"/>
                    </a:cubicBezTo>
                    <a:cubicBezTo>
                      <a:pt x="237" y="30"/>
                      <a:pt x="239" y="23"/>
                      <a:pt x="233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5" name="Freeform 71">
                <a:extLst>
                  <a:ext uri="{FF2B5EF4-FFF2-40B4-BE49-F238E27FC236}">
                    <a16:creationId xmlns:a16="http://schemas.microsoft.com/office/drawing/2014/main" id="{6E81307F-2553-40EB-88B1-E061FAB6B6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51375" y="2519363"/>
                <a:ext cx="160337" cy="82550"/>
              </a:xfrm>
              <a:custGeom>
                <a:avLst/>
                <a:gdLst>
                  <a:gd name="T0" fmla="*/ 31 w 286"/>
                  <a:gd name="T1" fmla="*/ 43 h 148"/>
                  <a:gd name="T2" fmla="*/ 16 w 286"/>
                  <a:gd name="T3" fmla="*/ 43 h 148"/>
                  <a:gd name="T4" fmla="*/ 15 w 286"/>
                  <a:gd name="T5" fmla="*/ 52 h 148"/>
                  <a:gd name="T6" fmla="*/ 23 w 286"/>
                  <a:gd name="T7" fmla="*/ 53 h 148"/>
                  <a:gd name="T8" fmla="*/ 15 w 286"/>
                  <a:gd name="T9" fmla="*/ 65 h 148"/>
                  <a:gd name="T10" fmla="*/ 15 w 286"/>
                  <a:gd name="T11" fmla="*/ 79 h 148"/>
                  <a:gd name="T12" fmla="*/ 2 w 286"/>
                  <a:gd name="T13" fmla="*/ 81 h 148"/>
                  <a:gd name="T14" fmla="*/ 0 w 286"/>
                  <a:gd name="T15" fmla="*/ 85 h 148"/>
                  <a:gd name="T16" fmla="*/ 7 w 286"/>
                  <a:gd name="T17" fmla="*/ 90 h 148"/>
                  <a:gd name="T18" fmla="*/ 10 w 286"/>
                  <a:gd name="T19" fmla="*/ 100 h 148"/>
                  <a:gd name="T20" fmla="*/ 20 w 286"/>
                  <a:gd name="T21" fmla="*/ 107 h 148"/>
                  <a:gd name="T22" fmla="*/ 34 w 286"/>
                  <a:gd name="T23" fmla="*/ 120 h 148"/>
                  <a:gd name="T24" fmla="*/ 54 w 286"/>
                  <a:gd name="T25" fmla="*/ 137 h 148"/>
                  <a:gd name="T26" fmla="*/ 63 w 286"/>
                  <a:gd name="T27" fmla="*/ 141 h 148"/>
                  <a:gd name="T28" fmla="*/ 75 w 286"/>
                  <a:gd name="T29" fmla="*/ 141 h 148"/>
                  <a:gd name="T30" fmla="*/ 78 w 286"/>
                  <a:gd name="T31" fmla="*/ 148 h 148"/>
                  <a:gd name="T32" fmla="*/ 106 w 286"/>
                  <a:gd name="T33" fmla="*/ 145 h 148"/>
                  <a:gd name="T34" fmla="*/ 112 w 286"/>
                  <a:gd name="T35" fmla="*/ 139 h 148"/>
                  <a:gd name="T36" fmla="*/ 115 w 286"/>
                  <a:gd name="T37" fmla="*/ 140 h 148"/>
                  <a:gd name="T38" fmla="*/ 118 w 286"/>
                  <a:gd name="T39" fmla="*/ 136 h 148"/>
                  <a:gd name="T40" fmla="*/ 133 w 286"/>
                  <a:gd name="T41" fmla="*/ 136 h 148"/>
                  <a:gd name="T42" fmla="*/ 145 w 286"/>
                  <a:gd name="T43" fmla="*/ 125 h 148"/>
                  <a:gd name="T44" fmla="*/ 163 w 286"/>
                  <a:gd name="T45" fmla="*/ 125 h 148"/>
                  <a:gd name="T46" fmla="*/ 176 w 286"/>
                  <a:gd name="T47" fmla="*/ 131 h 148"/>
                  <a:gd name="T48" fmla="*/ 192 w 286"/>
                  <a:gd name="T49" fmla="*/ 127 h 148"/>
                  <a:gd name="T50" fmla="*/ 194 w 286"/>
                  <a:gd name="T51" fmla="*/ 118 h 148"/>
                  <a:gd name="T52" fmla="*/ 205 w 286"/>
                  <a:gd name="T53" fmla="*/ 120 h 148"/>
                  <a:gd name="T54" fmla="*/ 221 w 286"/>
                  <a:gd name="T55" fmla="*/ 110 h 148"/>
                  <a:gd name="T56" fmla="*/ 222 w 286"/>
                  <a:gd name="T57" fmla="*/ 96 h 148"/>
                  <a:gd name="T58" fmla="*/ 238 w 286"/>
                  <a:gd name="T59" fmla="*/ 83 h 148"/>
                  <a:gd name="T60" fmla="*/ 245 w 286"/>
                  <a:gd name="T61" fmla="*/ 66 h 148"/>
                  <a:gd name="T62" fmla="*/ 246 w 286"/>
                  <a:gd name="T63" fmla="*/ 48 h 148"/>
                  <a:gd name="T64" fmla="*/ 266 w 286"/>
                  <a:gd name="T65" fmla="*/ 41 h 148"/>
                  <a:gd name="T66" fmla="*/ 286 w 286"/>
                  <a:gd name="T67" fmla="*/ 27 h 148"/>
                  <a:gd name="T68" fmla="*/ 264 w 286"/>
                  <a:gd name="T69" fmla="*/ 19 h 148"/>
                  <a:gd name="T70" fmla="*/ 248 w 286"/>
                  <a:gd name="T71" fmla="*/ 6 h 148"/>
                  <a:gd name="T72" fmla="*/ 219 w 286"/>
                  <a:gd name="T73" fmla="*/ 10 h 148"/>
                  <a:gd name="T74" fmla="*/ 213 w 286"/>
                  <a:gd name="T75" fmla="*/ 0 h 148"/>
                  <a:gd name="T76" fmla="*/ 208 w 286"/>
                  <a:gd name="T77" fmla="*/ 11 h 148"/>
                  <a:gd name="T78" fmla="*/ 199 w 286"/>
                  <a:gd name="T79" fmla="*/ 10 h 148"/>
                  <a:gd name="T80" fmla="*/ 196 w 286"/>
                  <a:gd name="T81" fmla="*/ 0 h 148"/>
                  <a:gd name="T82" fmla="*/ 180 w 286"/>
                  <a:gd name="T83" fmla="*/ 0 h 148"/>
                  <a:gd name="T84" fmla="*/ 169 w 286"/>
                  <a:gd name="T85" fmla="*/ 16 h 148"/>
                  <a:gd name="T86" fmla="*/ 143 w 286"/>
                  <a:gd name="T87" fmla="*/ 20 h 148"/>
                  <a:gd name="T88" fmla="*/ 136 w 286"/>
                  <a:gd name="T89" fmla="*/ 28 h 148"/>
                  <a:gd name="T90" fmla="*/ 112 w 286"/>
                  <a:gd name="T91" fmla="*/ 25 h 148"/>
                  <a:gd name="T92" fmla="*/ 106 w 286"/>
                  <a:gd name="T93" fmla="*/ 41 h 148"/>
                  <a:gd name="T94" fmla="*/ 65 w 286"/>
                  <a:gd name="T95" fmla="*/ 44 h 148"/>
                  <a:gd name="T96" fmla="*/ 45 w 286"/>
                  <a:gd name="T97" fmla="*/ 28 h 148"/>
                  <a:gd name="T98" fmla="*/ 38 w 286"/>
                  <a:gd name="T99" fmla="*/ 39 h 148"/>
                  <a:gd name="T100" fmla="*/ 32 w 286"/>
                  <a:gd name="T101" fmla="*/ 34 h 148"/>
                  <a:gd name="T102" fmla="*/ 31 w 286"/>
                  <a:gd name="T103" fmla="*/ 4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6" h="148">
                    <a:moveTo>
                      <a:pt x="31" y="43"/>
                    </a:move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32" y="117"/>
                      <a:pt x="34" y="120"/>
                    </a:cubicBezTo>
                    <a:cubicBezTo>
                      <a:pt x="36" y="123"/>
                      <a:pt x="54" y="137"/>
                      <a:pt x="54" y="137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12" y="139"/>
                      <a:pt x="112" y="139"/>
                      <a:pt x="112" y="139"/>
                    </a:cubicBez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18" y="136"/>
                      <a:pt x="118" y="136"/>
                      <a:pt x="118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3" y="136"/>
                      <a:pt x="142" y="131"/>
                      <a:pt x="145" y="125"/>
                    </a:cubicBezTo>
                    <a:cubicBezTo>
                      <a:pt x="148" y="119"/>
                      <a:pt x="163" y="125"/>
                      <a:pt x="163" y="125"/>
                    </a:cubicBezTo>
                    <a:cubicBezTo>
                      <a:pt x="176" y="131"/>
                      <a:pt x="176" y="131"/>
                      <a:pt x="176" y="131"/>
                    </a:cubicBezTo>
                    <a:cubicBezTo>
                      <a:pt x="192" y="127"/>
                      <a:pt x="192" y="127"/>
                      <a:pt x="192" y="127"/>
                    </a:cubicBezTo>
                    <a:cubicBezTo>
                      <a:pt x="194" y="118"/>
                      <a:pt x="194" y="118"/>
                      <a:pt x="194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05" y="120"/>
                      <a:pt x="215" y="116"/>
                      <a:pt x="221" y="110"/>
                    </a:cubicBezTo>
                    <a:cubicBezTo>
                      <a:pt x="227" y="104"/>
                      <a:pt x="222" y="96"/>
                      <a:pt x="222" y="96"/>
                    </a:cubicBezTo>
                    <a:cubicBezTo>
                      <a:pt x="222" y="96"/>
                      <a:pt x="228" y="88"/>
                      <a:pt x="238" y="83"/>
                    </a:cubicBezTo>
                    <a:cubicBezTo>
                      <a:pt x="248" y="78"/>
                      <a:pt x="245" y="66"/>
                      <a:pt x="245" y="66"/>
                    </a:cubicBezTo>
                    <a:cubicBezTo>
                      <a:pt x="245" y="66"/>
                      <a:pt x="245" y="54"/>
                      <a:pt x="246" y="48"/>
                    </a:cubicBezTo>
                    <a:cubicBezTo>
                      <a:pt x="247" y="42"/>
                      <a:pt x="256" y="42"/>
                      <a:pt x="266" y="41"/>
                    </a:cubicBezTo>
                    <a:cubicBezTo>
                      <a:pt x="276" y="40"/>
                      <a:pt x="286" y="27"/>
                      <a:pt x="286" y="27"/>
                    </a:cubicBezTo>
                    <a:cubicBezTo>
                      <a:pt x="286" y="27"/>
                      <a:pt x="270" y="20"/>
                      <a:pt x="264" y="19"/>
                    </a:cubicBezTo>
                    <a:cubicBezTo>
                      <a:pt x="258" y="18"/>
                      <a:pt x="256" y="8"/>
                      <a:pt x="248" y="6"/>
                    </a:cubicBezTo>
                    <a:cubicBezTo>
                      <a:pt x="240" y="4"/>
                      <a:pt x="219" y="10"/>
                      <a:pt x="219" y="10"/>
                    </a:cubicBezTo>
                    <a:cubicBezTo>
                      <a:pt x="219" y="10"/>
                      <a:pt x="218" y="0"/>
                      <a:pt x="213" y="0"/>
                    </a:cubicBezTo>
                    <a:cubicBezTo>
                      <a:pt x="208" y="0"/>
                      <a:pt x="208" y="11"/>
                      <a:pt x="208" y="11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0" y="0"/>
                      <a:pt x="172" y="13"/>
                      <a:pt x="169" y="16"/>
                    </a:cubicBezTo>
                    <a:cubicBezTo>
                      <a:pt x="166" y="19"/>
                      <a:pt x="143" y="20"/>
                      <a:pt x="143" y="20"/>
                    </a:cubicBezTo>
                    <a:cubicBezTo>
                      <a:pt x="136" y="28"/>
                      <a:pt x="136" y="28"/>
                      <a:pt x="136" y="28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6" y="41"/>
                      <a:pt x="82" y="43"/>
                      <a:pt x="65" y="44"/>
                    </a:cubicBezTo>
                    <a:cubicBezTo>
                      <a:pt x="48" y="45"/>
                      <a:pt x="45" y="28"/>
                      <a:pt x="45" y="2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1" y="39"/>
                      <a:pt x="31" y="43"/>
                      <a:pt x="31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6" name="Freeform 72">
                <a:extLst>
                  <a:ext uri="{FF2B5EF4-FFF2-40B4-BE49-F238E27FC236}">
                    <a16:creationId xmlns:a16="http://schemas.microsoft.com/office/drawing/2014/main" id="{D6B8FEC3-4684-44A3-BE5C-9FBD8A9BC3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49800" y="2290763"/>
                <a:ext cx="128587" cy="73025"/>
              </a:xfrm>
              <a:custGeom>
                <a:avLst/>
                <a:gdLst>
                  <a:gd name="T0" fmla="*/ 222 w 230"/>
                  <a:gd name="T1" fmla="*/ 42 h 132"/>
                  <a:gd name="T2" fmla="*/ 210 w 230"/>
                  <a:gd name="T3" fmla="*/ 38 h 132"/>
                  <a:gd name="T4" fmla="*/ 195 w 230"/>
                  <a:gd name="T5" fmla="*/ 30 h 132"/>
                  <a:gd name="T6" fmla="*/ 184 w 230"/>
                  <a:gd name="T7" fmla="*/ 20 h 132"/>
                  <a:gd name="T8" fmla="*/ 157 w 230"/>
                  <a:gd name="T9" fmla="*/ 17 h 132"/>
                  <a:gd name="T10" fmla="*/ 145 w 230"/>
                  <a:gd name="T11" fmla="*/ 4 h 132"/>
                  <a:gd name="T12" fmla="*/ 128 w 230"/>
                  <a:gd name="T13" fmla="*/ 12 h 132"/>
                  <a:gd name="T14" fmla="*/ 113 w 230"/>
                  <a:gd name="T15" fmla="*/ 8 h 132"/>
                  <a:gd name="T16" fmla="*/ 104 w 230"/>
                  <a:gd name="T17" fmla="*/ 13 h 132"/>
                  <a:gd name="T18" fmla="*/ 81 w 230"/>
                  <a:gd name="T19" fmla="*/ 7 h 132"/>
                  <a:gd name="T20" fmla="*/ 73 w 230"/>
                  <a:gd name="T21" fmla="*/ 9 h 132"/>
                  <a:gd name="T22" fmla="*/ 60 w 230"/>
                  <a:gd name="T23" fmla="*/ 2 h 132"/>
                  <a:gd name="T24" fmla="*/ 46 w 230"/>
                  <a:gd name="T25" fmla="*/ 5 h 132"/>
                  <a:gd name="T26" fmla="*/ 13 w 230"/>
                  <a:gd name="T27" fmla="*/ 11 h 132"/>
                  <a:gd name="T28" fmla="*/ 0 w 230"/>
                  <a:gd name="T29" fmla="*/ 16 h 132"/>
                  <a:gd name="T30" fmla="*/ 1 w 230"/>
                  <a:gd name="T31" fmla="*/ 23 h 132"/>
                  <a:gd name="T32" fmla="*/ 11 w 230"/>
                  <a:gd name="T33" fmla="*/ 60 h 132"/>
                  <a:gd name="T34" fmla="*/ 14 w 230"/>
                  <a:gd name="T35" fmla="*/ 64 h 132"/>
                  <a:gd name="T36" fmla="*/ 19 w 230"/>
                  <a:gd name="T37" fmla="*/ 64 h 132"/>
                  <a:gd name="T38" fmla="*/ 22 w 230"/>
                  <a:gd name="T39" fmla="*/ 70 h 132"/>
                  <a:gd name="T40" fmla="*/ 30 w 230"/>
                  <a:gd name="T41" fmla="*/ 69 h 132"/>
                  <a:gd name="T42" fmla="*/ 32 w 230"/>
                  <a:gd name="T43" fmla="*/ 75 h 132"/>
                  <a:gd name="T44" fmla="*/ 64 w 230"/>
                  <a:gd name="T45" fmla="*/ 71 h 132"/>
                  <a:gd name="T46" fmla="*/ 74 w 230"/>
                  <a:gd name="T47" fmla="*/ 86 h 132"/>
                  <a:gd name="T48" fmla="*/ 65 w 230"/>
                  <a:gd name="T49" fmla="*/ 98 h 132"/>
                  <a:gd name="T50" fmla="*/ 70 w 230"/>
                  <a:gd name="T51" fmla="*/ 108 h 132"/>
                  <a:gd name="T52" fmla="*/ 74 w 230"/>
                  <a:gd name="T53" fmla="*/ 108 h 132"/>
                  <a:gd name="T54" fmla="*/ 103 w 230"/>
                  <a:gd name="T55" fmla="*/ 119 h 132"/>
                  <a:gd name="T56" fmla="*/ 103 w 230"/>
                  <a:gd name="T57" fmla="*/ 132 h 132"/>
                  <a:gd name="T58" fmla="*/ 127 w 230"/>
                  <a:gd name="T59" fmla="*/ 127 h 132"/>
                  <a:gd name="T60" fmla="*/ 137 w 230"/>
                  <a:gd name="T61" fmla="*/ 132 h 132"/>
                  <a:gd name="T62" fmla="*/ 155 w 230"/>
                  <a:gd name="T63" fmla="*/ 132 h 132"/>
                  <a:gd name="T64" fmla="*/ 157 w 230"/>
                  <a:gd name="T65" fmla="*/ 122 h 132"/>
                  <a:gd name="T66" fmla="*/ 165 w 230"/>
                  <a:gd name="T67" fmla="*/ 130 h 132"/>
                  <a:gd name="T68" fmla="*/ 169 w 230"/>
                  <a:gd name="T69" fmla="*/ 122 h 132"/>
                  <a:gd name="T70" fmla="*/ 187 w 230"/>
                  <a:gd name="T71" fmla="*/ 115 h 132"/>
                  <a:gd name="T72" fmla="*/ 193 w 230"/>
                  <a:gd name="T73" fmla="*/ 123 h 132"/>
                  <a:gd name="T74" fmla="*/ 188 w 230"/>
                  <a:gd name="T75" fmla="*/ 103 h 132"/>
                  <a:gd name="T76" fmla="*/ 195 w 230"/>
                  <a:gd name="T77" fmla="*/ 96 h 132"/>
                  <a:gd name="T78" fmla="*/ 193 w 230"/>
                  <a:gd name="T79" fmla="*/ 81 h 132"/>
                  <a:gd name="T80" fmla="*/ 208 w 230"/>
                  <a:gd name="T81" fmla="*/ 79 h 132"/>
                  <a:gd name="T82" fmla="*/ 204 w 230"/>
                  <a:gd name="T83" fmla="*/ 66 h 132"/>
                  <a:gd name="T84" fmla="*/ 217 w 230"/>
                  <a:gd name="T85" fmla="*/ 71 h 132"/>
                  <a:gd name="T86" fmla="*/ 230 w 230"/>
                  <a:gd name="T87" fmla="*/ 65 h 132"/>
                  <a:gd name="T88" fmla="*/ 216 w 230"/>
                  <a:gd name="T89" fmla="*/ 50 h 132"/>
                  <a:gd name="T90" fmla="*/ 222 w 230"/>
                  <a:gd name="T91" fmla="*/ 4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" h="132">
                    <a:moveTo>
                      <a:pt x="222" y="42"/>
                    </a:moveTo>
                    <a:cubicBezTo>
                      <a:pt x="210" y="38"/>
                      <a:pt x="210" y="38"/>
                      <a:pt x="210" y="38"/>
                    </a:cubicBezTo>
                    <a:cubicBezTo>
                      <a:pt x="195" y="30"/>
                      <a:pt x="195" y="30"/>
                      <a:pt x="195" y="30"/>
                    </a:cubicBezTo>
                    <a:cubicBezTo>
                      <a:pt x="195" y="30"/>
                      <a:pt x="190" y="22"/>
                      <a:pt x="184" y="20"/>
                    </a:cubicBezTo>
                    <a:cubicBezTo>
                      <a:pt x="178" y="18"/>
                      <a:pt x="157" y="17"/>
                      <a:pt x="157" y="17"/>
                    </a:cubicBezTo>
                    <a:cubicBezTo>
                      <a:pt x="157" y="17"/>
                      <a:pt x="151" y="4"/>
                      <a:pt x="145" y="4"/>
                    </a:cubicBezTo>
                    <a:cubicBezTo>
                      <a:pt x="139" y="4"/>
                      <a:pt x="136" y="12"/>
                      <a:pt x="128" y="12"/>
                    </a:cubicBezTo>
                    <a:cubicBezTo>
                      <a:pt x="120" y="12"/>
                      <a:pt x="118" y="8"/>
                      <a:pt x="113" y="8"/>
                    </a:cubicBezTo>
                    <a:cubicBezTo>
                      <a:pt x="108" y="8"/>
                      <a:pt x="104" y="13"/>
                      <a:pt x="104" y="13"/>
                    </a:cubicBezTo>
                    <a:cubicBezTo>
                      <a:pt x="104" y="13"/>
                      <a:pt x="84" y="6"/>
                      <a:pt x="81" y="7"/>
                    </a:cubicBezTo>
                    <a:cubicBezTo>
                      <a:pt x="78" y="8"/>
                      <a:pt x="73" y="9"/>
                      <a:pt x="73" y="9"/>
                    </a:cubicBezTo>
                    <a:cubicBezTo>
                      <a:pt x="73" y="9"/>
                      <a:pt x="66" y="4"/>
                      <a:pt x="60" y="2"/>
                    </a:cubicBezTo>
                    <a:cubicBezTo>
                      <a:pt x="54" y="0"/>
                      <a:pt x="52" y="2"/>
                      <a:pt x="46" y="5"/>
                    </a:cubicBezTo>
                    <a:cubicBezTo>
                      <a:pt x="40" y="8"/>
                      <a:pt x="33" y="8"/>
                      <a:pt x="13" y="11"/>
                    </a:cubicBezTo>
                    <a:cubicBezTo>
                      <a:pt x="7" y="12"/>
                      <a:pt x="3" y="14"/>
                      <a:pt x="0" y="16"/>
                    </a:cubicBezTo>
                    <a:cubicBezTo>
                      <a:pt x="0" y="20"/>
                      <a:pt x="1" y="23"/>
                      <a:pt x="1" y="23"/>
                    </a:cubicBezTo>
                    <a:cubicBezTo>
                      <a:pt x="1" y="23"/>
                      <a:pt x="2" y="58"/>
                      <a:pt x="11" y="60"/>
                    </a:cubicBezTo>
                    <a:cubicBezTo>
                      <a:pt x="13" y="60"/>
                      <a:pt x="14" y="62"/>
                      <a:pt x="14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2" y="75"/>
                      <a:pt x="56" y="72"/>
                      <a:pt x="64" y="71"/>
                    </a:cubicBezTo>
                    <a:cubicBezTo>
                      <a:pt x="72" y="70"/>
                      <a:pt x="75" y="81"/>
                      <a:pt x="74" y="86"/>
                    </a:cubicBezTo>
                    <a:cubicBezTo>
                      <a:pt x="73" y="91"/>
                      <a:pt x="65" y="98"/>
                      <a:pt x="65" y="98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71" y="108"/>
                      <a:pt x="73" y="108"/>
                      <a:pt x="74" y="108"/>
                    </a:cubicBezTo>
                    <a:cubicBezTo>
                      <a:pt x="87" y="110"/>
                      <a:pt x="103" y="119"/>
                      <a:pt x="103" y="119"/>
                    </a:cubicBezTo>
                    <a:cubicBezTo>
                      <a:pt x="103" y="132"/>
                      <a:pt x="103" y="132"/>
                      <a:pt x="103" y="132"/>
                    </a:cubicBezTo>
                    <a:cubicBezTo>
                      <a:pt x="103" y="132"/>
                      <a:pt x="119" y="128"/>
                      <a:pt x="127" y="127"/>
                    </a:cubicBezTo>
                    <a:cubicBezTo>
                      <a:pt x="135" y="126"/>
                      <a:pt x="137" y="132"/>
                      <a:pt x="137" y="132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165" y="130"/>
                      <a:pt x="165" y="130"/>
                      <a:pt x="165" y="130"/>
                    </a:cubicBezTo>
                    <a:cubicBezTo>
                      <a:pt x="169" y="122"/>
                      <a:pt x="169" y="122"/>
                      <a:pt x="169" y="122"/>
                    </a:cubicBezTo>
                    <a:cubicBezTo>
                      <a:pt x="169" y="122"/>
                      <a:pt x="177" y="115"/>
                      <a:pt x="187" y="115"/>
                    </a:cubicBezTo>
                    <a:cubicBezTo>
                      <a:pt x="197" y="115"/>
                      <a:pt x="186" y="124"/>
                      <a:pt x="193" y="123"/>
                    </a:cubicBezTo>
                    <a:cubicBezTo>
                      <a:pt x="200" y="122"/>
                      <a:pt x="193" y="111"/>
                      <a:pt x="188" y="103"/>
                    </a:cubicBezTo>
                    <a:cubicBezTo>
                      <a:pt x="183" y="95"/>
                      <a:pt x="195" y="96"/>
                      <a:pt x="195" y="96"/>
                    </a:cubicBezTo>
                    <a:cubicBezTo>
                      <a:pt x="195" y="96"/>
                      <a:pt x="191" y="88"/>
                      <a:pt x="193" y="81"/>
                    </a:cubicBezTo>
                    <a:cubicBezTo>
                      <a:pt x="195" y="74"/>
                      <a:pt x="208" y="79"/>
                      <a:pt x="208" y="79"/>
                    </a:cubicBezTo>
                    <a:cubicBezTo>
                      <a:pt x="204" y="66"/>
                      <a:pt x="204" y="66"/>
                      <a:pt x="204" y="66"/>
                    </a:cubicBezTo>
                    <a:cubicBezTo>
                      <a:pt x="204" y="66"/>
                      <a:pt x="211" y="71"/>
                      <a:pt x="217" y="71"/>
                    </a:cubicBezTo>
                    <a:cubicBezTo>
                      <a:pt x="223" y="71"/>
                      <a:pt x="230" y="65"/>
                      <a:pt x="230" y="65"/>
                    </a:cubicBezTo>
                    <a:cubicBezTo>
                      <a:pt x="230" y="65"/>
                      <a:pt x="214" y="55"/>
                      <a:pt x="216" y="50"/>
                    </a:cubicBezTo>
                    <a:cubicBezTo>
                      <a:pt x="217" y="48"/>
                      <a:pt x="219" y="45"/>
                      <a:pt x="222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7" name="Freeform 73">
                <a:extLst>
                  <a:ext uri="{FF2B5EF4-FFF2-40B4-BE49-F238E27FC236}">
                    <a16:creationId xmlns:a16="http://schemas.microsoft.com/office/drawing/2014/main" id="{2194DF73-2270-4921-BF72-793CD9C97F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10075" y="2540000"/>
                <a:ext cx="109537" cy="61913"/>
              </a:xfrm>
              <a:custGeom>
                <a:avLst/>
                <a:gdLst>
                  <a:gd name="T0" fmla="*/ 93 w 196"/>
                  <a:gd name="T1" fmla="*/ 17 h 109"/>
                  <a:gd name="T2" fmla="*/ 81 w 196"/>
                  <a:gd name="T3" fmla="*/ 17 h 109"/>
                  <a:gd name="T4" fmla="*/ 70 w 196"/>
                  <a:gd name="T5" fmla="*/ 15 h 109"/>
                  <a:gd name="T6" fmla="*/ 70 w 196"/>
                  <a:gd name="T7" fmla="*/ 16 h 109"/>
                  <a:gd name="T8" fmla="*/ 65 w 196"/>
                  <a:gd name="T9" fmla="*/ 26 h 109"/>
                  <a:gd name="T10" fmla="*/ 52 w 196"/>
                  <a:gd name="T11" fmla="*/ 19 h 109"/>
                  <a:gd name="T12" fmla="*/ 47 w 196"/>
                  <a:gd name="T13" fmla="*/ 28 h 109"/>
                  <a:gd name="T14" fmla="*/ 36 w 196"/>
                  <a:gd name="T15" fmla="*/ 43 h 109"/>
                  <a:gd name="T16" fmla="*/ 25 w 196"/>
                  <a:gd name="T17" fmla="*/ 43 h 109"/>
                  <a:gd name="T18" fmla="*/ 22 w 196"/>
                  <a:gd name="T19" fmla="*/ 56 h 109"/>
                  <a:gd name="T20" fmla="*/ 4 w 196"/>
                  <a:gd name="T21" fmla="*/ 72 h 109"/>
                  <a:gd name="T22" fmla="*/ 10 w 196"/>
                  <a:gd name="T23" fmla="*/ 80 h 109"/>
                  <a:gd name="T24" fmla="*/ 6 w 196"/>
                  <a:gd name="T25" fmla="*/ 89 h 109"/>
                  <a:gd name="T26" fmla="*/ 24 w 196"/>
                  <a:gd name="T27" fmla="*/ 73 h 109"/>
                  <a:gd name="T28" fmla="*/ 39 w 196"/>
                  <a:gd name="T29" fmla="*/ 75 h 109"/>
                  <a:gd name="T30" fmla="*/ 38 w 196"/>
                  <a:gd name="T31" fmla="*/ 93 h 109"/>
                  <a:gd name="T32" fmla="*/ 45 w 196"/>
                  <a:gd name="T33" fmla="*/ 103 h 109"/>
                  <a:gd name="T34" fmla="*/ 52 w 196"/>
                  <a:gd name="T35" fmla="*/ 103 h 109"/>
                  <a:gd name="T36" fmla="*/ 66 w 196"/>
                  <a:gd name="T37" fmla="*/ 96 h 109"/>
                  <a:gd name="T38" fmla="*/ 86 w 196"/>
                  <a:gd name="T39" fmla="*/ 101 h 109"/>
                  <a:gd name="T40" fmla="*/ 92 w 196"/>
                  <a:gd name="T41" fmla="*/ 81 h 109"/>
                  <a:gd name="T42" fmla="*/ 103 w 196"/>
                  <a:gd name="T43" fmla="*/ 75 h 109"/>
                  <a:gd name="T44" fmla="*/ 111 w 196"/>
                  <a:gd name="T45" fmla="*/ 90 h 109"/>
                  <a:gd name="T46" fmla="*/ 116 w 196"/>
                  <a:gd name="T47" fmla="*/ 91 h 109"/>
                  <a:gd name="T48" fmla="*/ 132 w 196"/>
                  <a:gd name="T49" fmla="*/ 108 h 109"/>
                  <a:gd name="T50" fmla="*/ 133 w 196"/>
                  <a:gd name="T51" fmla="*/ 93 h 109"/>
                  <a:gd name="T52" fmla="*/ 139 w 196"/>
                  <a:gd name="T53" fmla="*/ 87 h 109"/>
                  <a:gd name="T54" fmla="*/ 144 w 196"/>
                  <a:gd name="T55" fmla="*/ 71 h 109"/>
                  <a:gd name="T56" fmla="*/ 150 w 196"/>
                  <a:gd name="T57" fmla="*/ 83 h 109"/>
                  <a:gd name="T58" fmla="*/ 164 w 196"/>
                  <a:gd name="T59" fmla="*/ 80 h 109"/>
                  <a:gd name="T60" fmla="*/ 175 w 196"/>
                  <a:gd name="T61" fmla="*/ 85 h 109"/>
                  <a:gd name="T62" fmla="*/ 180 w 196"/>
                  <a:gd name="T63" fmla="*/ 79 h 109"/>
                  <a:gd name="T64" fmla="*/ 176 w 196"/>
                  <a:gd name="T65" fmla="*/ 66 h 109"/>
                  <a:gd name="T66" fmla="*/ 189 w 196"/>
                  <a:gd name="T67" fmla="*/ 68 h 109"/>
                  <a:gd name="T68" fmla="*/ 191 w 196"/>
                  <a:gd name="T69" fmla="*/ 55 h 109"/>
                  <a:gd name="T70" fmla="*/ 196 w 196"/>
                  <a:gd name="T71" fmla="*/ 54 h 109"/>
                  <a:gd name="T72" fmla="*/ 187 w 196"/>
                  <a:gd name="T73" fmla="*/ 43 h 109"/>
                  <a:gd name="T74" fmla="*/ 171 w 196"/>
                  <a:gd name="T75" fmla="*/ 55 h 109"/>
                  <a:gd name="T76" fmla="*/ 166 w 196"/>
                  <a:gd name="T77" fmla="*/ 43 h 109"/>
                  <a:gd name="T78" fmla="*/ 154 w 196"/>
                  <a:gd name="T79" fmla="*/ 44 h 109"/>
                  <a:gd name="T80" fmla="*/ 146 w 196"/>
                  <a:gd name="T81" fmla="*/ 42 h 109"/>
                  <a:gd name="T82" fmla="*/ 153 w 196"/>
                  <a:gd name="T83" fmla="*/ 29 h 109"/>
                  <a:gd name="T84" fmla="*/ 154 w 196"/>
                  <a:gd name="T85" fmla="*/ 19 h 109"/>
                  <a:gd name="T86" fmla="*/ 150 w 196"/>
                  <a:gd name="T87" fmla="*/ 19 h 109"/>
                  <a:gd name="T88" fmla="*/ 144 w 196"/>
                  <a:gd name="T89" fmla="*/ 11 h 109"/>
                  <a:gd name="T90" fmla="*/ 134 w 196"/>
                  <a:gd name="T91" fmla="*/ 8 h 109"/>
                  <a:gd name="T92" fmla="*/ 125 w 196"/>
                  <a:gd name="T93" fmla="*/ 8 h 109"/>
                  <a:gd name="T94" fmla="*/ 109 w 196"/>
                  <a:gd name="T95" fmla="*/ 1 h 109"/>
                  <a:gd name="T96" fmla="*/ 107 w 196"/>
                  <a:gd name="T97" fmla="*/ 14 h 109"/>
                  <a:gd name="T98" fmla="*/ 103 w 196"/>
                  <a:gd name="T99" fmla="*/ 10 h 109"/>
                  <a:gd name="T100" fmla="*/ 93 w 196"/>
                  <a:gd name="T101" fmla="*/ 1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6" h="109">
                    <a:moveTo>
                      <a:pt x="93" y="17"/>
                    </a:moveTo>
                    <a:cubicBezTo>
                      <a:pt x="81" y="17"/>
                      <a:pt x="81" y="17"/>
                      <a:pt x="81" y="17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8"/>
                      <a:pt x="41" y="37"/>
                      <a:pt x="36" y="43"/>
                    </a:cubicBezTo>
                    <a:cubicBezTo>
                      <a:pt x="31" y="49"/>
                      <a:pt x="25" y="43"/>
                      <a:pt x="25" y="43"/>
                    </a:cubicBezTo>
                    <a:cubicBezTo>
                      <a:pt x="25" y="43"/>
                      <a:pt x="28" y="49"/>
                      <a:pt x="22" y="56"/>
                    </a:cubicBezTo>
                    <a:cubicBezTo>
                      <a:pt x="16" y="63"/>
                      <a:pt x="4" y="72"/>
                      <a:pt x="4" y="72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0" y="88"/>
                      <a:pt x="6" y="89"/>
                    </a:cubicBezTo>
                    <a:cubicBezTo>
                      <a:pt x="12" y="90"/>
                      <a:pt x="17" y="77"/>
                      <a:pt x="24" y="73"/>
                    </a:cubicBezTo>
                    <a:cubicBezTo>
                      <a:pt x="31" y="69"/>
                      <a:pt x="39" y="75"/>
                      <a:pt x="39" y="75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8" y="93"/>
                      <a:pt x="45" y="99"/>
                      <a:pt x="45" y="103"/>
                    </a:cubicBezTo>
                    <a:cubicBezTo>
                      <a:pt x="52" y="103"/>
                      <a:pt x="52" y="103"/>
                      <a:pt x="52" y="103"/>
                    </a:cubicBezTo>
                    <a:cubicBezTo>
                      <a:pt x="52" y="103"/>
                      <a:pt x="61" y="96"/>
                      <a:pt x="66" y="96"/>
                    </a:cubicBezTo>
                    <a:cubicBezTo>
                      <a:pt x="71" y="96"/>
                      <a:pt x="76" y="109"/>
                      <a:pt x="86" y="101"/>
                    </a:cubicBezTo>
                    <a:cubicBezTo>
                      <a:pt x="96" y="92"/>
                      <a:pt x="92" y="81"/>
                      <a:pt x="92" y="81"/>
                    </a:cubicBezTo>
                    <a:cubicBezTo>
                      <a:pt x="92" y="81"/>
                      <a:pt x="99" y="75"/>
                      <a:pt x="103" y="75"/>
                    </a:cubicBezTo>
                    <a:cubicBezTo>
                      <a:pt x="107" y="75"/>
                      <a:pt x="111" y="90"/>
                      <a:pt x="111" y="90"/>
                    </a:cubicBezTo>
                    <a:cubicBezTo>
                      <a:pt x="116" y="91"/>
                      <a:pt x="116" y="91"/>
                      <a:pt x="116" y="91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9" y="87"/>
                      <a:pt x="139" y="87"/>
                      <a:pt x="139" y="87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50" y="83"/>
                      <a:pt x="150" y="83"/>
                      <a:pt x="150" y="83"/>
                    </a:cubicBezTo>
                    <a:cubicBezTo>
                      <a:pt x="164" y="80"/>
                      <a:pt x="164" y="80"/>
                      <a:pt x="164" y="80"/>
                    </a:cubicBezTo>
                    <a:cubicBezTo>
                      <a:pt x="175" y="85"/>
                      <a:pt x="175" y="85"/>
                      <a:pt x="175" y="85"/>
                    </a:cubicBezTo>
                    <a:cubicBezTo>
                      <a:pt x="180" y="79"/>
                      <a:pt x="180" y="79"/>
                      <a:pt x="180" y="79"/>
                    </a:cubicBezTo>
                    <a:cubicBezTo>
                      <a:pt x="180" y="79"/>
                      <a:pt x="165" y="68"/>
                      <a:pt x="176" y="66"/>
                    </a:cubicBezTo>
                    <a:cubicBezTo>
                      <a:pt x="187" y="64"/>
                      <a:pt x="189" y="68"/>
                      <a:pt x="189" y="68"/>
                    </a:cubicBezTo>
                    <a:cubicBezTo>
                      <a:pt x="191" y="55"/>
                      <a:pt x="191" y="55"/>
                      <a:pt x="191" y="55"/>
                    </a:cubicBezTo>
                    <a:cubicBezTo>
                      <a:pt x="196" y="54"/>
                      <a:pt x="196" y="54"/>
                      <a:pt x="196" y="54"/>
                    </a:cubicBezTo>
                    <a:cubicBezTo>
                      <a:pt x="195" y="50"/>
                      <a:pt x="192" y="44"/>
                      <a:pt x="187" y="43"/>
                    </a:cubicBezTo>
                    <a:cubicBezTo>
                      <a:pt x="176" y="43"/>
                      <a:pt x="178" y="52"/>
                      <a:pt x="171" y="55"/>
                    </a:cubicBezTo>
                    <a:cubicBezTo>
                      <a:pt x="163" y="57"/>
                      <a:pt x="166" y="43"/>
                      <a:pt x="166" y="43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54" y="44"/>
                      <a:pt x="150" y="44"/>
                      <a:pt x="146" y="42"/>
                    </a:cubicBezTo>
                    <a:cubicBezTo>
                      <a:pt x="142" y="39"/>
                      <a:pt x="148" y="31"/>
                      <a:pt x="153" y="29"/>
                    </a:cubicBezTo>
                    <a:cubicBezTo>
                      <a:pt x="159" y="27"/>
                      <a:pt x="154" y="19"/>
                      <a:pt x="154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34" y="8"/>
                      <a:pt x="134" y="8"/>
                      <a:pt x="134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16" y="0"/>
                      <a:pt x="109" y="1"/>
                    </a:cubicBezTo>
                    <a:cubicBezTo>
                      <a:pt x="102" y="2"/>
                      <a:pt x="107" y="14"/>
                      <a:pt x="107" y="14"/>
                    </a:cubicBezTo>
                    <a:cubicBezTo>
                      <a:pt x="103" y="10"/>
                      <a:pt x="103" y="10"/>
                      <a:pt x="103" y="10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8" name="Freeform 74">
                <a:extLst>
                  <a:ext uri="{FF2B5EF4-FFF2-40B4-BE49-F238E27FC236}">
                    <a16:creationId xmlns:a16="http://schemas.microsoft.com/office/drawing/2014/main" id="{2BA10CC0-FF46-433E-9F76-DDFFE1DCD0A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363" y="2562225"/>
                <a:ext cx="293687" cy="309563"/>
              </a:xfrm>
              <a:custGeom>
                <a:avLst/>
                <a:gdLst>
                  <a:gd name="T0" fmla="*/ 341 w 523"/>
                  <a:gd name="T1" fmla="*/ 483 h 554"/>
                  <a:gd name="T2" fmla="*/ 278 w 523"/>
                  <a:gd name="T3" fmla="*/ 485 h 554"/>
                  <a:gd name="T4" fmla="*/ 281 w 523"/>
                  <a:gd name="T5" fmla="*/ 507 h 554"/>
                  <a:gd name="T6" fmla="*/ 330 w 523"/>
                  <a:gd name="T7" fmla="*/ 531 h 554"/>
                  <a:gd name="T8" fmla="*/ 372 w 523"/>
                  <a:gd name="T9" fmla="*/ 513 h 554"/>
                  <a:gd name="T10" fmla="*/ 378 w 523"/>
                  <a:gd name="T11" fmla="*/ 479 h 554"/>
                  <a:gd name="T12" fmla="*/ 68 w 523"/>
                  <a:gd name="T13" fmla="*/ 320 h 554"/>
                  <a:gd name="T14" fmla="*/ 75 w 523"/>
                  <a:gd name="T15" fmla="*/ 381 h 554"/>
                  <a:gd name="T16" fmla="*/ 78 w 523"/>
                  <a:gd name="T17" fmla="*/ 424 h 554"/>
                  <a:gd name="T18" fmla="*/ 103 w 523"/>
                  <a:gd name="T19" fmla="*/ 414 h 554"/>
                  <a:gd name="T20" fmla="*/ 133 w 523"/>
                  <a:gd name="T21" fmla="*/ 388 h 554"/>
                  <a:gd name="T22" fmla="*/ 140 w 523"/>
                  <a:gd name="T23" fmla="*/ 352 h 554"/>
                  <a:gd name="T24" fmla="*/ 481 w 523"/>
                  <a:gd name="T25" fmla="*/ 337 h 554"/>
                  <a:gd name="T26" fmla="*/ 414 w 523"/>
                  <a:gd name="T27" fmla="*/ 281 h 554"/>
                  <a:gd name="T28" fmla="*/ 311 w 523"/>
                  <a:gd name="T29" fmla="*/ 216 h 554"/>
                  <a:gd name="T30" fmla="*/ 249 w 523"/>
                  <a:gd name="T31" fmla="*/ 148 h 554"/>
                  <a:gd name="T32" fmla="*/ 244 w 523"/>
                  <a:gd name="T33" fmla="*/ 92 h 554"/>
                  <a:gd name="T34" fmla="*/ 294 w 523"/>
                  <a:gd name="T35" fmla="*/ 46 h 554"/>
                  <a:gd name="T36" fmla="*/ 265 w 523"/>
                  <a:gd name="T37" fmla="*/ 29 h 554"/>
                  <a:gd name="T38" fmla="*/ 243 w 523"/>
                  <a:gd name="T39" fmla="*/ 16 h 554"/>
                  <a:gd name="T40" fmla="*/ 195 w 523"/>
                  <a:gd name="T41" fmla="*/ 7 h 554"/>
                  <a:gd name="T42" fmla="*/ 165 w 523"/>
                  <a:gd name="T43" fmla="*/ 16 h 554"/>
                  <a:gd name="T44" fmla="*/ 154 w 523"/>
                  <a:gd name="T45" fmla="*/ 40 h 554"/>
                  <a:gd name="T46" fmla="*/ 124 w 523"/>
                  <a:gd name="T47" fmla="*/ 44 h 554"/>
                  <a:gd name="T48" fmla="*/ 107 w 523"/>
                  <a:gd name="T49" fmla="*/ 54 h 554"/>
                  <a:gd name="T50" fmla="*/ 85 w 523"/>
                  <a:gd name="T51" fmla="*/ 51 h 554"/>
                  <a:gd name="T52" fmla="*/ 60 w 523"/>
                  <a:gd name="T53" fmla="*/ 62 h 554"/>
                  <a:gd name="T54" fmla="*/ 19 w 523"/>
                  <a:gd name="T55" fmla="*/ 64 h 554"/>
                  <a:gd name="T56" fmla="*/ 28 w 523"/>
                  <a:gd name="T57" fmla="*/ 93 h 554"/>
                  <a:gd name="T58" fmla="*/ 6 w 523"/>
                  <a:gd name="T59" fmla="*/ 118 h 554"/>
                  <a:gd name="T60" fmla="*/ 12 w 523"/>
                  <a:gd name="T61" fmla="*/ 141 h 554"/>
                  <a:gd name="T62" fmla="*/ 45 w 523"/>
                  <a:gd name="T63" fmla="*/ 160 h 554"/>
                  <a:gd name="T64" fmla="*/ 58 w 523"/>
                  <a:gd name="T65" fmla="*/ 173 h 554"/>
                  <a:gd name="T66" fmla="*/ 160 w 523"/>
                  <a:gd name="T67" fmla="*/ 192 h 554"/>
                  <a:gd name="T68" fmla="*/ 193 w 523"/>
                  <a:gd name="T69" fmla="*/ 236 h 554"/>
                  <a:gd name="T70" fmla="*/ 259 w 523"/>
                  <a:gd name="T71" fmla="*/ 294 h 554"/>
                  <a:gd name="T72" fmla="*/ 325 w 523"/>
                  <a:gd name="T73" fmla="*/ 334 h 554"/>
                  <a:gd name="T74" fmla="*/ 397 w 523"/>
                  <a:gd name="T75" fmla="*/ 373 h 554"/>
                  <a:gd name="T76" fmla="*/ 418 w 523"/>
                  <a:gd name="T77" fmla="*/ 446 h 554"/>
                  <a:gd name="T78" fmla="*/ 395 w 523"/>
                  <a:gd name="T79" fmla="*/ 489 h 554"/>
                  <a:gd name="T80" fmla="*/ 435 w 523"/>
                  <a:gd name="T81" fmla="*/ 466 h 554"/>
                  <a:gd name="T82" fmla="*/ 452 w 523"/>
                  <a:gd name="T83" fmla="*/ 408 h 554"/>
                  <a:gd name="T84" fmla="*/ 468 w 523"/>
                  <a:gd name="T85" fmla="*/ 361 h 554"/>
                  <a:gd name="T86" fmla="*/ 515 w 523"/>
                  <a:gd name="T87" fmla="*/ 36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23" h="554">
                    <a:moveTo>
                      <a:pt x="378" y="479"/>
                    </a:moveTo>
                    <a:cubicBezTo>
                      <a:pt x="378" y="479"/>
                      <a:pt x="365" y="472"/>
                      <a:pt x="358" y="474"/>
                    </a:cubicBezTo>
                    <a:cubicBezTo>
                      <a:pt x="351" y="476"/>
                      <a:pt x="341" y="483"/>
                      <a:pt x="341" y="483"/>
                    </a:cubicBezTo>
                    <a:cubicBezTo>
                      <a:pt x="341" y="483"/>
                      <a:pt x="322" y="486"/>
                      <a:pt x="314" y="486"/>
                    </a:cubicBezTo>
                    <a:cubicBezTo>
                      <a:pt x="306" y="486"/>
                      <a:pt x="292" y="470"/>
                      <a:pt x="289" y="473"/>
                    </a:cubicBezTo>
                    <a:cubicBezTo>
                      <a:pt x="286" y="476"/>
                      <a:pt x="278" y="485"/>
                      <a:pt x="278" y="485"/>
                    </a:cubicBezTo>
                    <a:cubicBezTo>
                      <a:pt x="265" y="477"/>
                      <a:pt x="265" y="477"/>
                      <a:pt x="265" y="477"/>
                    </a:cubicBezTo>
                    <a:cubicBezTo>
                      <a:pt x="265" y="477"/>
                      <a:pt x="245" y="482"/>
                      <a:pt x="253" y="494"/>
                    </a:cubicBezTo>
                    <a:cubicBezTo>
                      <a:pt x="264" y="510"/>
                      <a:pt x="276" y="505"/>
                      <a:pt x="281" y="507"/>
                    </a:cubicBezTo>
                    <a:cubicBezTo>
                      <a:pt x="286" y="509"/>
                      <a:pt x="291" y="517"/>
                      <a:pt x="293" y="521"/>
                    </a:cubicBezTo>
                    <a:cubicBezTo>
                      <a:pt x="295" y="525"/>
                      <a:pt x="317" y="535"/>
                      <a:pt x="317" y="535"/>
                    </a:cubicBezTo>
                    <a:cubicBezTo>
                      <a:pt x="330" y="531"/>
                      <a:pt x="330" y="531"/>
                      <a:pt x="330" y="531"/>
                    </a:cubicBezTo>
                    <a:cubicBezTo>
                      <a:pt x="330" y="531"/>
                      <a:pt x="344" y="552"/>
                      <a:pt x="363" y="553"/>
                    </a:cubicBezTo>
                    <a:cubicBezTo>
                      <a:pt x="382" y="554"/>
                      <a:pt x="377" y="537"/>
                      <a:pt x="377" y="537"/>
                    </a:cubicBezTo>
                    <a:cubicBezTo>
                      <a:pt x="377" y="537"/>
                      <a:pt x="372" y="520"/>
                      <a:pt x="372" y="513"/>
                    </a:cubicBezTo>
                    <a:cubicBezTo>
                      <a:pt x="372" y="506"/>
                      <a:pt x="377" y="496"/>
                      <a:pt x="383" y="491"/>
                    </a:cubicBezTo>
                    <a:cubicBezTo>
                      <a:pt x="389" y="486"/>
                      <a:pt x="383" y="469"/>
                      <a:pt x="383" y="469"/>
                    </a:cubicBezTo>
                    <a:lnTo>
                      <a:pt x="378" y="479"/>
                    </a:lnTo>
                    <a:close/>
                    <a:moveTo>
                      <a:pt x="119" y="312"/>
                    </a:moveTo>
                    <a:cubicBezTo>
                      <a:pt x="107" y="311"/>
                      <a:pt x="95" y="332"/>
                      <a:pt x="87" y="332"/>
                    </a:cubicBezTo>
                    <a:cubicBezTo>
                      <a:pt x="79" y="332"/>
                      <a:pt x="68" y="320"/>
                      <a:pt x="68" y="320"/>
                    </a:cubicBezTo>
                    <a:cubicBezTo>
                      <a:pt x="64" y="331"/>
                      <a:pt x="64" y="331"/>
                      <a:pt x="64" y="331"/>
                    </a:cubicBezTo>
                    <a:cubicBezTo>
                      <a:pt x="64" y="331"/>
                      <a:pt x="79" y="344"/>
                      <a:pt x="79" y="354"/>
                    </a:cubicBezTo>
                    <a:cubicBezTo>
                      <a:pt x="79" y="364"/>
                      <a:pt x="75" y="381"/>
                      <a:pt x="75" y="381"/>
                    </a:cubicBezTo>
                    <a:cubicBezTo>
                      <a:pt x="81" y="388"/>
                      <a:pt x="81" y="388"/>
                      <a:pt x="81" y="388"/>
                    </a:cubicBezTo>
                    <a:cubicBezTo>
                      <a:pt x="73" y="393"/>
                      <a:pt x="73" y="393"/>
                      <a:pt x="73" y="393"/>
                    </a:cubicBezTo>
                    <a:cubicBezTo>
                      <a:pt x="78" y="424"/>
                      <a:pt x="78" y="424"/>
                      <a:pt x="78" y="424"/>
                    </a:cubicBezTo>
                    <a:cubicBezTo>
                      <a:pt x="69" y="424"/>
                      <a:pt x="69" y="424"/>
                      <a:pt x="69" y="424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98" y="435"/>
                      <a:pt x="103" y="414"/>
                      <a:pt x="103" y="414"/>
                    </a:cubicBezTo>
                    <a:cubicBezTo>
                      <a:pt x="103" y="414"/>
                      <a:pt x="115" y="430"/>
                      <a:pt x="124" y="423"/>
                    </a:cubicBezTo>
                    <a:cubicBezTo>
                      <a:pt x="133" y="416"/>
                      <a:pt x="129" y="398"/>
                      <a:pt x="129" y="398"/>
                    </a:cubicBezTo>
                    <a:cubicBezTo>
                      <a:pt x="133" y="388"/>
                      <a:pt x="133" y="388"/>
                      <a:pt x="133" y="388"/>
                    </a:cubicBezTo>
                    <a:cubicBezTo>
                      <a:pt x="133" y="371"/>
                      <a:pt x="133" y="371"/>
                      <a:pt x="133" y="371"/>
                    </a:cubicBezTo>
                    <a:cubicBezTo>
                      <a:pt x="133" y="371"/>
                      <a:pt x="127" y="369"/>
                      <a:pt x="128" y="364"/>
                    </a:cubicBezTo>
                    <a:cubicBezTo>
                      <a:pt x="129" y="359"/>
                      <a:pt x="140" y="359"/>
                      <a:pt x="140" y="352"/>
                    </a:cubicBezTo>
                    <a:cubicBezTo>
                      <a:pt x="140" y="345"/>
                      <a:pt x="131" y="313"/>
                      <a:pt x="119" y="312"/>
                    </a:cubicBezTo>
                    <a:close/>
                    <a:moveTo>
                      <a:pt x="515" y="363"/>
                    </a:moveTo>
                    <a:cubicBezTo>
                      <a:pt x="507" y="354"/>
                      <a:pt x="481" y="337"/>
                      <a:pt x="481" y="337"/>
                    </a:cubicBezTo>
                    <a:cubicBezTo>
                      <a:pt x="451" y="321"/>
                      <a:pt x="451" y="321"/>
                      <a:pt x="451" y="321"/>
                    </a:cubicBezTo>
                    <a:cubicBezTo>
                      <a:pt x="451" y="321"/>
                      <a:pt x="398" y="308"/>
                      <a:pt x="402" y="299"/>
                    </a:cubicBezTo>
                    <a:cubicBezTo>
                      <a:pt x="406" y="290"/>
                      <a:pt x="415" y="289"/>
                      <a:pt x="414" y="281"/>
                    </a:cubicBezTo>
                    <a:cubicBezTo>
                      <a:pt x="413" y="273"/>
                      <a:pt x="365" y="271"/>
                      <a:pt x="365" y="271"/>
                    </a:cubicBezTo>
                    <a:cubicBezTo>
                      <a:pt x="365" y="271"/>
                      <a:pt x="351" y="266"/>
                      <a:pt x="334" y="249"/>
                    </a:cubicBezTo>
                    <a:cubicBezTo>
                      <a:pt x="317" y="232"/>
                      <a:pt x="311" y="216"/>
                      <a:pt x="311" y="216"/>
                    </a:cubicBezTo>
                    <a:cubicBezTo>
                      <a:pt x="311" y="216"/>
                      <a:pt x="306" y="192"/>
                      <a:pt x="296" y="186"/>
                    </a:cubicBezTo>
                    <a:cubicBezTo>
                      <a:pt x="286" y="180"/>
                      <a:pt x="275" y="170"/>
                      <a:pt x="275" y="170"/>
                    </a:cubicBezTo>
                    <a:cubicBezTo>
                      <a:pt x="249" y="148"/>
                      <a:pt x="249" y="148"/>
                      <a:pt x="249" y="148"/>
                    </a:cubicBezTo>
                    <a:cubicBezTo>
                      <a:pt x="249" y="148"/>
                      <a:pt x="235" y="126"/>
                      <a:pt x="240" y="124"/>
                    </a:cubicBezTo>
                    <a:cubicBezTo>
                      <a:pt x="245" y="122"/>
                      <a:pt x="253" y="120"/>
                      <a:pt x="253" y="115"/>
                    </a:cubicBezTo>
                    <a:cubicBezTo>
                      <a:pt x="253" y="110"/>
                      <a:pt x="236" y="101"/>
                      <a:pt x="244" y="92"/>
                    </a:cubicBezTo>
                    <a:cubicBezTo>
                      <a:pt x="252" y="83"/>
                      <a:pt x="275" y="77"/>
                      <a:pt x="275" y="77"/>
                    </a:cubicBezTo>
                    <a:cubicBezTo>
                      <a:pt x="289" y="71"/>
                      <a:pt x="289" y="71"/>
                      <a:pt x="289" y="71"/>
                    </a:cubicBezTo>
                    <a:cubicBezTo>
                      <a:pt x="294" y="46"/>
                      <a:pt x="294" y="46"/>
                      <a:pt x="294" y="46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43"/>
                      <a:pt x="294" y="36"/>
                      <a:pt x="291" y="30"/>
                    </a:cubicBezTo>
                    <a:cubicBezTo>
                      <a:pt x="288" y="25"/>
                      <a:pt x="265" y="29"/>
                      <a:pt x="265" y="29"/>
                    </a:cubicBezTo>
                    <a:cubicBezTo>
                      <a:pt x="253" y="29"/>
                      <a:pt x="253" y="29"/>
                      <a:pt x="253" y="29"/>
                    </a:cubicBezTo>
                    <a:cubicBezTo>
                      <a:pt x="248" y="16"/>
                      <a:pt x="248" y="16"/>
                      <a:pt x="248" y="16"/>
                    </a:cubicBezTo>
                    <a:cubicBezTo>
                      <a:pt x="243" y="16"/>
                      <a:pt x="243" y="16"/>
                      <a:pt x="243" y="16"/>
                    </a:cubicBezTo>
                    <a:cubicBezTo>
                      <a:pt x="243" y="16"/>
                      <a:pt x="242" y="2"/>
                      <a:pt x="233" y="1"/>
                    </a:cubicBezTo>
                    <a:cubicBezTo>
                      <a:pt x="223" y="0"/>
                      <a:pt x="221" y="9"/>
                      <a:pt x="221" y="9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65" y="16"/>
                      <a:pt x="165" y="16"/>
                      <a:pt x="165" y="16"/>
                    </a:cubicBezTo>
                    <a:cubicBezTo>
                      <a:pt x="163" y="29"/>
                      <a:pt x="163" y="29"/>
                      <a:pt x="163" y="29"/>
                    </a:cubicBezTo>
                    <a:cubicBezTo>
                      <a:pt x="163" y="29"/>
                      <a:pt x="161" y="25"/>
                      <a:pt x="150" y="27"/>
                    </a:cubicBezTo>
                    <a:cubicBezTo>
                      <a:pt x="139" y="29"/>
                      <a:pt x="154" y="40"/>
                      <a:pt x="154" y="40"/>
                    </a:cubicBezTo>
                    <a:cubicBezTo>
                      <a:pt x="149" y="46"/>
                      <a:pt x="149" y="46"/>
                      <a:pt x="149" y="46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1" y="36"/>
                      <a:pt x="77" y="36"/>
                    </a:cubicBezTo>
                    <a:cubicBezTo>
                      <a:pt x="73" y="36"/>
                      <a:pt x="66" y="42"/>
                      <a:pt x="66" y="42"/>
                    </a:cubicBezTo>
                    <a:cubicBezTo>
                      <a:pt x="66" y="42"/>
                      <a:pt x="70" y="53"/>
                      <a:pt x="60" y="62"/>
                    </a:cubicBezTo>
                    <a:cubicBezTo>
                      <a:pt x="50" y="70"/>
                      <a:pt x="45" y="57"/>
                      <a:pt x="40" y="57"/>
                    </a:cubicBezTo>
                    <a:cubicBezTo>
                      <a:pt x="35" y="57"/>
                      <a:pt x="26" y="64"/>
                      <a:pt x="26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8"/>
                      <a:pt x="9" y="72"/>
                      <a:pt x="9" y="72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28" y="84"/>
                      <a:pt x="28" y="93"/>
                    </a:cubicBezTo>
                    <a:cubicBezTo>
                      <a:pt x="28" y="102"/>
                      <a:pt x="9" y="103"/>
                      <a:pt x="9" y="103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13" y="118"/>
                      <a:pt x="17" y="121"/>
                      <a:pt x="18" y="126"/>
                    </a:cubicBezTo>
                    <a:cubicBezTo>
                      <a:pt x="19" y="131"/>
                      <a:pt x="13" y="131"/>
                      <a:pt x="12" y="141"/>
                    </a:cubicBezTo>
                    <a:cubicBezTo>
                      <a:pt x="11" y="151"/>
                      <a:pt x="25" y="152"/>
                      <a:pt x="25" y="152"/>
                    </a:cubicBezTo>
                    <a:cubicBezTo>
                      <a:pt x="28" y="158"/>
                      <a:pt x="28" y="158"/>
                      <a:pt x="28" y="158"/>
                    </a:cubicBezTo>
                    <a:cubicBezTo>
                      <a:pt x="28" y="158"/>
                      <a:pt x="42" y="156"/>
                      <a:pt x="45" y="160"/>
                    </a:cubicBezTo>
                    <a:cubicBezTo>
                      <a:pt x="48" y="164"/>
                      <a:pt x="42" y="174"/>
                      <a:pt x="38" y="174"/>
                    </a:cubicBezTo>
                    <a:cubicBezTo>
                      <a:pt x="36" y="174"/>
                      <a:pt x="35" y="176"/>
                      <a:pt x="35" y="179"/>
                    </a:cubicBezTo>
                    <a:cubicBezTo>
                      <a:pt x="44" y="178"/>
                      <a:pt x="54" y="177"/>
                      <a:pt x="58" y="173"/>
                    </a:cubicBezTo>
                    <a:cubicBezTo>
                      <a:pt x="65" y="166"/>
                      <a:pt x="83" y="145"/>
                      <a:pt x="93" y="145"/>
                    </a:cubicBezTo>
                    <a:cubicBezTo>
                      <a:pt x="103" y="145"/>
                      <a:pt x="132" y="152"/>
                      <a:pt x="144" y="162"/>
                    </a:cubicBezTo>
                    <a:cubicBezTo>
                      <a:pt x="156" y="172"/>
                      <a:pt x="160" y="192"/>
                      <a:pt x="160" y="192"/>
                    </a:cubicBezTo>
                    <a:cubicBezTo>
                      <a:pt x="168" y="200"/>
                      <a:pt x="168" y="200"/>
                      <a:pt x="168" y="200"/>
                    </a:cubicBezTo>
                    <a:cubicBezTo>
                      <a:pt x="168" y="200"/>
                      <a:pt x="160" y="221"/>
                      <a:pt x="169" y="226"/>
                    </a:cubicBezTo>
                    <a:cubicBezTo>
                      <a:pt x="178" y="231"/>
                      <a:pt x="193" y="236"/>
                      <a:pt x="193" y="236"/>
                    </a:cubicBezTo>
                    <a:cubicBezTo>
                      <a:pt x="197" y="249"/>
                      <a:pt x="197" y="249"/>
                      <a:pt x="197" y="249"/>
                    </a:cubicBezTo>
                    <a:cubicBezTo>
                      <a:pt x="217" y="250"/>
                      <a:pt x="217" y="250"/>
                      <a:pt x="217" y="250"/>
                    </a:cubicBezTo>
                    <a:cubicBezTo>
                      <a:pt x="217" y="250"/>
                      <a:pt x="250" y="284"/>
                      <a:pt x="259" y="294"/>
                    </a:cubicBezTo>
                    <a:cubicBezTo>
                      <a:pt x="268" y="304"/>
                      <a:pt x="276" y="313"/>
                      <a:pt x="276" y="313"/>
                    </a:cubicBezTo>
                    <a:cubicBezTo>
                      <a:pt x="303" y="314"/>
                      <a:pt x="303" y="314"/>
                      <a:pt x="303" y="314"/>
                    </a:cubicBezTo>
                    <a:cubicBezTo>
                      <a:pt x="303" y="314"/>
                      <a:pt x="310" y="329"/>
                      <a:pt x="325" y="334"/>
                    </a:cubicBezTo>
                    <a:cubicBezTo>
                      <a:pt x="340" y="339"/>
                      <a:pt x="359" y="335"/>
                      <a:pt x="362" y="342"/>
                    </a:cubicBezTo>
                    <a:cubicBezTo>
                      <a:pt x="365" y="349"/>
                      <a:pt x="366" y="372"/>
                      <a:pt x="379" y="375"/>
                    </a:cubicBezTo>
                    <a:cubicBezTo>
                      <a:pt x="392" y="378"/>
                      <a:pt x="397" y="373"/>
                      <a:pt x="397" y="373"/>
                    </a:cubicBezTo>
                    <a:cubicBezTo>
                      <a:pt x="397" y="373"/>
                      <a:pt x="400" y="392"/>
                      <a:pt x="402" y="406"/>
                    </a:cubicBezTo>
                    <a:cubicBezTo>
                      <a:pt x="404" y="420"/>
                      <a:pt x="417" y="419"/>
                      <a:pt x="417" y="429"/>
                    </a:cubicBezTo>
                    <a:cubicBezTo>
                      <a:pt x="417" y="439"/>
                      <a:pt x="418" y="446"/>
                      <a:pt x="418" y="446"/>
                    </a:cubicBezTo>
                    <a:cubicBezTo>
                      <a:pt x="405" y="445"/>
                      <a:pt x="405" y="445"/>
                      <a:pt x="405" y="445"/>
                    </a:cubicBezTo>
                    <a:cubicBezTo>
                      <a:pt x="404" y="460"/>
                      <a:pt x="404" y="460"/>
                      <a:pt x="404" y="460"/>
                    </a:cubicBezTo>
                    <a:cubicBezTo>
                      <a:pt x="404" y="460"/>
                      <a:pt x="384" y="489"/>
                      <a:pt x="395" y="489"/>
                    </a:cubicBezTo>
                    <a:cubicBezTo>
                      <a:pt x="406" y="489"/>
                      <a:pt x="414" y="483"/>
                      <a:pt x="414" y="483"/>
                    </a:cubicBezTo>
                    <a:cubicBezTo>
                      <a:pt x="422" y="468"/>
                      <a:pt x="422" y="468"/>
                      <a:pt x="422" y="468"/>
                    </a:cubicBezTo>
                    <a:cubicBezTo>
                      <a:pt x="435" y="466"/>
                      <a:pt x="435" y="466"/>
                      <a:pt x="435" y="466"/>
                    </a:cubicBezTo>
                    <a:cubicBezTo>
                      <a:pt x="435" y="466"/>
                      <a:pt x="432" y="444"/>
                      <a:pt x="436" y="441"/>
                    </a:cubicBezTo>
                    <a:cubicBezTo>
                      <a:pt x="440" y="438"/>
                      <a:pt x="461" y="432"/>
                      <a:pt x="461" y="432"/>
                    </a:cubicBezTo>
                    <a:cubicBezTo>
                      <a:pt x="461" y="432"/>
                      <a:pt x="456" y="412"/>
                      <a:pt x="452" y="408"/>
                    </a:cubicBezTo>
                    <a:cubicBezTo>
                      <a:pt x="448" y="404"/>
                      <a:pt x="430" y="399"/>
                      <a:pt x="431" y="392"/>
                    </a:cubicBezTo>
                    <a:cubicBezTo>
                      <a:pt x="432" y="385"/>
                      <a:pt x="445" y="351"/>
                      <a:pt x="453" y="354"/>
                    </a:cubicBezTo>
                    <a:cubicBezTo>
                      <a:pt x="461" y="357"/>
                      <a:pt x="468" y="361"/>
                      <a:pt x="468" y="361"/>
                    </a:cubicBezTo>
                    <a:cubicBezTo>
                      <a:pt x="488" y="361"/>
                      <a:pt x="488" y="361"/>
                      <a:pt x="488" y="361"/>
                    </a:cubicBezTo>
                    <a:cubicBezTo>
                      <a:pt x="488" y="361"/>
                      <a:pt x="491" y="384"/>
                      <a:pt x="505" y="385"/>
                    </a:cubicBezTo>
                    <a:cubicBezTo>
                      <a:pt x="519" y="386"/>
                      <a:pt x="523" y="372"/>
                      <a:pt x="515" y="36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59" name="Freeform 75">
                <a:extLst>
                  <a:ext uri="{FF2B5EF4-FFF2-40B4-BE49-F238E27FC236}">
                    <a16:creationId xmlns:a16="http://schemas.microsoft.com/office/drawing/2014/main" id="{8BB43105-BDC3-4F30-859D-039DD37A41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4538" y="2446338"/>
                <a:ext cx="157162" cy="74613"/>
              </a:xfrm>
              <a:custGeom>
                <a:avLst/>
                <a:gdLst>
                  <a:gd name="T0" fmla="*/ 268 w 280"/>
                  <a:gd name="T1" fmla="*/ 67 h 132"/>
                  <a:gd name="T2" fmla="*/ 255 w 280"/>
                  <a:gd name="T3" fmla="*/ 60 h 132"/>
                  <a:gd name="T4" fmla="*/ 240 w 280"/>
                  <a:gd name="T5" fmla="*/ 57 h 132"/>
                  <a:gd name="T6" fmla="*/ 219 w 280"/>
                  <a:gd name="T7" fmla="*/ 42 h 132"/>
                  <a:gd name="T8" fmla="*/ 196 w 280"/>
                  <a:gd name="T9" fmla="*/ 47 h 132"/>
                  <a:gd name="T10" fmla="*/ 177 w 280"/>
                  <a:gd name="T11" fmla="*/ 35 h 132"/>
                  <a:gd name="T12" fmla="*/ 178 w 280"/>
                  <a:gd name="T13" fmla="*/ 28 h 132"/>
                  <a:gd name="T14" fmla="*/ 159 w 280"/>
                  <a:gd name="T15" fmla="*/ 24 h 132"/>
                  <a:gd name="T16" fmla="*/ 132 w 280"/>
                  <a:gd name="T17" fmla="*/ 13 h 132"/>
                  <a:gd name="T18" fmla="*/ 116 w 280"/>
                  <a:gd name="T19" fmla="*/ 2 h 132"/>
                  <a:gd name="T20" fmla="*/ 108 w 280"/>
                  <a:gd name="T21" fmla="*/ 11 h 132"/>
                  <a:gd name="T22" fmla="*/ 87 w 280"/>
                  <a:gd name="T23" fmla="*/ 11 h 132"/>
                  <a:gd name="T24" fmla="*/ 72 w 280"/>
                  <a:gd name="T25" fmla="*/ 19 h 132"/>
                  <a:gd name="T26" fmla="*/ 56 w 280"/>
                  <a:gd name="T27" fmla="*/ 24 h 132"/>
                  <a:gd name="T28" fmla="*/ 38 w 280"/>
                  <a:gd name="T29" fmla="*/ 36 h 132"/>
                  <a:gd name="T30" fmla="*/ 21 w 280"/>
                  <a:gd name="T31" fmla="*/ 36 h 132"/>
                  <a:gd name="T32" fmla="*/ 11 w 280"/>
                  <a:gd name="T33" fmla="*/ 42 h 132"/>
                  <a:gd name="T34" fmla="*/ 5 w 280"/>
                  <a:gd name="T35" fmla="*/ 50 h 132"/>
                  <a:gd name="T36" fmla="*/ 17 w 280"/>
                  <a:gd name="T37" fmla="*/ 60 h 132"/>
                  <a:gd name="T38" fmla="*/ 19 w 280"/>
                  <a:gd name="T39" fmla="*/ 74 h 132"/>
                  <a:gd name="T40" fmla="*/ 27 w 280"/>
                  <a:gd name="T41" fmla="*/ 82 h 132"/>
                  <a:gd name="T42" fmla="*/ 42 w 280"/>
                  <a:gd name="T43" fmla="*/ 90 h 132"/>
                  <a:gd name="T44" fmla="*/ 49 w 280"/>
                  <a:gd name="T45" fmla="*/ 98 h 132"/>
                  <a:gd name="T46" fmla="*/ 65 w 280"/>
                  <a:gd name="T47" fmla="*/ 108 h 132"/>
                  <a:gd name="T48" fmla="*/ 87 w 280"/>
                  <a:gd name="T49" fmla="*/ 131 h 132"/>
                  <a:gd name="T50" fmla="*/ 110 w 280"/>
                  <a:gd name="T51" fmla="*/ 132 h 132"/>
                  <a:gd name="T52" fmla="*/ 115 w 280"/>
                  <a:gd name="T53" fmla="*/ 119 h 132"/>
                  <a:gd name="T54" fmla="*/ 142 w 280"/>
                  <a:gd name="T55" fmla="*/ 112 h 132"/>
                  <a:gd name="T56" fmla="*/ 158 w 280"/>
                  <a:gd name="T57" fmla="*/ 113 h 132"/>
                  <a:gd name="T58" fmla="*/ 173 w 280"/>
                  <a:gd name="T59" fmla="*/ 120 h 132"/>
                  <a:gd name="T60" fmla="*/ 200 w 280"/>
                  <a:gd name="T61" fmla="*/ 123 h 132"/>
                  <a:gd name="T62" fmla="*/ 221 w 280"/>
                  <a:gd name="T63" fmla="*/ 116 h 132"/>
                  <a:gd name="T64" fmla="*/ 255 w 280"/>
                  <a:gd name="T65" fmla="*/ 105 h 132"/>
                  <a:gd name="T66" fmla="*/ 269 w 280"/>
                  <a:gd name="T67" fmla="*/ 86 h 132"/>
                  <a:gd name="T68" fmla="*/ 275 w 280"/>
                  <a:gd name="T69" fmla="*/ 7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132">
                    <a:moveTo>
                      <a:pt x="275" y="73"/>
                    </a:moveTo>
                    <a:cubicBezTo>
                      <a:pt x="268" y="67"/>
                      <a:pt x="268" y="67"/>
                      <a:pt x="268" y="67"/>
                    </a:cubicBezTo>
                    <a:cubicBezTo>
                      <a:pt x="269" y="62"/>
                      <a:pt x="269" y="62"/>
                      <a:pt x="269" y="62"/>
                    </a:cubicBezTo>
                    <a:cubicBezTo>
                      <a:pt x="269" y="62"/>
                      <a:pt x="259" y="60"/>
                      <a:pt x="255" y="60"/>
                    </a:cubicBezTo>
                    <a:cubicBezTo>
                      <a:pt x="251" y="60"/>
                      <a:pt x="247" y="51"/>
                      <a:pt x="247" y="51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40" y="57"/>
                      <a:pt x="235" y="44"/>
                      <a:pt x="227" y="43"/>
                    </a:cubicBezTo>
                    <a:cubicBezTo>
                      <a:pt x="219" y="42"/>
                      <a:pt x="219" y="42"/>
                      <a:pt x="219" y="42"/>
                    </a:cubicBezTo>
                    <a:cubicBezTo>
                      <a:pt x="219" y="42"/>
                      <a:pt x="224" y="35"/>
                      <a:pt x="211" y="39"/>
                    </a:cubicBezTo>
                    <a:cubicBezTo>
                      <a:pt x="198" y="43"/>
                      <a:pt x="196" y="47"/>
                      <a:pt x="196" y="47"/>
                    </a:cubicBezTo>
                    <a:cubicBezTo>
                      <a:pt x="196" y="47"/>
                      <a:pt x="185" y="45"/>
                      <a:pt x="181" y="43"/>
                    </a:cubicBezTo>
                    <a:cubicBezTo>
                      <a:pt x="177" y="41"/>
                      <a:pt x="177" y="35"/>
                      <a:pt x="177" y="35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5" y="23"/>
                      <a:pt x="162" y="24"/>
                      <a:pt x="159" y="24"/>
                    </a:cubicBezTo>
                    <a:cubicBezTo>
                      <a:pt x="156" y="24"/>
                      <a:pt x="158" y="18"/>
                      <a:pt x="146" y="14"/>
                    </a:cubicBezTo>
                    <a:cubicBezTo>
                      <a:pt x="134" y="10"/>
                      <a:pt x="132" y="13"/>
                      <a:pt x="132" y="1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4" y="6"/>
                      <a:pt x="111" y="11"/>
                      <a:pt x="108" y="11"/>
                    </a:cubicBezTo>
                    <a:cubicBezTo>
                      <a:pt x="103" y="12"/>
                      <a:pt x="98" y="0"/>
                      <a:pt x="96" y="1"/>
                    </a:cubicBezTo>
                    <a:cubicBezTo>
                      <a:pt x="94" y="2"/>
                      <a:pt x="89" y="8"/>
                      <a:pt x="87" y="11"/>
                    </a:cubicBezTo>
                    <a:cubicBezTo>
                      <a:pt x="84" y="14"/>
                      <a:pt x="73" y="13"/>
                      <a:pt x="73" y="13"/>
                    </a:cubicBezTo>
                    <a:cubicBezTo>
                      <a:pt x="73" y="13"/>
                      <a:pt x="75" y="18"/>
                      <a:pt x="72" y="19"/>
                    </a:cubicBezTo>
                    <a:cubicBezTo>
                      <a:pt x="69" y="20"/>
                      <a:pt x="58" y="20"/>
                      <a:pt x="58" y="20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40" y="32"/>
                      <a:pt x="31" y="30"/>
                    </a:cubicBezTo>
                    <a:cubicBezTo>
                      <a:pt x="23" y="28"/>
                      <a:pt x="21" y="36"/>
                      <a:pt x="21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5" y="41"/>
                      <a:pt x="11" y="42"/>
                    </a:cubicBezTo>
                    <a:cubicBezTo>
                      <a:pt x="7" y="42"/>
                      <a:pt x="7" y="36"/>
                      <a:pt x="3" y="38"/>
                    </a:cubicBezTo>
                    <a:cubicBezTo>
                      <a:pt x="0" y="41"/>
                      <a:pt x="5" y="50"/>
                      <a:pt x="5" y="50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9" y="64"/>
                      <a:pt x="10" y="66"/>
                    </a:cubicBezTo>
                    <a:cubicBezTo>
                      <a:pt x="11" y="68"/>
                      <a:pt x="19" y="74"/>
                      <a:pt x="19" y="74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2"/>
                      <a:pt x="21" y="87"/>
                      <a:pt x="29" y="88"/>
                    </a:cubicBezTo>
                    <a:cubicBezTo>
                      <a:pt x="36" y="88"/>
                      <a:pt x="42" y="90"/>
                      <a:pt x="42" y="90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5" y="107"/>
                      <a:pt x="60" y="105"/>
                      <a:pt x="65" y="108"/>
                    </a:cubicBezTo>
                    <a:cubicBezTo>
                      <a:pt x="71" y="112"/>
                      <a:pt x="72" y="119"/>
                      <a:pt x="72" y="119"/>
                    </a:cubicBezTo>
                    <a:cubicBezTo>
                      <a:pt x="72" y="119"/>
                      <a:pt x="80" y="131"/>
                      <a:pt x="87" y="131"/>
                    </a:cubicBezTo>
                    <a:cubicBezTo>
                      <a:pt x="95" y="131"/>
                      <a:pt x="101" y="127"/>
                      <a:pt x="101" y="127"/>
                    </a:cubicBezTo>
                    <a:cubicBezTo>
                      <a:pt x="110" y="132"/>
                      <a:pt x="110" y="132"/>
                      <a:pt x="110" y="132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5" y="119"/>
                      <a:pt x="122" y="106"/>
                      <a:pt x="125" y="105"/>
                    </a:cubicBezTo>
                    <a:cubicBezTo>
                      <a:pt x="129" y="104"/>
                      <a:pt x="142" y="112"/>
                      <a:pt x="142" y="112"/>
                    </a:cubicBezTo>
                    <a:cubicBezTo>
                      <a:pt x="151" y="118"/>
                      <a:pt x="151" y="118"/>
                      <a:pt x="151" y="118"/>
                    </a:cubicBezTo>
                    <a:cubicBezTo>
                      <a:pt x="158" y="113"/>
                      <a:pt x="158" y="113"/>
                      <a:pt x="158" y="113"/>
                    </a:cubicBezTo>
                    <a:cubicBezTo>
                      <a:pt x="165" y="121"/>
                      <a:pt x="165" y="121"/>
                      <a:pt x="165" y="121"/>
                    </a:cubicBezTo>
                    <a:cubicBezTo>
                      <a:pt x="173" y="120"/>
                      <a:pt x="173" y="120"/>
                      <a:pt x="173" y="120"/>
                    </a:cubicBezTo>
                    <a:cubicBezTo>
                      <a:pt x="173" y="120"/>
                      <a:pt x="177" y="113"/>
                      <a:pt x="184" y="115"/>
                    </a:cubicBezTo>
                    <a:cubicBezTo>
                      <a:pt x="192" y="118"/>
                      <a:pt x="200" y="123"/>
                      <a:pt x="200" y="123"/>
                    </a:cubicBezTo>
                    <a:cubicBezTo>
                      <a:pt x="200" y="123"/>
                      <a:pt x="205" y="119"/>
                      <a:pt x="209" y="118"/>
                    </a:cubicBezTo>
                    <a:cubicBezTo>
                      <a:pt x="212" y="117"/>
                      <a:pt x="218" y="117"/>
                      <a:pt x="221" y="116"/>
                    </a:cubicBezTo>
                    <a:cubicBezTo>
                      <a:pt x="222" y="118"/>
                      <a:pt x="228" y="120"/>
                      <a:pt x="233" y="117"/>
                    </a:cubicBezTo>
                    <a:cubicBezTo>
                      <a:pt x="240" y="112"/>
                      <a:pt x="255" y="105"/>
                      <a:pt x="255" y="105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69" y="86"/>
                      <a:pt x="269" y="86"/>
                      <a:pt x="269" y="86"/>
                    </a:cubicBezTo>
                    <a:cubicBezTo>
                      <a:pt x="280" y="79"/>
                      <a:pt x="280" y="79"/>
                      <a:pt x="280" y="79"/>
                    </a:cubicBezTo>
                    <a:cubicBezTo>
                      <a:pt x="277" y="76"/>
                      <a:pt x="275" y="73"/>
                      <a:pt x="275" y="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0" name="Freeform 76">
                <a:extLst>
                  <a:ext uri="{FF2B5EF4-FFF2-40B4-BE49-F238E27FC236}">
                    <a16:creationId xmlns:a16="http://schemas.microsoft.com/office/drawing/2014/main" id="{F886F6DF-9438-47DF-83A5-CAB24D3D01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98988" y="2338388"/>
                <a:ext cx="234950" cy="168275"/>
              </a:xfrm>
              <a:custGeom>
                <a:avLst/>
                <a:gdLst>
                  <a:gd name="T0" fmla="*/ 312 w 419"/>
                  <a:gd name="T1" fmla="*/ 276 h 301"/>
                  <a:gd name="T2" fmla="*/ 351 w 419"/>
                  <a:gd name="T3" fmla="*/ 293 h 301"/>
                  <a:gd name="T4" fmla="*/ 371 w 419"/>
                  <a:gd name="T5" fmla="*/ 301 h 301"/>
                  <a:gd name="T6" fmla="*/ 364 w 419"/>
                  <a:gd name="T7" fmla="*/ 265 h 301"/>
                  <a:gd name="T8" fmla="*/ 417 w 419"/>
                  <a:gd name="T9" fmla="*/ 224 h 301"/>
                  <a:gd name="T10" fmla="*/ 416 w 419"/>
                  <a:gd name="T11" fmla="*/ 203 h 301"/>
                  <a:gd name="T12" fmla="*/ 390 w 419"/>
                  <a:gd name="T13" fmla="*/ 180 h 301"/>
                  <a:gd name="T14" fmla="*/ 389 w 419"/>
                  <a:gd name="T15" fmla="*/ 167 h 301"/>
                  <a:gd name="T16" fmla="*/ 387 w 419"/>
                  <a:gd name="T17" fmla="*/ 140 h 301"/>
                  <a:gd name="T18" fmla="*/ 379 w 419"/>
                  <a:gd name="T19" fmla="*/ 123 h 301"/>
                  <a:gd name="T20" fmla="*/ 394 w 419"/>
                  <a:gd name="T21" fmla="*/ 106 h 301"/>
                  <a:gd name="T22" fmla="*/ 392 w 419"/>
                  <a:gd name="T23" fmla="*/ 78 h 301"/>
                  <a:gd name="T24" fmla="*/ 373 w 419"/>
                  <a:gd name="T25" fmla="*/ 46 h 301"/>
                  <a:gd name="T26" fmla="*/ 344 w 419"/>
                  <a:gd name="T27" fmla="*/ 22 h 301"/>
                  <a:gd name="T28" fmla="*/ 313 w 419"/>
                  <a:gd name="T29" fmla="*/ 26 h 301"/>
                  <a:gd name="T30" fmla="*/ 257 w 419"/>
                  <a:gd name="T31" fmla="*/ 20 h 301"/>
                  <a:gd name="T32" fmla="*/ 231 w 419"/>
                  <a:gd name="T33" fmla="*/ 18 h 301"/>
                  <a:gd name="T34" fmla="*/ 189 w 419"/>
                  <a:gd name="T35" fmla="*/ 22 h 301"/>
                  <a:gd name="T36" fmla="*/ 149 w 419"/>
                  <a:gd name="T37" fmla="*/ 0 h 301"/>
                  <a:gd name="T38" fmla="*/ 81 w 419"/>
                  <a:gd name="T39" fmla="*/ 28 h 301"/>
                  <a:gd name="T40" fmla="*/ 12 w 419"/>
                  <a:gd name="T41" fmla="*/ 48 h 301"/>
                  <a:gd name="T42" fmla="*/ 7 w 419"/>
                  <a:gd name="T43" fmla="*/ 58 h 301"/>
                  <a:gd name="T44" fmla="*/ 14 w 419"/>
                  <a:gd name="T45" fmla="*/ 75 h 301"/>
                  <a:gd name="T46" fmla="*/ 3 w 419"/>
                  <a:gd name="T47" fmla="*/ 102 h 301"/>
                  <a:gd name="T48" fmla="*/ 14 w 419"/>
                  <a:gd name="T49" fmla="*/ 111 h 301"/>
                  <a:gd name="T50" fmla="*/ 24 w 419"/>
                  <a:gd name="T51" fmla="*/ 122 h 301"/>
                  <a:gd name="T52" fmla="*/ 25 w 419"/>
                  <a:gd name="T53" fmla="*/ 132 h 301"/>
                  <a:gd name="T54" fmla="*/ 29 w 419"/>
                  <a:gd name="T55" fmla="*/ 142 h 301"/>
                  <a:gd name="T56" fmla="*/ 30 w 419"/>
                  <a:gd name="T57" fmla="*/ 161 h 301"/>
                  <a:gd name="T58" fmla="*/ 38 w 419"/>
                  <a:gd name="T59" fmla="*/ 173 h 301"/>
                  <a:gd name="T60" fmla="*/ 41 w 419"/>
                  <a:gd name="T61" fmla="*/ 187 h 301"/>
                  <a:gd name="T62" fmla="*/ 50 w 419"/>
                  <a:gd name="T63" fmla="*/ 197 h 301"/>
                  <a:gd name="T64" fmla="*/ 67 w 419"/>
                  <a:gd name="T65" fmla="*/ 207 h 301"/>
                  <a:gd name="T66" fmla="*/ 96 w 419"/>
                  <a:gd name="T67" fmla="*/ 216 h 301"/>
                  <a:gd name="T68" fmla="*/ 92 w 419"/>
                  <a:gd name="T69" fmla="*/ 225 h 301"/>
                  <a:gd name="T70" fmla="*/ 102 w 419"/>
                  <a:gd name="T71" fmla="*/ 236 h 301"/>
                  <a:gd name="T72" fmla="*/ 132 w 419"/>
                  <a:gd name="T73" fmla="*/ 232 h 301"/>
                  <a:gd name="T74" fmla="*/ 148 w 419"/>
                  <a:gd name="T75" fmla="*/ 236 h 301"/>
                  <a:gd name="T76" fmla="*/ 168 w 419"/>
                  <a:gd name="T77" fmla="*/ 244 h 301"/>
                  <a:gd name="T78" fmla="*/ 190 w 419"/>
                  <a:gd name="T79" fmla="*/ 255 h 301"/>
                  <a:gd name="T80" fmla="*/ 196 w 419"/>
                  <a:gd name="T81" fmla="*/ 266 h 301"/>
                  <a:gd name="T82" fmla="*/ 229 w 419"/>
                  <a:gd name="T83" fmla="*/ 272 h 301"/>
                  <a:gd name="T84" fmla="*/ 244 w 419"/>
                  <a:gd name="T85" fmla="*/ 281 h 301"/>
                  <a:gd name="T86" fmla="*/ 258 w 419"/>
                  <a:gd name="T87" fmla="*/ 279 h 301"/>
                  <a:gd name="T88" fmla="*/ 288 w 419"/>
                  <a:gd name="T89" fmla="*/ 28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9" h="301">
                    <a:moveTo>
                      <a:pt x="288" y="284"/>
                    </a:moveTo>
                    <a:cubicBezTo>
                      <a:pt x="293" y="284"/>
                      <a:pt x="298" y="276"/>
                      <a:pt x="312" y="276"/>
                    </a:cubicBezTo>
                    <a:cubicBezTo>
                      <a:pt x="326" y="276"/>
                      <a:pt x="325" y="283"/>
                      <a:pt x="332" y="289"/>
                    </a:cubicBezTo>
                    <a:cubicBezTo>
                      <a:pt x="339" y="295"/>
                      <a:pt x="345" y="293"/>
                      <a:pt x="351" y="293"/>
                    </a:cubicBezTo>
                    <a:cubicBezTo>
                      <a:pt x="357" y="293"/>
                      <a:pt x="355" y="300"/>
                      <a:pt x="355" y="300"/>
                    </a:cubicBezTo>
                    <a:cubicBezTo>
                      <a:pt x="371" y="301"/>
                      <a:pt x="371" y="301"/>
                      <a:pt x="371" y="301"/>
                    </a:cubicBezTo>
                    <a:cubicBezTo>
                      <a:pt x="371" y="301"/>
                      <a:pt x="362" y="295"/>
                      <a:pt x="363" y="285"/>
                    </a:cubicBezTo>
                    <a:cubicBezTo>
                      <a:pt x="364" y="275"/>
                      <a:pt x="364" y="265"/>
                      <a:pt x="364" y="265"/>
                    </a:cubicBezTo>
                    <a:cubicBezTo>
                      <a:pt x="399" y="230"/>
                      <a:pt x="399" y="230"/>
                      <a:pt x="399" y="230"/>
                    </a:cubicBezTo>
                    <a:cubicBezTo>
                      <a:pt x="399" y="230"/>
                      <a:pt x="419" y="229"/>
                      <a:pt x="417" y="224"/>
                    </a:cubicBezTo>
                    <a:cubicBezTo>
                      <a:pt x="415" y="219"/>
                      <a:pt x="409" y="211"/>
                      <a:pt x="409" y="211"/>
                    </a:cubicBezTo>
                    <a:cubicBezTo>
                      <a:pt x="416" y="203"/>
                      <a:pt x="416" y="203"/>
                      <a:pt x="416" y="203"/>
                    </a:cubicBezTo>
                    <a:cubicBezTo>
                      <a:pt x="416" y="203"/>
                      <a:pt x="404" y="200"/>
                      <a:pt x="401" y="191"/>
                    </a:cubicBezTo>
                    <a:cubicBezTo>
                      <a:pt x="398" y="182"/>
                      <a:pt x="390" y="180"/>
                      <a:pt x="390" y="180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7"/>
                      <a:pt x="388" y="167"/>
                      <a:pt x="389" y="167"/>
                    </a:cubicBezTo>
                    <a:cubicBezTo>
                      <a:pt x="386" y="158"/>
                      <a:pt x="386" y="158"/>
                      <a:pt x="386" y="158"/>
                    </a:cubicBezTo>
                    <a:cubicBezTo>
                      <a:pt x="386" y="158"/>
                      <a:pt x="389" y="144"/>
                      <a:pt x="387" y="140"/>
                    </a:cubicBezTo>
                    <a:cubicBezTo>
                      <a:pt x="385" y="136"/>
                      <a:pt x="371" y="133"/>
                      <a:pt x="369" y="127"/>
                    </a:cubicBezTo>
                    <a:cubicBezTo>
                      <a:pt x="367" y="121"/>
                      <a:pt x="376" y="123"/>
                      <a:pt x="379" y="123"/>
                    </a:cubicBezTo>
                    <a:cubicBezTo>
                      <a:pt x="382" y="123"/>
                      <a:pt x="380" y="111"/>
                      <a:pt x="380" y="111"/>
                    </a:cubicBezTo>
                    <a:cubicBezTo>
                      <a:pt x="394" y="106"/>
                      <a:pt x="394" y="106"/>
                      <a:pt x="394" y="106"/>
                    </a:cubicBezTo>
                    <a:cubicBezTo>
                      <a:pt x="394" y="106"/>
                      <a:pt x="396" y="98"/>
                      <a:pt x="398" y="94"/>
                    </a:cubicBezTo>
                    <a:cubicBezTo>
                      <a:pt x="400" y="90"/>
                      <a:pt x="392" y="78"/>
                      <a:pt x="392" y="78"/>
                    </a:cubicBezTo>
                    <a:cubicBezTo>
                      <a:pt x="392" y="78"/>
                      <a:pt x="381" y="69"/>
                      <a:pt x="381" y="64"/>
                    </a:cubicBezTo>
                    <a:cubicBezTo>
                      <a:pt x="381" y="59"/>
                      <a:pt x="373" y="46"/>
                      <a:pt x="373" y="46"/>
                    </a:cubicBezTo>
                    <a:cubicBezTo>
                      <a:pt x="373" y="33"/>
                      <a:pt x="373" y="33"/>
                      <a:pt x="373" y="33"/>
                    </a:cubicBezTo>
                    <a:cubicBezTo>
                      <a:pt x="373" y="33"/>
                      <a:pt x="357" y="24"/>
                      <a:pt x="344" y="22"/>
                    </a:cubicBezTo>
                    <a:cubicBezTo>
                      <a:pt x="331" y="20"/>
                      <a:pt x="336" y="27"/>
                      <a:pt x="336" y="27"/>
                    </a:cubicBezTo>
                    <a:cubicBezTo>
                      <a:pt x="336" y="27"/>
                      <a:pt x="321" y="27"/>
                      <a:pt x="313" y="26"/>
                    </a:cubicBezTo>
                    <a:cubicBezTo>
                      <a:pt x="305" y="25"/>
                      <a:pt x="274" y="27"/>
                      <a:pt x="274" y="27"/>
                    </a:cubicBezTo>
                    <a:cubicBezTo>
                      <a:pt x="274" y="27"/>
                      <a:pt x="266" y="22"/>
                      <a:pt x="257" y="20"/>
                    </a:cubicBezTo>
                    <a:cubicBezTo>
                      <a:pt x="248" y="18"/>
                      <a:pt x="236" y="23"/>
                      <a:pt x="236" y="23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1" y="19"/>
                      <a:pt x="195" y="23"/>
                      <a:pt x="189" y="22"/>
                    </a:cubicBezTo>
                    <a:cubicBezTo>
                      <a:pt x="183" y="21"/>
                      <a:pt x="178" y="4"/>
                      <a:pt x="178" y="4"/>
                    </a:cubicBezTo>
                    <a:cubicBezTo>
                      <a:pt x="178" y="4"/>
                      <a:pt x="164" y="0"/>
                      <a:pt x="149" y="0"/>
                    </a:cubicBezTo>
                    <a:cubicBezTo>
                      <a:pt x="134" y="0"/>
                      <a:pt x="94" y="17"/>
                      <a:pt x="94" y="17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10" y="44"/>
                      <a:pt x="12" y="48"/>
                    </a:cubicBezTo>
                    <a:cubicBezTo>
                      <a:pt x="14" y="52"/>
                      <a:pt x="14" y="62"/>
                      <a:pt x="14" y="62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8" y="61"/>
                      <a:pt x="9" y="65"/>
                      <a:pt x="8" y="68"/>
                    </a:cubicBezTo>
                    <a:cubicBezTo>
                      <a:pt x="6" y="74"/>
                      <a:pt x="11" y="66"/>
                      <a:pt x="14" y="75"/>
                    </a:cubicBezTo>
                    <a:cubicBezTo>
                      <a:pt x="16" y="83"/>
                      <a:pt x="18" y="85"/>
                      <a:pt x="12" y="89"/>
                    </a:cubicBezTo>
                    <a:cubicBezTo>
                      <a:pt x="6" y="94"/>
                      <a:pt x="0" y="95"/>
                      <a:pt x="3" y="102"/>
                    </a:cubicBezTo>
                    <a:cubicBezTo>
                      <a:pt x="6" y="109"/>
                      <a:pt x="10" y="105"/>
                      <a:pt x="10" y="105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4" y="111"/>
                      <a:pt x="18" y="107"/>
                      <a:pt x="21" y="111"/>
                    </a:cubicBezTo>
                    <a:cubicBezTo>
                      <a:pt x="24" y="116"/>
                      <a:pt x="24" y="122"/>
                      <a:pt x="24" y="122"/>
                    </a:cubicBezTo>
                    <a:cubicBezTo>
                      <a:pt x="24" y="122"/>
                      <a:pt x="18" y="125"/>
                      <a:pt x="19" y="128"/>
                    </a:cubicBezTo>
                    <a:cubicBezTo>
                      <a:pt x="20" y="131"/>
                      <a:pt x="25" y="132"/>
                      <a:pt x="25" y="132"/>
                    </a:cubicBezTo>
                    <a:cubicBezTo>
                      <a:pt x="25" y="132"/>
                      <a:pt x="22" y="139"/>
                      <a:pt x="24" y="139"/>
                    </a:cubicBezTo>
                    <a:cubicBezTo>
                      <a:pt x="26" y="140"/>
                      <a:pt x="29" y="142"/>
                      <a:pt x="29" y="142"/>
                    </a:cubicBezTo>
                    <a:cubicBezTo>
                      <a:pt x="29" y="142"/>
                      <a:pt x="20" y="148"/>
                      <a:pt x="20" y="153"/>
                    </a:cubicBezTo>
                    <a:cubicBezTo>
                      <a:pt x="21" y="159"/>
                      <a:pt x="30" y="161"/>
                      <a:pt x="30" y="161"/>
                    </a:cubicBezTo>
                    <a:cubicBezTo>
                      <a:pt x="29" y="173"/>
                      <a:pt x="29" y="173"/>
                      <a:pt x="29" y="173"/>
                    </a:cubicBezTo>
                    <a:cubicBezTo>
                      <a:pt x="29" y="173"/>
                      <a:pt x="37" y="167"/>
                      <a:pt x="38" y="173"/>
                    </a:cubicBezTo>
                    <a:cubicBezTo>
                      <a:pt x="40" y="178"/>
                      <a:pt x="36" y="183"/>
                      <a:pt x="36" y="183"/>
                    </a:cubicBezTo>
                    <a:cubicBezTo>
                      <a:pt x="36" y="183"/>
                      <a:pt x="42" y="184"/>
                      <a:pt x="41" y="187"/>
                    </a:cubicBezTo>
                    <a:cubicBezTo>
                      <a:pt x="40" y="189"/>
                      <a:pt x="39" y="192"/>
                      <a:pt x="37" y="195"/>
                    </a:cubicBezTo>
                    <a:cubicBezTo>
                      <a:pt x="50" y="197"/>
                      <a:pt x="50" y="197"/>
                      <a:pt x="50" y="197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53" y="206"/>
                      <a:pt x="55" y="203"/>
                      <a:pt x="67" y="207"/>
                    </a:cubicBezTo>
                    <a:cubicBezTo>
                      <a:pt x="79" y="211"/>
                      <a:pt x="77" y="217"/>
                      <a:pt x="80" y="217"/>
                    </a:cubicBezTo>
                    <a:cubicBezTo>
                      <a:pt x="83" y="217"/>
                      <a:pt x="96" y="216"/>
                      <a:pt x="96" y="216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2" y="225"/>
                      <a:pt x="92" y="225"/>
                      <a:pt x="92" y="225"/>
                    </a:cubicBezTo>
                    <a:cubicBezTo>
                      <a:pt x="98" y="228"/>
                      <a:pt x="98" y="228"/>
                      <a:pt x="98" y="228"/>
                    </a:cubicBezTo>
                    <a:cubicBezTo>
                      <a:pt x="98" y="228"/>
                      <a:pt x="98" y="234"/>
                      <a:pt x="102" y="236"/>
                    </a:cubicBezTo>
                    <a:cubicBezTo>
                      <a:pt x="106" y="238"/>
                      <a:pt x="117" y="240"/>
                      <a:pt x="117" y="240"/>
                    </a:cubicBezTo>
                    <a:cubicBezTo>
                      <a:pt x="117" y="240"/>
                      <a:pt x="119" y="236"/>
                      <a:pt x="132" y="232"/>
                    </a:cubicBezTo>
                    <a:cubicBezTo>
                      <a:pt x="145" y="228"/>
                      <a:pt x="140" y="235"/>
                      <a:pt x="140" y="235"/>
                    </a:cubicBezTo>
                    <a:cubicBezTo>
                      <a:pt x="140" y="235"/>
                      <a:pt x="140" y="235"/>
                      <a:pt x="148" y="236"/>
                    </a:cubicBezTo>
                    <a:cubicBezTo>
                      <a:pt x="156" y="237"/>
                      <a:pt x="161" y="250"/>
                      <a:pt x="161" y="250"/>
                    </a:cubicBezTo>
                    <a:cubicBezTo>
                      <a:pt x="168" y="244"/>
                      <a:pt x="168" y="244"/>
                      <a:pt x="168" y="244"/>
                    </a:cubicBezTo>
                    <a:cubicBezTo>
                      <a:pt x="168" y="244"/>
                      <a:pt x="172" y="253"/>
                      <a:pt x="176" y="253"/>
                    </a:cubicBezTo>
                    <a:cubicBezTo>
                      <a:pt x="180" y="253"/>
                      <a:pt x="190" y="255"/>
                      <a:pt x="190" y="255"/>
                    </a:cubicBezTo>
                    <a:cubicBezTo>
                      <a:pt x="189" y="260"/>
                      <a:pt x="189" y="260"/>
                      <a:pt x="189" y="260"/>
                    </a:cubicBezTo>
                    <a:cubicBezTo>
                      <a:pt x="196" y="266"/>
                      <a:pt x="196" y="266"/>
                      <a:pt x="196" y="266"/>
                    </a:cubicBezTo>
                    <a:cubicBezTo>
                      <a:pt x="196" y="266"/>
                      <a:pt x="206" y="278"/>
                      <a:pt x="209" y="278"/>
                    </a:cubicBezTo>
                    <a:cubicBezTo>
                      <a:pt x="212" y="278"/>
                      <a:pt x="222" y="270"/>
                      <a:pt x="229" y="272"/>
                    </a:cubicBezTo>
                    <a:cubicBezTo>
                      <a:pt x="236" y="274"/>
                      <a:pt x="237" y="281"/>
                      <a:pt x="237" y="281"/>
                    </a:cubicBezTo>
                    <a:cubicBezTo>
                      <a:pt x="244" y="281"/>
                      <a:pt x="244" y="281"/>
                      <a:pt x="244" y="281"/>
                    </a:cubicBezTo>
                    <a:cubicBezTo>
                      <a:pt x="244" y="281"/>
                      <a:pt x="241" y="288"/>
                      <a:pt x="250" y="288"/>
                    </a:cubicBezTo>
                    <a:cubicBezTo>
                      <a:pt x="259" y="288"/>
                      <a:pt x="258" y="279"/>
                      <a:pt x="258" y="279"/>
                    </a:cubicBezTo>
                    <a:cubicBezTo>
                      <a:pt x="277" y="280"/>
                      <a:pt x="277" y="280"/>
                      <a:pt x="277" y="280"/>
                    </a:cubicBezTo>
                    <a:cubicBezTo>
                      <a:pt x="277" y="280"/>
                      <a:pt x="283" y="284"/>
                      <a:pt x="288" y="2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1" name="Freeform 77">
                <a:extLst>
                  <a:ext uri="{FF2B5EF4-FFF2-40B4-BE49-F238E27FC236}">
                    <a16:creationId xmlns:a16="http://schemas.microsoft.com/office/drawing/2014/main" id="{549868E0-FDDB-4D86-8D41-78023DE858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6900" y="2473325"/>
                <a:ext cx="19050" cy="17463"/>
              </a:xfrm>
              <a:custGeom>
                <a:avLst/>
                <a:gdLst>
                  <a:gd name="T0" fmla="*/ 13 w 36"/>
                  <a:gd name="T1" fmla="*/ 32 h 32"/>
                  <a:gd name="T2" fmla="*/ 19 w 36"/>
                  <a:gd name="T3" fmla="*/ 27 h 32"/>
                  <a:gd name="T4" fmla="*/ 30 w 36"/>
                  <a:gd name="T5" fmla="*/ 29 h 32"/>
                  <a:gd name="T6" fmla="*/ 35 w 36"/>
                  <a:gd name="T7" fmla="*/ 20 h 32"/>
                  <a:gd name="T8" fmla="*/ 20 w 36"/>
                  <a:gd name="T9" fmla="*/ 8 h 32"/>
                  <a:gd name="T10" fmla="*/ 20 w 36"/>
                  <a:gd name="T11" fmla="*/ 0 h 32"/>
                  <a:gd name="T12" fmla="*/ 12 w 36"/>
                  <a:gd name="T13" fmla="*/ 4 h 32"/>
                  <a:gd name="T14" fmla="*/ 2 w 36"/>
                  <a:gd name="T15" fmla="*/ 18 h 32"/>
                  <a:gd name="T16" fmla="*/ 13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3" y="32"/>
                    </a:moveTo>
                    <a:cubicBezTo>
                      <a:pt x="19" y="27"/>
                      <a:pt x="19" y="27"/>
                      <a:pt x="1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6" y="25"/>
                      <a:pt x="35" y="20"/>
                    </a:cubicBezTo>
                    <a:cubicBezTo>
                      <a:pt x="34" y="16"/>
                      <a:pt x="24" y="14"/>
                      <a:pt x="20" y="8"/>
                    </a:cubicBezTo>
                    <a:cubicBezTo>
                      <a:pt x="19" y="6"/>
                      <a:pt x="19" y="3"/>
                      <a:pt x="20" y="0"/>
                    </a:cubicBezTo>
                    <a:cubicBezTo>
                      <a:pt x="19" y="1"/>
                      <a:pt x="16" y="2"/>
                      <a:pt x="12" y="4"/>
                    </a:cubicBezTo>
                    <a:cubicBezTo>
                      <a:pt x="1" y="10"/>
                      <a:pt x="0" y="16"/>
                      <a:pt x="2" y="18"/>
                    </a:cubicBezTo>
                    <a:cubicBezTo>
                      <a:pt x="3" y="20"/>
                      <a:pt x="9" y="27"/>
                      <a:pt x="13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2" name="Freeform 78">
                <a:extLst>
                  <a:ext uri="{FF2B5EF4-FFF2-40B4-BE49-F238E27FC236}">
                    <a16:creationId xmlns:a16="http://schemas.microsoft.com/office/drawing/2014/main" id="{18669520-7DED-4BA9-9915-46B871AA45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97388" y="2505075"/>
                <a:ext cx="171450" cy="77788"/>
              </a:xfrm>
              <a:custGeom>
                <a:avLst/>
                <a:gdLst>
                  <a:gd name="T0" fmla="*/ 307 w 308"/>
                  <a:gd name="T1" fmla="*/ 48 h 138"/>
                  <a:gd name="T2" fmla="*/ 301 w 308"/>
                  <a:gd name="T3" fmla="*/ 33 h 138"/>
                  <a:gd name="T4" fmla="*/ 287 w 308"/>
                  <a:gd name="T5" fmla="*/ 11 h 138"/>
                  <a:gd name="T6" fmla="*/ 268 w 308"/>
                  <a:gd name="T7" fmla="*/ 17 h 138"/>
                  <a:gd name="T8" fmla="*/ 254 w 308"/>
                  <a:gd name="T9" fmla="*/ 14 h 138"/>
                  <a:gd name="T10" fmla="*/ 228 w 308"/>
                  <a:gd name="T11" fmla="*/ 1 h 138"/>
                  <a:gd name="T12" fmla="*/ 214 w 308"/>
                  <a:gd name="T13" fmla="*/ 16 h 138"/>
                  <a:gd name="T14" fmla="*/ 204 w 308"/>
                  <a:gd name="T15" fmla="*/ 23 h 138"/>
                  <a:gd name="T16" fmla="*/ 175 w 308"/>
                  <a:gd name="T17" fmla="*/ 15 h 138"/>
                  <a:gd name="T18" fmla="*/ 156 w 308"/>
                  <a:gd name="T19" fmla="*/ 27 h 138"/>
                  <a:gd name="T20" fmla="*/ 160 w 308"/>
                  <a:gd name="T21" fmla="*/ 45 h 138"/>
                  <a:gd name="T22" fmla="*/ 133 w 308"/>
                  <a:gd name="T23" fmla="*/ 57 h 138"/>
                  <a:gd name="T24" fmla="*/ 141 w 308"/>
                  <a:gd name="T25" fmla="*/ 68 h 138"/>
                  <a:gd name="T26" fmla="*/ 131 w 308"/>
                  <a:gd name="T27" fmla="*/ 77 h 138"/>
                  <a:gd name="T28" fmla="*/ 109 w 308"/>
                  <a:gd name="T29" fmla="*/ 71 h 138"/>
                  <a:gd name="T30" fmla="*/ 84 w 308"/>
                  <a:gd name="T31" fmla="*/ 78 h 138"/>
                  <a:gd name="T32" fmla="*/ 63 w 308"/>
                  <a:gd name="T33" fmla="*/ 88 h 138"/>
                  <a:gd name="T34" fmla="*/ 33 w 308"/>
                  <a:gd name="T35" fmla="*/ 76 h 138"/>
                  <a:gd name="T36" fmla="*/ 26 w 308"/>
                  <a:gd name="T37" fmla="*/ 91 h 138"/>
                  <a:gd name="T38" fmla="*/ 0 w 308"/>
                  <a:gd name="T39" fmla="*/ 84 h 138"/>
                  <a:gd name="T40" fmla="*/ 2 w 308"/>
                  <a:gd name="T41" fmla="*/ 97 h 138"/>
                  <a:gd name="T42" fmla="*/ 11 w 308"/>
                  <a:gd name="T43" fmla="*/ 106 h 138"/>
                  <a:gd name="T44" fmla="*/ 32 w 308"/>
                  <a:gd name="T45" fmla="*/ 106 h 138"/>
                  <a:gd name="T46" fmla="*/ 50 w 308"/>
                  <a:gd name="T47" fmla="*/ 117 h 138"/>
                  <a:gd name="T48" fmla="*/ 66 w 308"/>
                  <a:gd name="T49" fmla="*/ 109 h 138"/>
                  <a:gd name="T50" fmla="*/ 104 w 308"/>
                  <a:gd name="T51" fmla="*/ 103 h 138"/>
                  <a:gd name="T52" fmla="*/ 119 w 308"/>
                  <a:gd name="T53" fmla="*/ 118 h 138"/>
                  <a:gd name="T54" fmla="*/ 136 w 308"/>
                  <a:gd name="T55" fmla="*/ 131 h 138"/>
                  <a:gd name="T56" fmla="*/ 162 w 308"/>
                  <a:gd name="T57" fmla="*/ 136 h 138"/>
                  <a:gd name="T58" fmla="*/ 183 w 308"/>
                  <a:gd name="T59" fmla="*/ 132 h 138"/>
                  <a:gd name="T60" fmla="*/ 207 w 308"/>
                  <a:gd name="T61" fmla="*/ 138 h 138"/>
                  <a:gd name="T62" fmla="*/ 247 w 308"/>
                  <a:gd name="T63" fmla="*/ 130 h 138"/>
                  <a:gd name="T64" fmla="*/ 270 w 308"/>
                  <a:gd name="T65" fmla="*/ 131 h 138"/>
                  <a:gd name="T66" fmla="*/ 277 w 308"/>
                  <a:gd name="T67" fmla="*/ 107 h 138"/>
                  <a:gd name="T68" fmla="*/ 290 w 308"/>
                  <a:gd name="T69" fmla="*/ 91 h 138"/>
                  <a:gd name="T70" fmla="*/ 290 w 308"/>
                  <a:gd name="T71" fmla="*/ 78 h 138"/>
                  <a:gd name="T72" fmla="*/ 306 w 308"/>
                  <a:gd name="T7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8" h="138">
                    <a:moveTo>
                      <a:pt x="306" y="69"/>
                    </a:moveTo>
                    <a:cubicBezTo>
                      <a:pt x="306" y="69"/>
                      <a:pt x="308" y="55"/>
                      <a:pt x="307" y="48"/>
                    </a:cubicBezTo>
                    <a:cubicBezTo>
                      <a:pt x="306" y="42"/>
                      <a:pt x="300" y="43"/>
                      <a:pt x="300" y="43"/>
                    </a:cubicBezTo>
                    <a:cubicBezTo>
                      <a:pt x="301" y="33"/>
                      <a:pt x="301" y="33"/>
                      <a:pt x="301" y="33"/>
                    </a:cubicBezTo>
                    <a:cubicBezTo>
                      <a:pt x="303" y="19"/>
                      <a:pt x="303" y="19"/>
                      <a:pt x="303" y="19"/>
                    </a:cubicBezTo>
                    <a:cubicBezTo>
                      <a:pt x="303" y="19"/>
                      <a:pt x="295" y="14"/>
                      <a:pt x="287" y="11"/>
                    </a:cubicBezTo>
                    <a:cubicBezTo>
                      <a:pt x="280" y="9"/>
                      <a:pt x="276" y="16"/>
                      <a:pt x="276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1" y="9"/>
                      <a:pt x="261" y="9"/>
                      <a:pt x="261" y="9"/>
                    </a:cubicBezTo>
                    <a:cubicBezTo>
                      <a:pt x="254" y="14"/>
                      <a:pt x="254" y="14"/>
                      <a:pt x="254" y="14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5" y="8"/>
                      <a:pt x="232" y="0"/>
                      <a:pt x="228" y="1"/>
                    </a:cubicBezTo>
                    <a:cubicBezTo>
                      <a:pt x="225" y="2"/>
                      <a:pt x="218" y="15"/>
                      <a:pt x="218" y="15"/>
                    </a:cubicBezTo>
                    <a:cubicBezTo>
                      <a:pt x="214" y="16"/>
                      <a:pt x="214" y="16"/>
                      <a:pt x="214" y="16"/>
                    </a:cubicBezTo>
                    <a:cubicBezTo>
                      <a:pt x="213" y="28"/>
                      <a:pt x="213" y="28"/>
                      <a:pt x="213" y="28"/>
                    </a:cubicBezTo>
                    <a:cubicBezTo>
                      <a:pt x="204" y="23"/>
                      <a:pt x="204" y="23"/>
                      <a:pt x="204" y="23"/>
                    </a:cubicBezTo>
                    <a:cubicBezTo>
                      <a:pt x="204" y="23"/>
                      <a:pt x="198" y="27"/>
                      <a:pt x="190" y="27"/>
                    </a:cubicBezTo>
                    <a:cubicBezTo>
                      <a:pt x="183" y="27"/>
                      <a:pt x="175" y="15"/>
                      <a:pt x="175" y="15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56" y="27"/>
                      <a:pt x="156" y="27"/>
                      <a:pt x="156" y="27"/>
                    </a:cubicBezTo>
                    <a:cubicBezTo>
                      <a:pt x="160" y="34"/>
                      <a:pt x="160" y="34"/>
                      <a:pt x="160" y="34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60" y="45"/>
                      <a:pt x="147" y="42"/>
                      <a:pt x="142" y="43"/>
                    </a:cubicBezTo>
                    <a:cubicBezTo>
                      <a:pt x="138" y="44"/>
                      <a:pt x="133" y="57"/>
                      <a:pt x="133" y="57"/>
                    </a:cubicBezTo>
                    <a:cubicBezTo>
                      <a:pt x="141" y="59"/>
                      <a:pt x="141" y="59"/>
                      <a:pt x="141" y="59"/>
                    </a:cubicBezTo>
                    <a:cubicBezTo>
                      <a:pt x="141" y="68"/>
                      <a:pt x="141" y="68"/>
                      <a:pt x="141" y="68"/>
                    </a:cubicBezTo>
                    <a:cubicBezTo>
                      <a:pt x="141" y="68"/>
                      <a:pt x="142" y="78"/>
                      <a:pt x="141" y="84"/>
                    </a:cubicBezTo>
                    <a:cubicBezTo>
                      <a:pt x="139" y="91"/>
                      <a:pt x="131" y="77"/>
                      <a:pt x="131" y="77"/>
                    </a:cubicBezTo>
                    <a:cubicBezTo>
                      <a:pt x="118" y="72"/>
                      <a:pt x="118" y="72"/>
                      <a:pt x="118" y="72"/>
                    </a:cubicBezTo>
                    <a:cubicBezTo>
                      <a:pt x="109" y="71"/>
                      <a:pt x="109" y="71"/>
                      <a:pt x="109" y="71"/>
                    </a:cubicBezTo>
                    <a:cubicBezTo>
                      <a:pt x="98" y="77"/>
                      <a:pt x="98" y="77"/>
                      <a:pt x="98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5" y="86"/>
                      <a:pt x="69" y="88"/>
                      <a:pt x="63" y="88"/>
                    </a:cubicBezTo>
                    <a:cubicBezTo>
                      <a:pt x="56" y="88"/>
                      <a:pt x="46" y="77"/>
                      <a:pt x="46" y="77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0" y="90"/>
                      <a:pt x="26" y="91"/>
                    </a:cubicBezTo>
                    <a:cubicBezTo>
                      <a:pt x="22" y="92"/>
                      <a:pt x="21" y="82"/>
                      <a:pt x="12" y="81"/>
                    </a:cubicBezTo>
                    <a:cubicBezTo>
                      <a:pt x="6" y="79"/>
                      <a:pt x="2" y="82"/>
                      <a:pt x="0" y="84"/>
                    </a:cubicBezTo>
                    <a:cubicBezTo>
                      <a:pt x="1" y="86"/>
                      <a:pt x="2" y="89"/>
                      <a:pt x="0" y="91"/>
                    </a:cubicBezTo>
                    <a:cubicBezTo>
                      <a:pt x="1" y="93"/>
                      <a:pt x="2" y="95"/>
                      <a:pt x="2" y="97"/>
                    </a:cubicBezTo>
                    <a:cubicBezTo>
                      <a:pt x="2" y="100"/>
                      <a:pt x="2" y="105"/>
                      <a:pt x="2" y="107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8" y="120"/>
                      <a:pt x="16" y="118"/>
                    </a:cubicBezTo>
                    <a:cubicBezTo>
                      <a:pt x="23" y="115"/>
                      <a:pt x="21" y="106"/>
                      <a:pt x="32" y="106"/>
                    </a:cubicBezTo>
                    <a:cubicBezTo>
                      <a:pt x="37" y="107"/>
                      <a:pt x="40" y="113"/>
                      <a:pt x="41" y="117"/>
                    </a:cubicBezTo>
                    <a:cubicBezTo>
                      <a:pt x="50" y="117"/>
                      <a:pt x="50" y="117"/>
                      <a:pt x="50" y="117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92" y="111"/>
                      <a:pt x="92" y="111"/>
                      <a:pt x="92" y="111"/>
                    </a:cubicBezTo>
                    <a:cubicBezTo>
                      <a:pt x="92" y="111"/>
                      <a:pt x="94" y="102"/>
                      <a:pt x="104" y="103"/>
                    </a:cubicBezTo>
                    <a:cubicBezTo>
                      <a:pt x="113" y="104"/>
                      <a:pt x="114" y="118"/>
                      <a:pt x="114" y="118"/>
                    </a:cubicBezTo>
                    <a:cubicBezTo>
                      <a:pt x="119" y="118"/>
                      <a:pt x="119" y="118"/>
                      <a:pt x="119" y="118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36" y="131"/>
                      <a:pt x="136" y="131"/>
                      <a:pt x="136" y="131"/>
                    </a:cubicBezTo>
                    <a:cubicBezTo>
                      <a:pt x="136" y="131"/>
                      <a:pt x="159" y="127"/>
                      <a:pt x="162" y="132"/>
                    </a:cubicBezTo>
                    <a:cubicBezTo>
                      <a:pt x="162" y="134"/>
                      <a:pt x="162" y="135"/>
                      <a:pt x="162" y="136"/>
                    </a:cubicBezTo>
                    <a:cubicBezTo>
                      <a:pt x="171" y="136"/>
                      <a:pt x="171" y="136"/>
                      <a:pt x="171" y="136"/>
                    </a:cubicBezTo>
                    <a:cubicBezTo>
                      <a:pt x="171" y="136"/>
                      <a:pt x="180" y="132"/>
                      <a:pt x="183" y="132"/>
                    </a:cubicBezTo>
                    <a:cubicBezTo>
                      <a:pt x="186" y="132"/>
                      <a:pt x="192" y="136"/>
                      <a:pt x="192" y="136"/>
                    </a:cubicBezTo>
                    <a:cubicBezTo>
                      <a:pt x="192" y="136"/>
                      <a:pt x="200" y="138"/>
                      <a:pt x="207" y="138"/>
                    </a:cubicBezTo>
                    <a:cubicBezTo>
                      <a:pt x="214" y="138"/>
                      <a:pt x="214" y="129"/>
                      <a:pt x="214" y="129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54" y="126"/>
                      <a:pt x="254" y="126"/>
                      <a:pt x="254" y="126"/>
                    </a:cubicBezTo>
                    <a:cubicBezTo>
                      <a:pt x="270" y="131"/>
                      <a:pt x="270" y="131"/>
                      <a:pt x="270" y="13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07"/>
                      <a:pt x="277" y="107"/>
                      <a:pt x="277" y="107"/>
                    </a:cubicBezTo>
                    <a:cubicBezTo>
                      <a:pt x="290" y="105"/>
                      <a:pt x="290" y="105"/>
                      <a:pt x="290" y="105"/>
                    </a:cubicBezTo>
                    <a:cubicBezTo>
                      <a:pt x="290" y="91"/>
                      <a:pt x="290" y="91"/>
                      <a:pt x="290" y="91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0" y="78"/>
                      <a:pt x="290" y="78"/>
                      <a:pt x="290" y="78"/>
                    </a:cubicBezTo>
                    <a:cubicBezTo>
                      <a:pt x="291" y="69"/>
                      <a:pt x="291" y="69"/>
                      <a:pt x="291" y="69"/>
                    </a:cubicBezTo>
                    <a:lnTo>
                      <a:pt x="306" y="6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3" name="Freeform 79">
                <a:extLst>
                  <a:ext uri="{FF2B5EF4-FFF2-40B4-BE49-F238E27FC236}">
                    <a16:creationId xmlns:a16="http://schemas.microsoft.com/office/drawing/2014/main" id="{AB1A2E5F-4D63-464D-80C3-83738851C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4988" y="2378075"/>
                <a:ext cx="101600" cy="80963"/>
              </a:xfrm>
              <a:custGeom>
                <a:avLst/>
                <a:gdLst>
                  <a:gd name="T0" fmla="*/ 14 w 182"/>
                  <a:gd name="T1" fmla="*/ 104 h 145"/>
                  <a:gd name="T2" fmla="*/ 0 w 182"/>
                  <a:gd name="T3" fmla="*/ 116 h 145"/>
                  <a:gd name="T4" fmla="*/ 0 w 182"/>
                  <a:gd name="T5" fmla="*/ 116 h 145"/>
                  <a:gd name="T6" fmla="*/ 9 w 182"/>
                  <a:gd name="T7" fmla="*/ 108 h 145"/>
                  <a:gd name="T8" fmla="*/ 10 w 182"/>
                  <a:gd name="T9" fmla="*/ 110 h 145"/>
                  <a:gd name="T10" fmla="*/ 18 w 182"/>
                  <a:gd name="T11" fmla="*/ 108 h 145"/>
                  <a:gd name="T12" fmla="*/ 22 w 182"/>
                  <a:gd name="T13" fmla="*/ 114 h 145"/>
                  <a:gd name="T14" fmla="*/ 34 w 182"/>
                  <a:gd name="T15" fmla="*/ 112 h 145"/>
                  <a:gd name="T16" fmla="*/ 43 w 182"/>
                  <a:gd name="T17" fmla="*/ 117 h 145"/>
                  <a:gd name="T18" fmla="*/ 46 w 182"/>
                  <a:gd name="T19" fmla="*/ 110 h 145"/>
                  <a:gd name="T20" fmla="*/ 56 w 182"/>
                  <a:gd name="T21" fmla="*/ 112 h 145"/>
                  <a:gd name="T22" fmla="*/ 56 w 182"/>
                  <a:gd name="T23" fmla="*/ 106 h 145"/>
                  <a:gd name="T24" fmla="*/ 65 w 182"/>
                  <a:gd name="T25" fmla="*/ 108 h 145"/>
                  <a:gd name="T26" fmla="*/ 71 w 182"/>
                  <a:gd name="T27" fmla="*/ 104 h 145"/>
                  <a:gd name="T28" fmla="*/ 90 w 182"/>
                  <a:gd name="T29" fmla="*/ 104 h 145"/>
                  <a:gd name="T30" fmla="*/ 94 w 182"/>
                  <a:gd name="T31" fmla="*/ 114 h 145"/>
                  <a:gd name="T32" fmla="*/ 108 w 182"/>
                  <a:gd name="T33" fmla="*/ 114 h 145"/>
                  <a:gd name="T34" fmla="*/ 119 w 182"/>
                  <a:gd name="T35" fmla="*/ 121 h 145"/>
                  <a:gd name="T36" fmla="*/ 114 w 182"/>
                  <a:gd name="T37" fmla="*/ 130 h 145"/>
                  <a:gd name="T38" fmla="*/ 112 w 182"/>
                  <a:gd name="T39" fmla="*/ 140 h 145"/>
                  <a:gd name="T40" fmla="*/ 123 w 182"/>
                  <a:gd name="T41" fmla="*/ 140 h 145"/>
                  <a:gd name="T42" fmla="*/ 127 w 182"/>
                  <a:gd name="T43" fmla="*/ 124 h 145"/>
                  <a:gd name="T44" fmla="*/ 123 w 182"/>
                  <a:gd name="T45" fmla="*/ 116 h 145"/>
                  <a:gd name="T46" fmla="*/ 134 w 182"/>
                  <a:gd name="T47" fmla="*/ 106 h 145"/>
                  <a:gd name="T48" fmla="*/ 130 w 182"/>
                  <a:gd name="T49" fmla="*/ 95 h 145"/>
                  <a:gd name="T50" fmla="*/ 124 w 182"/>
                  <a:gd name="T51" fmla="*/ 80 h 145"/>
                  <a:gd name="T52" fmla="*/ 148 w 182"/>
                  <a:gd name="T53" fmla="*/ 85 h 145"/>
                  <a:gd name="T54" fmla="*/ 152 w 182"/>
                  <a:gd name="T55" fmla="*/ 77 h 145"/>
                  <a:gd name="T56" fmla="*/ 158 w 182"/>
                  <a:gd name="T57" fmla="*/ 78 h 145"/>
                  <a:gd name="T58" fmla="*/ 160 w 182"/>
                  <a:gd name="T59" fmla="*/ 67 h 145"/>
                  <a:gd name="T60" fmla="*/ 168 w 182"/>
                  <a:gd name="T61" fmla="*/ 59 h 145"/>
                  <a:gd name="T62" fmla="*/ 153 w 182"/>
                  <a:gd name="T63" fmla="*/ 47 h 145"/>
                  <a:gd name="T64" fmla="*/ 164 w 182"/>
                  <a:gd name="T65" fmla="*/ 40 h 145"/>
                  <a:gd name="T66" fmla="*/ 172 w 182"/>
                  <a:gd name="T67" fmla="*/ 40 h 145"/>
                  <a:gd name="T68" fmla="*/ 170 w 182"/>
                  <a:gd name="T69" fmla="*/ 28 h 145"/>
                  <a:gd name="T70" fmla="*/ 182 w 182"/>
                  <a:gd name="T71" fmla="*/ 20 h 145"/>
                  <a:gd name="T72" fmla="*/ 177 w 182"/>
                  <a:gd name="T73" fmla="*/ 12 h 145"/>
                  <a:gd name="T74" fmla="*/ 180 w 182"/>
                  <a:gd name="T75" fmla="*/ 10 h 145"/>
                  <a:gd name="T76" fmla="*/ 176 w 182"/>
                  <a:gd name="T77" fmla="*/ 7 h 145"/>
                  <a:gd name="T78" fmla="*/ 154 w 182"/>
                  <a:gd name="T79" fmla="*/ 1 h 145"/>
                  <a:gd name="T80" fmla="*/ 125 w 182"/>
                  <a:gd name="T81" fmla="*/ 0 h 145"/>
                  <a:gd name="T82" fmla="*/ 103 w 182"/>
                  <a:gd name="T83" fmla="*/ 10 h 145"/>
                  <a:gd name="T84" fmla="*/ 107 w 182"/>
                  <a:gd name="T85" fmla="*/ 21 h 145"/>
                  <a:gd name="T86" fmla="*/ 111 w 182"/>
                  <a:gd name="T87" fmla="*/ 34 h 145"/>
                  <a:gd name="T88" fmla="*/ 116 w 182"/>
                  <a:gd name="T89" fmla="*/ 40 h 145"/>
                  <a:gd name="T90" fmla="*/ 122 w 182"/>
                  <a:gd name="T91" fmla="*/ 48 h 145"/>
                  <a:gd name="T92" fmla="*/ 104 w 182"/>
                  <a:gd name="T93" fmla="*/ 60 h 145"/>
                  <a:gd name="T94" fmla="*/ 92 w 182"/>
                  <a:gd name="T95" fmla="*/ 52 h 145"/>
                  <a:gd name="T96" fmla="*/ 100 w 182"/>
                  <a:gd name="T97" fmla="*/ 37 h 145"/>
                  <a:gd name="T98" fmla="*/ 102 w 182"/>
                  <a:gd name="T99" fmla="*/ 24 h 145"/>
                  <a:gd name="T100" fmla="*/ 97 w 182"/>
                  <a:gd name="T101" fmla="*/ 16 h 145"/>
                  <a:gd name="T102" fmla="*/ 81 w 182"/>
                  <a:gd name="T103" fmla="*/ 30 h 145"/>
                  <a:gd name="T104" fmla="*/ 64 w 182"/>
                  <a:gd name="T105" fmla="*/ 49 h 145"/>
                  <a:gd name="T106" fmla="*/ 60 w 182"/>
                  <a:gd name="T107" fmla="*/ 69 h 145"/>
                  <a:gd name="T108" fmla="*/ 42 w 182"/>
                  <a:gd name="T109" fmla="*/ 89 h 145"/>
                  <a:gd name="T110" fmla="*/ 48 w 182"/>
                  <a:gd name="T111" fmla="*/ 97 h 145"/>
                  <a:gd name="T112" fmla="*/ 31 w 182"/>
                  <a:gd name="T113" fmla="*/ 98 h 145"/>
                  <a:gd name="T114" fmla="*/ 14 w 182"/>
                  <a:gd name="T115" fmla="*/ 10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2" h="145">
                    <a:moveTo>
                      <a:pt x="14" y="104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9" y="108"/>
                      <a:pt x="9" y="108"/>
                      <a:pt x="9" y="108"/>
                    </a:cubicBezTo>
                    <a:cubicBezTo>
                      <a:pt x="10" y="110"/>
                      <a:pt x="10" y="110"/>
                      <a:pt x="10" y="110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22" y="114"/>
                      <a:pt x="22" y="114"/>
                      <a:pt x="22" y="114"/>
                    </a:cubicBezTo>
                    <a:cubicBezTo>
                      <a:pt x="22" y="114"/>
                      <a:pt x="30" y="113"/>
                      <a:pt x="34" y="112"/>
                    </a:cubicBezTo>
                    <a:cubicBezTo>
                      <a:pt x="39" y="112"/>
                      <a:pt x="43" y="117"/>
                      <a:pt x="43" y="117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5" y="108"/>
                      <a:pt x="66" y="105"/>
                      <a:pt x="71" y="104"/>
                    </a:cubicBezTo>
                    <a:cubicBezTo>
                      <a:pt x="76" y="102"/>
                      <a:pt x="90" y="104"/>
                      <a:pt x="90" y="104"/>
                    </a:cubicBezTo>
                    <a:cubicBezTo>
                      <a:pt x="90" y="104"/>
                      <a:pt x="91" y="110"/>
                      <a:pt x="94" y="114"/>
                    </a:cubicBezTo>
                    <a:cubicBezTo>
                      <a:pt x="96" y="118"/>
                      <a:pt x="108" y="114"/>
                      <a:pt x="108" y="114"/>
                    </a:cubicBezTo>
                    <a:cubicBezTo>
                      <a:pt x="108" y="114"/>
                      <a:pt x="118" y="112"/>
                      <a:pt x="119" y="121"/>
                    </a:cubicBezTo>
                    <a:cubicBezTo>
                      <a:pt x="120" y="130"/>
                      <a:pt x="114" y="130"/>
                      <a:pt x="114" y="130"/>
                    </a:cubicBezTo>
                    <a:cubicBezTo>
                      <a:pt x="114" y="130"/>
                      <a:pt x="110" y="134"/>
                      <a:pt x="112" y="140"/>
                    </a:cubicBezTo>
                    <a:cubicBezTo>
                      <a:pt x="114" y="145"/>
                      <a:pt x="123" y="140"/>
                      <a:pt x="123" y="140"/>
                    </a:cubicBezTo>
                    <a:cubicBezTo>
                      <a:pt x="123" y="140"/>
                      <a:pt x="126" y="126"/>
                      <a:pt x="127" y="124"/>
                    </a:cubicBezTo>
                    <a:cubicBezTo>
                      <a:pt x="128" y="122"/>
                      <a:pt x="123" y="116"/>
                      <a:pt x="123" y="116"/>
                    </a:cubicBezTo>
                    <a:cubicBezTo>
                      <a:pt x="123" y="116"/>
                      <a:pt x="134" y="110"/>
                      <a:pt x="134" y="106"/>
                    </a:cubicBezTo>
                    <a:cubicBezTo>
                      <a:pt x="135" y="103"/>
                      <a:pt x="130" y="95"/>
                      <a:pt x="130" y="95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80"/>
                      <a:pt x="146" y="88"/>
                      <a:pt x="148" y="85"/>
                    </a:cubicBezTo>
                    <a:cubicBezTo>
                      <a:pt x="150" y="82"/>
                      <a:pt x="152" y="77"/>
                      <a:pt x="152" y="77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60" y="67"/>
                      <a:pt x="160" y="67"/>
                      <a:pt x="160" y="67"/>
                    </a:cubicBezTo>
                    <a:cubicBezTo>
                      <a:pt x="160" y="67"/>
                      <a:pt x="168" y="63"/>
                      <a:pt x="168" y="59"/>
                    </a:cubicBezTo>
                    <a:cubicBezTo>
                      <a:pt x="168" y="55"/>
                      <a:pt x="154" y="50"/>
                      <a:pt x="153" y="47"/>
                    </a:cubicBezTo>
                    <a:cubicBezTo>
                      <a:pt x="152" y="44"/>
                      <a:pt x="164" y="40"/>
                      <a:pt x="164" y="4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40"/>
                      <a:pt x="168" y="32"/>
                      <a:pt x="170" y="28"/>
                    </a:cubicBezTo>
                    <a:cubicBezTo>
                      <a:pt x="171" y="24"/>
                      <a:pt x="182" y="20"/>
                      <a:pt x="182" y="20"/>
                    </a:cubicBezTo>
                    <a:cubicBezTo>
                      <a:pt x="177" y="12"/>
                      <a:pt x="177" y="12"/>
                      <a:pt x="177" y="12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76" y="7"/>
                      <a:pt x="160" y="1"/>
                      <a:pt x="154" y="1"/>
                    </a:cubicBezTo>
                    <a:cubicBezTo>
                      <a:pt x="148" y="1"/>
                      <a:pt x="125" y="0"/>
                      <a:pt x="125" y="0"/>
                    </a:cubicBezTo>
                    <a:cubicBezTo>
                      <a:pt x="125" y="0"/>
                      <a:pt x="111" y="5"/>
                      <a:pt x="103" y="10"/>
                    </a:cubicBezTo>
                    <a:cubicBezTo>
                      <a:pt x="104" y="14"/>
                      <a:pt x="107" y="19"/>
                      <a:pt x="107" y="21"/>
                    </a:cubicBezTo>
                    <a:cubicBezTo>
                      <a:pt x="108" y="24"/>
                      <a:pt x="111" y="34"/>
                      <a:pt x="111" y="34"/>
                    </a:cubicBezTo>
                    <a:cubicBezTo>
                      <a:pt x="111" y="34"/>
                      <a:pt x="114" y="40"/>
                      <a:pt x="116" y="40"/>
                    </a:cubicBezTo>
                    <a:cubicBezTo>
                      <a:pt x="119" y="40"/>
                      <a:pt x="122" y="43"/>
                      <a:pt x="122" y="48"/>
                    </a:cubicBezTo>
                    <a:cubicBezTo>
                      <a:pt x="123" y="52"/>
                      <a:pt x="111" y="59"/>
                      <a:pt x="104" y="60"/>
                    </a:cubicBezTo>
                    <a:cubicBezTo>
                      <a:pt x="98" y="60"/>
                      <a:pt x="95" y="55"/>
                      <a:pt x="92" y="52"/>
                    </a:cubicBezTo>
                    <a:cubicBezTo>
                      <a:pt x="88" y="48"/>
                      <a:pt x="94" y="45"/>
                      <a:pt x="100" y="37"/>
                    </a:cubicBezTo>
                    <a:cubicBezTo>
                      <a:pt x="106" y="29"/>
                      <a:pt x="102" y="24"/>
                      <a:pt x="102" y="24"/>
                    </a:cubicBezTo>
                    <a:cubicBezTo>
                      <a:pt x="102" y="24"/>
                      <a:pt x="99" y="21"/>
                      <a:pt x="97" y="16"/>
                    </a:cubicBezTo>
                    <a:cubicBezTo>
                      <a:pt x="92" y="23"/>
                      <a:pt x="81" y="30"/>
                      <a:pt x="81" y="30"/>
                    </a:cubicBezTo>
                    <a:cubicBezTo>
                      <a:pt x="81" y="30"/>
                      <a:pt x="64" y="42"/>
                      <a:pt x="64" y="49"/>
                    </a:cubicBezTo>
                    <a:cubicBezTo>
                      <a:pt x="64" y="56"/>
                      <a:pt x="60" y="69"/>
                      <a:pt x="60" y="6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31" y="98"/>
                      <a:pt x="31" y="98"/>
                      <a:pt x="31" y="98"/>
                    </a:cubicBezTo>
                    <a:lnTo>
                      <a:pt x="14" y="104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4" name="Freeform 80">
                <a:extLst>
                  <a:ext uri="{FF2B5EF4-FFF2-40B4-BE49-F238E27FC236}">
                    <a16:creationId xmlns:a16="http://schemas.microsoft.com/office/drawing/2014/main" id="{DA36C0DF-8339-468B-A980-27C13AEDC9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225" y="2435225"/>
                <a:ext cx="84137" cy="57150"/>
              </a:xfrm>
              <a:custGeom>
                <a:avLst/>
                <a:gdLst>
                  <a:gd name="T0" fmla="*/ 0 w 149"/>
                  <a:gd name="T1" fmla="*/ 29 h 102"/>
                  <a:gd name="T2" fmla="*/ 6 w 149"/>
                  <a:gd name="T3" fmla="*/ 43 h 102"/>
                  <a:gd name="T4" fmla="*/ 22 w 149"/>
                  <a:gd name="T5" fmla="*/ 47 h 102"/>
                  <a:gd name="T6" fmla="*/ 29 w 149"/>
                  <a:gd name="T7" fmla="*/ 54 h 102"/>
                  <a:gd name="T8" fmla="*/ 52 w 149"/>
                  <a:gd name="T9" fmla="*/ 59 h 102"/>
                  <a:gd name="T10" fmla="*/ 57 w 149"/>
                  <a:gd name="T11" fmla="*/ 78 h 102"/>
                  <a:gd name="T12" fmla="*/ 72 w 149"/>
                  <a:gd name="T13" fmla="*/ 78 h 102"/>
                  <a:gd name="T14" fmla="*/ 82 w 149"/>
                  <a:gd name="T15" fmla="*/ 71 h 102"/>
                  <a:gd name="T16" fmla="*/ 82 w 149"/>
                  <a:gd name="T17" fmla="*/ 87 h 102"/>
                  <a:gd name="T18" fmla="*/ 106 w 149"/>
                  <a:gd name="T19" fmla="*/ 94 h 102"/>
                  <a:gd name="T20" fmla="*/ 109 w 149"/>
                  <a:gd name="T21" fmla="*/ 98 h 102"/>
                  <a:gd name="T22" fmla="*/ 123 w 149"/>
                  <a:gd name="T23" fmla="*/ 98 h 102"/>
                  <a:gd name="T24" fmla="*/ 128 w 149"/>
                  <a:gd name="T25" fmla="*/ 102 h 102"/>
                  <a:gd name="T26" fmla="*/ 131 w 149"/>
                  <a:gd name="T27" fmla="*/ 100 h 102"/>
                  <a:gd name="T28" fmla="*/ 120 w 149"/>
                  <a:gd name="T29" fmla="*/ 86 h 102"/>
                  <a:gd name="T30" fmla="*/ 130 w 149"/>
                  <a:gd name="T31" fmla="*/ 72 h 102"/>
                  <a:gd name="T32" fmla="*/ 138 w 149"/>
                  <a:gd name="T33" fmla="*/ 68 h 102"/>
                  <a:gd name="T34" fmla="*/ 138 w 149"/>
                  <a:gd name="T35" fmla="*/ 68 h 102"/>
                  <a:gd name="T36" fmla="*/ 140 w 149"/>
                  <a:gd name="T37" fmla="*/ 62 h 102"/>
                  <a:gd name="T38" fmla="*/ 149 w 149"/>
                  <a:gd name="T39" fmla="*/ 61 h 102"/>
                  <a:gd name="T40" fmla="*/ 146 w 149"/>
                  <a:gd name="T41" fmla="*/ 48 h 102"/>
                  <a:gd name="T42" fmla="*/ 136 w 149"/>
                  <a:gd name="T43" fmla="*/ 39 h 102"/>
                  <a:gd name="T44" fmla="*/ 131 w 149"/>
                  <a:gd name="T45" fmla="*/ 38 h 102"/>
                  <a:gd name="T46" fmla="*/ 120 w 149"/>
                  <a:gd name="T47" fmla="*/ 38 h 102"/>
                  <a:gd name="T48" fmla="*/ 122 w 149"/>
                  <a:gd name="T49" fmla="*/ 28 h 102"/>
                  <a:gd name="T50" fmla="*/ 127 w 149"/>
                  <a:gd name="T51" fmla="*/ 19 h 102"/>
                  <a:gd name="T52" fmla="*/ 116 w 149"/>
                  <a:gd name="T53" fmla="*/ 12 h 102"/>
                  <a:gd name="T54" fmla="*/ 102 w 149"/>
                  <a:gd name="T55" fmla="*/ 12 h 102"/>
                  <a:gd name="T56" fmla="*/ 98 w 149"/>
                  <a:gd name="T57" fmla="*/ 2 h 102"/>
                  <a:gd name="T58" fmla="*/ 79 w 149"/>
                  <a:gd name="T59" fmla="*/ 2 h 102"/>
                  <a:gd name="T60" fmla="*/ 73 w 149"/>
                  <a:gd name="T61" fmla="*/ 6 h 102"/>
                  <a:gd name="T62" fmla="*/ 64 w 149"/>
                  <a:gd name="T63" fmla="*/ 4 h 102"/>
                  <a:gd name="T64" fmla="*/ 64 w 149"/>
                  <a:gd name="T65" fmla="*/ 10 h 102"/>
                  <a:gd name="T66" fmla="*/ 54 w 149"/>
                  <a:gd name="T67" fmla="*/ 8 h 102"/>
                  <a:gd name="T68" fmla="*/ 51 w 149"/>
                  <a:gd name="T69" fmla="*/ 15 h 102"/>
                  <a:gd name="T70" fmla="*/ 42 w 149"/>
                  <a:gd name="T71" fmla="*/ 10 h 102"/>
                  <a:gd name="T72" fmla="*/ 30 w 149"/>
                  <a:gd name="T73" fmla="*/ 12 h 102"/>
                  <a:gd name="T74" fmla="*/ 26 w 149"/>
                  <a:gd name="T75" fmla="*/ 6 h 102"/>
                  <a:gd name="T76" fmla="*/ 18 w 149"/>
                  <a:gd name="T77" fmla="*/ 8 h 102"/>
                  <a:gd name="T78" fmla="*/ 17 w 149"/>
                  <a:gd name="T79" fmla="*/ 6 h 102"/>
                  <a:gd name="T80" fmla="*/ 1 w 149"/>
                  <a:gd name="T81" fmla="*/ 20 h 102"/>
                  <a:gd name="T82" fmla="*/ 0 w 149"/>
                  <a:gd name="T83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102">
                    <a:moveTo>
                      <a:pt x="0" y="29"/>
                    </a:moveTo>
                    <a:cubicBezTo>
                      <a:pt x="6" y="43"/>
                      <a:pt x="6" y="43"/>
                      <a:pt x="6" y="43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54"/>
                      <a:pt x="47" y="56"/>
                      <a:pt x="52" y="59"/>
                    </a:cubicBezTo>
                    <a:cubicBezTo>
                      <a:pt x="57" y="62"/>
                      <a:pt x="57" y="78"/>
                      <a:pt x="57" y="78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104" y="91"/>
                      <a:pt x="106" y="94"/>
                    </a:cubicBezTo>
                    <a:cubicBezTo>
                      <a:pt x="108" y="97"/>
                      <a:pt x="109" y="98"/>
                      <a:pt x="109" y="98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8" y="102"/>
                      <a:pt x="128" y="102"/>
                      <a:pt x="128" y="102"/>
                    </a:cubicBezTo>
                    <a:cubicBezTo>
                      <a:pt x="131" y="100"/>
                      <a:pt x="131" y="100"/>
                      <a:pt x="131" y="100"/>
                    </a:cubicBezTo>
                    <a:cubicBezTo>
                      <a:pt x="127" y="95"/>
                      <a:pt x="121" y="88"/>
                      <a:pt x="120" y="86"/>
                    </a:cubicBezTo>
                    <a:cubicBezTo>
                      <a:pt x="118" y="84"/>
                      <a:pt x="119" y="78"/>
                      <a:pt x="130" y="72"/>
                    </a:cubicBezTo>
                    <a:cubicBezTo>
                      <a:pt x="134" y="70"/>
                      <a:pt x="137" y="69"/>
                      <a:pt x="138" y="68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9" y="65"/>
                      <a:pt x="140" y="62"/>
                      <a:pt x="140" y="62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61"/>
                      <a:pt x="146" y="54"/>
                      <a:pt x="146" y="48"/>
                    </a:cubicBezTo>
                    <a:cubicBezTo>
                      <a:pt x="145" y="42"/>
                      <a:pt x="136" y="39"/>
                      <a:pt x="136" y="39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22" y="43"/>
                      <a:pt x="120" y="38"/>
                    </a:cubicBezTo>
                    <a:cubicBezTo>
                      <a:pt x="118" y="32"/>
                      <a:pt x="122" y="28"/>
                      <a:pt x="122" y="28"/>
                    </a:cubicBezTo>
                    <a:cubicBezTo>
                      <a:pt x="122" y="28"/>
                      <a:pt x="128" y="28"/>
                      <a:pt x="127" y="19"/>
                    </a:cubicBezTo>
                    <a:cubicBezTo>
                      <a:pt x="126" y="10"/>
                      <a:pt x="116" y="12"/>
                      <a:pt x="116" y="12"/>
                    </a:cubicBezTo>
                    <a:cubicBezTo>
                      <a:pt x="116" y="12"/>
                      <a:pt x="104" y="16"/>
                      <a:pt x="102" y="12"/>
                    </a:cubicBezTo>
                    <a:cubicBezTo>
                      <a:pt x="99" y="8"/>
                      <a:pt x="98" y="2"/>
                      <a:pt x="98" y="2"/>
                    </a:cubicBezTo>
                    <a:cubicBezTo>
                      <a:pt x="98" y="2"/>
                      <a:pt x="84" y="0"/>
                      <a:pt x="79" y="2"/>
                    </a:cubicBezTo>
                    <a:cubicBezTo>
                      <a:pt x="74" y="3"/>
                      <a:pt x="73" y="6"/>
                      <a:pt x="73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7" y="10"/>
                      <a:pt x="42" y="10"/>
                    </a:cubicBezTo>
                    <a:cubicBezTo>
                      <a:pt x="38" y="11"/>
                      <a:pt x="30" y="12"/>
                      <a:pt x="30" y="1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5" name="Freeform 81">
                <a:extLst>
                  <a:ext uri="{FF2B5EF4-FFF2-40B4-BE49-F238E27FC236}">
                    <a16:creationId xmlns:a16="http://schemas.microsoft.com/office/drawing/2014/main" id="{4988DD1C-FCD3-411D-8D4E-3ECAA8D348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13250" y="2336800"/>
                <a:ext cx="209550" cy="219075"/>
              </a:xfrm>
              <a:custGeom>
                <a:avLst/>
                <a:gdLst>
                  <a:gd name="T0" fmla="*/ 21 w 373"/>
                  <a:gd name="T1" fmla="*/ 294 h 393"/>
                  <a:gd name="T2" fmla="*/ 62 w 373"/>
                  <a:gd name="T3" fmla="*/ 297 h 393"/>
                  <a:gd name="T4" fmla="*/ 90 w 373"/>
                  <a:gd name="T5" fmla="*/ 305 h 393"/>
                  <a:gd name="T6" fmla="*/ 74 w 373"/>
                  <a:gd name="T7" fmla="*/ 330 h 393"/>
                  <a:gd name="T8" fmla="*/ 75 w 373"/>
                  <a:gd name="T9" fmla="*/ 381 h 393"/>
                  <a:gd name="T10" fmla="*/ 101 w 373"/>
                  <a:gd name="T11" fmla="*/ 378 h 393"/>
                  <a:gd name="T12" fmla="*/ 128 w 373"/>
                  <a:gd name="T13" fmla="*/ 372 h 393"/>
                  <a:gd name="T14" fmla="*/ 148 w 373"/>
                  <a:gd name="T15" fmla="*/ 383 h 393"/>
                  <a:gd name="T16" fmla="*/ 161 w 373"/>
                  <a:gd name="T17" fmla="*/ 382 h 393"/>
                  <a:gd name="T18" fmla="*/ 182 w 373"/>
                  <a:gd name="T19" fmla="*/ 377 h 393"/>
                  <a:gd name="T20" fmla="*/ 224 w 373"/>
                  <a:gd name="T21" fmla="*/ 387 h 393"/>
                  <a:gd name="T22" fmla="*/ 258 w 373"/>
                  <a:gd name="T23" fmla="*/ 372 h 393"/>
                  <a:gd name="T24" fmla="*/ 290 w 373"/>
                  <a:gd name="T25" fmla="*/ 385 h 393"/>
                  <a:gd name="T26" fmla="*/ 282 w 373"/>
                  <a:gd name="T27" fmla="*/ 358 h 393"/>
                  <a:gd name="T28" fmla="*/ 309 w 373"/>
                  <a:gd name="T29" fmla="*/ 335 h 393"/>
                  <a:gd name="T30" fmla="*/ 324 w 373"/>
                  <a:gd name="T31" fmla="*/ 316 h 393"/>
                  <a:gd name="T32" fmla="*/ 301 w 373"/>
                  <a:gd name="T33" fmla="*/ 295 h 393"/>
                  <a:gd name="T34" fmla="*/ 281 w 373"/>
                  <a:gd name="T35" fmla="*/ 285 h 393"/>
                  <a:gd name="T36" fmla="*/ 271 w 373"/>
                  <a:gd name="T37" fmla="*/ 271 h 393"/>
                  <a:gd name="T38" fmla="*/ 263 w 373"/>
                  <a:gd name="T39" fmla="*/ 248 h 393"/>
                  <a:gd name="T40" fmla="*/ 263 w 373"/>
                  <a:gd name="T41" fmla="*/ 239 h 393"/>
                  <a:gd name="T42" fmla="*/ 283 w 373"/>
                  <a:gd name="T43" fmla="*/ 227 h 393"/>
                  <a:gd name="T44" fmla="*/ 308 w 373"/>
                  <a:gd name="T45" fmla="*/ 221 h 393"/>
                  <a:gd name="T46" fmla="*/ 325 w 373"/>
                  <a:gd name="T47" fmla="*/ 210 h 393"/>
                  <a:gd name="T48" fmla="*/ 360 w 373"/>
                  <a:gd name="T49" fmla="*/ 208 h 393"/>
                  <a:gd name="T50" fmla="*/ 369 w 373"/>
                  <a:gd name="T51" fmla="*/ 177 h 393"/>
                  <a:gd name="T52" fmla="*/ 351 w 373"/>
                  <a:gd name="T53" fmla="*/ 157 h 393"/>
                  <a:gd name="T54" fmla="*/ 356 w 373"/>
                  <a:gd name="T55" fmla="*/ 136 h 393"/>
                  <a:gd name="T56" fmla="*/ 352 w 373"/>
                  <a:gd name="T57" fmla="*/ 115 h 393"/>
                  <a:gd name="T58" fmla="*/ 334 w 373"/>
                  <a:gd name="T59" fmla="*/ 106 h 393"/>
                  <a:gd name="T60" fmla="*/ 339 w 373"/>
                  <a:gd name="T61" fmla="*/ 72 h 393"/>
                  <a:gd name="T62" fmla="*/ 321 w 373"/>
                  <a:gd name="T63" fmla="*/ 55 h 393"/>
                  <a:gd name="T64" fmla="*/ 296 w 373"/>
                  <a:gd name="T65" fmla="*/ 35 h 393"/>
                  <a:gd name="T66" fmla="*/ 226 w 373"/>
                  <a:gd name="T67" fmla="*/ 35 h 393"/>
                  <a:gd name="T68" fmla="*/ 202 w 373"/>
                  <a:gd name="T69" fmla="*/ 35 h 393"/>
                  <a:gd name="T70" fmla="*/ 168 w 373"/>
                  <a:gd name="T71" fmla="*/ 22 h 393"/>
                  <a:gd name="T72" fmla="*/ 145 w 373"/>
                  <a:gd name="T73" fmla="*/ 3 h 393"/>
                  <a:gd name="T74" fmla="*/ 112 w 373"/>
                  <a:gd name="T75" fmla="*/ 0 h 393"/>
                  <a:gd name="T76" fmla="*/ 130 w 373"/>
                  <a:gd name="T77" fmla="*/ 49 h 393"/>
                  <a:gd name="T78" fmla="*/ 105 w 373"/>
                  <a:gd name="T79" fmla="*/ 55 h 393"/>
                  <a:gd name="T80" fmla="*/ 82 w 373"/>
                  <a:gd name="T81" fmla="*/ 62 h 393"/>
                  <a:gd name="T82" fmla="*/ 57 w 373"/>
                  <a:gd name="T83" fmla="*/ 85 h 393"/>
                  <a:gd name="T84" fmla="*/ 47 w 373"/>
                  <a:gd name="T85" fmla="*/ 103 h 393"/>
                  <a:gd name="T86" fmla="*/ 30 w 373"/>
                  <a:gd name="T87" fmla="*/ 122 h 393"/>
                  <a:gd name="T88" fmla="*/ 35 w 373"/>
                  <a:gd name="T89" fmla="*/ 153 h 393"/>
                  <a:gd name="T90" fmla="*/ 1 w 373"/>
                  <a:gd name="T91" fmla="*/ 155 h 393"/>
                  <a:gd name="T92" fmla="*/ 0 w 373"/>
                  <a:gd name="T93" fmla="*/ 191 h 393"/>
                  <a:gd name="T94" fmla="*/ 5 w 373"/>
                  <a:gd name="T95" fmla="*/ 216 h 393"/>
                  <a:gd name="T96" fmla="*/ 9 w 373"/>
                  <a:gd name="T97" fmla="*/ 239 h 393"/>
                  <a:gd name="T98" fmla="*/ 17 w 373"/>
                  <a:gd name="T99" fmla="*/ 274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73" h="393">
                    <a:moveTo>
                      <a:pt x="17" y="274"/>
                    </a:moveTo>
                    <a:cubicBezTo>
                      <a:pt x="17" y="274"/>
                      <a:pt x="19" y="278"/>
                      <a:pt x="22" y="281"/>
                    </a:cubicBezTo>
                    <a:cubicBezTo>
                      <a:pt x="25" y="284"/>
                      <a:pt x="21" y="294"/>
                      <a:pt x="21" y="294"/>
                    </a:cubicBezTo>
                    <a:cubicBezTo>
                      <a:pt x="38" y="294"/>
                      <a:pt x="38" y="294"/>
                      <a:pt x="38" y="294"/>
                    </a:cubicBezTo>
                    <a:cubicBezTo>
                      <a:pt x="38" y="294"/>
                      <a:pt x="36" y="299"/>
                      <a:pt x="42" y="300"/>
                    </a:cubicBezTo>
                    <a:cubicBezTo>
                      <a:pt x="48" y="301"/>
                      <a:pt x="62" y="297"/>
                      <a:pt x="62" y="297"/>
                    </a:cubicBezTo>
                    <a:cubicBezTo>
                      <a:pt x="62" y="301"/>
                      <a:pt x="62" y="301"/>
                      <a:pt x="62" y="301"/>
                    </a:cubicBezTo>
                    <a:cubicBezTo>
                      <a:pt x="80" y="300"/>
                      <a:pt x="80" y="300"/>
                      <a:pt x="80" y="300"/>
                    </a:cubicBezTo>
                    <a:cubicBezTo>
                      <a:pt x="90" y="305"/>
                      <a:pt x="90" y="305"/>
                      <a:pt x="90" y="305"/>
                    </a:cubicBezTo>
                    <a:cubicBezTo>
                      <a:pt x="88" y="311"/>
                      <a:pt x="88" y="311"/>
                      <a:pt x="88" y="311"/>
                    </a:cubicBezTo>
                    <a:cubicBezTo>
                      <a:pt x="74" y="322"/>
                      <a:pt x="74" y="322"/>
                      <a:pt x="74" y="322"/>
                    </a:cubicBezTo>
                    <a:cubicBezTo>
                      <a:pt x="74" y="330"/>
                      <a:pt x="74" y="330"/>
                      <a:pt x="74" y="330"/>
                    </a:cubicBezTo>
                    <a:cubicBezTo>
                      <a:pt x="74" y="330"/>
                      <a:pt x="64" y="349"/>
                      <a:pt x="62" y="360"/>
                    </a:cubicBezTo>
                    <a:cubicBezTo>
                      <a:pt x="60" y="369"/>
                      <a:pt x="63" y="377"/>
                      <a:pt x="64" y="379"/>
                    </a:cubicBezTo>
                    <a:cubicBezTo>
                      <a:pt x="75" y="381"/>
                      <a:pt x="75" y="381"/>
                      <a:pt x="75" y="381"/>
                    </a:cubicBezTo>
                    <a:cubicBezTo>
                      <a:pt x="87" y="381"/>
                      <a:pt x="87" y="381"/>
                      <a:pt x="87" y="381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101" y="378"/>
                      <a:pt x="101" y="378"/>
                      <a:pt x="101" y="378"/>
                    </a:cubicBezTo>
                    <a:cubicBezTo>
                      <a:pt x="101" y="378"/>
                      <a:pt x="96" y="366"/>
                      <a:pt x="103" y="365"/>
                    </a:cubicBezTo>
                    <a:cubicBezTo>
                      <a:pt x="110" y="364"/>
                      <a:pt x="119" y="372"/>
                      <a:pt x="119" y="372"/>
                    </a:cubicBezTo>
                    <a:cubicBezTo>
                      <a:pt x="128" y="372"/>
                      <a:pt x="128" y="372"/>
                      <a:pt x="128" y="372"/>
                    </a:cubicBezTo>
                    <a:cubicBezTo>
                      <a:pt x="138" y="375"/>
                      <a:pt x="138" y="375"/>
                      <a:pt x="138" y="375"/>
                    </a:cubicBezTo>
                    <a:cubicBezTo>
                      <a:pt x="144" y="383"/>
                      <a:pt x="144" y="383"/>
                      <a:pt x="144" y="383"/>
                    </a:cubicBezTo>
                    <a:cubicBezTo>
                      <a:pt x="148" y="383"/>
                      <a:pt x="148" y="383"/>
                      <a:pt x="148" y="383"/>
                    </a:cubicBezTo>
                    <a:cubicBezTo>
                      <a:pt x="148" y="383"/>
                      <a:pt x="149" y="384"/>
                      <a:pt x="149" y="385"/>
                    </a:cubicBezTo>
                    <a:cubicBezTo>
                      <a:pt x="149" y="385"/>
                      <a:pt x="149" y="385"/>
                      <a:pt x="149" y="385"/>
                    </a:cubicBezTo>
                    <a:cubicBezTo>
                      <a:pt x="151" y="383"/>
                      <a:pt x="155" y="380"/>
                      <a:pt x="161" y="382"/>
                    </a:cubicBezTo>
                    <a:cubicBezTo>
                      <a:pt x="170" y="383"/>
                      <a:pt x="171" y="393"/>
                      <a:pt x="175" y="392"/>
                    </a:cubicBezTo>
                    <a:cubicBezTo>
                      <a:pt x="179" y="391"/>
                      <a:pt x="182" y="386"/>
                      <a:pt x="182" y="386"/>
                    </a:cubicBezTo>
                    <a:cubicBezTo>
                      <a:pt x="182" y="377"/>
                      <a:pt x="182" y="377"/>
                      <a:pt x="182" y="377"/>
                    </a:cubicBezTo>
                    <a:cubicBezTo>
                      <a:pt x="195" y="378"/>
                      <a:pt x="195" y="378"/>
                      <a:pt x="195" y="378"/>
                    </a:cubicBezTo>
                    <a:cubicBezTo>
                      <a:pt x="195" y="378"/>
                      <a:pt x="205" y="389"/>
                      <a:pt x="212" y="389"/>
                    </a:cubicBezTo>
                    <a:cubicBezTo>
                      <a:pt x="218" y="389"/>
                      <a:pt x="224" y="387"/>
                      <a:pt x="224" y="387"/>
                    </a:cubicBezTo>
                    <a:cubicBezTo>
                      <a:pt x="233" y="379"/>
                      <a:pt x="233" y="379"/>
                      <a:pt x="233" y="379"/>
                    </a:cubicBezTo>
                    <a:cubicBezTo>
                      <a:pt x="247" y="378"/>
                      <a:pt x="247" y="378"/>
                      <a:pt x="247" y="378"/>
                    </a:cubicBezTo>
                    <a:cubicBezTo>
                      <a:pt x="258" y="372"/>
                      <a:pt x="258" y="372"/>
                      <a:pt x="258" y="372"/>
                    </a:cubicBezTo>
                    <a:cubicBezTo>
                      <a:pt x="267" y="373"/>
                      <a:pt x="267" y="373"/>
                      <a:pt x="267" y="373"/>
                    </a:cubicBezTo>
                    <a:cubicBezTo>
                      <a:pt x="280" y="378"/>
                      <a:pt x="280" y="378"/>
                      <a:pt x="280" y="378"/>
                    </a:cubicBezTo>
                    <a:cubicBezTo>
                      <a:pt x="280" y="378"/>
                      <a:pt x="288" y="392"/>
                      <a:pt x="290" y="385"/>
                    </a:cubicBezTo>
                    <a:cubicBezTo>
                      <a:pt x="291" y="379"/>
                      <a:pt x="290" y="369"/>
                      <a:pt x="290" y="369"/>
                    </a:cubicBezTo>
                    <a:cubicBezTo>
                      <a:pt x="290" y="360"/>
                      <a:pt x="290" y="360"/>
                      <a:pt x="290" y="360"/>
                    </a:cubicBezTo>
                    <a:cubicBezTo>
                      <a:pt x="282" y="358"/>
                      <a:pt x="282" y="358"/>
                      <a:pt x="282" y="358"/>
                    </a:cubicBezTo>
                    <a:cubicBezTo>
                      <a:pt x="282" y="358"/>
                      <a:pt x="287" y="345"/>
                      <a:pt x="291" y="344"/>
                    </a:cubicBezTo>
                    <a:cubicBezTo>
                      <a:pt x="296" y="343"/>
                      <a:pt x="309" y="346"/>
                      <a:pt x="309" y="346"/>
                    </a:cubicBezTo>
                    <a:cubicBezTo>
                      <a:pt x="309" y="335"/>
                      <a:pt x="309" y="335"/>
                      <a:pt x="309" y="335"/>
                    </a:cubicBezTo>
                    <a:cubicBezTo>
                      <a:pt x="305" y="328"/>
                      <a:pt x="305" y="328"/>
                      <a:pt x="305" y="328"/>
                    </a:cubicBezTo>
                    <a:cubicBezTo>
                      <a:pt x="317" y="327"/>
                      <a:pt x="317" y="327"/>
                      <a:pt x="317" y="327"/>
                    </a:cubicBezTo>
                    <a:cubicBezTo>
                      <a:pt x="324" y="316"/>
                      <a:pt x="324" y="316"/>
                      <a:pt x="324" y="316"/>
                    </a:cubicBezTo>
                    <a:cubicBezTo>
                      <a:pt x="324" y="316"/>
                      <a:pt x="323" y="309"/>
                      <a:pt x="317" y="305"/>
                    </a:cubicBezTo>
                    <a:cubicBezTo>
                      <a:pt x="312" y="302"/>
                      <a:pt x="307" y="304"/>
                      <a:pt x="307" y="304"/>
                    </a:cubicBezTo>
                    <a:cubicBezTo>
                      <a:pt x="301" y="295"/>
                      <a:pt x="301" y="295"/>
                      <a:pt x="301" y="295"/>
                    </a:cubicBezTo>
                    <a:cubicBezTo>
                      <a:pt x="297" y="295"/>
                      <a:pt x="297" y="295"/>
                      <a:pt x="297" y="295"/>
                    </a:cubicBezTo>
                    <a:cubicBezTo>
                      <a:pt x="294" y="287"/>
                      <a:pt x="294" y="287"/>
                      <a:pt x="294" y="287"/>
                    </a:cubicBezTo>
                    <a:cubicBezTo>
                      <a:pt x="294" y="287"/>
                      <a:pt x="288" y="285"/>
                      <a:pt x="281" y="285"/>
                    </a:cubicBezTo>
                    <a:cubicBezTo>
                      <a:pt x="273" y="284"/>
                      <a:pt x="279" y="279"/>
                      <a:pt x="279" y="279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1" y="271"/>
                      <a:pt x="271" y="271"/>
                      <a:pt x="271" y="271"/>
                    </a:cubicBezTo>
                    <a:cubicBezTo>
                      <a:pt x="271" y="271"/>
                      <a:pt x="263" y="265"/>
                      <a:pt x="262" y="263"/>
                    </a:cubicBezTo>
                    <a:cubicBezTo>
                      <a:pt x="261" y="261"/>
                      <a:pt x="269" y="257"/>
                      <a:pt x="269" y="257"/>
                    </a:cubicBezTo>
                    <a:cubicBezTo>
                      <a:pt x="263" y="248"/>
                      <a:pt x="263" y="248"/>
                      <a:pt x="263" y="248"/>
                    </a:cubicBezTo>
                    <a:cubicBezTo>
                      <a:pt x="257" y="247"/>
                      <a:pt x="257" y="247"/>
                      <a:pt x="257" y="247"/>
                    </a:cubicBezTo>
                    <a:cubicBezTo>
                      <a:pt x="257" y="247"/>
                      <a:pt x="252" y="238"/>
                      <a:pt x="255" y="235"/>
                    </a:cubicBezTo>
                    <a:cubicBezTo>
                      <a:pt x="259" y="233"/>
                      <a:pt x="259" y="239"/>
                      <a:pt x="263" y="239"/>
                    </a:cubicBezTo>
                    <a:cubicBezTo>
                      <a:pt x="267" y="238"/>
                      <a:pt x="266" y="233"/>
                      <a:pt x="266" y="233"/>
                    </a:cubicBezTo>
                    <a:cubicBezTo>
                      <a:pt x="273" y="233"/>
                      <a:pt x="273" y="233"/>
                      <a:pt x="273" y="233"/>
                    </a:cubicBezTo>
                    <a:cubicBezTo>
                      <a:pt x="273" y="233"/>
                      <a:pt x="275" y="225"/>
                      <a:pt x="283" y="227"/>
                    </a:cubicBezTo>
                    <a:cubicBezTo>
                      <a:pt x="292" y="229"/>
                      <a:pt x="290" y="233"/>
                      <a:pt x="290" y="233"/>
                    </a:cubicBezTo>
                    <a:cubicBezTo>
                      <a:pt x="297" y="224"/>
                      <a:pt x="297" y="224"/>
                      <a:pt x="297" y="224"/>
                    </a:cubicBezTo>
                    <a:cubicBezTo>
                      <a:pt x="308" y="221"/>
                      <a:pt x="308" y="221"/>
                      <a:pt x="308" y="221"/>
                    </a:cubicBezTo>
                    <a:cubicBezTo>
                      <a:pt x="310" y="217"/>
                      <a:pt x="310" y="217"/>
                      <a:pt x="310" y="217"/>
                    </a:cubicBezTo>
                    <a:cubicBezTo>
                      <a:pt x="310" y="217"/>
                      <a:pt x="321" y="217"/>
                      <a:pt x="324" y="216"/>
                    </a:cubicBezTo>
                    <a:cubicBezTo>
                      <a:pt x="327" y="215"/>
                      <a:pt x="325" y="210"/>
                      <a:pt x="325" y="210"/>
                    </a:cubicBezTo>
                    <a:cubicBezTo>
                      <a:pt x="325" y="210"/>
                      <a:pt x="336" y="211"/>
                      <a:pt x="339" y="208"/>
                    </a:cubicBezTo>
                    <a:cubicBezTo>
                      <a:pt x="341" y="205"/>
                      <a:pt x="346" y="199"/>
                      <a:pt x="348" y="198"/>
                    </a:cubicBezTo>
                    <a:cubicBezTo>
                      <a:pt x="350" y="197"/>
                      <a:pt x="355" y="209"/>
                      <a:pt x="360" y="208"/>
                    </a:cubicBezTo>
                    <a:cubicBezTo>
                      <a:pt x="365" y="207"/>
                      <a:pt x="371" y="195"/>
                      <a:pt x="372" y="191"/>
                    </a:cubicBezTo>
                    <a:cubicBezTo>
                      <a:pt x="373" y="188"/>
                      <a:pt x="367" y="187"/>
                      <a:pt x="367" y="187"/>
                    </a:cubicBezTo>
                    <a:cubicBezTo>
                      <a:pt x="367" y="187"/>
                      <a:pt x="371" y="182"/>
                      <a:pt x="369" y="177"/>
                    </a:cubicBezTo>
                    <a:cubicBezTo>
                      <a:pt x="368" y="171"/>
                      <a:pt x="360" y="177"/>
                      <a:pt x="360" y="177"/>
                    </a:cubicBezTo>
                    <a:cubicBezTo>
                      <a:pt x="361" y="165"/>
                      <a:pt x="361" y="165"/>
                      <a:pt x="361" y="165"/>
                    </a:cubicBezTo>
                    <a:cubicBezTo>
                      <a:pt x="361" y="165"/>
                      <a:pt x="352" y="163"/>
                      <a:pt x="351" y="157"/>
                    </a:cubicBezTo>
                    <a:cubicBezTo>
                      <a:pt x="351" y="152"/>
                      <a:pt x="360" y="146"/>
                      <a:pt x="360" y="146"/>
                    </a:cubicBezTo>
                    <a:cubicBezTo>
                      <a:pt x="360" y="146"/>
                      <a:pt x="357" y="144"/>
                      <a:pt x="355" y="143"/>
                    </a:cubicBezTo>
                    <a:cubicBezTo>
                      <a:pt x="353" y="143"/>
                      <a:pt x="356" y="136"/>
                      <a:pt x="356" y="136"/>
                    </a:cubicBezTo>
                    <a:cubicBezTo>
                      <a:pt x="356" y="136"/>
                      <a:pt x="351" y="135"/>
                      <a:pt x="350" y="132"/>
                    </a:cubicBezTo>
                    <a:cubicBezTo>
                      <a:pt x="349" y="129"/>
                      <a:pt x="355" y="126"/>
                      <a:pt x="355" y="126"/>
                    </a:cubicBezTo>
                    <a:cubicBezTo>
                      <a:pt x="355" y="126"/>
                      <a:pt x="355" y="120"/>
                      <a:pt x="352" y="115"/>
                    </a:cubicBezTo>
                    <a:cubicBezTo>
                      <a:pt x="349" y="111"/>
                      <a:pt x="345" y="115"/>
                      <a:pt x="345" y="115"/>
                    </a:cubicBezTo>
                    <a:cubicBezTo>
                      <a:pt x="341" y="109"/>
                      <a:pt x="341" y="109"/>
                      <a:pt x="341" y="109"/>
                    </a:cubicBezTo>
                    <a:cubicBezTo>
                      <a:pt x="341" y="109"/>
                      <a:pt x="337" y="113"/>
                      <a:pt x="334" y="106"/>
                    </a:cubicBezTo>
                    <a:cubicBezTo>
                      <a:pt x="331" y="99"/>
                      <a:pt x="337" y="98"/>
                      <a:pt x="343" y="93"/>
                    </a:cubicBezTo>
                    <a:cubicBezTo>
                      <a:pt x="349" y="89"/>
                      <a:pt x="347" y="87"/>
                      <a:pt x="345" y="79"/>
                    </a:cubicBezTo>
                    <a:cubicBezTo>
                      <a:pt x="342" y="70"/>
                      <a:pt x="337" y="78"/>
                      <a:pt x="339" y="72"/>
                    </a:cubicBezTo>
                    <a:cubicBezTo>
                      <a:pt x="340" y="69"/>
                      <a:pt x="339" y="65"/>
                      <a:pt x="338" y="62"/>
                    </a:cubicBezTo>
                    <a:cubicBezTo>
                      <a:pt x="334" y="60"/>
                      <a:pt x="334" y="60"/>
                      <a:pt x="334" y="60"/>
                    </a:cubicBezTo>
                    <a:cubicBezTo>
                      <a:pt x="321" y="55"/>
                      <a:pt x="321" y="55"/>
                      <a:pt x="321" y="55"/>
                    </a:cubicBezTo>
                    <a:cubicBezTo>
                      <a:pt x="321" y="55"/>
                      <a:pt x="323" y="50"/>
                      <a:pt x="318" y="44"/>
                    </a:cubicBezTo>
                    <a:cubicBezTo>
                      <a:pt x="313" y="38"/>
                      <a:pt x="301" y="41"/>
                      <a:pt x="301" y="41"/>
                    </a:cubicBezTo>
                    <a:cubicBezTo>
                      <a:pt x="296" y="35"/>
                      <a:pt x="296" y="35"/>
                      <a:pt x="296" y="35"/>
                    </a:cubicBezTo>
                    <a:cubicBezTo>
                      <a:pt x="296" y="35"/>
                      <a:pt x="270" y="23"/>
                      <a:pt x="265" y="26"/>
                    </a:cubicBezTo>
                    <a:cubicBezTo>
                      <a:pt x="260" y="29"/>
                      <a:pt x="253" y="36"/>
                      <a:pt x="253" y="36"/>
                    </a:cubicBezTo>
                    <a:cubicBezTo>
                      <a:pt x="226" y="35"/>
                      <a:pt x="226" y="35"/>
                      <a:pt x="226" y="35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200" y="46"/>
                      <a:pt x="198" y="38"/>
                      <a:pt x="202" y="35"/>
                    </a:cubicBezTo>
                    <a:cubicBezTo>
                      <a:pt x="206" y="32"/>
                      <a:pt x="209" y="20"/>
                      <a:pt x="209" y="20"/>
                    </a:cubicBezTo>
                    <a:cubicBezTo>
                      <a:pt x="196" y="27"/>
                      <a:pt x="196" y="27"/>
                      <a:pt x="196" y="27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8" y="22"/>
                      <a:pt x="160" y="14"/>
                      <a:pt x="156" y="4"/>
                    </a:cubicBezTo>
                    <a:cubicBezTo>
                      <a:pt x="154" y="5"/>
                      <a:pt x="153" y="6"/>
                      <a:pt x="153" y="6"/>
                    </a:cubicBezTo>
                    <a:cubicBezTo>
                      <a:pt x="153" y="6"/>
                      <a:pt x="152" y="2"/>
                      <a:pt x="145" y="3"/>
                    </a:cubicBezTo>
                    <a:cubicBezTo>
                      <a:pt x="137" y="3"/>
                      <a:pt x="135" y="5"/>
                      <a:pt x="135" y="5"/>
                    </a:cubicBezTo>
                    <a:cubicBezTo>
                      <a:pt x="135" y="5"/>
                      <a:pt x="127" y="0"/>
                      <a:pt x="123" y="0"/>
                    </a:cubicBezTo>
                    <a:cubicBezTo>
                      <a:pt x="119" y="0"/>
                      <a:pt x="112" y="0"/>
                      <a:pt x="112" y="0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23" y="51"/>
                      <a:pt x="123" y="51"/>
                      <a:pt x="123" y="51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10" y="70"/>
                      <a:pt x="104" y="72"/>
                    </a:cubicBezTo>
                    <a:cubicBezTo>
                      <a:pt x="98" y="74"/>
                      <a:pt x="88" y="72"/>
                      <a:pt x="88" y="72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2" y="62"/>
                      <a:pt x="55" y="59"/>
                      <a:pt x="54" y="64"/>
                    </a:cubicBezTo>
                    <a:cubicBezTo>
                      <a:pt x="53" y="69"/>
                      <a:pt x="53" y="82"/>
                      <a:pt x="53" y="82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5"/>
                      <a:pt x="48" y="99"/>
                      <a:pt x="47" y="103"/>
                    </a:cubicBezTo>
                    <a:cubicBezTo>
                      <a:pt x="45" y="107"/>
                      <a:pt x="49" y="115"/>
                      <a:pt x="49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1" y="115"/>
                      <a:pt x="29" y="119"/>
                      <a:pt x="30" y="122"/>
                    </a:cubicBezTo>
                    <a:cubicBezTo>
                      <a:pt x="31" y="125"/>
                      <a:pt x="45" y="130"/>
                      <a:pt x="45" y="134"/>
                    </a:cubicBezTo>
                    <a:cubicBezTo>
                      <a:pt x="45" y="138"/>
                      <a:pt x="37" y="142"/>
                      <a:pt x="37" y="142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29" y="152"/>
                      <a:pt x="29" y="152"/>
                      <a:pt x="29" y="152"/>
                    </a:cubicBezTo>
                    <a:cubicBezTo>
                      <a:pt x="29" y="152"/>
                      <a:pt x="27" y="157"/>
                      <a:pt x="25" y="160"/>
                    </a:cubicBezTo>
                    <a:cubicBezTo>
                      <a:pt x="23" y="163"/>
                      <a:pt x="1" y="155"/>
                      <a:pt x="1" y="155"/>
                    </a:cubicBezTo>
                    <a:cubicBezTo>
                      <a:pt x="7" y="170"/>
                      <a:pt x="7" y="170"/>
                      <a:pt x="7" y="170"/>
                    </a:cubicBezTo>
                    <a:cubicBezTo>
                      <a:pt x="7" y="170"/>
                      <a:pt x="12" y="178"/>
                      <a:pt x="11" y="181"/>
                    </a:cubicBezTo>
                    <a:cubicBezTo>
                      <a:pt x="11" y="185"/>
                      <a:pt x="0" y="191"/>
                      <a:pt x="0" y="191"/>
                    </a:cubicBezTo>
                    <a:cubicBezTo>
                      <a:pt x="0" y="191"/>
                      <a:pt x="5" y="197"/>
                      <a:pt x="4" y="199"/>
                    </a:cubicBezTo>
                    <a:cubicBezTo>
                      <a:pt x="3" y="201"/>
                      <a:pt x="0" y="215"/>
                      <a:pt x="0" y="215"/>
                    </a:cubicBezTo>
                    <a:cubicBezTo>
                      <a:pt x="5" y="216"/>
                      <a:pt x="5" y="216"/>
                      <a:pt x="5" y="216"/>
                    </a:cubicBezTo>
                    <a:cubicBezTo>
                      <a:pt x="5" y="216"/>
                      <a:pt x="14" y="219"/>
                      <a:pt x="15" y="225"/>
                    </a:cubicBezTo>
                    <a:cubicBezTo>
                      <a:pt x="15" y="231"/>
                      <a:pt x="18" y="238"/>
                      <a:pt x="18" y="238"/>
                    </a:cubicBezTo>
                    <a:cubicBezTo>
                      <a:pt x="9" y="239"/>
                      <a:pt x="9" y="239"/>
                      <a:pt x="9" y="239"/>
                    </a:cubicBezTo>
                    <a:cubicBezTo>
                      <a:pt x="9" y="239"/>
                      <a:pt x="4" y="247"/>
                      <a:pt x="7" y="253"/>
                    </a:cubicBezTo>
                    <a:cubicBezTo>
                      <a:pt x="11" y="259"/>
                      <a:pt x="21" y="261"/>
                      <a:pt x="22" y="265"/>
                    </a:cubicBezTo>
                    <a:cubicBezTo>
                      <a:pt x="23" y="270"/>
                      <a:pt x="17" y="274"/>
                      <a:pt x="17" y="2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6" name="Freeform 82">
                <a:extLst>
                  <a:ext uri="{FF2B5EF4-FFF2-40B4-BE49-F238E27FC236}">
                    <a16:creationId xmlns:a16="http://schemas.microsoft.com/office/drawing/2014/main" id="{69B6F221-87D2-455C-AFC3-11C2569380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8950" y="2693988"/>
                <a:ext cx="11112" cy="6350"/>
              </a:xfrm>
              <a:custGeom>
                <a:avLst/>
                <a:gdLst>
                  <a:gd name="T0" fmla="*/ 5 w 20"/>
                  <a:gd name="T1" fmla="*/ 13 h 13"/>
                  <a:gd name="T2" fmla="*/ 18 w 20"/>
                  <a:gd name="T3" fmla="*/ 10 h 13"/>
                  <a:gd name="T4" fmla="*/ 20 w 20"/>
                  <a:gd name="T5" fmla="*/ 10 h 13"/>
                  <a:gd name="T6" fmla="*/ 19 w 20"/>
                  <a:gd name="T7" fmla="*/ 1 h 13"/>
                  <a:gd name="T8" fmla="*/ 5 w 20"/>
                  <a:gd name="T9" fmla="*/ 1 h 13"/>
                  <a:gd name="T10" fmla="*/ 0 w 20"/>
                  <a:gd name="T11" fmla="*/ 2 h 13"/>
                  <a:gd name="T12" fmla="*/ 5 w 20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3">
                    <a:moveTo>
                      <a:pt x="5" y="13"/>
                    </a:moveTo>
                    <a:cubicBezTo>
                      <a:pt x="5" y="13"/>
                      <a:pt x="14" y="11"/>
                      <a:pt x="18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5" y="0"/>
                      <a:pt x="5" y="1"/>
                    </a:cubicBezTo>
                    <a:cubicBezTo>
                      <a:pt x="3" y="1"/>
                      <a:pt x="1" y="1"/>
                      <a:pt x="0" y="2"/>
                    </a:cubicBezTo>
                    <a:lnTo>
                      <a:pt x="5" y="13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7" name="Freeform 83">
                <a:extLst>
                  <a:ext uri="{FF2B5EF4-FFF2-40B4-BE49-F238E27FC236}">
                    <a16:creationId xmlns:a16="http://schemas.microsoft.com/office/drawing/2014/main" id="{3E9B48DD-1B71-467C-8FD8-DF24C0CD8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311900" y="2414588"/>
                <a:ext cx="787400" cy="312738"/>
              </a:xfrm>
              <a:custGeom>
                <a:avLst/>
                <a:gdLst>
                  <a:gd name="T0" fmla="*/ 1353 w 1406"/>
                  <a:gd name="T1" fmla="*/ 245 h 558"/>
                  <a:gd name="T2" fmla="*/ 1312 w 1406"/>
                  <a:gd name="T3" fmla="*/ 214 h 558"/>
                  <a:gd name="T4" fmla="*/ 1247 w 1406"/>
                  <a:gd name="T5" fmla="*/ 225 h 558"/>
                  <a:gd name="T6" fmla="*/ 1182 w 1406"/>
                  <a:gd name="T7" fmla="*/ 215 h 558"/>
                  <a:gd name="T8" fmla="*/ 1179 w 1406"/>
                  <a:gd name="T9" fmla="*/ 178 h 558"/>
                  <a:gd name="T10" fmla="*/ 1162 w 1406"/>
                  <a:gd name="T11" fmla="*/ 114 h 558"/>
                  <a:gd name="T12" fmla="*/ 1091 w 1406"/>
                  <a:gd name="T13" fmla="*/ 102 h 558"/>
                  <a:gd name="T14" fmla="*/ 1025 w 1406"/>
                  <a:gd name="T15" fmla="*/ 136 h 558"/>
                  <a:gd name="T16" fmla="*/ 967 w 1406"/>
                  <a:gd name="T17" fmla="*/ 143 h 558"/>
                  <a:gd name="T18" fmla="*/ 922 w 1406"/>
                  <a:gd name="T19" fmla="*/ 156 h 558"/>
                  <a:gd name="T20" fmla="*/ 855 w 1406"/>
                  <a:gd name="T21" fmla="*/ 148 h 558"/>
                  <a:gd name="T22" fmla="*/ 812 w 1406"/>
                  <a:gd name="T23" fmla="*/ 114 h 558"/>
                  <a:gd name="T24" fmla="*/ 728 w 1406"/>
                  <a:gd name="T25" fmla="*/ 97 h 558"/>
                  <a:gd name="T26" fmla="*/ 607 w 1406"/>
                  <a:gd name="T27" fmla="*/ 95 h 558"/>
                  <a:gd name="T28" fmla="*/ 563 w 1406"/>
                  <a:gd name="T29" fmla="*/ 83 h 558"/>
                  <a:gd name="T30" fmla="*/ 472 w 1406"/>
                  <a:gd name="T31" fmla="*/ 22 h 558"/>
                  <a:gd name="T32" fmla="*/ 384 w 1406"/>
                  <a:gd name="T33" fmla="*/ 0 h 558"/>
                  <a:gd name="T34" fmla="*/ 373 w 1406"/>
                  <a:gd name="T35" fmla="*/ 33 h 558"/>
                  <a:gd name="T36" fmla="*/ 372 w 1406"/>
                  <a:gd name="T37" fmla="*/ 60 h 558"/>
                  <a:gd name="T38" fmla="*/ 391 w 1406"/>
                  <a:gd name="T39" fmla="*/ 110 h 558"/>
                  <a:gd name="T40" fmla="*/ 335 w 1406"/>
                  <a:gd name="T41" fmla="*/ 119 h 558"/>
                  <a:gd name="T42" fmla="*/ 301 w 1406"/>
                  <a:gd name="T43" fmla="*/ 118 h 558"/>
                  <a:gd name="T44" fmla="*/ 278 w 1406"/>
                  <a:gd name="T45" fmla="*/ 107 h 558"/>
                  <a:gd name="T46" fmla="*/ 182 w 1406"/>
                  <a:gd name="T47" fmla="*/ 86 h 558"/>
                  <a:gd name="T48" fmla="*/ 155 w 1406"/>
                  <a:gd name="T49" fmla="*/ 70 h 558"/>
                  <a:gd name="T50" fmla="*/ 119 w 1406"/>
                  <a:gd name="T51" fmla="*/ 88 h 558"/>
                  <a:gd name="T52" fmla="*/ 83 w 1406"/>
                  <a:gd name="T53" fmla="*/ 100 h 558"/>
                  <a:gd name="T54" fmla="*/ 47 w 1406"/>
                  <a:gd name="T55" fmla="*/ 130 h 558"/>
                  <a:gd name="T56" fmla="*/ 9 w 1406"/>
                  <a:gd name="T57" fmla="*/ 151 h 558"/>
                  <a:gd name="T58" fmla="*/ 18 w 1406"/>
                  <a:gd name="T59" fmla="*/ 174 h 558"/>
                  <a:gd name="T60" fmla="*/ 54 w 1406"/>
                  <a:gd name="T61" fmla="*/ 203 h 558"/>
                  <a:gd name="T62" fmla="*/ 107 w 1406"/>
                  <a:gd name="T63" fmla="*/ 221 h 558"/>
                  <a:gd name="T64" fmla="*/ 179 w 1406"/>
                  <a:gd name="T65" fmla="*/ 276 h 558"/>
                  <a:gd name="T66" fmla="*/ 192 w 1406"/>
                  <a:gd name="T67" fmla="*/ 326 h 558"/>
                  <a:gd name="T68" fmla="*/ 274 w 1406"/>
                  <a:gd name="T69" fmla="*/ 374 h 558"/>
                  <a:gd name="T70" fmla="*/ 361 w 1406"/>
                  <a:gd name="T71" fmla="*/ 397 h 558"/>
                  <a:gd name="T72" fmla="*/ 430 w 1406"/>
                  <a:gd name="T73" fmla="*/ 429 h 558"/>
                  <a:gd name="T74" fmla="*/ 502 w 1406"/>
                  <a:gd name="T75" fmla="*/ 498 h 558"/>
                  <a:gd name="T76" fmla="*/ 610 w 1406"/>
                  <a:gd name="T77" fmla="*/ 499 h 558"/>
                  <a:gd name="T78" fmla="*/ 679 w 1406"/>
                  <a:gd name="T79" fmla="*/ 501 h 558"/>
                  <a:gd name="T80" fmla="*/ 795 w 1406"/>
                  <a:gd name="T81" fmla="*/ 531 h 558"/>
                  <a:gd name="T82" fmla="*/ 873 w 1406"/>
                  <a:gd name="T83" fmla="*/ 550 h 558"/>
                  <a:gd name="T84" fmla="*/ 1066 w 1406"/>
                  <a:gd name="T85" fmla="*/ 510 h 558"/>
                  <a:gd name="T86" fmla="*/ 1112 w 1406"/>
                  <a:gd name="T87" fmla="*/ 463 h 558"/>
                  <a:gd name="T88" fmla="*/ 1108 w 1406"/>
                  <a:gd name="T89" fmla="*/ 407 h 558"/>
                  <a:gd name="T90" fmla="*/ 1160 w 1406"/>
                  <a:gd name="T91" fmla="*/ 388 h 558"/>
                  <a:gd name="T92" fmla="*/ 1213 w 1406"/>
                  <a:gd name="T93" fmla="*/ 350 h 558"/>
                  <a:gd name="T94" fmla="*/ 1270 w 1406"/>
                  <a:gd name="T95" fmla="*/ 314 h 558"/>
                  <a:gd name="T96" fmla="*/ 1320 w 1406"/>
                  <a:gd name="T97" fmla="*/ 294 h 558"/>
                  <a:gd name="T98" fmla="*/ 1355 w 1406"/>
                  <a:gd name="T99" fmla="*/ 279 h 558"/>
                  <a:gd name="T100" fmla="*/ 1394 w 1406"/>
                  <a:gd name="T101" fmla="*/ 273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6" h="558">
                    <a:moveTo>
                      <a:pt x="1394" y="273"/>
                    </a:moveTo>
                    <a:cubicBezTo>
                      <a:pt x="1385" y="267"/>
                      <a:pt x="1380" y="256"/>
                      <a:pt x="1380" y="256"/>
                    </a:cubicBezTo>
                    <a:cubicBezTo>
                      <a:pt x="1380" y="256"/>
                      <a:pt x="1362" y="252"/>
                      <a:pt x="1353" y="245"/>
                    </a:cubicBezTo>
                    <a:cubicBezTo>
                      <a:pt x="1344" y="238"/>
                      <a:pt x="1336" y="231"/>
                      <a:pt x="1336" y="231"/>
                    </a:cubicBezTo>
                    <a:cubicBezTo>
                      <a:pt x="1336" y="231"/>
                      <a:pt x="1333" y="231"/>
                      <a:pt x="1324" y="230"/>
                    </a:cubicBezTo>
                    <a:cubicBezTo>
                      <a:pt x="1315" y="229"/>
                      <a:pt x="1312" y="214"/>
                      <a:pt x="1312" y="214"/>
                    </a:cubicBezTo>
                    <a:cubicBezTo>
                      <a:pt x="1271" y="214"/>
                      <a:pt x="1271" y="214"/>
                      <a:pt x="1271" y="214"/>
                    </a:cubicBezTo>
                    <a:cubicBezTo>
                      <a:pt x="1271" y="214"/>
                      <a:pt x="1270" y="232"/>
                      <a:pt x="1264" y="234"/>
                    </a:cubicBezTo>
                    <a:cubicBezTo>
                      <a:pt x="1258" y="236"/>
                      <a:pt x="1247" y="225"/>
                      <a:pt x="1247" y="225"/>
                    </a:cubicBezTo>
                    <a:cubicBezTo>
                      <a:pt x="1247" y="225"/>
                      <a:pt x="1237" y="221"/>
                      <a:pt x="1218" y="222"/>
                    </a:cubicBezTo>
                    <a:cubicBezTo>
                      <a:pt x="1199" y="223"/>
                      <a:pt x="1215" y="230"/>
                      <a:pt x="1206" y="233"/>
                    </a:cubicBezTo>
                    <a:cubicBezTo>
                      <a:pt x="1197" y="236"/>
                      <a:pt x="1185" y="225"/>
                      <a:pt x="1182" y="215"/>
                    </a:cubicBezTo>
                    <a:cubicBezTo>
                      <a:pt x="1179" y="205"/>
                      <a:pt x="1184" y="202"/>
                      <a:pt x="1184" y="202"/>
                    </a:cubicBezTo>
                    <a:cubicBezTo>
                      <a:pt x="1180" y="196"/>
                      <a:pt x="1180" y="196"/>
                      <a:pt x="1180" y="196"/>
                    </a:cubicBezTo>
                    <a:cubicBezTo>
                      <a:pt x="1179" y="178"/>
                      <a:pt x="1179" y="178"/>
                      <a:pt x="1179" y="178"/>
                    </a:cubicBezTo>
                    <a:cubicBezTo>
                      <a:pt x="1174" y="172"/>
                      <a:pt x="1174" y="172"/>
                      <a:pt x="1174" y="172"/>
                    </a:cubicBezTo>
                    <a:cubicBezTo>
                      <a:pt x="1173" y="117"/>
                      <a:pt x="1173" y="117"/>
                      <a:pt x="1173" y="117"/>
                    </a:cubicBezTo>
                    <a:cubicBezTo>
                      <a:pt x="1162" y="114"/>
                      <a:pt x="1162" y="114"/>
                      <a:pt x="1162" y="114"/>
                    </a:cubicBezTo>
                    <a:cubicBezTo>
                      <a:pt x="1144" y="111"/>
                      <a:pt x="1144" y="111"/>
                      <a:pt x="1144" y="111"/>
                    </a:cubicBezTo>
                    <a:cubicBezTo>
                      <a:pt x="1144" y="111"/>
                      <a:pt x="1138" y="118"/>
                      <a:pt x="1124" y="118"/>
                    </a:cubicBezTo>
                    <a:cubicBezTo>
                      <a:pt x="1110" y="118"/>
                      <a:pt x="1100" y="102"/>
                      <a:pt x="1091" y="102"/>
                    </a:cubicBezTo>
                    <a:cubicBezTo>
                      <a:pt x="1082" y="102"/>
                      <a:pt x="1055" y="98"/>
                      <a:pt x="1055" y="98"/>
                    </a:cubicBezTo>
                    <a:cubicBezTo>
                      <a:pt x="1032" y="121"/>
                      <a:pt x="1032" y="121"/>
                      <a:pt x="1032" y="121"/>
                    </a:cubicBezTo>
                    <a:cubicBezTo>
                      <a:pt x="1032" y="121"/>
                      <a:pt x="1035" y="132"/>
                      <a:pt x="1025" y="136"/>
                    </a:cubicBezTo>
                    <a:cubicBezTo>
                      <a:pt x="1015" y="140"/>
                      <a:pt x="1003" y="137"/>
                      <a:pt x="1003" y="137"/>
                    </a:cubicBezTo>
                    <a:cubicBezTo>
                      <a:pt x="993" y="142"/>
                      <a:pt x="993" y="142"/>
                      <a:pt x="993" y="142"/>
                    </a:cubicBezTo>
                    <a:cubicBezTo>
                      <a:pt x="993" y="142"/>
                      <a:pt x="976" y="141"/>
                      <a:pt x="967" y="143"/>
                    </a:cubicBezTo>
                    <a:cubicBezTo>
                      <a:pt x="958" y="145"/>
                      <a:pt x="960" y="150"/>
                      <a:pt x="955" y="156"/>
                    </a:cubicBezTo>
                    <a:cubicBezTo>
                      <a:pt x="950" y="162"/>
                      <a:pt x="942" y="153"/>
                      <a:pt x="938" y="151"/>
                    </a:cubicBezTo>
                    <a:cubicBezTo>
                      <a:pt x="934" y="149"/>
                      <a:pt x="922" y="156"/>
                      <a:pt x="922" y="156"/>
                    </a:cubicBezTo>
                    <a:cubicBezTo>
                      <a:pt x="922" y="156"/>
                      <a:pt x="898" y="156"/>
                      <a:pt x="895" y="153"/>
                    </a:cubicBezTo>
                    <a:cubicBezTo>
                      <a:pt x="892" y="150"/>
                      <a:pt x="885" y="147"/>
                      <a:pt x="885" y="147"/>
                    </a:cubicBezTo>
                    <a:cubicBezTo>
                      <a:pt x="885" y="147"/>
                      <a:pt x="875" y="150"/>
                      <a:pt x="855" y="148"/>
                    </a:cubicBezTo>
                    <a:cubicBezTo>
                      <a:pt x="835" y="146"/>
                      <a:pt x="840" y="135"/>
                      <a:pt x="840" y="135"/>
                    </a:cubicBezTo>
                    <a:cubicBezTo>
                      <a:pt x="840" y="135"/>
                      <a:pt x="829" y="132"/>
                      <a:pt x="826" y="133"/>
                    </a:cubicBezTo>
                    <a:cubicBezTo>
                      <a:pt x="823" y="134"/>
                      <a:pt x="815" y="115"/>
                      <a:pt x="812" y="114"/>
                    </a:cubicBezTo>
                    <a:cubicBezTo>
                      <a:pt x="809" y="113"/>
                      <a:pt x="790" y="113"/>
                      <a:pt x="778" y="113"/>
                    </a:cubicBezTo>
                    <a:cubicBezTo>
                      <a:pt x="766" y="113"/>
                      <a:pt x="755" y="94"/>
                      <a:pt x="755" y="94"/>
                    </a:cubicBezTo>
                    <a:cubicBezTo>
                      <a:pt x="728" y="97"/>
                      <a:pt x="728" y="97"/>
                      <a:pt x="728" y="97"/>
                    </a:cubicBezTo>
                    <a:cubicBezTo>
                      <a:pt x="728" y="97"/>
                      <a:pt x="726" y="89"/>
                      <a:pt x="697" y="87"/>
                    </a:cubicBezTo>
                    <a:cubicBezTo>
                      <a:pt x="668" y="85"/>
                      <a:pt x="650" y="103"/>
                      <a:pt x="637" y="104"/>
                    </a:cubicBezTo>
                    <a:cubicBezTo>
                      <a:pt x="624" y="105"/>
                      <a:pt x="607" y="95"/>
                      <a:pt x="607" y="95"/>
                    </a:cubicBezTo>
                    <a:cubicBezTo>
                      <a:pt x="607" y="95"/>
                      <a:pt x="600" y="96"/>
                      <a:pt x="590" y="96"/>
                    </a:cubicBezTo>
                    <a:cubicBezTo>
                      <a:pt x="580" y="96"/>
                      <a:pt x="578" y="80"/>
                      <a:pt x="578" y="80"/>
                    </a:cubicBezTo>
                    <a:cubicBezTo>
                      <a:pt x="563" y="83"/>
                      <a:pt x="563" y="83"/>
                      <a:pt x="563" y="83"/>
                    </a:cubicBezTo>
                    <a:cubicBezTo>
                      <a:pt x="563" y="83"/>
                      <a:pt x="541" y="49"/>
                      <a:pt x="532" y="38"/>
                    </a:cubicBezTo>
                    <a:cubicBezTo>
                      <a:pt x="523" y="27"/>
                      <a:pt x="511" y="40"/>
                      <a:pt x="501" y="38"/>
                    </a:cubicBezTo>
                    <a:cubicBezTo>
                      <a:pt x="491" y="36"/>
                      <a:pt x="472" y="22"/>
                      <a:pt x="472" y="22"/>
                    </a:cubicBezTo>
                    <a:cubicBezTo>
                      <a:pt x="472" y="22"/>
                      <a:pt x="452" y="23"/>
                      <a:pt x="434" y="21"/>
                    </a:cubicBezTo>
                    <a:cubicBezTo>
                      <a:pt x="416" y="19"/>
                      <a:pt x="393" y="2"/>
                      <a:pt x="393" y="2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0"/>
                      <a:pt x="385" y="12"/>
                      <a:pt x="380" y="18"/>
                    </a:cubicBezTo>
                    <a:cubicBezTo>
                      <a:pt x="375" y="24"/>
                      <a:pt x="371" y="22"/>
                      <a:pt x="371" y="22"/>
                    </a:cubicBezTo>
                    <a:cubicBezTo>
                      <a:pt x="373" y="33"/>
                      <a:pt x="373" y="33"/>
                      <a:pt x="373" y="33"/>
                    </a:cubicBezTo>
                    <a:cubicBezTo>
                      <a:pt x="373" y="33"/>
                      <a:pt x="362" y="31"/>
                      <a:pt x="362" y="37"/>
                    </a:cubicBezTo>
                    <a:cubicBezTo>
                      <a:pt x="362" y="43"/>
                      <a:pt x="368" y="46"/>
                      <a:pt x="368" y="46"/>
                    </a:cubicBezTo>
                    <a:cubicBezTo>
                      <a:pt x="372" y="60"/>
                      <a:pt x="372" y="60"/>
                      <a:pt x="372" y="60"/>
                    </a:cubicBezTo>
                    <a:cubicBezTo>
                      <a:pt x="388" y="84"/>
                      <a:pt x="388" y="84"/>
                      <a:pt x="388" y="84"/>
                    </a:cubicBezTo>
                    <a:cubicBezTo>
                      <a:pt x="388" y="84"/>
                      <a:pt x="403" y="84"/>
                      <a:pt x="403" y="102"/>
                    </a:cubicBezTo>
                    <a:cubicBezTo>
                      <a:pt x="403" y="120"/>
                      <a:pt x="391" y="110"/>
                      <a:pt x="391" y="110"/>
                    </a:cubicBezTo>
                    <a:cubicBezTo>
                      <a:pt x="391" y="110"/>
                      <a:pt x="393" y="117"/>
                      <a:pt x="376" y="125"/>
                    </a:cubicBezTo>
                    <a:cubicBezTo>
                      <a:pt x="359" y="133"/>
                      <a:pt x="365" y="117"/>
                      <a:pt x="365" y="117"/>
                    </a:cubicBezTo>
                    <a:cubicBezTo>
                      <a:pt x="335" y="119"/>
                      <a:pt x="335" y="119"/>
                      <a:pt x="335" y="119"/>
                    </a:cubicBezTo>
                    <a:cubicBezTo>
                      <a:pt x="334" y="111"/>
                      <a:pt x="334" y="111"/>
                      <a:pt x="334" y="111"/>
                    </a:cubicBezTo>
                    <a:cubicBezTo>
                      <a:pt x="334" y="111"/>
                      <a:pt x="325" y="110"/>
                      <a:pt x="314" y="111"/>
                    </a:cubicBezTo>
                    <a:cubicBezTo>
                      <a:pt x="303" y="112"/>
                      <a:pt x="301" y="118"/>
                      <a:pt x="301" y="118"/>
                    </a:cubicBezTo>
                    <a:cubicBezTo>
                      <a:pt x="299" y="113"/>
                      <a:pt x="299" y="113"/>
                      <a:pt x="299" y="113"/>
                    </a:cubicBezTo>
                    <a:cubicBezTo>
                      <a:pt x="280" y="116"/>
                      <a:pt x="280" y="116"/>
                      <a:pt x="280" y="116"/>
                    </a:cubicBez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78" y="107"/>
                      <a:pt x="256" y="109"/>
                      <a:pt x="247" y="102"/>
                    </a:cubicBezTo>
                    <a:cubicBezTo>
                      <a:pt x="238" y="95"/>
                      <a:pt x="240" y="82"/>
                      <a:pt x="233" y="82"/>
                    </a:cubicBezTo>
                    <a:cubicBezTo>
                      <a:pt x="226" y="82"/>
                      <a:pt x="182" y="86"/>
                      <a:pt x="182" y="86"/>
                    </a:cubicBezTo>
                    <a:cubicBezTo>
                      <a:pt x="177" y="75"/>
                      <a:pt x="177" y="75"/>
                      <a:pt x="177" y="75"/>
                    </a:cubicBezTo>
                    <a:cubicBezTo>
                      <a:pt x="177" y="75"/>
                      <a:pt x="161" y="75"/>
                      <a:pt x="158" y="75"/>
                    </a:cubicBezTo>
                    <a:cubicBezTo>
                      <a:pt x="155" y="75"/>
                      <a:pt x="155" y="70"/>
                      <a:pt x="155" y="70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34" y="71"/>
                      <a:pt x="127" y="71"/>
                    </a:cubicBezTo>
                    <a:cubicBezTo>
                      <a:pt x="120" y="71"/>
                      <a:pt x="119" y="88"/>
                      <a:pt x="119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0"/>
                      <a:pt x="72" y="108"/>
                      <a:pt x="63" y="118"/>
                    </a:cubicBezTo>
                    <a:cubicBezTo>
                      <a:pt x="54" y="128"/>
                      <a:pt x="63" y="130"/>
                      <a:pt x="63" y="130"/>
                    </a:cubicBezTo>
                    <a:cubicBezTo>
                      <a:pt x="47" y="130"/>
                      <a:pt x="47" y="130"/>
                      <a:pt x="47" y="130"/>
                    </a:cubicBezTo>
                    <a:cubicBezTo>
                      <a:pt x="49" y="139"/>
                      <a:pt x="49" y="139"/>
                      <a:pt x="49" y="139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9" y="151"/>
                      <a:pt x="9" y="151"/>
                      <a:pt x="9" y="151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10" y="162"/>
                      <a:pt x="0" y="174"/>
                      <a:pt x="0" y="174"/>
                    </a:cubicBezTo>
                    <a:cubicBezTo>
                      <a:pt x="18" y="174"/>
                      <a:pt x="18" y="174"/>
                      <a:pt x="18" y="174"/>
                    </a:cubicBezTo>
                    <a:cubicBezTo>
                      <a:pt x="18" y="174"/>
                      <a:pt x="14" y="182"/>
                      <a:pt x="19" y="187"/>
                    </a:cubicBezTo>
                    <a:cubicBezTo>
                      <a:pt x="24" y="192"/>
                      <a:pt x="48" y="195"/>
                      <a:pt x="48" y="195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71" y="219"/>
                      <a:pt x="71" y="219"/>
                      <a:pt x="71" y="219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107" y="221"/>
                      <a:pt x="107" y="221"/>
                      <a:pt x="107" y="221"/>
                    </a:cubicBezTo>
                    <a:cubicBezTo>
                      <a:pt x="107" y="221"/>
                      <a:pt x="113" y="223"/>
                      <a:pt x="127" y="227"/>
                    </a:cubicBezTo>
                    <a:cubicBezTo>
                      <a:pt x="141" y="231"/>
                      <a:pt x="148" y="245"/>
                      <a:pt x="153" y="252"/>
                    </a:cubicBezTo>
                    <a:cubicBezTo>
                      <a:pt x="158" y="259"/>
                      <a:pt x="167" y="268"/>
                      <a:pt x="179" y="276"/>
                    </a:cubicBezTo>
                    <a:cubicBezTo>
                      <a:pt x="191" y="284"/>
                      <a:pt x="188" y="300"/>
                      <a:pt x="188" y="300"/>
                    </a:cubicBezTo>
                    <a:cubicBezTo>
                      <a:pt x="188" y="300"/>
                      <a:pt x="198" y="308"/>
                      <a:pt x="200" y="315"/>
                    </a:cubicBezTo>
                    <a:cubicBezTo>
                      <a:pt x="202" y="322"/>
                      <a:pt x="192" y="326"/>
                      <a:pt x="192" y="326"/>
                    </a:cubicBezTo>
                    <a:cubicBezTo>
                      <a:pt x="192" y="326"/>
                      <a:pt x="193" y="336"/>
                      <a:pt x="198" y="349"/>
                    </a:cubicBezTo>
                    <a:cubicBezTo>
                      <a:pt x="203" y="362"/>
                      <a:pt x="224" y="364"/>
                      <a:pt x="235" y="368"/>
                    </a:cubicBezTo>
                    <a:cubicBezTo>
                      <a:pt x="246" y="372"/>
                      <a:pt x="260" y="375"/>
                      <a:pt x="274" y="374"/>
                    </a:cubicBezTo>
                    <a:cubicBezTo>
                      <a:pt x="288" y="373"/>
                      <a:pt x="322" y="375"/>
                      <a:pt x="322" y="375"/>
                    </a:cubicBezTo>
                    <a:cubicBezTo>
                      <a:pt x="322" y="375"/>
                      <a:pt x="333" y="380"/>
                      <a:pt x="342" y="382"/>
                    </a:cubicBezTo>
                    <a:cubicBezTo>
                      <a:pt x="351" y="384"/>
                      <a:pt x="358" y="396"/>
                      <a:pt x="361" y="397"/>
                    </a:cubicBezTo>
                    <a:cubicBezTo>
                      <a:pt x="364" y="398"/>
                      <a:pt x="401" y="410"/>
                      <a:pt x="401" y="410"/>
                    </a:cubicBezTo>
                    <a:cubicBezTo>
                      <a:pt x="423" y="413"/>
                      <a:pt x="423" y="413"/>
                      <a:pt x="423" y="413"/>
                    </a:cubicBezTo>
                    <a:cubicBezTo>
                      <a:pt x="430" y="429"/>
                      <a:pt x="430" y="429"/>
                      <a:pt x="430" y="429"/>
                    </a:cubicBezTo>
                    <a:cubicBezTo>
                      <a:pt x="430" y="429"/>
                      <a:pt x="439" y="434"/>
                      <a:pt x="443" y="438"/>
                    </a:cubicBezTo>
                    <a:cubicBezTo>
                      <a:pt x="447" y="442"/>
                      <a:pt x="461" y="461"/>
                      <a:pt x="465" y="467"/>
                    </a:cubicBezTo>
                    <a:cubicBezTo>
                      <a:pt x="469" y="473"/>
                      <a:pt x="502" y="498"/>
                      <a:pt x="502" y="498"/>
                    </a:cubicBezTo>
                    <a:cubicBezTo>
                      <a:pt x="540" y="494"/>
                      <a:pt x="540" y="494"/>
                      <a:pt x="540" y="494"/>
                    </a:cubicBezTo>
                    <a:cubicBezTo>
                      <a:pt x="579" y="499"/>
                      <a:pt x="579" y="499"/>
                      <a:pt x="579" y="499"/>
                    </a:cubicBezTo>
                    <a:cubicBezTo>
                      <a:pt x="610" y="499"/>
                      <a:pt x="610" y="499"/>
                      <a:pt x="610" y="499"/>
                    </a:cubicBezTo>
                    <a:cubicBezTo>
                      <a:pt x="635" y="504"/>
                      <a:pt x="635" y="504"/>
                      <a:pt x="635" y="504"/>
                    </a:cubicBezTo>
                    <a:cubicBezTo>
                      <a:pt x="635" y="504"/>
                      <a:pt x="649" y="493"/>
                      <a:pt x="654" y="493"/>
                    </a:cubicBezTo>
                    <a:cubicBezTo>
                      <a:pt x="659" y="493"/>
                      <a:pt x="679" y="501"/>
                      <a:pt x="679" y="501"/>
                    </a:cubicBezTo>
                    <a:cubicBezTo>
                      <a:pt x="679" y="501"/>
                      <a:pt x="718" y="501"/>
                      <a:pt x="728" y="504"/>
                    </a:cubicBezTo>
                    <a:cubicBezTo>
                      <a:pt x="738" y="507"/>
                      <a:pt x="740" y="522"/>
                      <a:pt x="755" y="527"/>
                    </a:cubicBezTo>
                    <a:cubicBezTo>
                      <a:pt x="770" y="532"/>
                      <a:pt x="781" y="530"/>
                      <a:pt x="795" y="531"/>
                    </a:cubicBezTo>
                    <a:cubicBezTo>
                      <a:pt x="809" y="532"/>
                      <a:pt x="837" y="547"/>
                      <a:pt x="837" y="547"/>
                    </a:cubicBezTo>
                    <a:cubicBezTo>
                      <a:pt x="837" y="547"/>
                      <a:pt x="858" y="538"/>
                      <a:pt x="864" y="538"/>
                    </a:cubicBezTo>
                    <a:cubicBezTo>
                      <a:pt x="870" y="538"/>
                      <a:pt x="873" y="550"/>
                      <a:pt x="873" y="550"/>
                    </a:cubicBezTo>
                    <a:cubicBezTo>
                      <a:pt x="873" y="550"/>
                      <a:pt x="893" y="558"/>
                      <a:pt x="899" y="553"/>
                    </a:cubicBezTo>
                    <a:cubicBezTo>
                      <a:pt x="905" y="548"/>
                      <a:pt x="948" y="519"/>
                      <a:pt x="962" y="513"/>
                    </a:cubicBezTo>
                    <a:cubicBezTo>
                      <a:pt x="976" y="507"/>
                      <a:pt x="1066" y="510"/>
                      <a:pt x="1066" y="510"/>
                    </a:cubicBezTo>
                    <a:cubicBezTo>
                      <a:pt x="1078" y="497"/>
                      <a:pt x="1078" y="497"/>
                      <a:pt x="1078" y="497"/>
                    </a:cubicBezTo>
                    <a:cubicBezTo>
                      <a:pt x="1078" y="497"/>
                      <a:pt x="1095" y="499"/>
                      <a:pt x="1103" y="492"/>
                    </a:cubicBezTo>
                    <a:cubicBezTo>
                      <a:pt x="1111" y="485"/>
                      <a:pt x="1109" y="470"/>
                      <a:pt x="1112" y="463"/>
                    </a:cubicBezTo>
                    <a:cubicBezTo>
                      <a:pt x="1115" y="456"/>
                      <a:pt x="1125" y="459"/>
                      <a:pt x="1129" y="459"/>
                    </a:cubicBezTo>
                    <a:cubicBezTo>
                      <a:pt x="1133" y="459"/>
                      <a:pt x="1143" y="444"/>
                      <a:pt x="1144" y="439"/>
                    </a:cubicBezTo>
                    <a:cubicBezTo>
                      <a:pt x="1145" y="434"/>
                      <a:pt x="1114" y="411"/>
                      <a:pt x="1108" y="407"/>
                    </a:cubicBezTo>
                    <a:cubicBezTo>
                      <a:pt x="1102" y="403"/>
                      <a:pt x="1100" y="383"/>
                      <a:pt x="1106" y="373"/>
                    </a:cubicBezTo>
                    <a:cubicBezTo>
                      <a:pt x="1112" y="363"/>
                      <a:pt x="1130" y="369"/>
                      <a:pt x="1134" y="370"/>
                    </a:cubicBezTo>
                    <a:cubicBezTo>
                      <a:pt x="1138" y="371"/>
                      <a:pt x="1160" y="388"/>
                      <a:pt x="1160" y="388"/>
                    </a:cubicBezTo>
                    <a:cubicBezTo>
                      <a:pt x="1160" y="388"/>
                      <a:pt x="1187" y="387"/>
                      <a:pt x="1194" y="385"/>
                    </a:cubicBezTo>
                    <a:cubicBezTo>
                      <a:pt x="1201" y="383"/>
                      <a:pt x="1212" y="369"/>
                      <a:pt x="1212" y="369"/>
                    </a:cubicBezTo>
                    <a:cubicBezTo>
                      <a:pt x="1212" y="369"/>
                      <a:pt x="1210" y="353"/>
                      <a:pt x="1213" y="350"/>
                    </a:cubicBezTo>
                    <a:cubicBezTo>
                      <a:pt x="1216" y="347"/>
                      <a:pt x="1262" y="350"/>
                      <a:pt x="1262" y="350"/>
                    </a:cubicBezTo>
                    <a:cubicBezTo>
                      <a:pt x="1278" y="336"/>
                      <a:pt x="1278" y="336"/>
                      <a:pt x="1278" y="336"/>
                    </a:cubicBezTo>
                    <a:cubicBezTo>
                      <a:pt x="1278" y="336"/>
                      <a:pt x="1263" y="325"/>
                      <a:pt x="1270" y="314"/>
                    </a:cubicBezTo>
                    <a:cubicBezTo>
                      <a:pt x="1277" y="303"/>
                      <a:pt x="1302" y="302"/>
                      <a:pt x="1302" y="302"/>
                    </a:cubicBezTo>
                    <a:cubicBezTo>
                      <a:pt x="1302" y="291"/>
                      <a:pt x="1302" y="291"/>
                      <a:pt x="1302" y="291"/>
                    </a:cubicBezTo>
                    <a:cubicBezTo>
                      <a:pt x="1320" y="294"/>
                      <a:pt x="1320" y="294"/>
                      <a:pt x="1320" y="294"/>
                    </a:cubicBezTo>
                    <a:cubicBezTo>
                      <a:pt x="1326" y="291"/>
                      <a:pt x="1326" y="291"/>
                      <a:pt x="1326" y="291"/>
                    </a:cubicBezTo>
                    <a:cubicBezTo>
                      <a:pt x="1335" y="282"/>
                      <a:pt x="1335" y="282"/>
                      <a:pt x="1335" y="282"/>
                    </a:cubicBezTo>
                    <a:cubicBezTo>
                      <a:pt x="1335" y="282"/>
                      <a:pt x="1346" y="279"/>
                      <a:pt x="1355" y="279"/>
                    </a:cubicBezTo>
                    <a:cubicBezTo>
                      <a:pt x="1364" y="279"/>
                      <a:pt x="1372" y="288"/>
                      <a:pt x="1372" y="288"/>
                    </a:cubicBezTo>
                    <a:cubicBezTo>
                      <a:pt x="1372" y="288"/>
                      <a:pt x="1390" y="287"/>
                      <a:pt x="1398" y="286"/>
                    </a:cubicBezTo>
                    <a:cubicBezTo>
                      <a:pt x="1406" y="285"/>
                      <a:pt x="1403" y="279"/>
                      <a:pt x="1394" y="27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8" name="Freeform 84">
                <a:extLst>
                  <a:ext uri="{FF2B5EF4-FFF2-40B4-BE49-F238E27FC236}">
                    <a16:creationId xmlns:a16="http://schemas.microsoft.com/office/drawing/2014/main" id="{4611FEAC-599D-4D52-848F-D311D41CF9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7638" y="2665413"/>
                <a:ext cx="173037" cy="80963"/>
              </a:xfrm>
              <a:custGeom>
                <a:avLst/>
                <a:gdLst>
                  <a:gd name="T0" fmla="*/ 4 w 308"/>
                  <a:gd name="T1" fmla="*/ 12 h 144"/>
                  <a:gd name="T2" fmla="*/ 52 w 308"/>
                  <a:gd name="T3" fmla="*/ 37 h 144"/>
                  <a:gd name="T4" fmla="*/ 75 w 308"/>
                  <a:gd name="T5" fmla="*/ 54 h 144"/>
                  <a:gd name="T6" fmla="*/ 79 w 308"/>
                  <a:gd name="T7" fmla="*/ 85 h 144"/>
                  <a:gd name="T8" fmla="*/ 92 w 308"/>
                  <a:gd name="T9" fmla="*/ 103 h 144"/>
                  <a:gd name="T10" fmla="*/ 85 w 308"/>
                  <a:gd name="T11" fmla="*/ 110 h 144"/>
                  <a:gd name="T12" fmla="*/ 111 w 308"/>
                  <a:gd name="T13" fmla="*/ 115 h 144"/>
                  <a:gd name="T14" fmla="*/ 131 w 308"/>
                  <a:gd name="T15" fmla="*/ 108 h 144"/>
                  <a:gd name="T16" fmla="*/ 147 w 308"/>
                  <a:gd name="T17" fmla="*/ 126 h 144"/>
                  <a:gd name="T18" fmla="*/ 164 w 308"/>
                  <a:gd name="T19" fmla="*/ 126 h 144"/>
                  <a:gd name="T20" fmla="*/ 166 w 308"/>
                  <a:gd name="T21" fmla="*/ 134 h 144"/>
                  <a:gd name="T22" fmla="*/ 183 w 308"/>
                  <a:gd name="T23" fmla="*/ 133 h 144"/>
                  <a:gd name="T24" fmla="*/ 188 w 308"/>
                  <a:gd name="T25" fmla="*/ 126 h 144"/>
                  <a:gd name="T26" fmla="*/ 221 w 308"/>
                  <a:gd name="T27" fmla="*/ 130 h 144"/>
                  <a:gd name="T28" fmla="*/ 227 w 308"/>
                  <a:gd name="T29" fmla="*/ 120 h 144"/>
                  <a:gd name="T30" fmla="*/ 235 w 308"/>
                  <a:gd name="T31" fmla="*/ 123 h 144"/>
                  <a:gd name="T32" fmla="*/ 235 w 308"/>
                  <a:gd name="T33" fmla="*/ 123 h 144"/>
                  <a:gd name="T34" fmla="*/ 250 w 308"/>
                  <a:gd name="T35" fmla="*/ 112 h 144"/>
                  <a:gd name="T36" fmla="*/ 261 w 308"/>
                  <a:gd name="T37" fmla="*/ 120 h 144"/>
                  <a:gd name="T38" fmla="*/ 275 w 308"/>
                  <a:gd name="T39" fmla="*/ 130 h 144"/>
                  <a:gd name="T40" fmla="*/ 289 w 308"/>
                  <a:gd name="T41" fmla="*/ 127 h 144"/>
                  <a:gd name="T42" fmla="*/ 306 w 308"/>
                  <a:gd name="T43" fmla="*/ 134 h 144"/>
                  <a:gd name="T44" fmla="*/ 287 w 308"/>
                  <a:gd name="T45" fmla="*/ 113 h 144"/>
                  <a:gd name="T46" fmla="*/ 278 w 308"/>
                  <a:gd name="T47" fmla="*/ 97 h 144"/>
                  <a:gd name="T48" fmla="*/ 286 w 308"/>
                  <a:gd name="T49" fmla="*/ 93 h 144"/>
                  <a:gd name="T50" fmla="*/ 251 w 308"/>
                  <a:gd name="T51" fmla="*/ 75 h 144"/>
                  <a:gd name="T52" fmla="*/ 256 w 308"/>
                  <a:gd name="T53" fmla="*/ 58 h 144"/>
                  <a:gd name="T54" fmla="*/ 236 w 308"/>
                  <a:gd name="T55" fmla="*/ 55 h 144"/>
                  <a:gd name="T56" fmla="*/ 208 w 308"/>
                  <a:gd name="T57" fmla="*/ 42 h 144"/>
                  <a:gd name="T58" fmla="*/ 179 w 308"/>
                  <a:gd name="T59" fmla="*/ 53 h 144"/>
                  <a:gd name="T60" fmla="*/ 160 w 308"/>
                  <a:gd name="T61" fmla="*/ 42 h 144"/>
                  <a:gd name="T62" fmla="*/ 128 w 308"/>
                  <a:gd name="T63" fmla="*/ 22 h 144"/>
                  <a:gd name="T64" fmla="*/ 95 w 308"/>
                  <a:gd name="T65" fmla="*/ 18 h 144"/>
                  <a:gd name="T66" fmla="*/ 54 w 308"/>
                  <a:gd name="T67" fmla="*/ 10 h 144"/>
                  <a:gd name="T68" fmla="*/ 13 w 308"/>
                  <a:gd name="T69" fmla="*/ 0 h 144"/>
                  <a:gd name="T70" fmla="*/ 0 w 308"/>
                  <a:gd name="T71" fmla="*/ 11 h 144"/>
                  <a:gd name="T72" fmla="*/ 4 w 308"/>
                  <a:gd name="T73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8" h="144">
                    <a:moveTo>
                      <a:pt x="4" y="12"/>
                    </a:moveTo>
                    <a:cubicBezTo>
                      <a:pt x="4" y="12"/>
                      <a:pt x="44" y="34"/>
                      <a:pt x="52" y="37"/>
                    </a:cubicBezTo>
                    <a:cubicBezTo>
                      <a:pt x="60" y="40"/>
                      <a:pt x="75" y="54"/>
                      <a:pt x="75" y="54"/>
                    </a:cubicBezTo>
                    <a:cubicBezTo>
                      <a:pt x="75" y="54"/>
                      <a:pt x="79" y="82"/>
                      <a:pt x="79" y="85"/>
                    </a:cubicBezTo>
                    <a:cubicBezTo>
                      <a:pt x="79" y="88"/>
                      <a:pt x="92" y="103"/>
                      <a:pt x="92" y="103"/>
                    </a:cubicBezTo>
                    <a:cubicBezTo>
                      <a:pt x="92" y="103"/>
                      <a:pt x="90" y="105"/>
                      <a:pt x="85" y="110"/>
                    </a:cubicBezTo>
                    <a:cubicBezTo>
                      <a:pt x="111" y="115"/>
                      <a:pt x="111" y="115"/>
                      <a:pt x="111" y="115"/>
                    </a:cubicBezTo>
                    <a:cubicBezTo>
                      <a:pt x="111" y="115"/>
                      <a:pt x="117" y="105"/>
                      <a:pt x="131" y="108"/>
                    </a:cubicBezTo>
                    <a:cubicBezTo>
                      <a:pt x="145" y="111"/>
                      <a:pt x="147" y="126"/>
                      <a:pt x="147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5" y="129"/>
                      <a:pt x="166" y="134"/>
                    </a:cubicBezTo>
                    <a:cubicBezTo>
                      <a:pt x="183" y="133"/>
                      <a:pt x="183" y="133"/>
                      <a:pt x="183" y="133"/>
                    </a:cubicBezTo>
                    <a:cubicBezTo>
                      <a:pt x="188" y="126"/>
                      <a:pt x="188" y="126"/>
                      <a:pt x="188" y="126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0"/>
                      <a:pt x="224" y="120"/>
                      <a:pt x="227" y="120"/>
                    </a:cubicBezTo>
                    <a:cubicBezTo>
                      <a:pt x="228" y="120"/>
                      <a:pt x="232" y="121"/>
                      <a:pt x="235" y="123"/>
                    </a:cubicBezTo>
                    <a:cubicBezTo>
                      <a:pt x="235" y="123"/>
                      <a:pt x="235" y="123"/>
                      <a:pt x="235" y="123"/>
                    </a:cubicBezTo>
                    <a:cubicBezTo>
                      <a:pt x="236" y="119"/>
                      <a:pt x="240" y="111"/>
                      <a:pt x="250" y="112"/>
                    </a:cubicBezTo>
                    <a:cubicBezTo>
                      <a:pt x="263" y="113"/>
                      <a:pt x="261" y="120"/>
                      <a:pt x="261" y="120"/>
                    </a:cubicBezTo>
                    <a:cubicBezTo>
                      <a:pt x="275" y="130"/>
                      <a:pt x="275" y="130"/>
                      <a:pt x="275" y="130"/>
                    </a:cubicBezTo>
                    <a:cubicBezTo>
                      <a:pt x="275" y="130"/>
                      <a:pt x="286" y="127"/>
                      <a:pt x="289" y="127"/>
                    </a:cubicBezTo>
                    <a:cubicBezTo>
                      <a:pt x="292" y="127"/>
                      <a:pt x="304" y="144"/>
                      <a:pt x="306" y="134"/>
                    </a:cubicBezTo>
                    <a:cubicBezTo>
                      <a:pt x="308" y="124"/>
                      <a:pt x="287" y="113"/>
                      <a:pt x="287" y="113"/>
                    </a:cubicBezTo>
                    <a:cubicBezTo>
                      <a:pt x="287" y="113"/>
                      <a:pt x="272" y="102"/>
                      <a:pt x="278" y="97"/>
                    </a:cubicBezTo>
                    <a:cubicBezTo>
                      <a:pt x="280" y="95"/>
                      <a:pt x="283" y="94"/>
                      <a:pt x="286" y="93"/>
                    </a:cubicBezTo>
                    <a:cubicBezTo>
                      <a:pt x="279" y="86"/>
                      <a:pt x="268" y="76"/>
                      <a:pt x="251" y="75"/>
                    </a:cubicBezTo>
                    <a:cubicBezTo>
                      <a:pt x="251" y="76"/>
                      <a:pt x="256" y="58"/>
                      <a:pt x="256" y="58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6" y="55"/>
                      <a:pt x="226" y="40"/>
                      <a:pt x="208" y="42"/>
                    </a:cubicBezTo>
                    <a:cubicBezTo>
                      <a:pt x="190" y="44"/>
                      <a:pt x="198" y="53"/>
                      <a:pt x="179" y="53"/>
                    </a:cubicBezTo>
                    <a:cubicBezTo>
                      <a:pt x="160" y="53"/>
                      <a:pt x="160" y="42"/>
                      <a:pt x="160" y="42"/>
                    </a:cubicBezTo>
                    <a:cubicBezTo>
                      <a:pt x="128" y="22"/>
                      <a:pt x="128" y="22"/>
                      <a:pt x="128" y="22"/>
                    </a:cubicBezTo>
                    <a:cubicBezTo>
                      <a:pt x="128" y="22"/>
                      <a:pt x="108" y="17"/>
                      <a:pt x="95" y="18"/>
                    </a:cubicBezTo>
                    <a:cubicBezTo>
                      <a:pt x="82" y="19"/>
                      <a:pt x="70" y="17"/>
                      <a:pt x="54" y="10"/>
                    </a:cubicBezTo>
                    <a:cubicBezTo>
                      <a:pt x="38" y="3"/>
                      <a:pt x="13" y="0"/>
                      <a:pt x="1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2"/>
                      <a:pt x="4" y="12"/>
                      <a:pt x="4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69" name="Freeform 85">
                <a:extLst>
                  <a:ext uri="{FF2B5EF4-FFF2-40B4-BE49-F238E27FC236}">
                    <a16:creationId xmlns:a16="http://schemas.microsoft.com/office/drawing/2014/main" id="{CDA1DEAA-982E-457C-9AEF-89764E83E46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59400" y="2716213"/>
                <a:ext cx="134937" cy="107950"/>
              </a:xfrm>
              <a:custGeom>
                <a:avLst/>
                <a:gdLst>
                  <a:gd name="T0" fmla="*/ 42 w 240"/>
                  <a:gd name="T1" fmla="*/ 125 h 194"/>
                  <a:gd name="T2" fmla="*/ 31 w 240"/>
                  <a:gd name="T3" fmla="*/ 127 h 194"/>
                  <a:gd name="T4" fmla="*/ 14 w 240"/>
                  <a:gd name="T5" fmla="*/ 116 h 194"/>
                  <a:gd name="T6" fmla="*/ 4 w 240"/>
                  <a:gd name="T7" fmla="*/ 119 h 194"/>
                  <a:gd name="T8" fmla="*/ 14 w 240"/>
                  <a:gd name="T9" fmla="*/ 141 h 194"/>
                  <a:gd name="T10" fmla="*/ 56 w 240"/>
                  <a:gd name="T11" fmla="*/ 163 h 194"/>
                  <a:gd name="T12" fmla="*/ 59 w 240"/>
                  <a:gd name="T13" fmla="*/ 163 h 194"/>
                  <a:gd name="T14" fmla="*/ 50 w 240"/>
                  <a:gd name="T15" fmla="*/ 141 h 194"/>
                  <a:gd name="T16" fmla="*/ 42 w 240"/>
                  <a:gd name="T17" fmla="*/ 125 h 194"/>
                  <a:gd name="T18" fmla="*/ 235 w 240"/>
                  <a:gd name="T19" fmla="*/ 75 h 194"/>
                  <a:gd name="T20" fmla="*/ 205 w 240"/>
                  <a:gd name="T21" fmla="*/ 74 h 194"/>
                  <a:gd name="T22" fmla="*/ 193 w 240"/>
                  <a:gd name="T23" fmla="*/ 56 h 194"/>
                  <a:gd name="T24" fmla="*/ 176 w 240"/>
                  <a:gd name="T25" fmla="*/ 38 h 194"/>
                  <a:gd name="T26" fmla="*/ 177 w 240"/>
                  <a:gd name="T27" fmla="*/ 29 h 194"/>
                  <a:gd name="T28" fmla="*/ 145 w 240"/>
                  <a:gd name="T29" fmla="*/ 2 h 194"/>
                  <a:gd name="T30" fmla="*/ 143 w 240"/>
                  <a:gd name="T31" fmla="*/ 20 h 194"/>
                  <a:gd name="T32" fmla="*/ 126 w 240"/>
                  <a:gd name="T33" fmla="*/ 24 h 194"/>
                  <a:gd name="T34" fmla="*/ 116 w 240"/>
                  <a:gd name="T35" fmla="*/ 38 h 194"/>
                  <a:gd name="T36" fmla="*/ 78 w 240"/>
                  <a:gd name="T37" fmla="*/ 9 h 194"/>
                  <a:gd name="T38" fmla="*/ 43 w 240"/>
                  <a:gd name="T39" fmla="*/ 7 h 194"/>
                  <a:gd name="T40" fmla="*/ 52 w 240"/>
                  <a:gd name="T41" fmla="*/ 23 h 194"/>
                  <a:gd name="T42" fmla="*/ 71 w 240"/>
                  <a:gd name="T43" fmla="*/ 44 h 194"/>
                  <a:gd name="T44" fmla="*/ 54 w 240"/>
                  <a:gd name="T45" fmla="*/ 37 h 194"/>
                  <a:gd name="T46" fmla="*/ 40 w 240"/>
                  <a:gd name="T47" fmla="*/ 40 h 194"/>
                  <a:gd name="T48" fmla="*/ 26 w 240"/>
                  <a:gd name="T49" fmla="*/ 30 h 194"/>
                  <a:gd name="T50" fmla="*/ 15 w 240"/>
                  <a:gd name="T51" fmla="*/ 22 h 194"/>
                  <a:gd name="T52" fmla="*/ 0 w 240"/>
                  <a:gd name="T53" fmla="*/ 33 h 194"/>
                  <a:gd name="T54" fmla="*/ 7 w 240"/>
                  <a:gd name="T55" fmla="*/ 37 h 194"/>
                  <a:gd name="T56" fmla="*/ 6 w 240"/>
                  <a:gd name="T57" fmla="*/ 46 h 194"/>
                  <a:gd name="T58" fmla="*/ 25 w 240"/>
                  <a:gd name="T59" fmla="*/ 54 h 194"/>
                  <a:gd name="T60" fmla="*/ 19 w 240"/>
                  <a:gd name="T61" fmla="*/ 69 h 194"/>
                  <a:gd name="T62" fmla="*/ 49 w 240"/>
                  <a:gd name="T63" fmla="*/ 91 h 194"/>
                  <a:gd name="T64" fmla="*/ 28 w 240"/>
                  <a:gd name="T65" fmla="*/ 100 h 194"/>
                  <a:gd name="T66" fmla="*/ 46 w 240"/>
                  <a:gd name="T67" fmla="*/ 108 h 194"/>
                  <a:gd name="T68" fmla="*/ 56 w 240"/>
                  <a:gd name="T69" fmla="*/ 122 h 194"/>
                  <a:gd name="T70" fmla="*/ 76 w 240"/>
                  <a:gd name="T71" fmla="*/ 124 h 194"/>
                  <a:gd name="T72" fmla="*/ 74 w 240"/>
                  <a:gd name="T73" fmla="*/ 134 h 194"/>
                  <a:gd name="T74" fmla="*/ 78 w 240"/>
                  <a:gd name="T75" fmla="*/ 141 h 194"/>
                  <a:gd name="T76" fmla="*/ 81 w 240"/>
                  <a:gd name="T77" fmla="*/ 162 h 194"/>
                  <a:gd name="T78" fmla="*/ 83 w 240"/>
                  <a:gd name="T79" fmla="*/ 162 h 194"/>
                  <a:gd name="T80" fmla="*/ 97 w 240"/>
                  <a:gd name="T81" fmla="*/ 146 h 194"/>
                  <a:gd name="T82" fmla="*/ 142 w 240"/>
                  <a:gd name="T83" fmla="*/ 115 h 194"/>
                  <a:gd name="T84" fmla="*/ 157 w 240"/>
                  <a:gd name="T85" fmla="*/ 133 h 194"/>
                  <a:gd name="T86" fmla="*/ 150 w 240"/>
                  <a:gd name="T87" fmla="*/ 144 h 194"/>
                  <a:gd name="T88" fmla="*/ 159 w 240"/>
                  <a:gd name="T89" fmla="*/ 157 h 194"/>
                  <a:gd name="T90" fmla="*/ 149 w 240"/>
                  <a:gd name="T91" fmla="*/ 164 h 194"/>
                  <a:gd name="T92" fmla="*/ 168 w 240"/>
                  <a:gd name="T93" fmla="*/ 180 h 194"/>
                  <a:gd name="T94" fmla="*/ 177 w 240"/>
                  <a:gd name="T95" fmla="*/ 189 h 194"/>
                  <a:gd name="T96" fmla="*/ 187 w 240"/>
                  <a:gd name="T97" fmla="*/ 191 h 194"/>
                  <a:gd name="T98" fmla="*/ 188 w 240"/>
                  <a:gd name="T99" fmla="*/ 194 h 194"/>
                  <a:gd name="T100" fmla="*/ 191 w 240"/>
                  <a:gd name="T101" fmla="*/ 174 h 194"/>
                  <a:gd name="T102" fmla="*/ 179 w 240"/>
                  <a:gd name="T103" fmla="*/ 165 h 194"/>
                  <a:gd name="T104" fmla="*/ 190 w 240"/>
                  <a:gd name="T105" fmla="*/ 161 h 194"/>
                  <a:gd name="T106" fmla="*/ 190 w 240"/>
                  <a:gd name="T107" fmla="*/ 142 h 194"/>
                  <a:gd name="T108" fmla="*/ 208 w 240"/>
                  <a:gd name="T109" fmla="*/ 147 h 194"/>
                  <a:gd name="T110" fmla="*/ 198 w 240"/>
                  <a:gd name="T111" fmla="*/ 129 h 194"/>
                  <a:gd name="T112" fmla="*/ 201 w 240"/>
                  <a:gd name="T113" fmla="*/ 116 h 194"/>
                  <a:gd name="T114" fmla="*/ 200 w 240"/>
                  <a:gd name="T115" fmla="*/ 93 h 194"/>
                  <a:gd name="T116" fmla="*/ 210 w 240"/>
                  <a:gd name="T117" fmla="*/ 95 h 194"/>
                  <a:gd name="T118" fmla="*/ 218 w 240"/>
                  <a:gd name="T119" fmla="*/ 86 h 194"/>
                  <a:gd name="T120" fmla="*/ 240 w 240"/>
                  <a:gd name="T121" fmla="*/ 88 h 194"/>
                  <a:gd name="T122" fmla="*/ 235 w 240"/>
                  <a:gd name="T123" fmla="*/ 75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0" h="194">
                    <a:moveTo>
                      <a:pt x="42" y="125"/>
                    </a:moveTo>
                    <a:cubicBezTo>
                      <a:pt x="33" y="124"/>
                      <a:pt x="31" y="127"/>
                      <a:pt x="31" y="127"/>
                    </a:cubicBezTo>
                    <a:cubicBezTo>
                      <a:pt x="31" y="127"/>
                      <a:pt x="21" y="126"/>
                      <a:pt x="14" y="116"/>
                    </a:cubicBezTo>
                    <a:cubicBezTo>
                      <a:pt x="13" y="116"/>
                      <a:pt x="6" y="118"/>
                      <a:pt x="4" y="119"/>
                    </a:cubicBezTo>
                    <a:cubicBezTo>
                      <a:pt x="6" y="125"/>
                      <a:pt x="7" y="135"/>
                      <a:pt x="14" y="141"/>
                    </a:cubicBezTo>
                    <a:cubicBezTo>
                      <a:pt x="24" y="149"/>
                      <a:pt x="41" y="163"/>
                      <a:pt x="56" y="163"/>
                    </a:cubicBezTo>
                    <a:cubicBezTo>
                      <a:pt x="57" y="163"/>
                      <a:pt x="58" y="163"/>
                      <a:pt x="59" y="163"/>
                    </a:cubicBezTo>
                    <a:cubicBezTo>
                      <a:pt x="57" y="156"/>
                      <a:pt x="52" y="144"/>
                      <a:pt x="50" y="141"/>
                    </a:cubicBezTo>
                    <a:cubicBezTo>
                      <a:pt x="47" y="137"/>
                      <a:pt x="51" y="126"/>
                      <a:pt x="42" y="125"/>
                    </a:cubicBezTo>
                    <a:close/>
                    <a:moveTo>
                      <a:pt x="235" y="75"/>
                    </a:moveTo>
                    <a:cubicBezTo>
                      <a:pt x="231" y="67"/>
                      <a:pt x="215" y="74"/>
                      <a:pt x="205" y="74"/>
                    </a:cubicBezTo>
                    <a:cubicBezTo>
                      <a:pt x="195" y="74"/>
                      <a:pt x="193" y="56"/>
                      <a:pt x="193" y="56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7" y="29"/>
                      <a:pt x="177" y="29"/>
                      <a:pt x="177" y="29"/>
                    </a:cubicBezTo>
                    <a:cubicBezTo>
                      <a:pt x="145" y="2"/>
                      <a:pt x="145" y="2"/>
                      <a:pt x="145" y="2"/>
                    </a:cubicBezTo>
                    <a:cubicBezTo>
                      <a:pt x="145" y="2"/>
                      <a:pt x="144" y="13"/>
                      <a:pt x="143" y="20"/>
                    </a:cubicBezTo>
                    <a:cubicBezTo>
                      <a:pt x="142" y="27"/>
                      <a:pt x="126" y="24"/>
                      <a:pt x="126" y="24"/>
                    </a:cubicBezTo>
                    <a:cubicBezTo>
                      <a:pt x="126" y="24"/>
                      <a:pt x="132" y="36"/>
                      <a:pt x="116" y="38"/>
                    </a:cubicBezTo>
                    <a:cubicBezTo>
                      <a:pt x="100" y="40"/>
                      <a:pt x="91" y="18"/>
                      <a:pt x="78" y="9"/>
                    </a:cubicBezTo>
                    <a:cubicBezTo>
                      <a:pt x="65" y="0"/>
                      <a:pt x="49" y="2"/>
                      <a:pt x="43" y="7"/>
                    </a:cubicBezTo>
                    <a:cubicBezTo>
                      <a:pt x="37" y="12"/>
                      <a:pt x="52" y="23"/>
                      <a:pt x="52" y="23"/>
                    </a:cubicBezTo>
                    <a:cubicBezTo>
                      <a:pt x="52" y="23"/>
                      <a:pt x="73" y="34"/>
                      <a:pt x="71" y="44"/>
                    </a:cubicBezTo>
                    <a:cubicBezTo>
                      <a:pt x="69" y="54"/>
                      <a:pt x="57" y="37"/>
                      <a:pt x="54" y="37"/>
                    </a:cubicBezTo>
                    <a:cubicBezTo>
                      <a:pt x="51" y="37"/>
                      <a:pt x="40" y="40"/>
                      <a:pt x="40" y="4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8" y="23"/>
                      <a:pt x="15" y="22"/>
                    </a:cubicBezTo>
                    <a:cubicBezTo>
                      <a:pt x="5" y="21"/>
                      <a:pt x="1" y="29"/>
                      <a:pt x="0" y="33"/>
                    </a:cubicBezTo>
                    <a:cubicBezTo>
                      <a:pt x="3" y="35"/>
                      <a:pt x="7" y="37"/>
                      <a:pt x="7" y="3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25" y="47"/>
                      <a:pt x="25" y="54"/>
                    </a:cubicBezTo>
                    <a:cubicBezTo>
                      <a:pt x="25" y="61"/>
                      <a:pt x="19" y="69"/>
                      <a:pt x="19" y="69"/>
                    </a:cubicBezTo>
                    <a:cubicBezTo>
                      <a:pt x="19" y="69"/>
                      <a:pt x="50" y="82"/>
                      <a:pt x="49" y="91"/>
                    </a:cubicBezTo>
                    <a:cubicBezTo>
                      <a:pt x="48" y="100"/>
                      <a:pt x="28" y="100"/>
                      <a:pt x="28" y="100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41"/>
                      <a:pt x="80" y="154"/>
                      <a:pt x="81" y="162"/>
                    </a:cubicBezTo>
                    <a:cubicBezTo>
                      <a:pt x="82" y="162"/>
                      <a:pt x="82" y="162"/>
                      <a:pt x="83" y="162"/>
                    </a:cubicBezTo>
                    <a:cubicBezTo>
                      <a:pt x="86" y="161"/>
                      <a:pt x="94" y="150"/>
                      <a:pt x="97" y="146"/>
                    </a:cubicBezTo>
                    <a:cubicBezTo>
                      <a:pt x="100" y="142"/>
                      <a:pt x="136" y="115"/>
                      <a:pt x="142" y="115"/>
                    </a:cubicBezTo>
                    <a:cubicBezTo>
                      <a:pt x="148" y="115"/>
                      <a:pt x="155" y="127"/>
                      <a:pt x="157" y="133"/>
                    </a:cubicBezTo>
                    <a:cubicBezTo>
                      <a:pt x="159" y="139"/>
                      <a:pt x="150" y="139"/>
                      <a:pt x="150" y="144"/>
                    </a:cubicBezTo>
                    <a:cubicBezTo>
                      <a:pt x="150" y="149"/>
                      <a:pt x="159" y="151"/>
                      <a:pt x="159" y="157"/>
                    </a:cubicBezTo>
                    <a:cubicBezTo>
                      <a:pt x="159" y="163"/>
                      <a:pt x="149" y="159"/>
                      <a:pt x="149" y="164"/>
                    </a:cubicBezTo>
                    <a:cubicBezTo>
                      <a:pt x="149" y="169"/>
                      <a:pt x="162" y="177"/>
                      <a:pt x="168" y="180"/>
                    </a:cubicBezTo>
                    <a:cubicBezTo>
                      <a:pt x="174" y="183"/>
                      <a:pt x="177" y="189"/>
                      <a:pt x="177" y="189"/>
                    </a:cubicBezTo>
                    <a:cubicBezTo>
                      <a:pt x="187" y="191"/>
                      <a:pt x="187" y="191"/>
                      <a:pt x="187" y="191"/>
                    </a:cubicBezTo>
                    <a:cubicBezTo>
                      <a:pt x="187" y="191"/>
                      <a:pt x="187" y="192"/>
                      <a:pt x="188" y="194"/>
                    </a:cubicBezTo>
                    <a:cubicBezTo>
                      <a:pt x="190" y="187"/>
                      <a:pt x="192" y="178"/>
                      <a:pt x="191" y="174"/>
                    </a:cubicBezTo>
                    <a:cubicBezTo>
                      <a:pt x="189" y="168"/>
                      <a:pt x="179" y="165"/>
                      <a:pt x="179" y="165"/>
                    </a:cubicBezTo>
                    <a:cubicBezTo>
                      <a:pt x="190" y="161"/>
                      <a:pt x="190" y="161"/>
                      <a:pt x="190" y="161"/>
                    </a:cubicBezTo>
                    <a:cubicBezTo>
                      <a:pt x="190" y="142"/>
                      <a:pt x="190" y="142"/>
                      <a:pt x="190" y="142"/>
                    </a:cubicBezTo>
                    <a:cubicBezTo>
                      <a:pt x="190" y="142"/>
                      <a:pt x="202" y="155"/>
                      <a:pt x="208" y="147"/>
                    </a:cubicBezTo>
                    <a:cubicBezTo>
                      <a:pt x="214" y="139"/>
                      <a:pt x="198" y="129"/>
                      <a:pt x="198" y="129"/>
                    </a:cubicBezTo>
                    <a:cubicBezTo>
                      <a:pt x="201" y="116"/>
                      <a:pt x="201" y="116"/>
                      <a:pt x="201" y="116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10" y="95"/>
                      <a:pt x="210" y="95"/>
                      <a:pt x="210" y="95"/>
                    </a:cubicBezTo>
                    <a:cubicBezTo>
                      <a:pt x="218" y="86"/>
                      <a:pt x="218" y="86"/>
                      <a:pt x="218" y="86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88"/>
                      <a:pt x="239" y="83"/>
                      <a:pt x="235" y="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0" name="Freeform 86">
                <a:extLst>
                  <a:ext uri="{FF2B5EF4-FFF2-40B4-BE49-F238E27FC236}">
                    <a16:creationId xmlns:a16="http://schemas.microsoft.com/office/drawing/2014/main" id="{1A2DFE75-8D48-4407-87A9-CE0DDCB8FE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89488" y="2409825"/>
                <a:ext cx="420687" cy="231775"/>
              </a:xfrm>
              <a:custGeom>
                <a:avLst/>
                <a:gdLst>
                  <a:gd name="T0" fmla="*/ 51 w 750"/>
                  <a:gd name="T1" fmla="*/ 223 h 415"/>
                  <a:gd name="T2" fmla="*/ 79 w 750"/>
                  <a:gd name="T3" fmla="*/ 232 h 415"/>
                  <a:gd name="T4" fmla="*/ 132 w 750"/>
                  <a:gd name="T5" fmla="*/ 230 h 415"/>
                  <a:gd name="T6" fmla="*/ 166 w 750"/>
                  <a:gd name="T7" fmla="*/ 227 h 415"/>
                  <a:gd name="T8" fmla="*/ 209 w 750"/>
                  <a:gd name="T9" fmla="*/ 209 h 415"/>
                  <a:gd name="T10" fmla="*/ 243 w 750"/>
                  <a:gd name="T11" fmla="*/ 208 h 415"/>
                  <a:gd name="T12" fmla="*/ 274 w 750"/>
                  <a:gd name="T13" fmla="*/ 225 h 415"/>
                  <a:gd name="T14" fmla="*/ 296 w 750"/>
                  <a:gd name="T15" fmla="*/ 259 h 415"/>
                  <a:gd name="T16" fmla="*/ 311 w 750"/>
                  <a:gd name="T17" fmla="*/ 278 h 415"/>
                  <a:gd name="T18" fmla="*/ 317 w 750"/>
                  <a:gd name="T19" fmla="*/ 310 h 415"/>
                  <a:gd name="T20" fmla="*/ 304 w 750"/>
                  <a:gd name="T21" fmla="*/ 321 h 415"/>
                  <a:gd name="T22" fmla="*/ 283 w 750"/>
                  <a:gd name="T23" fmla="*/ 356 h 415"/>
                  <a:gd name="T24" fmla="*/ 281 w 750"/>
                  <a:gd name="T25" fmla="*/ 370 h 415"/>
                  <a:gd name="T26" fmla="*/ 323 w 750"/>
                  <a:gd name="T27" fmla="*/ 353 h 415"/>
                  <a:gd name="T28" fmla="*/ 391 w 750"/>
                  <a:gd name="T29" fmla="*/ 301 h 415"/>
                  <a:gd name="T30" fmla="*/ 436 w 750"/>
                  <a:gd name="T31" fmla="*/ 299 h 415"/>
                  <a:gd name="T32" fmla="*/ 420 w 750"/>
                  <a:gd name="T33" fmla="*/ 310 h 415"/>
                  <a:gd name="T34" fmla="*/ 488 w 750"/>
                  <a:gd name="T35" fmla="*/ 324 h 415"/>
                  <a:gd name="T36" fmla="*/ 499 w 750"/>
                  <a:gd name="T37" fmla="*/ 381 h 415"/>
                  <a:gd name="T38" fmla="*/ 542 w 750"/>
                  <a:gd name="T39" fmla="*/ 396 h 415"/>
                  <a:gd name="T40" fmla="*/ 591 w 750"/>
                  <a:gd name="T41" fmla="*/ 385 h 415"/>
                  <a:gd name="T42" fmla="*/ 622 w 750"/>
                  <a:gd name="T43" fmla="*/ 361 h 415"/>
                  <a:gd name="T44" fmla="*/ 553 w 750"/>
                  <a:gd name="T45" fmla="*/ 352 h 415"/>
                  <a:gd name="T46" fmla="*/ 503 w 750"/>
                  <a:gd name="T47" fmla="*/ 328 h 415"/>
                  <a:gd name="T48" fmla="*/ 537 w 750"/>
                  <a:gd name="T49" fmla="*/ 322 h 415"/>
                  <a:gd name="T50" fmla="*/ 588 w 750"/>
                  <a:gd name="T51" fmla="*/ 297 h 415"/>
                  <a:gd name="T52" fmla="*/ 679 w 750"/>
                  <a:gd name="T53" fmla="*/ 273 h 415"/>
                  <a:gd name="T54" fmla="*/ 703 w 750"/>
                  <a:gd name="T55" fmla="*/ 231 h 415"/>
                  <a:gd name="T56" fmla="*/ 727 w 750"/>
                  <a:gd name="T57" fmla="*/ 189 h 415"/>
                  <a:gd name="T58" fmla="*/ 742 w 750"/>
                  <a:gd name="T59" fmla="*/ 166 h 415"/>
                  <a:gd name="T60" fmla="*/ 709 w 750"/>
                  <a:gd name="T61" fmla="*/ 136 h 415"/>
                  <a:gd name="T62" fmla="*/ 662 w 750"/>
                  <a:gd name="T63" fmla="*/ 119 h 415"/>
                  <a:gd name="T64" fmla="*/ 620 w 750"/>
                  <a:gd name="T65" fmla="*/ 100 h 415"/>
                  <a:gd name="T66" fmla="*/ 578 w 750"/>
                  <a:gd name="T67" fmla="*/ 106 h 415"/>
                  <a:gd name="T68" fmla="*/ 540 w 750"/>
                  <a:gd name="T69" fmla="*/ 99 h 415"/>
                  <a:gd name="T70" fmla="*/ 482 w 750"/>
                  <a:gd name="T71" fmla="*/ 56 h 415"/>
                  <a:gd name="T72" fmla="*/ 486 w 750"/>
                  <a:gd name="T73" fmla="*/ 26 h 415"/>
                  <a:gd name="T74" fmla="*/ 431 w 750"/>
                  <a:gd name="T75" fmla="*/ 1 h 415"/>
                  <a:gd name="T76" fmla="*/ 398 w 750"/>
                  <a:gd name="T77" fmla="*/ 16 h 415"/>
                  <a:gd name="T78" fmla="*/ 327 w 750"/>
                  <a:gd name="T79" fmla="*/ 53 h 415"/>
                  <a:gd name="T80" fmla="*/ 273 w 750"/>
                  <a:gd name="T81" fmla="*/ 39 h 415"/>
                  <a:gd name="T82" fmla="*/ 247 w 750"/>
                  <a:gd name="T83" fmla="*/ 46 h 415"/>
                  <a:gd name="T84" fmla="*/ 224 w 750"/>
                  <a:gd name="T85" fmla="*/ 38 h 415"/>
                  <a:gd name="T86" fmla="*/ 202 w 750"/>
                  <a:gd name="T87" fmla="*/ 40 h 415"/>
                  <a:gd name="T88" fmla="*/ 157 w 750"/>
                  <a:gd name="T89" fmla="*/ 28 h 415"/>
                  <a:gd name="T90" fmla="*/ 103 w 750"/>
                  <a:gd name="T91" fmla="*/ 27 h 415"/>
                  <a:gd name="T92" fmla="*/ 47 w 750"/>
                  <a:gd name="T93" fmla="*/ 40 h 415"/>
                  <a:gd name="T94" fmla="*/ 75 w 750"/>
                  <a:gd name="T95" fmla="*/ 76 h 415"/>
                  <a:gd name="T96" fmla="*/ 58 w 750"/>
                  <a:gd name="T97" fmla="*/ 103 h 415"/>
                  <a:gd name="T98" fmla="*/ 30 w 750"/>
                  <a:gd name="T99" fmla="*/ 174 h 415"/>
                  <a:gd name="T100" fmla="*/ 1 w 750"/>
                  <a:gd name="T101" fmla="*/ 19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50" h="415">
                    <a:moveTo>
                      <a:pt x="16" y="215"/>
                    </a:moveTo>
                    <a:cubicBezTo>
                      <a:pt x="22" y="216"/>
                      <a:pt x="38" y="223"/>
                      <a:pt x="38" y="223"/>
                    </a:cubicBezTo>
                    <a:cubicBezTo>
                      <a:pt x="38" y="223"/>
                      <a:pt x="47" y="223"/>
                      <a:pt x="51" y="223"/>
                    </a:cubicBezTo>
                    <a:cubicBezTo>
                      <a:pt x="55" y="223"/>
                      <a:pt x="57" y="230"/>
                      <a:pt x="57" y="230"/>
                    </a:cubicBezTo>
                    <a:cubicBezTo>
                      <a:pt x="73" y="227"/>
                      <a:pt x="73" y="227"/>
                      <a:pt x="73" y="227"/>
                    </a:cubicBezTo>
                    <a:cubicBezTo>
                      <a:pt x="79" y="232"/>
                      <a:pt x="79" y="232"/>
                      <a:pt x="79" y="232"/>
                    </a:cubicBezTo>
                    <a:cubicBezTo>
                      <a:pt x="79" y="232"/>
                      <a:pt x="94" y="224"/>
                      <a:pt x="100" y="225"/>
                    </a:cubicBezTo>
                    <a:cubicBezTo>
                      <a:pt x="106" y="226"/>
                      <a:pt x="112" y="245"/>
                      <a:pt x="122" y="242"/>
                    </a:cubicBezTo>
                    <a:cubicBezTo>
                      <a:pt x="132" y="239"/>
                      <a:pt x="132" y="230"/>
                      <a:pt x="132" y="230"/>
                    </a:cubicBezTo>
                    <a:cubicBezTo>
                      <a:pt x="149" y="233"/>
                      <a:pt x="149" y="233"/>
                      <a:pt x="149" y="233"/>
                    </a:cubicBezTo>
                    <a:cubicBezTo>
                      <a:pt x="153" y="226"/>
                      <a:pt x="153" y="226"/>
                      <a:pt x="153" y="226"/>
                    </a:cubicBezTo>
                    <a:cubicBezTo>
                      <a:pt x="153" y="226"/>
                      <a:pt x="156" y="227"/>
                      <a:pt x="166" y="227"/>
                    </a:cubicBezTo>
                    <a:cubicBezTo>
                      <a:pt x="176" y="227"/>
                      <a:pt x="174" y="209"/>
                      <a:pt x="191" y="212"/>
                    </a:cubicBezTo>
                    <a:cubicBezTo>
                      <a:pt x="193" y="204"/>
                      <a:pt x="193" y="204"/>
                      <a:pt x="193" y="204"/>
                    </a:cubicBezTo>
                    <a:cubicBezTo>
                      <a:pt x="193" y="204"/>
                      <a:pt x="203" y="210"/>
                      <a:pt x="209" y="209"/>
                    </a:cubicBezTo>
                    <a:cubicBezTo>
                      <a:pt x="215" y="208"/>
                      <a:pt x="215" y="203"/>
                      <a:pt x="224" y="202"/>
                    </a:cubicBezTo>
                    <a:cubicBezTo>
                      <a:pt x="233" y="201"/>
                      <a:pt x="239" y="210"/>
                      <a:pt x="239" y="210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39" y="213"/>
                      <a:pt x="248" y="213"/>
                    </a:cubicBezTo>
                    <a:cubicBezTo>
                      <a:pt x="257" y="213"/>
                      <a:pt x="264" y="210"/>
                      <a:pt x="269" y="214"/>
                    </a:cubicBezTo>
                    <a:cubicBezTo>
                      <a:pt x="274" y="218"/>
                      <a:pt x="274" y="225"/>
                      <a:pt x="274" y="225"/>
                    </a:cubicBezTo>
                    <a:cubicBezTo>
                      <a:pt x="274" y="225"/>
                      <a:pt x="283" y="219"/>
                      <a:pt x="294" y="227"/>
                    </a:cubicBezTo>
                    <a:cubicBezTo>
                      <a:pt x="305" y="235"/>
                      <a:pt x="296" y="244"/>
                      <a:pt x="296" y="244"/>
                    </a:cubicBezTo>
                    <a:cubicBezTo>
                      <a:pt x="296" y="244"/>
                      <a:pt x="293" y="259"/>
                      <a:pt x="296" y="259"/>
                    </a:cubicBezTo>
                    <a:cubicBezTo>
                      <a:pt x="299" y="259"/>
                      <a:pt x="308" y="257"/>
                      <a:pt x="308" y="257"/>
                    </a:cubicBezTo>
                    <a:cubicBezTo>
                      <a:pt x="313" y="262"/>
                      <a:pt x="313" y="262"/>
                      <a:pt x="313" y="262"/>
                    </a:cubicBezTo>
                    <a:cubicBezTo>
                      <a:pt x="313" y="262"/>
                      <a:pt x="304" y="276"/>
                      <a:pt x="311" y="278"/>
                    </a:cubicBezTo>
                    <a:cubicBezTo>
                      <a:pt x="318" y="280"/>
                      <a:pt x="331" y="277"/>
                      <a:pt x="332" y="284"/>
                    </a:cubicBezTo>
                    <a:cubicBezTo>
                      <a:pt x="333" y="291"/>
                      <a:pt x="334" y="305"/>
                      <a:pt x="334" y="305"/>
                    </a:cubicBezTo>
                    <a:cubicBezTo>
                      <a:pt x="334" y="305"/>
                      <a:pt x="324" y="309"/>
                      <a:pt x="317" y="310"/>
                    </a:cubicBezTo>
                    <a:cubicBezTo>
                      <a:pt x="310" y="311"/>
                      <a:pt x="304" y="303"/>
                      <a:pt x="304" y="303"/>
                    </a:cubicBezTo>
                    <a:cubicBezTo>
                      <a:pt x="304" y="303"/>
                      <a:pt x="287" y="303"/>
                      <a:pt x="288" y="307"/>
                    </a:cubicBezTo>
                    <a:cubicBezTo>
                      <a:pt x="289" y="311"/>
                      <a:pt x="304" y="321"/>
                      <a:pt x="304" y="321"/>
                    </a:cubicBezTo>
                    <a:cubicBezTo>
                      <a:pt x="295" y="330"/>
                      <a:pt x="295" y="330"/>
                      <a:pt x="295" y="330"/>
                    </a:cubicBezTo>
                    <a:cubicBezTo>
                      <a:pt x="295" y="330"/>
                      <a:pt x="279" y="338"/>
                      <a:pt x="279" y="342"/>
                    </a:cubicBezTo>
                    <a:cubicBezTo>
                      <a:pt x="279" y="346"/>
                      <a:pt x="283" y="356"/>
                      <a:pt x="283" y="356"/>
                    </a:cubicBezTo>
                    <a:cubicBezTo>
                      <a:pt x="266" y="359"/>
                      <a:pt x="266" y="359"/>
                      <a:pt x="266" y="359"/>
                    </a:cubicBezTo>
                    <a:cubicBezTo>
                      <a:pt x="263" y="353"/>
                      <a:pt x="264" y="348"/>
                      <a:pt x="264" y="345"/>
                    </a:cubicBezTo>
                    <a:cubicBezTo>
                      <a:pt x="263" y="350"/>
                      <a:pt x="263" y="367"/>
                      <a:pt x="281" y="370"/>
                    </a:cubicBezTo>
                    <a:cubicBezTo>
                      <a:pt x="302" y="373"/>
                      <a:pt x="298" y="359"/>
                      <a:pt x="310" y="360"/>
                    </a:cubicBezTo>
                    <a:cubicBezTo>
                      <a:pt x="319" y="361"/>
                      <a:pt x="323" y="357"/>
                      <a:pt x="324" y="355"/>
                    </a:cubicBezTo>
                    <a:cubicBezTo>
                      <a:pt x="324" y="353"/>
                      <a:pt x="323" y="353"/>
                      <a:pt x="323" y="353"/>
                    </a:cubicBezTo>
                    <a:cubicBezTo>
                      <a:pt x="323" y="353"/>
                      <a:pt x="340" y="346"/>
                      <a:pt x="348" y="340"/>
                    </a:cubicBezTo>
                    <a:cubicBezTo>
                      <a:pt x="357" y="334"/>
                      <a:pt x="370" y="310"/>
                      <a:pt x="370" y="310"/>
                    </a:cubicBezTo>
                    <a:cubicBezTo>
                      <a:pt x="391" y="301"/>
                      <a:pt x="391" y="301"/>
                      <a:pt x="391" y="301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11" y="295"/>
                      <a:pt x="411" y="295"/>
                      <a:pt x="411" y="295"/>
                    </a:cubicBezTo>
                    <a:cubicBezTo>
                      <a:pt x="411" y="295"/>
                      <a:pt x="433" y="299"/>
                      <a:pt x="436" y="299"/>
                    </a:cubicBezTo>
                    <a:cubicBezTo>
                      <a:pt x="439" y="299"/>
                      <a:pt x="447" y="293"/>
                      <a:pt x="447" y="293"/>
                    </a:cubicBezTo>
                    <a:cubicBezTo>
                      <a:pt x="435" y="309"/>
                      <a:pt x="435" y="309"/>
                      <a:pt x="435" y="309"/>
                    </a:cubicBezTo>
                    <a:cubicBezTo>
                      <a:pt x="435" y="309"/>
                      <a:pt x="417" y="303"/>
                      <a:pt x="420" y="310"/>
                    </a:cubicBezTo>
                    <a:cubicBezTo>
                      <a:pt x="423" y="317"/>
                      <a:pt x="443" y="322"/>
                      <a:pt x="443" y="322"/>
                    </a:cubicBezTo>
                    <a:cubicBezTo>
                      <a:pt x="475" y="323"/>
                      <a:pt x="475" y="323"/>
                      <a:pt x="475" y="323"/>
                    </a:cubicBezTo>
                    <a:cubicBezTo>
                      <a:pt x="488" y="324"/>
                      <a:pt x="488" y="324"/>
                      <a:pt x="488" y="324"/>
                    </a:cubicBezTo>
                    <a:cubicBezTo>
                      <a:pt x="495" y="335"/>
                      <a:pt x="495" y="335"/>
                      <a:pt x="495" y="335"/>
                    </a:cubicBezTo>
                    <a:cubicBezTo>
                      <a:pt x="495" y="335"/>
                      <a:pt x="449" y="361"/>
                      <a:pt x="452" y="364"/>
                    </a:cubicBezTo>
                    <a:cubicBezTo>
                      <a:pt x="455" y="367"/>
                      <a:pt x="497" y="368"/>
                      <a:pt x="499" y="381"/>
                    </a:cubicBezTo>
                    <a:cubicBezTo>
                      <a:pt x="501" y="395"/>
                      <a:pt x="489" y="409"/>
                      <a:pt x="494" y="411"/>
                    </a:cubicBezTo>
                    <a:cubicBezTo>
                      <a:pt x="500" y="413"/>
                      <a:pt x="521" y="415"/>
                      <a:pt x="521" y="415"/>
                    </a:cubicBezTo>
                    <a:cubicBezTo>
                      <a:pt x="521" y="415"/>
                      <a:pt x="535" y="396"/>
                      <a:pt x="542" y="396"/>
                    </a:cubicBezTo>
                    <a:cubicBezTo>
                      <a:pt x="550" y="396"/>
                      <a:pt x="553" y="402"/>
                      <a:pt x="563" y="396"/>
                    </a:cubicBezTo>
                    <a:cubicBezTo>
                      <a:pt x="573" y="390"/>
                      <a:pt x="571" y="378"/>
                      <a:pt x="578" y="377"/>
                    </a:cubicBezTo>
                    <a:cubicBezTo>
                      <a:pt x="585" y="376"/>
                      <a:pt x="591" y="385"/>
                      <a:pt x="591" y="385"/>
                    </a:cubicBezTo>
                    <a:cubicBezTo>
                      <a:pt x="614" y="381"/>
                      <a:pt x="614" y="381"/>
                      <a:pt x="614" y="381"/>
                    </a:cubicBezTo>
                    <a:cubicBezTo>
                      <a:pt x="616" y="370"/>
                      <a:pt x="616" y="370"/>
                      <a:pt x="616" y="370"/>
                    </a:cubicBezTo>
                    <a:cubicBezTo>
                      <a:pt x="622" y="361"/>
                      <a:pt x="622" y="361"/>
                      <a:pt x="622" y="361"/>
                    </a:cubicBezTo>
                    <a:cubicBezTo>
                      <a:pt x="622" y="361"/>
                      <a:pt x="608" y="355"/>
                      <a:pt x="602" y="361"/>
                    </a:cubicBezTo>
                    <a:cubicBezTo>
                      <a:pt x="596" y="367"/>
                      <a:pt x="572" y="368"/>
                      <a:pt x="572" y="368"/>
                    </a:cubicBezTo>
                    <a:cubicBezTo>
                      <a:pt x="572" y="368"/>
                      <a:pt x="554" y="362"/>
                      <a:pt x="553" y="352"/>
                    </a:cubicBezTo>
                    <a:cubicBezTo>
                      <a:pt x="552" y="342"/>
                      <a:pt x="540" y="343"/>
                      <a:pt x="540" y="343"/>
                    </a:cubicBezTo>
                    <a:cubicBezTo>
                      <a:pt x="528" y="330"/>
                      <a:pt x="528" y="330"/>
                      <a:pt x="528" y="330"/>
                    </a:cubicBezTo>
                    <a:cubicBezTo>
                      <a:pt x="503" y="328"/>
                      <a:pt x="503" y="328"/>
                      <a:pt x="503" y="328"/>
                    </a:cubicBezTo>
                    <a:cubicBezTo>
                      <a:pt x="496" y="320"/>
                      <a:pt x="496" y="320"/>
                      <a:pt x="496" y="320"/>
                    </a:cubicBezTo>
                    <a:cubicBezTo>
                      <a:pt x="512" y="319"/>
                      <a:pt x="512" y="319"/>
                      <a:pt x="512" y="319"/>
                    </a:cubicBezTo>
                    <a:cubicBezTo>
                      <a:pt x="512" y="319"/>
                      <a:pt x="531" y="323"/>
                      <a:pt x="537" y="322"/>
                    </a:cubicBezTo>
                    <a:cubicBezTo>
                      <a:pt x="544" y="320"/>
                      <a:pt x="559" y="308"/>
                      <a:pt x="559" y="308"/>
                    </a:cubicBezTo>
                    <a:cubicBezTo>
                      <a:pt x="565" y="313"/>
                      <a:pt x="565" y="313"/>
                      <a:pt x="565" y="313"/>
                    </a:cubicBezTo>
                    <a:cubicBezTo>
                      <a:pt x="565" y="313"/>
                      <a:pt x="579" y="300"/>
                      <a:pt x="588" y="297"/>
                    </a:cubicBezTo>
                    <a:cubicBezTo>
                      <a:pt x="598" y="294"/>
                      <a:pt x="624" y="293"/>
                      <a:pt x="624" y="293"/>
                    </a:cubicBezTo>
                    <a:cubicBezTo>
                      <a:pt x="652" y="271"/>
                      <a:pt x="652" y="271"/>
                      <a:pt x="652" y="271"/>
                    </a:cubicBezTo>
                    <a:cubicBezTo>
                      <a:pt x="652" y="271"/>
                      <a:pt x="667" y="278"/>
                      <a:pt x="679" y="273"/>
                    </a:cubicBezTo>
                    <a:cubicBezTo>
                      <a:pt x="676" y="248"/>
                      <a:pt x="676" y="248"/>
                      <a:pt x="676" y="248"/>
                    </a:cubicBezTo>
                    <a:cubicBezTo>
                      <a:pt x="676" y="248"/>
                      <a:pt x="689" y="248"/>
                      <a:pt x="692" y="244"/>
                    </a:cubicBezTo>
                    <a:cubicBezTo>
                      <a:pt x="695" y="240"/>
                      <a:pt x="703" y="231"/>
                      <a:pt x="703" y="231"/>
                    </a:cubicBezTo>
                    <a:cubicBezTo>
                      <a:pt x="703" y="231"/>
                      <a:pt x="726" y="233"/>
                      <a:pt x="738" y="229"/>
                    </a:cubicBezTo>
                    <a:cubicBezTo>
                      <a:pt x="750" y="225"/>
                      <a:pt x="742" y="212"/>
                      <a:pt x="741" y="206"/>
                    </a:cubicBezTo>
                    <a:cubicBezTo>
                      <a:pt x="740" y="200"/>
                      <a:pt x="728" y="192"/>
                      <a:pt x="727" y="189"/>
                    </a:cubicBezTo>
                    <a:cubicBezTo>
                      <a:pt x="726" y="186"/>
                      <a:pt x="743" y="188"/>
                      <a:pt x="744" y="182"/>
                    </a:cubicBezTo>
                    <a:cubicBezTo>
                      <a:pt x="745" y="176"/>
                      <a:pt x="728" y="173"/>
                      <a:pt x="728" y="173"/>
                    </a:cubicBezTo>
                    <a:cubicBezTo>
                      <a:pt x="742" y="166"/>
                      <a:pt x="742" y="166"/>
                      <a:pt x="742" y="166"/>
                    </a:cubicBezTo>
                    <a:cubicBezTo>
                      <a:pt x="742" y="166"/>
                      <a:pt x="741" y="159"/>
                      <a:pt x="740" y="149"/>
                    </a:cubicBezTo>
                    <a:cubicBezTo>
                      <a:pt x="739" y="139"/>
                      <a:pt x="722" y="145"/>
                      <a:pt x="722" y="145"/>
                    </a:cubicBezTo>
                    <a:cubicBezTo>
                      <a:pt x="709" y="136"/>
                      <a:pt x="709" y="136"/>
                      <a:pt x="709" y="136"/>
                    </a:cubicBezTo>
                    <a:cubicBezTo>
                      <a:pt x="709" y="136"/>
                      <a:pt x="707" y="130"/>
                      <a:pt x="700" y="128"/>
                    </a:cubicBezTo>
                    <a:cubicBezTo>
                      <a:pt x="693" y="126"/>
                      <a:pt x="679" y="128"/>
                      <a:pt x="679" y="128"/>
                    </a:cubicBezTo>
                    <a:cubicBezTo>
                      <a:pt x="679" y="128"/>
                      <a:pt x="666" y="119"/>
                      <a:pt x="662" y="119"/>
                    </a:cubicBezTo>
                    <a:cubicBezTo>
                      <a:pt x="658" y="119"/>
                      <a:pt x="646" y="125"/>
                      <a:pt x="646" y="125"/>
                    </a:cubicBezTo>
                    <a:cubicBezTo>
                      <a:pt x="646" y="125"/>
                      <a:pt x="643" y="120"/>
                      <a:pt x="637" y="116"/>
                    </a:cubicBezTo>
                    <a:cubicBezTo>
                      <a:pt x="631" y="112"/>
                      <a:pt x="629" y="101"/>
                      <a:pt x="620" y="100"/>
                    </a:cubicBezTo>
                    <a:cubicBezTo>
                      <a:pt x="611" y="99"/>
                      <a:pt x="615" y="109"/>
                      <a:pt x="615" y="109"/>
                    </a:cubicBezTo>
                    <a:cubicBezTo>
                      <a:pt x="615" y="109"/>
                      <a:pt x="606" y="103"/>
                      <a:pt x="595" y="104"/>
                    </a:cubicBezTo>
                    <a:cubicBezTo>
                      <a:pt x="584" y="105"/>
                      <a:pt x="586" y="110"/>
                      <a:pt x="578" y="106"/>
                    </a:cubicBezTo>
                    <a:cubicBezTo>
                      <a:pt x="570" y="102"/>
                      <a:pt x="562" y="98"/>
                      <a:pt x="562" y="98"/>
                    </a:cubicBezTo>
                    <a:cubicBezTo>
                      <a:pt x="544" y="102"/>
                      <a:pt x="544" y="102"/>
                      <a:pt x="544" y="102"/>
                    </a:cubicBezTo>
                    <a:cubicBezTo>
                      <a:pt x="540" y="99"/>
                      <a:pt x="540" y="99"/>
                      <a:pt x="540" y="99"/>
                    </a:cubicBezTo>
                    <a:cubicBezTo>
                      <a:pt x="533" y="70"/>
                      <a:pt x="533" y="70"/>
                      <a:pt x="533" y="70"/>
                    </a:cubicBezTo>
                    <a:cubicBezTo>
                      <a:pt x="505" y="58"/>
                      <a:pt x="505" y="58"/>
                      <a:pt x="505" y="58"/>
                    </a:cubicBezTo>
                    <a:cubicBezTo>
                      <a:pt x="482" y="56"/>
                      <a:pt x="482" y="56"/>
                      <a:pt x="482" y="56"/>
                    </a:cubicBezTo>
                    <a:cubicBezTo>
                      <a:pt x="481" y="45"/>
                      <a:pt x="481" y="45"/>
                      <a:pt x="481" y="45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84" y="32"/>
                      <a:pt x="486" y="26"/>
                    </a:cubicBezTo>
                    <a:cubicBezTo>
                      <a:pt x="488" y="20"/>
                      <a:pt x="467" y="14"/>
                      <a:pt x="467" y="14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431" y="1"/>
                      <a:pt x="431" y="1"/>
                      <a:pt x="431" y="1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02" y="3"/>
                      <a:pt x="402" y="3"/>
                      <a:pt x="402" y="3"/>
                    </a:cubicBezTo>
                    <a:cubicBezTo>
                      <a:pt x="402" y="3"/>
                      <a:pt x="406" y="12"/>
                      <a:pt x="398" y="16"/>
                    </a:cubicBezTo>
                    <a:cubicBezTo>
                      <a:pt x="390" y="20"/>
                      <a:pt x="356" y="12"/>
                      <a:pt x="349" y="12"/>
                    </a:cubicBezTo>
                    <a:cubicBezTo>
                      <a:pt x="342" y="12"/>
                      <a:pt x="326" y="37"/>
                      <a:pt x="326" y="37"/>
                    </a:cubicBezTo>
                    <a:cubicBezTo>
                      <a:pt x="326" y="37"/>
                      <a:pt x="336" y="50"/>
                      <a:pt x="327" y="53"/>
                    </a:cubicBezTo>
                    <a:cubicBezTo>
                      <a:pt x="318" y="56"/>
                      <a:pt x="304" y="47"/>
                      <a:pt x="304" y="47"/>
                    </a:cubicBezTo>
                    <a:cubicBezTo>
                      <a:pt x="304" y="47"/>
                      <a:pt x="293" y="50"/>
                      <a:pt x="285" y="51"/>
                    </a:cubicBezTo>
                    <a:cubicBezTo>
                      <a:pt x="277" y="52"/>
                      <a:pt x="285" y="40"/>
                      <a:pt x="273" y="39"/>
                    </a:cubicBezTo>
                    <a:cubicBezTo>
                      <a:pt x="261" y="38"/>
                      <a:pt x="262" y="48"/>
                      <a:pt x="262" y="48"/>
                    </a:cubicBezTo>
                    <a:cubicBezTo>
                      <a:pt x="252" y="40"/>
                      <a:pt x="252" y="40"/>
                      <a:pt x="252" y="40"/>
                    </a:cubicBezTo>
                    <a:cubicBezTo>
                      <a:pt x="247" y="46"/>
                      <a:pt x="247" y="46"/>
                      <a:pt x="247" y="46"/>
                    </a:cubicBezTo>
                    <a:cubicBezTo>
                      <a:pt x="241" y="41"/>
                      <a:pt x="241" y="41"/>
                      <a:pt x="241" y="41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24" y="38"/>
                      <a:pt x="224" y="38"/>
                      <a:pt x="224" y="38"/>
                    </a:cubicBezTo>
                    <a:cubicBezTo>
                      <a:pt x="219" y="45"/>
                      <a:pt x="219" y="45"/>
                      <a:pt x="219" y="45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1" y="31"/>
                      <a:pt x="191" y="31"/>
                      <a:pt x="191" y="31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8"/>
                      <a:pt x="167" y="28"/>
                      <a:pt x="157" y="28"/>
                    </a:cubicBezTo>
                    <a:cubicBezTo>
                      <a:pt x="147" y="28"/>
                      <a:pt x="147" y="20"/>
                      <a:pt x="147" y="20"/>
                    </a:cubicBezTo>
                    <a:cubicBezTo>
                      <a:pt x="147" y="20"/>
                      <a:pt x="120" y="19"/>
                      <a:pt x="117" y="20"/>
                    </a:cubicBezTo>
                    <a:cubicBezTo>
                      <a:pt x="114" y="21"/>
                      <a:pt x="103" y="27"/>
                      <a:pt x="10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6" y="37"/>
                      <a:pt x="68" y="42"/>
                    </a:cubicBezTo>
                    <a:cubicBezTo>
                      <a:pt x="60" y="47"/>
                      <a:pt x="47" y="40"/>
                      <a:pt x="47" y="40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57" y="55"/>
                      <a:pt x="60" y="64"/>
                    </a:cubicBezTo>
                    <a:cubicBezTo>
                      <a:pt x="63" y="73"/>
                      <a:pt x="75" y="76"/>
                      <a:pt x="75" y="76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74" y="92"/>
                      <a:pt x="76" y="97"/>
                    </a:cubicBezTo>
                    <a:cubicBezTo>
                      <a:pt x="78" y="102"/>
                      <a:pt x="58" y="103"/>
                      <a:pt x="58" y="103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23" y="138"/>
                      <a:pt x="23" y="148"/>
                      <a:pt x="22" y="158"/>
                    </a:cubicBezTo>
                    <a:cubicBezTo>
                      <a:pt x="21" y="168"/>
                      <a:pt x="30" y="174"/>
                      <a:pt x="30" y="174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4" y="173"/>
                      <a:pt x="13" y="180"/>
                      <a:pt x="11" y="186"/>
                    </a:cubicBezTo>
                    <a:cubicBezTo>
                      <a:pt x="9" y="192"/>
                      <a:pt x="1" y="194"/>
                      <a:pt x="1" y="194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8" y="204"/>
                      <a:pt x="10" y="214"/>
                      <a:pt x="16" y="2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1" name="Freeform 87">
                <a:extLst>
                  <a:ext uri="{FF2B5EF4-FFF2-40B4-BE49-F238E27FC236}">
                    <a16:creationId xmlns:a16="http://schemas.microsoft.com/office/drawing/2014/main" id="{52BABF86-4355-409D-9D3F-DF41BAB697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03775" y="2301875"/>
                <a:ext cx="214312" cy="139700"/>
              </a:xfrm>
              <a:custGeom>
                <a:avLst/>
                <a:gdLst>
                  <a:gd name="T0" fmla="*/ 19 w 382"/>
                  <a:gd name="T1" fmla="*/ 225 h 250"/>
                  <a:gd name="T2" fmla="*/ 42 w 382"/>
                  <a:gd name="T3" fmla="*/ 236 h 250"/>
                  <a:gd name="T4" fmla="*/ 77 w 382"/>
                  <a:gd name="T5" fmla="*/ 221 h 250"/>
                  <a:gd name="T6" fmla="*/ 121 w 382"/>
                  <a:gd name="T7" fmla="*/ 214 h 250"/>
                  <a:gd name="T8" fmla="*/ 146 w 382"/>
                  <a:gd name="T9" fmla="*/ 222 h 250"/>
                  <a:gd name="T10" fmla="*/ 176 w 382"/>
                  <a:gd name="T11" fmla="*/ 234 h 250"/>
                  <a:gd name="T12" fmla="*/ 193 w 382"/>
                  <a:gd name="T13" fmla="*/ 239 h 250"/>
                  <a:gd name="T14" fmla="*/ 205 w 382"/>
                  <a:gd name="T15" fmla="*/ 237 h 250"/>
                  <a:gd name="T16" fmla="*/ 221 w 382"/>
                  <a:gd name="T17" fmla="*/ 240 h 250"/>
                  <a:gd name="T18" fmla="*/ 236 w 382"/>
                  <a:gd name="T19" fmla="*/ 242 h 250"/>
                  <a:gd name="T20" fmla="*/ 259 w 382"/>
                  <a:gd name="T21" fmla="*/ 245 h 250"/>
                  <a:gd name="T22" fmla="*/ 301 w 382"/>
                  <a:gd name="T23" fmla="*/ 247 h 250"/>
                  <a:gd name="T24" fmla="*/ 323 w 382"/>
                  <a:gd name="T25" fmla="*/ 206 h 250"/>
                  <a:gd name="T26" fmla="*/ 344 w 382"/>
                  <a:gd name="T27" fmla="*/ 191 h 250"/>
                  <a:gd name="T28" fmla="*/ 328 w 382"/>
                  <a:gd name="T29" fmla="*/ 151 h 250"/>
                  <a:gd name="T30" fmla="*/ 365 w 382"/>
                  <a:gd name="T31" fmla="*/ 155 h 250"/>
                  <a:gd name="T32" fmla="*/ 368 w 382"/>
                  <a:gd name="T33" fmla="*/ 131 h 250"/>
                  <a:gd name="T34" fmla="*/ 340 w 382"/>
                  <a:gd name="T35" fmla="*/ 118 h 250"/>
                  <a:gd name="T36" fmla="*/ 318 w 382"/>
                  <a:gd name="T37" fmla="*/ 96 h 250"/>
                  <a:gd name="T38" fmla="*/ 294 w 382"/>
                  <a:gd name="T39" fmla="*/ 66 h 250"/>
                  <a:gd name="T40" fmla="*/ 290 w 382"/>
                  <a:gd name="T41" fmla="*/ 44 h 250"/>
                  <a:gd name="T42" fmla="*/ 260 w 382"/>
                  <a:gd name="T43" fmla="*/ 9 h 250"/>
                  <a:gd name="T44" fmla="*/ 236 w 382"/>
                  <a:gd name="T45" fmla="*/ 11 h 250"/>
                  <a:gd name="T46" fmla="*/ 204 w 382"/>
                  <a:gd name="T47" fmla="*/ 11 h 250"/>
                  <a:gd name="T48" fmla="*/ 176 w 382"/>
                  <a:gd name="T49" fmla="*/ 0 h 250"/>
                  <a:gd name="T50" fmla="*/ 157 w 382"/>
                  <a:gd name="T51" fmla="*/ 19 h 250"/>
                  <a:gd name="T52" fmla="*/ 119 w 382"/>
                  <a:gd name="T53" fmla="*/ 31 h 250"/>
                  <a:gd name="T54" fmla="*/ 120 w 382"/>
                  <a:gd name="T55" fmla="*/ 52 h 250"/>
                  <a:gd name="T56" fmla="*/ 111 w 382"/>
                  <a:gd name="T57" fmla="*/ 60 h 250"/>
                  <a:gd name="T58" fmla="*/ 98 w 382"/>
                  <a:gd name="T59" fmla="*/ 77 h 250"/>
                  <a:gd name="T60" fmla="*/ 96 w 382"/>
                  <a:gd name="T61" fmla="*/ 104 h 250"/>
                  <a:gd name="T62" fmla="*/ 72 w 382"/>
                  <a:gd name="T63" fmla="*/ 103 h 250"/>
                  <a:gd name="T64" fmla="*/ 60 w 382"/>
                  <a:gd name="T65" fmla="*/ 103 h 250"/>
                  <a:gd name="T66" fmla="*/ 40 w 382"/>
                  <a:gd name="T67" fmla="*/ 113 h 250"/>
                  <a:gd name="T68" fmla="*/ 6 w 382"/>
                  <a:gd name="T69" fmla="*/ 113 h 250"/>
                  <a:gd name="T70" fmla="*/ 25 w 382"/>
                  <a:gd name="T71" fmla="*/ 145 h 250"/>
                  <a:gd name="T72" fmla="*/ 27 w 382"/>
                  <a:gd name="T73" fmla="*/ 173 h 250"/>
                  <a:gd name="T74" fmla="*/ 12 w 382"/>
                  <a:gd name="T75" fmla="*/ 190 h 250"/>
                  <a:gd name="T76" fmla="*/ 20 w 382"/>
                  <a:gd name="T77" fmla="*/ 20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2" h="250">
                    <a:moveTo>
                      <a:pt x="20" y="207"/>
                    </a:moveTo>
                    <a:cubicBezTo>
                      <a:pt x="22" y="211"/>
                      <a:pt x="19" y="225"/>
                      <a:pt x="19" y="225"/>
                    </a:cubicBezTo>
                    <a:cubicBezTo>
                      <a:pt x="22" y="234"/>
                      <a:pt x="22" y="234"/>
                      <a:pt x="22" y="234"/>
                    </a:cubicBezTo>
                    <a:cubicBezTo>
                      <a:pt x="26" y="236"/>
                      <a:pt x="35" y="240"/>
                      <a:pt x="42" y="236"/>
                    </a:cubicBezTo>
                    <a:cubicBezTo>
                      <a:pt x="50" y="231"/>
                      <a:pt x="51" y="221"/>
                      <a:pt x="51" y="221"/>
                    </a:cubicBezTo>
                    <a:cubicBezTo>
                      <a:pt x="77" y="221"/>
                      <a:pt x="77" y="221"/>
                      <a:pt x="77" y="221"/>
                    </a:cubicBezTo>
                    <a:cubicBezTo>
                      <a:pt x="77" y="221"/>
                      <a:pt x="88" y="215"/>
                      <a:pt x="91" y="214"/>
                    </a:cubicBezTo>
                    <a:cubicBezTo>
                      <a:pt x="94" y="213"/>
                      <a:pt x="121" y="214"/>
                      <a:pt x="121" y="214"/>
                    </a:cubicBezTo>
                    <a:cubicBezTo>
                      <a:pt x="121" y="214"/>
                      <a:pt x="121" y="222"/>
                      <a:pt x="131" y="222"/>
                    </a:cubicBezTo>
                    <a:cubicBezTo>
                      <a:pt x="141" y="222"/>
                      <a:pt x="146" y="222"/>
                      <a:pt x="146" y="222"/>
                    </a:cubicBezTo>
                    <a:cubicBezTo>
                      <a:pt x="165" y="225"/>
                      <a:pt x="165" y="225"/>
                      <a:pt x="165" y="225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81" y="231"/>
                      <a:pt x="181" y="231"/>
                      <a:pt x="181" y="231"/>
                    </a:cubicBezTo>
                    <a:cubicBezTo>
                      <a:pt x="193" y="239"/>
                      <a:pt x="193" y="239"/>
                      <a:pt x="193" y="239"/>
                    </a:cubicBezTo>
                    <a:cubicBezTo>
                      <a:pt x="198" y="232"/>
                      <a:pt x="198" y="232"/>
                      <a:pt x="198" y="232"/>
                    </a:cubicBezTo>
                    <a:cubicBezTo>
                      <a:pt x="205" y="237"/>
                      <a:pt x="205" y="237"/>
                      <a:pt x="205" y="237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21" y="240"/>
                      <a:pt x="221" y="240"/>
                      <a:pt x="221" y="240"/>
                    </a:cubicBezTo>
                    <a:cubicBezTo>
                      <a:pt x="226" y="234"/>
                      <a:pt x="226" y="234"/>
                      <a:pt x="226" y="234"/>
                    </a:cubicBezTo>
                    <a:cubicBezTo>
                      <a:pt x="236" y="242"/>
                      <a:pt x="236" y="242"/>
                      <a:pt x="236" y="242"/>
                    </a:cubicBezTo>
                    <a:cubicBezTo>
                      <a:pt x="236" y="242"/>
                      <a:pt x="235" y="232"/>
                      <a:pt x="247" y="233"/>
                    </a:cubicBezTo>
                    <a:cubicBezTo>
                      <a:pt x="259" y="234"/>
                      <a:pt x="251" y="246"/>
                      <a:pt x="259" y="245"/>
                    </a:cubicBezTo>
                    <a:cubicBezTo>
                      <a:pt x="267" y="244"/>
                      <a:pt x="278" y="241"/>
                      <a:pt x="278" y="241"/>
                    </a:cubicBezTo>
                    <a:cubicBezTo>
                      <a:pt x="278" y="241"/>
                      <a:pt x="292" y="250"/>
                      <a:pt x="301" y="247"/>
                    </a:cubicBezTo>
                    <a:cubicBezTo>
                      <a:pt x="310" y="244"/>
                      <a:pt x="300" y="231"/>
                      <a:pt x="300" y="231"/>
                    </a:cubicBezTo>
                    <a:cubicBezTo>
                      <a:pt x="300" y="231"/>
                      <a:pt x="316" y="206"/>
                      <a:pt x="323" y="206"/>
                    </a:cubicBezTo>
                    <a:cubicBezTo>
                      <a:pt x="326" y="206"/>
                      <a:pt x="336" y="208"/>
                      <a:pt x="347" y="209"/>
                    </a:cubicBezTo>
                    <a:cubicBezTo>
                      <a:pt x="346" y="201"/>
                      <a:pt x="346" y="191"/>
                      <a:pt x="344" y="191"/>
                    </a:cubicBezTo>
                    <a:cubicBezTo>
                      <a:pt x="341" y="190"/>
                      <a:pt x="341" y="176"/>
                      <a:pt x="341" y="176"/>
                    </a:cubicBezTo>
                    <a:cubicBezTo>
                      <a:pt x="341" y="176"/>
                      <a:pt x="314" y="154"/>
                      <a:pt x="328" y="151"/>
                    </a:cubicBezTo>
                    <a:cubicBezTo>
                      <a:pt x="342" y="148"/>
                      <a:pt x="344" y="154"/>
                      <a:pt x="344" y="154"/>
                    </a:cubicBezTo>
                    <a:cubicBezTo>
                      <a:pt x="344" y="154"/>
                      <a:pt x="357" y="162"/>
                      <a:pt x="365" y="155"/>
                    </a:cubicBezTo>
                    <a:cubicBezTo>
                      <a:pt x="373" y="148"/>
                      <a:pt x="382" y="139"/>
                      <a:pt x="382" y="139"/>
                    </a:cubicBezTo>
                    <a:cubicBezTo>
                      <a:pt x="368" y="131"/>
                      <a:pt x="368" y="131"/>
                      <a:pt x="368" y="131"/>
                    </a:cubicBezTo>
                    <a:cubicBezTo>
                      <a:pt x="368" y="131"/>
                      <a:pt x="376" y="122"/>
                      <a:pt x="363" y="119"/>
                    </a:cubicBezTo>
                    <a:cubicBezTo>
                      <a:pt x="350" y="116"/>
                      <a:pt x="340" y="118"/>
                      <a:pt x="340" y="118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18" y="96"/>
                      <a:pt x="318" y="96"/>
                      <a:pt x="318" y="96"/>
                    </a:cubicBezTo>
                    <a:cubicBezTo>
                      <a:pt x="318" y="96"/>
                      <a:pt x="315" y="75"/>
                      <a:pt x="307" y="73"/>
                    </a:cubicBezTo>
                    <a:cubicBezTo>
                      <a:pt x="299" y="71"/>
                      <a:pt x="294" y="66"/>
                      <a:pt x="294" y="66"/>
                    </a:cubicBezTo>
                    <a:cubicBezTo>
                      <a:pt x="298" y="54"/>
                      <a:pt x="298" y="54"/>
                      <a:pt x="298" y="54"/>
                    </a:cubicBezTo>
                    <a:cubicBezTo>
                      <a:pt x="290" y="44"/>
                      <a:pt x="290" y="44"/>
                      <a:pt x="290" y="44"/>
                    </a:cubicBezTo>
                    <a:cubicBezTo>
                      <a:pt x="290" y="44"/>
                      <a:pt x="304" y="30"/>
                      <a:pt x="293" y="25"/>
                    </a:cubicBezTo>
                    <a:cubicBezTo>
                      <a:pt x="282" y="20"/>
                      <a:pt x="260" y="9"/>
                      <a:pt x="260" y="9"/>
                    </a:cubicBezTo>
                    <a:cubicBezTo>
                      <a:pt x="238" y="21"/>
                      <a:pt x="238" y="21"/>
                      <a:pt x="238" y="21"/>
                    </a:cubicBezTo>
                    <a:cubicBezTo>
                      <a:pt x="236" y="11"/>
                      <a:pt x="236" y="11"/>
                      <a:pt x="236" y="11"/>
                    </a:cubicBezTo>
                    <a:cubicBezTo>
                      <a:pt x="210" y="5"/>
                      <a:pt x="210" y="5"/>
                      <a:pt x="210" y="5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4" y="11"/>
                      <a:pt x="203" y="4"/>
                      <a:pt x="195" y="3"/>
                    </a:cubicBezTo>
                    <a:cubicBezTo>
                      <a:pt x="187" y="2"/>
                      <a:pt x="176" y="0"/>
                      <a:pt x="176" y="0"/>
                    </a:cubicBezTo>
                    <a:cubicBezTo>
                      <a:pt x="176" y="0"/>
                      <a:pt x="162" y="16"/>
                      <a:pt x="162" y="13"/>
                    </a:cubicBezTo>
                    <a:cubicBezTo>
                      <a:pt x="162" y="10"/>
                      <a:pt x="157" y="19"/>
                      <a:pt x="157" y="19"/>
                    </a:cubicBezTo>
                    <a:cubicBezTo>
                      <a:pt x="157" y="19"/>
                      <a:pt x="146" y="13"/>
                      <a:pt x="141" y="13"/>
                    </a:cubicBezTo>
                    <a:cubicBezTo>
                      <a:pt x="136" y="13"/>
                      <a:pt x="121" y="26"/>
                      <a:pt x="119" y="31"/>
                    </a:cubicBezTo>
                    <a:cubicBezTo>
                      <a:pt x="117" y="36"/>
                      <a:pt x="133" y="46"/>
                      <a:pt x="133" y="46"/>
                    </a:cubicBezTo>
                    <a:cubicBezTo>
                      <a:pt x="133" y="46"/>
                      <a:pt x="126" y="52"/>
                      <a:pt x="120" y="52"/>
                    </a:cubicBezTo>
                    <a:cubicBezTo>
                      <a:pt x="114" y="52"/>
                      <a:pt x="107" y="47"/>
                      <a:pt x="107" y="47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60"/>
                      <a:pt x="98" y="55"/>
                      <a:pt x="96" y="62"/>
                    </a:cubicBezTo>
                    <a:cubicBezTo>
                      <a:pt x="94" y="69"/>
                      <a:pt x="98" y="77"/>
                      <a:pt x="98" y="77"/>
                    </a:cubicBezTo>
                    <a:cubicBezTo>
                      <a:pt x="98" y="77"/>
                      <a:pt x="86" y="76"/>
                      <a:pt x="91" y="84"/>
                    </a:cubicBezTo>
                    <a:cubicBezTo>
                      <a:pt x="96" y="92"/>
                      <a:pt x="103" y="103"/>
                      <a:pt x="96" y="104"/>
                    </a:cubicBezTo>
                    <a:cubicBezTo>
                      <a:pt x="89" y="105"/>
                      <a:pt x="100" y="96"/>
                      <a:pt x="90" y="96"/>
                    </a:cubicBezTo>
                    <a:cubicBezTo>
                      <a:pt x="80" y="96"/>
                      <a:pt x="72" y="103"/>
                      <a:pt x="72" y="103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38" y="107"/>
                      <a:pt x="30" y="108"/>
                    </a:cubicBezTo>
                    <a:cubicBezTo>
                      <a:pt x="22" y="109"/>
                      <a:pt x="6" y="113"/>
                      <a:pt x="6" y="113"/>
                    </a:cubicBezTo>
                    <a:cubicBezTo>
                      <a:pt x="6" y="113"/>
                      <a:pt x="14" y="126"/>
                      <a:pt x="14" y="131"/>
                    </a:cubicBezTo>
                    <a:cubicBezTo>
                      <a:pt x="14" y="136"/>
                      <a:pt x="25" y="145"/>
                      <a:pt x="25" y="145"/>
                    </a:cubicBezTo>
                    <a:cubicBezTo>
                      <a:pt x="25" y="145"/>
                      <a:pt x="33" y="157"/>
                      <a:pt x="31" y="161"/>
                    </a:cubicBezTo>
                    <a:cubicBezTo>
                      <a:pt x="29" y="165"/>
                      <a:pt x="27" y="173"/>
                      <a:pt x="27" y="173"/>
                    </a:cubicBezTo>
                    <a:cubicBezTo>
                      <a:pt x="13" y="178"/>
                      <a:pt x="13" y="178"/>
                      <a:pt x="13" y="178"/>
                    </a:cubicBezTo>
                    <a:cubicBezTo>
                      <a:pt x="13" y="178"/>
                      <a:pt x="15" y="190"/>
                      <a:pt x="12" y="190"/>
                    </a:cubicBezTo>
                    <a:cubicBezTo>
                      <a:pt x="9" y="190"/>
                      <a:pt x="0" y="188"/>
                      <a:pt x="2" y="194"/>
                    </a:cubicBezTo>
                    <a:cubicBezTo>
                      <a:pt x="4" y="200"/>
                      <a:pt x="18" y="203"/>
                      <a:pt x="20" y="20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2" name="Freeform 88">
                <a:extLst>
                  <a:ext uri="{FF2B5EF4-FFF2-40B4-BE49-F238E27FC236}">
                    <a16:creationId xmlns:a16="http://schemas.microsoft.com/office/drawing/2014/main" id="{BA149605-8E36-4B00-8375-42A4CE8AAB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46625" y="2244725"/>
                <a:ext cx="160337" cy="69850"/>
              </a:xfrm>
              <a:custGeom>
                <a:avLst/>
                <a:gdLst>
                  <a:gd name="T0" fmla="*/ 5 w 286"/>
                  <a:gd name="T1" fmla="*/ 97 h 123"/>
                  <a:gd name="T2" fmla="*/ 18 w 286"/>
                  <a:gd name="T3" fmla="*/ 92 h 123"/>
                  <a:gd name="T4" fmla="*/ 51 w 286"/>
                  <a:gd name="T5" fmla="*/ 86 h 123"/>
                  <a:gd name="T6" fmla="*/ 65 w 286"/>
                  <a:gd name="T7" fmla="*/ 83 h 123"/>
                  <a:gd name="T8" fmla="*/ 78 w 286"/>
                  <a:gd name="T9" fmla="*/ 90 h 123"/>
                  <a:gd name="T10" fmla="*/ 86 w 286"/>
                  <a:gd name="T11" fmla="*/ 88 h 123"/>
                  <a:gd name="T12" fmla="*/ 109 w 286"/>
                  <a:gd name="T13" fmla="*/ 94 h 123"/>
                  <a:gd name="T14" fmla="*/ 118 w 286"/>
                  <a:gd name="T15" fmla="*/ 89 h 123"/>
                  <a:gd name="T16" fmla="*/ 133 w 286"/>
                  <a:gd name="T17" fmla="*/ 93 h 123"/>
                  <a:gd name="T18" fmla="*/ 150 w 286"/>
                  <a:gd name="T19" fmla="*/ 85 h 123"/>
                  <a:gd name="T20" fmla="*/ 162 w 286"/>
                  <a:gd name="T21" fmla="*/ 98 h 123"/>
                  <a:gd name="T22" fmla="*/ 189 w 286"/>
                  <a:gd name="T23" fmla="*/ 101 h 123"/>
                  <a:gd name="T24" fmla="*/ 200 w 286"/>
                  <a:gd name="T25" fmla="*/ 111 h 123"/>
                  <a:gd name="T26" fmla="*/ 215 w 286"/>
                  <a:gd name="T27" fmla="*/ 119 h 123"/>
                  <a:gd name="T28" fmla="*/ 227 w 286"/>
                  <a:gd name="T29" fmla="*/ 123 h 123"/>
                  <a:gd name="T30" fmla="*/ 243 w 286"/>
                  <a:gd name="T31" fmla="*/ 113 h 123"/>
                  <a:gd name="T32" fmla="*/ 259 w 286"/>
                  <a:gd name="T33" fmla="*/ 119 h 123"/>
                  <a:gd name="T34" fmla="*/ 264 w 286"/>
                  <a:gd name="T35" fmla="*/ 113 h 123"/>
                  <a:gd name="T36" fmla="*/ 278 w 286"/>
                  <a:gd name="T37" fmla="*/ 100 h 123"/>
                  <a:gd name="T38" fmla="*/ 286 w 286"/>
                  <a:gd name="T39" fmla="*/ 101 h 123"/>
                  <a:gd name="T40" fmla="*/ 280 w 286"/>
                  <a:gd name="T41" fmla="*/ 82 h 123"/>
                  <a:gd name="T42" fmla="*/ 268 w 286"/>
                  <a:gd name="T43" fmla="*/ 65 h 123"/>
                  <a:gd name="T44" fmla="*/ 255 w 286"/>
                  <a:gd name="T45" fmla="*/ 61 h 123"/>
                  <a:gd name="T46" fmla="*/ 256 w 286"/>
                  <a:gd name="T47" fmla="*/ 52 h 123"/>
                  <a:gd name="T48" fmla="*/ 268 w 286"/>
                  <a:gd name="T49" fmla="*/ 45 h 123"/>
                  <a:gd name="T50" fmla="*/ 246 w 286"/>
                  <a:gd name="T51" fmla="*/ 30 h 123"/>
                  <a:gd name="T52" fmla="*/ 238 w 286"/>
                  <a:gd name="T53" fmla="*/ 31 h 123"/>
                  <a:gd name="T54" fmla="*/ 225 w 286"/>
                  <a:gd name="T55" fmla="*/ 26 h 123"/>
                  <a:gd name="T56" fmla="*/ 214 w 286"/>
                  <a:gd name="T57" fmla="*/ 32 h 123"/>
                  <a:gd name="T58" fmla="*/ 194 w 286"/>
                  <a:gd name="T59" fmla="*/ 20 h 123"/>
                  <a:gd name="T60" fmla="*/ 166 w 286"/>
                  <a:gd name="T61" fmla="*/ 3 h 123"/>
                  <a:gd name="T62" fmla="*/ 145 w 286"/>
                  <a:gd name="T63" fmla="*/ 4 h 123"/>
                  <a:gd name="T64" fmla="*/ 124 w 286"/>
                  <a:gd name="T65" fmla="*/ 10 h 123"/>
                  <a:gd name="T66" fmla="*/ 120 w 286"/>
                  <a:gd name="T67" fmla="*/ 10 h 123"/>
                  <a:gd name="T68" fmla="*/ 119 w 286"/>
                  <a:gd name="T69" fmla="*/ 12 h 123"/>
                  <a:gd name="T70" fmla="*/ 123 w 286"/>
                  <a:gd name="T71" fmla="*/ 55 h 123"/>
                  <a:gd name="T72" fmla="*/ 86 w 286"/>
                  <a:gd name="T73" fmla="*/ 52 h 123"/>
                  <a:gd name="T74" fmla="*/ 79 w 286"/>
                  <a:gd name="T75" fmla="*/ 37 h 123"/>
                  <a:gd name="T76" fmla="*/ 56 w 286"/>
                  <a:gd name="T77" fmla="*/ 18 h 123"/>
                  <a:gd name="T78" fmla="*/ 21 w 286"/>
                  <a:gd name="T79" fmla="*/ 30 h 123"/>
                  <a:gd name="T80" fmla="*/ 16 w 286"/>
                  <a:gd name="T81" fmla="*/ 46 h 123"/>
                  <a:gd name="T82" fmla="*/ 0 w 286"/>
                  <a:gd name="T83" fmla="*/ 69 h 123"/>
                  <a:gd name="T84" fmla="*/ 6 w 286"/>
                  <a:gd name="T85" fmla="*/ 104 h 123"/>
                  <a:gd name="T86" fmla="*/ 5 w 286"/>
                  <a:gd name="T87" fmla="*/ 9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6" h="123">
                    <a:moveTo>
                      <a:pt x="5" y="97"/>
                    </a:moveTo>
                    <a:cubicBezTo>
                      <a:pt x="8" y="95"/>
                      <a:pt x="12" y="93"/>
                      <a:pt x="18" y="92"/>
                    </a:cubicBezTo>
                    <a:cubicBezTo>
                      <a:pt x="38" y="89"/>
                      <a:pt x="45" y="89"/>
                      <a:pt x="51" y="86"/>
                    </a:cubicBezTo>
                    <a:cubicBezTo>
                      <a:pt x="57" y="83"/>
                      <a:pt x="59" y="81"/>
                      <a:pt x="65" y="83"/>
                    </a:cubicBezTo>
                    <a:cubicBezTo>
                      <a:pt x="71" y="85"/>
                      <a:pt x="78" y="90"/>
                      <a:pt x="78" y="90"/>
                    </a:cubicBezTo>
                    <a:cubicBezTo>
                      <a:pt x="78" y="90"/>
                      <a:pt x="83" y="89"/>
                      <a:pt x="86" y="88"/>
                    </a:cubicBezTo>
                    <a:cubicBezTo>
                      <a:pt x="89" y="87"/>
                      <a:pt x="109" y="94"/>
                      <a:pt x="109" y="94"/>
                    </a:cubicBezTo>
                    <a:cubicBezTo>
                      <a:pt x="109" y="94"/>
                      <a:pt x="113" y="89"/>
                      <a:pt x="118" y="89"/>
                    </a:cubicBezTo>
                    <a:cubicBezTo>
                      <a:pt x="123" y="89"/>
                      <a:pt x="125" y="93"/>
                      <a:pt x="133" y="93"/>
                    </a:cubicBezTo>
                    <a:cubicBezTo>
                      <a:pt x="141" y="93"/>
                      <a:pt x="144" y="85"/>
                      <a:pt x="150" y="85"/>
                    </a:cubicBezTo>
                    <a:cubicBezTo>
                      <a:pt x="156" y="85"/>
                      <a:pt x="162" y="98"/>
                      <a:pt x="162" y="98"/>
                    </a:cubicBezTo>
                    <a:cubicBezTo>
                      <a:pt x="162" y="98"/>
                      <a:pt x="183" y="99"/>
                      <a:pt x="189" y="101"/>
                    </a:cubicBezTo>
                    <a:cubicBezTo>
                      <a:pt x="195" y="103"/>
                      <a:pt x="200" y="111"/>
                      <a:pt x="200" y="111"/>
                    </a:cubicBezTo>
                    <a:cubicBezTo>
                      <a:pt x="215" y="119"/>
                      <a:pt x="215" y="119"/>
                      <a:pt x="215" y="119"/>
                    </a:cubicBezTo>
                    <a:cubicBezTo>
                      <a:pt x="227" y="123"/>
                      <a:pt x="227" y="123"/>
                      <a:pt x="227" y="123"/>
                    </a:cubicBezTo>
                    <a:cubicBezTo>
                      <a:pt x="233" y="118"/>
                      <a:pt x="240" y="113"/>
                      <a:pt x="243" y="113"/>
                    </a:cubicBezTo>
                    <a:cubicBezTo>
                      <a:pt x="248" y="113"/>
                      <a:pt x="259" y="119"/>
                      <a:pt x="259" y="119"/>
                    </a:cubicBezTo>
                    <a:cubicBezTo>
                      <a:pt x="259" y="119"/>
                      <a:pt x="264" y="110"/>
                      <a:pt x="264" y="113"/>
                    </a:cubicBezTo>
                    <a:cubicBezTo>
                      <a:pt x="264" y="116"/>
                      <a:pt x="278" y="100"/>
                      <a:pt x="278" y="100"/>
                    </a:cubicBezTo>
                    <a:cubicBezTo>
                      <a:pt x="278" y="100"/>
                      <a:pt x="282" y="101"/>
                      <a:pt x="286" y="101"/>
                    </a:cubicBezTo>
                    <a:cubicBezTo>
                      <a:pt x="286" y="97"/>
                      <a:pt x="286" y="87"/>
                      <a:pt x="280" y="82"/>
                    </a:cubicBezTo>
                    <a:cubicBezTo>
                      <a:pt x="273" y="76"/>
                      <a:pt x="268" y="65"/>
                      <a:pt x="268" y="65"/>
                    </a:cubicBezTo>
                    <a:cubicBezTo>
                      <a:pt x="255" y="61"/>
                      <a:pt x="255" y="61"/>
                      <a:pt x="255" y="61"/>
                    </a:cubicBezTo>
                    <a:cubicBezTo>
                      <a:pt x="256" y="52"/>
                      <a:pt x="256" y="52"/>
                      <a:pt x="256" y="52"/>
                    </a:cubicBezTo>
                    <a:cubicBezTo>
                      <a:pt x="256" y="52"/>
                      <a:pt x="269" y="50"/>
                      <a:pt x="268" y="45"/>
                    </a:cubicBezTo>
                    <a:cubicBezTo>
                      <a:pt x="267" y="40"/>
                      <a:pt x="246" y="30"/>
                      <a:pt x="246" y="30"/>
                    </a:cubicBezTo>
                    <a:cubicBezTo>
                      <a:pt x="238" y="31"/>
                      <a:pt x="238" y="31"/>
                      <a:pt x="238" y="31"/>
                    </a:cubicBezTo>
                    <a:cubicBezTo>
                      <a:pt x="238" y="31"/>
                      <a:pt x="228" y="27"/>
                      <a:pt x="225" y="26"/>
                    </a:cubicBezTo>
                    <a:cubicBezTo>
                      <a:pt x="222" y="25"/>
                      <a:pt x="220" y="32"/>
                      <a:pt x="214" y="32"/>
                    </a:cubicBezTo>
                    <a:cubicBezTo>
                      <a:pt x="208" y="32"/>
                      <a:pt x="205" y="29"/>
                      <a:pt x="194" y="20"/>
                    </a:cubicBezTo>
                    <a:cubicBezTo>
                      <a:pt x="183" y="11"/>
                      <a:pt x="181" y="6"/>
                      <a:pt x="166" y="3"/>
                    </a:cubicBezTo>
                    <a:cubicBezTo>
                      <a:pt x="151" y="0"/>
                      <a:pt x="145" y="4"/>
                      <a:pt x="145" y="4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36" y="55"/>
                      <a:pt x="123" y="55"/>
                    </a:cubicBezTo>
                    <a:cubicBezTo>
                      <a:pt x="110" y="55"/>
                      <a:pt x="86" y="52"/>
                      <a:pt x="86" y="52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24" y="23"/>
                      <a:pt x="21" y="30"/>
                    </a:cubicBezTo>
                    <a:cubicBezTo>
                      <a:pt x="18" y="37"/>
                      <a:pt x="16" y="46"/>
                      <a:pt x="16" y="46"/>
                    </a:cubicBezTo>
                    <a:cubicBezTo>
                      <a:pt x="16" y="46"/>
                      <a:pt x="0" y="64"/>
                      <a:pt x="0" y="69"/>
                    </a:cubicBezTo>
                    <a:cubicBezTo>
                      <a:pt x="0" y="74"/>
                      <a:pt x="6" y="104"/>
                      <a:pt x="6" y="104"/>
                    </a:cubicBezTo>
                    <a:cubicBezTo>
                      <a:pt x="6" y="104"/>
                      <a:pt x="5" y="101"/>
                      <a:pt x="5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3" name="Freeform 89">
                <a:extLst>
                  <a:ext uri="{FF2B5EF4-FFF2-40B4-BE49-F238E27FC236}">
                    <a16:creationId xmlns:a16="http://schemas.microsoft.com/office/drawing/2014/main" id="{2CB1754B-9634-4C56-8255-375D87DDF1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14875" y="1927225"/>
                <a:ext cx="236537" cy="269875"/>
              </a:xfrm>
              <a:custGeom>
                <a:avLst/>
                <a:gdLst>
                  <a:gd name="T0" fmla="*/ 88 w 422"/>
                  <a:gd name="T1" fmla="*/ 64 h 480"/>
                  <a:gd name="T2" fmla="*/ 64 w 422"/>
                  <a:gd name="T3" fmla="*/ 59 h 480"/>
                  <a:gd name="T4" fmla="*/ 40 w 422"/>
                  <a:gd name="T5" fmla="*/ 47 h 480"/>
                  <a:gd name="T6" fmla="*/ 16 w 422"/>
                  <a:gd name="T7" fmla="*/ 36 h 480"/>
                  <a:gd name="T8" fmla="*/ 2 w 422"/>
                  <a:gd name="T9" fmla="*/ 40 h 480"/>
                  <a:gd name="T10" fmla="*/ 17 w 422"/>
                  <a:gd name="T11" fmla="*/ 56 h 480"/>
                  <a:gd name="T12" fmla="*/ 48 w 422"/>
                  <a:gd name="T13" fmla="*/ 72 h 480"/>
                  <a:gd name="T14" fmla="*/ 92 w 422"/>
                  <a:gd name="T15" fmla="*/ 85 h 480"/>
                  <a:gd name="T16" fmla="*/ 103 w 422"/>
                  <a:gd name="T17" fmla="*/ 114 h 480"/>
                  <a:gd name="T18" fmla="*/ 107 w 422"/>
                  <a:gd name="T19" fmla="*/ 132 h 480"/>
                  <a:gd name="T20" fmla="*/ 113 w 422"/>
                  <a:gd name="T21" fmla="*/ 165 h 480"/>
                  <a:gd name="T22" fmla="*/ 138 w 422"/>
                  <a:gd name="T23" fmla="*/ 204 h 480"/>
                  <a:gd name="T24" fmla="*/ 179 w 422"/>
                  <a:gd name="T25" fmla="*/ 217 h 480"/>
                  <a:gd name="T26" fmla="*/ 167 w 422"/>
                  <a:gd name="T27" fmla="*/ 234 h 480"/>
                  <a:gd name="T28" fmla="*/ 119 w 422"/>
                  <a:gd name="T29" fmla="*/ 283 h 480"/>
                  <a:gd name="T30" fmla="*/ 81 w 422"/>
                  <a:gd name="T31" fmla="*/ 309 h 480"/>
                  <a:gd name="T32" fmla="*/ 45 w 422"/>
                  <a:gd name="T33" fmla="*/ 336 h 480"/>
                  <a:gd name="T34" fmla="*/ 49 w 422"/>
                  <a:gd name="T35" fmla="*/ 364 h 480"/>
                  <a:gd name="T36" fmla="*/ 62 w 422"/>
                  <a:gd name="T37" fmla="*/ 393 h 480"/>
                  <a:gd name="T38" fmla="*/ 71 w 422"/>
                  <a:gd name="T39" fmla="*/ 452 h 480"/>
                  <a:gd name="T40" fmla="*/ 114 w 422"/>
                  <a:gd name="T41" fmla="*/ 460 h 480"/>
                  <a:gd name="T42" fmla="*/ 180 w 422"/>
                  <a:gd name="T43" fmla="*/ 475 h 480"/>
                  <a:gd name="T44" fmla="*/ 222 w 422"/>
                  <a:gd name="T45" fmla="*/ 465 h 480"/>
                  <a:gd name="T46" fmla="*/ 304 w 422"/>
                  <a:gd name="T47" fmla="*/ 451 h 480"/>
                  <a:gd name="T48" fmla="*/ 305 w 422"/>
                  <a:gd name="T49" fmla="*/ 441 h 480"/>
                  <a:gd name="T50" fmla="*/ 382 w 422"/>
                  <a:gd name="T51" fmla="*/ 381 h 480"/>
                  <a:gd name="T52" fmla="*/ 421 w 422"/>
                  <a:gd name="T53" fmla="*/ 340 h 480"/>
                  <a:gd name="T54" fmla="*/ 360 w 422"/>
                  <a:gd name="T55" fmla="*/ 295 h 480"/>
                  <a:gd name="T56" fmla="*/ 368 w 422"/>
                  <a:gd name="T57" fmla="*/ 265 h 480"/>
                  <a:gd name="T58" fmla="*/ 359 w 422"/>
                  <a:gd name="T59" fmla="*/ 247 h 480"/>
                  <a:gd name="T60" fmla="*/ 339 w 422"/>
                  <a:gd name="T61" fmla="*/ 228 h 480"/>
                  <a:gd name="T62" fmla="*/ 337 w 422"/>
                  <a:gd name="T63" fmla="*/ 202 h 480"/>
                  <a:gd name="T64" fmla="*/ 312 w 422"/>
                  <a:gd name="T65" fmla="*/ 156 h 480"/>
                  <a:gd name="T66" fmla="*/ 316 w 422"/>
                  <a:gd name="T67" fmla="*/ 133 h 480"/>
                  <a:gd name="T68" fmla="*/ 312 w 422"/>
                  <a:gd name="T69" fmla="*/ 98 h 480"/>
                  <a:gd name="T70" fmla="*/ 275 w 422"/>
                  <a:gd name="T71" fmla="*/ 82 h 480"/>
                  <a:gd name="T72" fmla="*/ 282 w 422"/>
                  <a:gd name="T73" fmla="*/ 62 h 480"/>
                  <a:gd name="T74" fmla="*/ 280 w 422"/>
                  <a:gd name="T75" fmla="*/ 36 h 480"/>
                  <a:gd name="T76" fmla="*/ 271 w 422"/>
                  <a:gd name="T77" fmla="*/ 13 h 480"/>
                  <a:gd name="T78" fmla="*/ 240 w 422"/>
                  <a:gd name="T79" fmla="*/ 1 h 480"/>
                  <a:gd name="T80" fmla="*/ 198 w 422"/>
                  <a:gd name="T81" fmla="*/ 5 h 480"/>
                  <a:gd name="T82" fmla="*/ 173 w 422"/>
                  <a:gd name="T83" fmla="*/ 30 h 480"/>
                  <a:gd name="T84" fmla="*/ 157 w 422"/>
                  <a:gd name="T85" fmla="*/ 50 h 480"/>
                  <a:gd name="T86" fmla="*/ 123 w 422"/>
                  <a:gd name="T87" fmla="*/ 56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2" h="480">
                    <a:moveTo>
                      <a:pt x="107" y="59"/>
                    </a:moveTo>
                    <a:cubicBezTo>
                      <a:pt x="107" y="59"/>
                      <a:pt x="98" y="67"/>
                      <a:pt x="88" y="64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0"/>
                      <a:pt x="64" y="59"/>
                    </a:cubicBezTo>
                    <a:cubicBezTo>
                      <a:pt x="50" y="58"/>
                      <a:pt x="49" y="48"/>
                      <a:pt x="49" y="48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31" y="33"/>
                      <a:pt x="27" y="33"/>
                    </a:cubicBezTo>
                    <a:cubicBezTo>
                      <a:pt x="23" y="33"/>
                      <a:pt x="16" y="36"/>
                      <a:pt x="16" y="36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7" y="52"/>
                      <a:pt x="17" y="56"/>
                    </a:cubicBezTo>
                    <a:cubicBezTo>
                      <a:pt x="27" y="60"/>
                      <a:pt x="40" y="64"/>
                      <a:pt x="40" y="64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110" y="90"/>
                      <a:pt x="109" y="95"/>
                    </a:cubicBezTo>
                    <a:cubicBezTo>
                      <a:pt x="108" y="100"/>
                      <a:pt x="103" y="114"/>
                      <a:pt x="103" y="114"/>
                    </a:cubicBezTo>
                    <a:cubicBezTo>
                      <a:pt x="111" y="119"/>
                      <a:pt x="111" y="119"/>
                      <a:pt x="111" y="119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11" y="157"/>
                      <a:pt x="113" y="165"/>
                    </a:cubicBezTo>
                    <a:cubicBezTo>
                      <a:pt x="115" y="173"/>
                      <a:pt x="130" y="183"/>
                      <a:pt x="130" y="183"/>
                    </a:cubicBezTo>
                    <a:cubicBezTo>
                      <a:pt x="138" y="204"/>
                      <a:pt x="138" y="204"/>
                      <a:pt x="138" y="204"/>
                    </a:cubicBezTo>
                    <a:cubicBezTo>
                      <a:pt x="148" y="198"/>
                      <a:pt x="148" y="198"/>
                      <a:pt x="148" y="198"/>
                    </a:cubicBezTo>
                    <a:cubicBezTo>
                      <a:pt x="148" y="198"/>
                      <a:pt x="177" y="205"/>
                      <a:pt x="179" y="217"/>
                    </a:cubicBezTo>
                    <a:cubicBezTo>
                      <a:pt x="181" y="229"/>
                      <a:pt x="182" y="239"/>
                      <a:pt x="182" y="239"/>
                    </a:cubicBezTo>
                    <a:cubicBezTo>
                      <a:pt x="182" y="239"/>
                      <a:pt x="170" y="233"/>
                      <a:pt x="167" y="234"/>
                    </a:cubicBezTo>
                    <a:cubicBezTo>
                      <a:pt x="164" y="235"/>
                      <a:pt x="142" y="260"/>
                      <a:pt x="142" y="260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96" y="288"/>
                      <a:pt x="96" y="288"/>
                      <a:pt x="96" y="288"/>
                    </a:cubicBezTo>
                    <a:cubicBezTo>
                      <a:pt x="96" y="288"/>
                      <a:pt x="81" y="300"/>
                      <a:pt x="81" y="309"/>
                    </a:cubicBezTo>
                    <a:cubicBezTo>
                      <a:pt x="81" y="318"/>
                      <a:pt x="61" y="318"/>
                      <a:pt x="61" y="318"/>
                    </a:cubicBezTo>
                    <a:cubicBezTo>
                      <a:pt x="45" y="336"/>
                      <a:pt x="45" y="336"/>
                      <a:pt x="45" y="336"/>
                    </a:cubicBezTo>
                    <a:cubicBezTo>
                      <a:pt x="45" y="336"/>
                      <a:pt x="41" y="348"/>
                      <a:pt x="43" y="352"/>
                    </a:cubicBezTo>
                    <a:cubicBezTo>
                      <a:pt x="45" y="356"/>
                      <a:pt x="49" y="364"/>
                      <a:pt x="49" y="364"/>
                    </a:cubicBezTo>
                    <a:cubicBezTo>
                      <a:pt x="47" y="380"/>
                      <a:pt x="47" y="380"/>
                      <a:pt x="47" y="380"/>
                    </a:cubicBezTo>
                    <a:cubicBezTo>
                      <a:pt x="62" y="393"/>
                      <a:pt x="62" y="393"/>
                      <a:pt x="62" y="393"/>
                    </a:cubicBezTo>
                    <a:cubicBezTo>
                      <a:pt x="62" y="393"/>
                      <a:pt x="52" y="425"/>
                      <a:pt x="56" y="434"/>
                    </a:cubicBezTo>
                    <a:cubicBezTo>
                      <a:pt x="60" y="443"/>
                      <a:pt x="71" y="452"/>
                      <a:pt x="71" y="452"/>
                    </a:cubicBezTo>
                    <a:cubicBezTo>
                      <a:pt x="86" y="463"/>
                      <a:pt x="86" y="463"/>
                      <a:pt x="86" y="463"/>
                    </a:cubicBezTo>
                    <a:cubicBezTo>
                      <a:pt x="114" y="460"/>
                      <a:pt x="114" y="460"/>
                      <a:pt x="114" y="460"/>
                    </a:cubicBezTo>
                    <a:cubicBezTo>
                      <a:pt x="114" y="460"/>
                      <a:pt x="105" y="476"/>
                      <a:pt x="125" y="478"/>
                    </a:cubicBezTo>
                    <a:cubicBezTo>
                      <a:pt x="145" y="480"/>
                      <a:pt x="180" y="475"/>
                      <a:pt x="180" y="475"/>
                    </a:cubicBezTo>
                    <a:cubicBezTo>
                      <a:pt x="199" y="465"/>
                      <a:pt x="199" y="465"/>
                      <a:pt x="199" y="465"/>
                    </a:cubicBezTo>
                    <a:cubicBezTo>
                      <a:pt x="222" y="465"/>
                      <a:pt x="222" y="465"/>
                      <a:pt x="222" y="465"/>
                    </a:cubicBezTo>
                    <a:cubicBezTo>
                      <a:pt x="255" y="448"/>
                      <a:pt x="255" y="448"/>
                      <a:pt x="255" y="448"/>
                    </a:cubicBezTo>
                    <a:cubicBezTo>
                      <a:pt x="304" y="451"/>
                      <a:pt x="304" y="451"/>
                      <a:pt x="304" y="451"/>
                    </a:cubicBezTo>
                    <a:cubicBezTo>
                      <a:pt x="309" y="448"/>
                      <a:pt x="309" y="448"/>
                      <a:pt x="309" y="448"/>
                    </a:cubicBezTo>
                    <a:cubicBezTo>
                      <a:pt x="305" y="441"/>
                      <a:pt x="305" y="441"/>
                      <a:pt x="305" y="441"/>
                    </a:cubicBezTo>
                    <a:cubicBezTo>
                      <a:pt x="305" y="441"/>
                      <a:pt x="346" y="417"/>
                      <a:pt x="350" y="412"/>
                    </a:cubicBezTo>
                    <a:cubicBezTo>
                      <a:pt x="354" y="407"/>
                      <a:pt x="382" y="381"/>
                      <a:pt x="382" y="381"/>
                    </a:cubicBezTo>
                    <a:cubicBezTo>
                      <a:pt x="382" y="381"/>
                      <a:pt x="403" y="369"/>
                      <a:pt x="407" y="362"/>
                    </a:cubicBezTo>
                    <a:cubicBezTo>
                      <a:pt x="411" y="355"/>
                      <a:pt x="420" y="348"/>
                      <a:pt x="421" y="340"/>
                    </a:cubicBezTo>
                    <a:cubicBezTo>
                      <a:pt x="422" y="332"/>
                      <a:pt x="399" y="313"/>
                      <a:pt x="399" y="313"/>
                    </a:cubicBezTo>
                    <a:cubicBezTo>
                      <a:pt x="360" y="295"/>
                      <a:pt x="360" y="295"/>
                      <a:pt x="360" y="295"/>
                    </a:cubicBezTo>
                    <a:cubicBezTo>
                      <a:pt x="360" y="295"/>
                      <a:pt x="381" y="281"/>
                      <a:pt x="380" y="277"/>
                    </a:cubicBezTo>
                    <a:cubicBezTo>
                      <a:pt x="379" y="273"/>
                      <a:pt x="368" y="265"/>
                      <a:pt x="368" y="265"/>
                    </a:cubicBezTo>
                    <a:cubicBezTo>
                      <a:pt x="353" y="262"/>
                      <a:pt x="353" y="262"/>
                      <a:pt x="353" y="262"/>
                    </a:cubicBezTo>
                    <a:cubicBezTo>
                      <a:pt x="353" y="262"/>
                      <a:pt x="360" y="251"/>
                      <a:pt x="359" y="247"/>
                    </a:cubicBezTo>
                    <a:cubicBezTo>
                      <a:pt x="358" y="243"/>
                      <a:pt x="339" y="238"/>
                      <a:pt x="339" y="238"/>
                    </a:cubicBezTo>
                    <a:cubicBezTo>
                      <a:pt x="339" y="228"/>
                      <a:pt x="339" y="228"/>
                      <a:pt x="339" y="228"/>
                    </a:cubicBezTo>
                    <a:cubicBezTo>
                      <a:pt x="332" y="222"/>
                      <a:pt x="332" y="222"/>
                      <a:pt x="332" y="222"/>
                    </a:cubicBezTo>
                    <a:cubicBezTo>
                      <a:pt x="337" y="202"/>
                      <a:pt x="337" y="202"/>
                      <a:pt x="337" y="202"/>
                    </a:cubicBezTo>
                    <a:cubicBezTo>
                      <a:pt x="337" y="202"/>
                      <a:pt x="365" y="208"/>
                      <a:pt x="359" y="198"/>
                    </a:cubicBezTo>
                    <a:cubicBezTo>
                      <a:pt x="353" y="188"/>
                      <a:pt x="312" y="156"/>
                      <a:pt x="312" y="156"/>
                    </a:cubicBezTo>
                    <a:cubicBezTo>
                      <a:pt x="299" y="145"/>
                      <a:pt x="299" y="145"/>
                      <a:pt x="299" y="145"/>
                    </a:cubicBezTo>
                    <a:cubicBezTo>
                      <a:pt x="299" y="145"/>
                      <a:pt x="316" y="138"/>
                      <a:pt x="316" y="133"/>
                    </a:cubicBezTo>
                    <a:cubicBezTo>
                      <a:pt x="316" y="128"/>
                      <a:pt x="340" y="126"/>
                      <a:pt x="331" y="116"/>
                    </a:cubicBezTo>
                    <a:cubicBezTo>
                      <a:pt x="322" y="106"/>
                      <a:pt x="316" y="103"/>
                      <a:pt x="312" y="98"/>
                    </a:cubicBezTo>
                    <a:cubicBezTo>
                      <a:pt x="308" y="93"/>
                      <a:pt x="303" y="86"/>
                      <a:pt x="297" y="86"/>
                    </a:cubicBezTo>
                    <a:cubicBezTo>
                      <a:pt x="291" y="86"/>
                      <a:pt x="277" y="94"/>
                      <a:pt x="275" y="82"/>
                    </a:cubicBezTo>
                    <a:cubicBezTo>
                      <a:pt x="273" y="70"/>
                      <a:pt x="270" y="67"/>
                      <a:pt x="270" y="67"/>
                    </a:cubicBezTo>
                    <a:cubicBezTo>
                      <a:pt x="270" y="67"/>
                      <a:pt x="283" y="65"/>
                      <a:pt x="282" y="62"/>
                    </a:cubicBezTo>
                    <a:cubicBezTo>
                      <a:pt x="281" y="59"/>
                      <a:pt x="277" y="53"/>
                      <a:pt x="277" y="53"/>
                    </a:cubicBezTo>
                    <a:cubicBezTo>
                      <a:pt x="280" y="36"/>
                      <a:pt x="280" y="36"/>
                      <a:pt x="280" y="36"/>
                    </a:cubicBezTo>
                    <a:cubicBezTo>
                      <a:pt x="280" y="36"/>
                      <a:pt x="293" y="48"/>
                      <a:pt x="289" y="31"/>
                    </a:cubicBezTo>
                    <a:cubicBezTo>
                      <a:pt x="285" y="14"/>
                      <a:pt x="271" y="13"/>
                      <a:pt x="271" y="13"/>
                    </a:cubicBezTo>
                    <a:cubicBezTo>
                      <a:pt x="248" y="8"/>
                      <a:pt x="248" y="8"/>
                      <a:pt x="248" y="8"/>
                    </a:cubicBezTo>
                    <a:cubicBezTo>
                      <a:pt x="248" y="8"/>
                      <a:pt x="255" y="2"/>
                      <a:pt x="240" y="1"/>
                    </a:cubicBezTo>
                    <a:cubicBezTo>
                      <a:pt x="225" y="0"/>
                      <a:pt x="214" y="7"/>
                      <a:pt x="214" y="7"/>
                    </a:cubicBezTo>
                    <a:cubicBezTo>
                      <a:pt x="214" y="7"/>
                      <a:pt x="203" y="6"/>
                      <a:pt x="198" y="5"/>
                    </a:cubicBezTo>
                    <a:cubicBezTo>
                      <a:pt x="193" y="4"/>
                      <a:pt x="176" y="13"/>
                      <a:pt x="176" y="13"/>
                    </a:cubicBezTo>
                    <a:cubicBezTo>
                      <a:pt x="176" y="13"/>
                      <a:pt x="172" y="26"/>
                      <a:pt x="173" y="30"/>
                    </a:cubicBezTo>
                    <a:cubicBezTo>
                      <a:pt x="174" y="34"/>
                      <a:pt x="173" y="50"/>
                      <a:pt x="173" y="50"/>
                    </a:cubicBezTo>
                    <a:cubicBezTo>
                      <a:pt x="173" y="50"/>
                      <a:pt x="164" y="45"/>
                      <a:pt x="157" y="50"/>
                    </a:cubicBezTo>
                    <a:cubicBezTo>
                      <a:pt x="150" y="55"/>
                      <a:pt x="156" y="65"/>
                      <a:pt x="148" y="65"/>
                    </a:cubicBezTo>
                    <a:cubicBezTo>
                      <a:pt x="140" y="65"/>
                      <a:pt x="128" y="57"/>
                      <a:pt x="123" y="56"/>
                    </a:cubicBezTo>
                    <a:cubicBezTo>
                      <a:pt x="118" y="55"/>
                      <a:pt x="107" y="59"/>
                      <a:pt x="107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4" name="Freeform 90">
                <a:extLst>
                  <a:ext uri="{FF2B5EF4-FFF2-40B4-BE49-F238E27FC236}">
                    <a16:creationId xmlns:a16="http://schemas.microsoft.com/office/drawing/2014/main" id="{B877D943-1E3D-437B-8674-405C8AF29B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7150" y="2998788"/>
                <a:ext cx="17462" cy="39688"/>
              </a:xfrm>
              <a:custGeom>
                <a:avLst/>
                <a:gdLst>
                  <a:gd name="T0" fmla="*/ 21 w 32"/>
                  <a:gd name="T1" fmla="*/ 54 h 70"/>
                  <a:gd name="T2" fmla="*/ 27 w 32"/>
                  <a:gd name="T3" fmla="*/ 56 h 70"/>
                  <a:gd name="T4" fmla="*/ 32 w 32"/>
                  <a:gd name="T5" fmla="*/ 47 h 70"/>
                  <a:gd name="T6" fmla="*/ 31 w 32"/>
                  <a:gd name="T7" fmla="*/ 1 h 70"/>
                  <a:gd name="T8" fmla="*/ 13 w 32"/>
                  <a:gd name="T9" fmla="*/ 2 h 70"/>
                  <a:gd name="T10" fmla="*/ 6 w 32"/>
                  <a:gd name="T11" fmla="*/ 21 h 70"/>
                  <a:gd name="T12" fmla="*/ 6 w 32"/>
                  <a:gd name="T13" fmla="*/ 40 h 70"/>
                  <a:gd name="T14" fmla="*/ 7 w 32"/>
                  <a:gd name="T15" fmla="*/ 62 h 70"/>
                  <a:gd name="T16" fmla="*/ 21 w 32"/>
                  <a:gd name="T17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70">
                    <a:moveTo>
                      <a:pt x="21" y="54"/>
                    </a:moveTo>
                    <a:cubicBezTo>
                      <a:pt x="22" y="53"/>
                      <a:pt x="24" y="54"/>
                      <a:pt x="27" y="56"/>
                    </a:cubicBezTo>
                    <a:cubicBezTo>
                      <a:pt x="29" y="51"/>
                      <a:pt x="32" y="47"/>
                      <a:pt x="32" y="47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6" y="0"/>
                      <a:pt x="17" y="0"/>
                      <a:pt x="13" y="2"/>
                    </a:cubicBezTo>
                    <a:cubicBezTo>
                      <a:pt x="7" y="6"/>
                      <a:pt x="6" y="21"/>
                      <a:pt x="6" y="21"/>
                    </a:cubicBezTo>
                    <a:cubicBezTo>
                      <a:pt x="6" y="21"/>
                      <a:pt x="7" y="34"/>
                      <a:pt x="6" y="40"/>
                    </a:cubicBezTo>
                    <a:cubicBezTo>
                      <a:pt x="5" y="46"/>
                      <a:pt x="0" y="54"/>
                      <a:pt x="7" y="62"/>
                    </a:cubicBezTo>
                    <a:cubicBezTo>
                      <a:pt x="13" y="70"/>
                      <a:pt x="18" y="55"/>
                      <a:pt x="21" y="5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5" name="Freeform 91">
                <a:extLst>
                  <a:ext uri="{FF2B5EF4-FFF2-40B4-BE49-F238E27FC236}">
                    <a16:creationId xmlns:a16="http://schemas.microsoft.com/office/drawing/2014/main" id="{7CE9403F-3B7B-474D-AC84-C63B4D39A9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5088" y="2973388"/>
                <a:ext cx="104775" cy="131763"/>
              </a:xfrm>
              <a:custGeom>
                <a:avLst/>
                <a:gdLst>
                  <a:gd name="T0" fmla="*/ 169 w 186"/>
                  <a:gd name="T1" fmla="*/ 44 h 236"/>
                  <a:gd name="T2" fmla="*/ 169 w 186"/>
                  <a:gd name="T3" fmla="*/ 30 h 236"/>
                  <a:gd name="T4" fmla="*/ 157 w 186"/>
                  <a:gd name="T5" fmla="*/ 0 h 236"/>
                  <a:gd name="T6" fmla="*/ 73 w 186"/>
                  <a:gd name="T7" fmla="*/ 57 h 236"/>
                  <a:gd name="T8" fmla="*/ 45 w 186"/>
                  <a:gd name="T9" fmla="*/ 45 h 236"/>
                  <a:gd name="T10" fmla="*/ 23 w 186"/>
                  <a:gd name="T11" fmla="*/ 33 h 236"/>
                  <a:gd name="T12" fmla="*/ 19 w 186"/>
                  <a:gd name="T13" fmla="*/ 36 h 236"/>
                  <a:gd name="T14" fmla="*/ 16 w 186"/>
                  <a:gd name="T15" fmla="*/ 45 h 236"/>
                  <a:gd name="T16" fmla="*/ 17 w 186"/>
                  <a:gd name="T17" fmla="*/ 93 h 236"/>
                  <a:gd name="T18" fmla="*/ 10 w 186"/>
                  <a:gd name="T19" fmla="*/ 107 h 236"/>
                  <a:gd name="T20" fmla="*/ 16 w 186"/>
                  <a:gd name="T21" fmla="*/ 115 h 236"/>
                  <a:gd name="T22" fmla="*/ 15 w 186"/>
                  <a:gd name="T23" fmla="*/ 134 h 236"/>
                  <a:gd name="T24" fmla="*/ 4 w 186"/>
                  <a:gd name="T25" fmla="*/ 158 h 236"/>
                  <a:gd name="T26" fmla="*/ 0 w 186"/>
                  <a:gd name="T27" fmla="*/ 211 h 236"/>
                  <a:gd name="T28" fmla="*/ 2 w 186"/>
                  <a:gd name="T29" fmla="*/ 217 h 236"/>
                  <a:gd name="T30" fmla="*/ 3 w 186"/>
                  <a:gd name="T31" fmla="*/ 217 h 236"/>
                  <a:gd name="T32" fmla="*/ 55 w 186"/>
                  <a:gd name="T33" fmla="*/ 225 h 236"/>
                  <a:gd name="T34" fmla="*/ 77 w 186"/>
                  <a:gd name="T35" fmla="*/ 185 h 236"/>
                  <a:gd name="T36" fmla="*/ 108 w 186"/>
                  <a:gd name="T37" fmla="*/ 180 h 236"/>
                  <a:gd name="T38" fmla="*/ 122 w 186"/>
                  <a:gd name="T39" fmla="*/ 147 h 236"/>
                  <a:gd name="T40" fmla="*/ 96 w 186"/>
                  <a:gd name="T41" fmla="*/ 108 h 236"/>
                  <a:gd name="T42" fmla="*/ 64 w 186"/>
                  <a:gd name="T43" fmla="*/ 100 h 236"/>
                  <a:gd name="T44" fmla="*/ 96 w 186"/>
                  <a:gd name="T45" fmla="*/ 94 h 236"/>
                  <a:gd name="T46" fmla="*/ 124 w 186"/>
                  <a:gd name="T47" fmla="*/ 94 h 236"/>
                  <a:gd name="T48" fmla="*/ 132 w 186"/>
                  <a:gd name="T49" fmla="*/ 80 h 236"/>
                  <a:gd name="T50" fmla="*/ 166 w 186"/>
                  <a:gd name="T51" fmla="*/ 76 h 236"/>
                  <a:gd name="T52" fmla="*/ 185 w 186"/>
                  <a:gd name="T53" fmla="*/ 62 h 236"/>
                  <a:gd name="T54" fmla="*/ 186 w 186"/>
                  <a:gd name="T55" fmla="*/ 53 h 236"/>
                  <a:gd name="T56" fmla="*/ 169 w 186"/>
                  <a:gd name="T57" fmla="*/ 4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6" h="236">
                    <a:moveTo>
                      <a:pt x="169" y="44"/>
                    </a:moveTo>
                    <a:cubicBezTo>
                      <a:pt x="169" y="30"/>
                      <a:pt x="169" y="30"/>
                      <a:pt x="169" y="3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4" y="2"/>
                      <a:pt x="94" y="57"/>
                      <a:pt x="73" y="57"/>
                    </a:cubicBezTo>
                    <a:cubicBezTo>
                      <a:pt x="52" y="57"/>
                      <a:pt x="45" y="45"/>
                      <a:pt x="45" y="4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7" y="93"/>
                      <a:pt x="10" y="103"/>
                      <a:pt x="10" y="107"/>
                    </a:cubicBezTo>
                    <a:cubicBezTo>
                      <a:pt x="10" y="111"/>
                      <a:pt x="12" y="111"/>
                      <a:pt x="16" y="115"/>
                    </a:cubicBezTo>
                    <a:cubicBezTo>
                      <a:pt x="20" y="119"/>
                      <a:pt x="18" y="127"/>
                      <a:pt x="15" y="134"/>
                    </a:cubicBezTo>
                    <a:cubicBezTo>
                      <a:pt x="12" y="141"/>
                      <a:pt x="4" y="146"/>
                      <a:pt x="4" y="158"/>
                    </a:cubicBezTo>
                    <a:cubicBezTo>
                      <a:pt x="4" y="170"/>
                      <a:pt x="0" y="211"/>
                      <a:pt x="0" y="211"/>
                    </a:cubicBezTo>
                    <a:cubicBezTo>
                      <a:pt x="2" y="217"/>
                      <a:pt x="2" y="217"/>
                      <a:pt x="2" y="217"/>
                    </a:cubicBezTo>
                    <a:cubicBezTo>
                      <a:pt x="2" y="217"/>
                      <a:pt x="3" y="217"/>
                      <a:pt x="3" y="217"/>
                    </a:cubicBezTo>
                    <a:cubicBezTo>
                      <a:pt x="10" y="216"/>
                      <a:pt x="41" y="236"/>
                      <a:pt x="55" y="225"/>
                    </a:cubicBezTo>
                    <a:cubicBezTo>
                      <a:pt x="69" y="214"/>
                      <a:pt x="71" y="187"/>
                      <a:pt x="77" y="185"/>
                    </a:cubicBezTo>
                    <a:cubicBezTo>
                      <a:pt x="83" y="183"/>
                      <a:pt x="100" y="187"/>
                      <a:pt x="108" y="180"/>
                    </a:cubicBezTo>
                    <a:cubicBezTo>
                      <a:pt x="116" y="173"/>
                      <a:pt x="122" y="147"/>
                      <a:pt x="122" y="147"/>
                    </a:cubicBezTo>
                    <a:cubicBezTo>
                      <a:pt x="122" y="147"/>
                      <a:pt x="103" y="112"/>
                      <a:pt x="96" y="108"/>
                    </a:cubicBezTo>
                    <a:cubicBezTo>
                      <a:pt x="89" y="104"/>
                      <a:pt x="57" y="107"/>
                      <a:pt x="64" y="100"/>
                    </a:cubicBezTo>
                    <a:cubicBezTo>
                      <a:pt x="71" y="93"/>
                      <a:pt x="96" y="94"/>
                      <a:pt x="96" y="94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32" y="80"/>
                      <a:pt x="132" y="80"/>
                      <a:pt x="132" y="80"/>
                    </a:cubicBezTo>
                    <a:cubicBezTo>
                      <a:pt x="132" y="80"/>
                      <a:pt x="160" y="82"/>
                      <a:pt x="166" y="76"/>
                    </a:cubicBezTo>
                    <a:cubicBezTo>
                      <a:pt x="172" y="70"/>
                      <a:pt x="185" y="62"/>
                      <a:pt x="185" y="62"/>
                    </a:cubicBezTo>
                    <a:cubicBezTo>
                      <a:pt x="186" y="53"/>
                      <a:pt x="186" y="53"/>
                      <a:pt x="186" y="53"/>
                    </a:cubicBezTo>
                    <a:lnTo>
                      <a:pt x="169" y="44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6" name="Freeform 92">
                <a:extLst>
                  <a:ext uri="{FF2B5EF4-FFF2-40B4-BE49-F238E27FC236}">
                    <a16:creationId xmlns:a16="http://schemas.microsoft.com/office/drawing/2014/main" id="{79D79411-1ACD-42E2-A6AE-A10EC51D1F1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22863" y="2970213"/>
                <a:ext cx="36512" cy="120650"/>
              </a:xfrm>
              <a:custGeom>
                <a:avLst/>
                <a:gdLst>
                  <a:gd name="T0" fmla="*/ 0 w 67"/>
                  <a:gd name="T1" fmla="*/ 113 h 216"/>
                  <a:gd name="T2" fmla="*/ 36 w 67"/>
                  <a:gd name="T3" fmla="*/ 206 h 216"/>
                  <a:gd name="T4" fmla="*/ 41 w 67"/>
                  <a:gd name="T5" fmla="*/ 216 h 216"/>
                  <a:gd name="T6" fmla="*/ 45 w 67"/>
                  <a:gd name="T7" fmla="*/ 163 h 216"/>
                  <a:gd name="T8" fmla="*/ 56 w 67"/>
                  <a:gd name="T9" fmla="*/ 139 h 216"/>
                  <a:gd name="T10" fmla="*/ 57 w 67"/>
                  <a:gd name="T11" fmla="*/ 120 h 216"/>
                  <a:gd name="T12" fmla="*/ 51 w 67"/>
                  <a:gd name="T13" fmla="*/ 112 h 216"/>
                  <a:gd name="T14" fmla="*/ 53 w 67"/>
                  <a:gd name="T15" fmla="*/ 107 h 216"/>
                  <a:gd name="T16" fmla="*/ 47 w 67"/>
                  <a:gd name="T17" fmla="*/ 105 h 216"/>
                  <a:gd name="T18" fmla="*/ 33 w 67"/>
                  <a:gd name="T19" fmla="*/ 113 h 216"/>
                  <a:gd name="T20" fmla="*/ 32 w 67"/>
                  <a:gd name="T21" fmla="*/ 91 h 216"/>
                  <a:gd name="T22" fmla="*/ 32 w 67"/>
                  <a:gd name="T23" fmla="*/ 72 h 216"/>
                  <a:gd name="T24" fmla="*/ 39 w 67"/>
                  <a:gd name="T25" fmla="*/ 53 h 216"/>
                  <a:gd name="T26" fmla="*/ 57 w 67"/>
                  <a:gd name="T27" fmla="*/ 52 h 216"/>
                  <a:gd name="T28" fmla="*/ 57 w 67"/>
                  <a:gd name="T29" fmla="*/ 50 h 216"/>
                  <a:gd name="T30" fmla="*/ 60 w 67"/>
                  <a:gd name="T31" fmla="*/ 41 h 216"/>
                  <a:gd name="T32" fmla="*/ 57 w 67"/>
                  <a:gd name="T33" fmla="*/ 11 h 216"/>
                  <a:gd name="T34" fmla="*/ 67 w 67"/>
                  <a:gd name="T35" fmla="*/ 0 h 216"/>
                  <a:gd name="T36" fmla="*/ 52 w 67"/>
                  <a:gd name="T37" fmla="*/ 3 h 216"/>
                  <a:gd name="T38" fmla="*/ 48 w 67"/>
                  <a:gd name="T39" fmla="*/ 20 h 216"/>
                  <a:gd name="T40" fmla="*/ 34 w 67"/>
                  <a:gd name="T41" fmla="*/ 21 h 216"/>
                  <a:gd name="T42" fmla="*/ 27 w 67"/>
                  <a:gd name="T43" fmla="*/ 34 h 216"/>
                  <a:gd name="T44" fmla="*/ 22 w 67"/>
                  <a:gd name="T45" fmla="*/ 39 h 216"/>
                  <a:gd name="T46" fmla="*/ 27 w 67"/>
                  <a:gd name="T47" fmla="*/ 63 h 216"/>
                  <a:gd name="T48" fmla="*/ 13 w 67"/>
                  <a:gd name="T49" fmla="*/ 89 h 216"/>
                  <a:gd name="T50" fmla="*/ 11 w 67"/>
                  <a:gd name="T51" fmla="*/ 105 h 216"/>
                  <a:gd name="T52" fmla="*/ 0 w 67"/>
                  <a:gd name="T53" fmla="*/ 11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" h="216">
                    <a:moveTo>
                      <a:pt x="0" y="11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41" y="216"/>
                      <a:pt x="41" y="216"/>
                      <a:pt x="41" y="216"/>
                    </a:cubicBezTo>
                    <a:cubicBezTo>
                      <a:pt x="41" y="216"/>
                      <a:pt x="45" y="175"/>
                      <a:pt x="45" y="163"/>
                    </a:cubicBezTo>
                    <a:cubicBezTo>
                      <a:pt x="45" y="151"/>
                      <a:pt x="53" y="146"/>
                      <a:pt x="56" y="139"/>
                    </a:cubicBezTo>
                    <a:cubicBezTo>
                      <a:pt x="59" y="132"/>
                      <a:pt x="61" y="124"/>
                      <a:pt x="57" y="120"/>
                    </a:cubicBezTo>
                    <a:cubicBezTo>
                      <a:pt x="53" y="116"/>
                      <a:pt x="51" y="116"/>
                      <a:pt x="51" y="112"/>
                    </a:cubicBezTo>
                    <a:cubicBezTo>
                      <a:pt x="51" y="111"/>
                      <a:pt x="52" y="109"/>
                      <a:pt x="53" y="107"/>
                    </a:cubicBezTo>
                    <a:cubicBezTo>
                      <a:pt x="50" y="105"/>
                      <a:pt x="48" y="104"/>
                      <a:pt x="47" y="105"/>
                    </a:cubicBezTo>
                    <a:cubicBezTo>
                      <a:pt x="44" y="106"/>
                      <a:pt x="39" y="121"/>
                      <a:pt x="33" y="113"/>
                    </a:cubicBezTo>
                    <a:cubicBezTo>
                      <a:pt x="26" y="105"/>
                      <a:pt x="31" y="97"/>
                      <a:pt x="32" y="91"/>
                    </a:cubicBezTo>
                    <a:cubicBezTo>
                      <a:pt x="33" y="85"/>
                      <a:pt x="32" y="72"/>
                      <a:pt x="32" y="72"/>
                    </a:cubicBezTo>
                    <a:cubicBezTo>
                      <a:pt x="32" y="72"/>
                      <a:pt x="33" y="57"/>
                      <a:pt x="39" y="53"/>
                    </a:cubicBezTo>
                    <a:cubicBezTo>
                      <a:pt x="43" y="51"/>
                      <a:pt x="52" y="51"/>
                      <a:pt x="57" y="52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3" y="13"/>
                      <a:pt x="48" y="20"/>
                    </a:cubicBezTo>
                    <a:cubicBezTo>
                      <a:pt x="43" y="27"/>
                      <a:pt x="34" y="21"/>
                      <a:pt x="34" y="21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3" y="52"/>
                      <a:pt x="27" y="63"/>
                      <a:pt x="27" y="63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1" y="105"/>
                      <a:pt x="11" y="105"/>
                      <a:pt x="11" y="105"/>
                    </a:cubicBezTo>
                    <a:lnTo>
                      <a:pt x="0" y="113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7" name="Freeform 93">
                <a:extLst>
                  <a:ext uri="{FF2B5EF4-FFF2-40B4-BE49-F238E27FC236}">
                    <a16:creationId xmlns:a16="http://schemas.microsoft.com/office/drawing/2014/main" id="{766D2696-D3C2-48F1-95C1-762D3BA3332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3650" y="3143250"/>
                <a:ext cx="223837" cy="192088"/>
              </a:xfrm>
              <a:custGeom>
                <a:avLst/>
                <a:gdLst>
                  <a:gd name="T0" fmla="*/ 364 w 401"/>
                  <a:gd name="T1" fmla="*/ 0 h 343"/>
                  <a:gd name="T2" fmla="*/ 192 w 401"/>
                  <a:gd name="T3" fmla="*/ 0 h 343"/>
                  <a:gd name="T4" fmla="*/ 186 w 401"/>
                  <a:gd name="T5" fmla="*/ 12 h 343"/>
                  <a:gd name="T6" fmla="*/ 176 w 401"/>
                  <a:gd name="T7" fmla="*/ 47 h 343"/>
                  <a:gd name="T8" fmla="*/ 160 w 401"/>
                  <a:gd name="T9" fmla="*/ 61 h 343"/>
                  <a:gd name="T10" fmla="*/ 140 w 401"/>
                  <a:gd name="T11" fmla="*/ 66 h 343"/>
                  <a:gd name="T12" fmla="*/ 125 w 401"/>
                  <a:gd name="T13" fmla="*/ 72 h 343"/>
                  <a:gd name="T14" fmla="*/ 123 w 401"/>
                  <a:gd name="T15" fmla="*/ 97 h 343"/>
                  <a:gd name="T16" fmla="*/ 104 w 401"/>
                  <a:gd name="T17" fmla="*/ 122 h 343"/>
                  <a:gd name="T18" fmla="*/ 108 w 401"/>
                  <a:gd name="T19" fmla="*/ 158 h 343"/>
                  <a:gd name="T20" fmla="*/ 92 w 401"/>
                  <a:gd name="T21" fmla="*/ 171 h 343"/>
                  <a:gd name="T22" fmla="*/ 78 w 401"/>
                  <a:gd name="T23" fmla="*/ 190 h 343"/>
                  <a:gd name="T24" fmla="*/ 58 w 401"/>
                  <a:gd name="T25" fmla="*/ 201 h 343"/>
                  <a:gd name="T26" fmla="*/ 52 w 401"/>
                  <a:gd name="T27" fmla="*/ 212 h 343"/>
                  <a:gd name="T28" fmla="*/ 60 w 401"/>
                  <a:gd name="T29" fmla="*/ 216 h 343"/>
                  <a:gd name="T30" fmla="*/ 45 w 401"/>
                  <a:gd name="T31" fmla="*/ 237 h 343"/>
                  <a:gd name="T32" fmla="*/ 41 w 401"/>
                  <a:gd name="T33" fmla="*/ 259 h 343"/>
                  <a:gd name="T34" fmla="*/ 32 w 401"/>
                  <a:gd name="T35" fmla="*/ 259 h 343"/>
                  <a:gd name="T36" fmla="*/ 31 w 401"/>
                  <a:gd name="T37" fmla="*/ 281 h 343"/>
                  <a:gd name="T38" fmla="*/ 18 w 401"/>
                  <a:gd name="T39" fmla="*/ 286 h 343"/>
                  <a:gd name="T40" fmla="*/ 1 w 401"/>
                  <a:gd name="T41" fmla="*/ 318 h 343"/>
                  <a:gd name="T42" fmla="*/ 0 w 401"/>
                  <a:gd name="T43" fmla="*/ 343 h 343"/>
                  <a:gd name="T44" fmla="*/ 186 w 401"/>
                  <a:gd name="T45" fmla="*/ 341 h 343"/>
                  <a:gd name="T46" fmla="*/ 187 w 401"/>
                  <a:gd name="T47" fmla="*/ 272 h 343"/>
                  <a:gd name="T48" fmla="*/ 189 w 401"/>
                  <a:gd name="T49" fmla="*/ 247 h 343"/>
                  <a:gd name="T50" fmla="*/ 208 w 401"/>
                  <a:gd name="T51" fmla="*/ 236 h 343"/>
                  <a:gd name="T52" fmla="*/ 235 w 401"/>
                  <a:gd name="T53" fmla="*/ 231 h 343"/>
                  <a:gd name="T54" fmla="*/ 238 w 401"/>
                  <a:gd name="T55" fmla="*/ 101 h 343"/>
                  <a:gd name="T56" fmla="*/ 243 w 401"/>
                  <a:gd name="T57" fmla="*/ 98 h 343"/>
                  <a:gd name="T58" fmla="*/ 243 w 401"/>
                  <a:gd name="T59" fmla="*/ 88 h 343"/>
                  <a:gd name="T60" fmla="*/ 391 w 401"/>
                  <a:gd name="T61" fmla="*/ 87 h 343"/>
                  <a:gd name="T62" fmla="*/ 392 w 401"/>
                  <a:gd name="T63" fmla="*/ 62 h 343"/>
                  <a:gd name="T64" fmla="*/ 397 w 401"/>
                  <a:gd name="T65" fmla="*/ 58 h 343"/>
                  <a:gd name="T66" fmla="*/ 401 w 401"/>
                  <a:gd name="T67" fmla="*/ 2 h 343"/>
                  <a:gd name="T68" fmla="*/ 364 w 401"/>
                  <a:gd name="T6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1" h="343">
                    <a:moveTo>
                      <a:pt x="364" y="0"/>
                    </a:moveTo>
                    <a:cubicBezTo>
                      <a:pt x="192" y="0"/>
                      <a:pt x="192" y="0"/>
                      <a:pt x="192" y="0"/>
                    </a:cubicBezTo>
                    <a:cubicBezTo>
                      <a:pt x="190" y="3"/>
                      <a:pt x="188" y="8"/>
                      <a:pt x="186" y="12"/>
                    </a:cubicBezTo>
                    <a:cubicBezTo>
                      <a:pt x="181" y="25"/>
                      <a:pt x="176" y="47"/>
                      <a:pt x="176" y="47"/>
                    </a:cubicBezTo>
                    <a:cubicBezTo>
                      <a:pt x="176" y="47"/>
                      <a:pt x="164" y="57"/>
                      <a:pt x="160" y="61"/>
                    </a:cubicBezTo>
                    <a:cubicBezTo>
                      <a:pt x="156" y="65"/>
                      <a:pt x="140" y="66"/>
                      <a:pt x="140" y="66"/>
                    </a:cubicBezTo>
                    <a:cubicBezTo>
                      <a:pt x="140" y="66"/>
                      <a:pt x="129" y="63"/>
                      <a:pt x="125" y="72"/>
                    </a:cubicBezTo>
                    <a:cubicBezTo>
                      <a:pt x="121" y="81"/>
                      <a:pt x="123" y="97"/>
                      <a:pt x="123" y="97"/>
                    </a:cubicBezTo>
                    <a:cubicBezTo>
                      <a:pt x="123" y="97"/>
                      <a:pt x="104" y="116"/>
                      <a:pt x="104" y="122"/>
                    </a:cubicBezTo>
                    <a:cubicBezTo>
                      <a:pt x="104" y="128"/>
                      <a:pt x="115" y="145"/>
                      <a:pt x="108" y="158"/>
                    </a:cubicBezTo>
                    <a:cubicBezTo>
                      <a:pt x="101" y="171"/>
                      <a:pt x="92" y="171"/>
                      <a:pt x="92" y="171"/>
                    </a:cubicBezTo>
                    <a:cubicBezTo>
                      <a:pt x="92" y="171"/>
                      <a:pt x="83" y="185"/>
                      <a:pt x="78" y="190"/>
                    </a:cubicBezTo>
                    <a:cubicBezTo>
                      <a:pt x="73" y="195"/>
                      <a:pt x="62" y="197"/>
                      <a:pt x="58" y="201"/>
                    </a:cubicBezTo>
                    <a:cubicBezTo>
                      <a:pt x="54" y="205"/>
                      <a:pt x="52" y="212"/>
                      <a:pt x="52" y="212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60" y="216"/>
                      <a:pt x="49" y="227"/>
                      <a:pt x="45" y="237"/>
                    </a:cubicBezTo>
                    <a:cubicBezTo>
                      <a:pt x="41" y="247"/>
                      <a:pt x="41" y="259"/>
                      <a:pt x="41" y="259"/>
                    </a:cubicBezTo>
                    <a:cubicBezTo>
                      <a:pt x="32" y="259"/>
                      <a:pt x="32" y="259"/>
                      <a:pt x="32" y="259"/>
                    </a:cubicBezTo>
                    <a:cubicBezTo>
                      <a:pt x="32" y="259"/>
                      <a:pt x="42" y="271"/>
                      <a:pt x="31" y="281"/>
                    </a:cubicBezTo>
                    <a:cubicBezTo>
                      <a:pt x="20" y="291"/>
                      <a:pt x="18" y="286"/>
                      <a:pt x="18" y="286"/>
                    </a:cubicBezTo>
                    <a:cubicBezTo>
                      <a:pt x="18" y="286"/>
                      <a:pt x="1" y="304"/>
                      <a:pt x="1" y="318"/>
                    </a:cubicBezTo>
                    <a:cubicBezTo>
                      <a:pt x="1" y="325"/>
                      <a:pt x="1" y="335"/>
                      <a:pt x="0" y="343"/>
                    </a:cubicBezTo>
                    <a:cubicBezTo>
                      <a:pt x="186" y="341"/>
                      <a:pt x="186" y="341"/>
                      <a:pt x="186" y="341"/>
                    </a:cubicBezTo>
                    <a:cubicBezTo>
                      <a:pt x="187" y="272"/>
                      <a:pt x="187" y="272"/>
                      <a:pt x="187" y="272"/>
                    </a:cubicBezTo>
                    <a:cubicBezTo>
                      <a:pt x="187" y="272"/>
                      <a:pt x="178" y="257"/>
                      <a:pt x="189" y="247"/>
                    </a:cubicBezTo>
                    <a:cubicBezTo>
                      <a:pt x="200" y="237"/>
                      <a:pt x="208" y="236"/>
                      <a:pt x="208" y="236"/>
                    </a:cubicBezTo>
                    <a:cubicBezTo>
                      <a:pt x="208" y="236"/>
                      <a:pt x="233" y="237"/>
                      <a:pt x="235" y="231"/>
                    </a:cubicBezTo>
                    <a:cubicBezTo>
                      <a:pt x="237" y="225"/>
                      <a:pt x="238" y="101"/>
                      <a:pt x="238" y="101"/>
                    </a:cubicBezTo>
                    <a:cubicBezTo>
                      <a:pt x="243" y="98"/>
                      <a:pt x="243" y="98"/>
                      <a:pt x="243" y="98"/>
                    </a:cubicBezTo>
                    <a:cubicBezTo>
                      <a:pt x="243" y="88"/>
                      <a:pt x="243" y="88"/>
                      <a:pt x="243" y="88"/>
                    </a:cubicBezTo>
                    <a:cubicBezTo>
                      <a:pt x="391" y="87"/>
                      <a:pt x="391" y="87"/>
                      <a:pt x="391" y="87"/>
                    </a:cubicBezTo>
                    <a:cubicBezTo>
                      <a:pt x="392" y="62"/>
                      <a:pt x="392" y="62"/>
                      <a:pt x="392" y="62"/>
                    </a:cubicBezTo>
                    <a:cubicBezTo>
                      <a:pt x="397" y="58"/>
                      <a:pt x="397" y="58"/>
                      <a:pt x="397" y="58"/>
                    </a:cubicBezTo>
                    <a:cubicBezTo>
                      <a:pt x="401" y="2"/>
                      <a:pt x="401" y="2"/>
                      <a:pt x="401" y="2"/>
                    </a:cubicBezTo>
                    <a:lnTo>
                      <a:pt x="364" y="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8" name="Freeform 94">
                <a:extLst>
                  <a:ext uri="{FF2B5EF4-FFF2-40B4-BE49-F238E27FC236}">
                    <a16:creationId xmlns:a16="http://schemas.microsoft.com/office/drawing/2014/main" id="{1C76687A-2BB3-4078-AFD3-6B5D1A3CBF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1588" y="3592513"/>
                <a:ext cx="69850" cy="57150"/>
              </a:xfrm>
              <a:custGeom>
                <a:avLst/>
                <a:gdLst>
                  <a:gd name="T0" fmla="*/ 85 w 125"/>
                  <a:gd name="T1" fmla="*/ 67 h 103"/>
                  <a:gd name="T2" fmla="*/ 102 w 125"/>
                  <a:gd name="T3" fmla="*/ 60 h 103"/>
                  <a:gd name="T4" fmla="*/ 124 w 125"/>
                  <a:gd name="T5" fmla="*/ 49 h 103"/>
                  <a:gd name="T6" fmla="*/ 108 w 125"/>
                  <a:gd name="T7" fmla="*/ 28 h 103"/>
                  <a:gd name="T8" fmla="*/ 124 w 125"/>
                  <a:gd name="T9" fmla="*/ 19 h 103"/>
                  <a:gd name="T10" fmla="*/ 123 w 125"/>
                  <a:gd name="T11" fmla="*/ 2 h 103"/>
                  <a:gd name="T12" fmla="*/ 56 w 125"/>
                  <a:gd name="T13" fmla="*/ 0 h 103"/>
                  <a:gd name="T14" fmla="*/ 39 w 125"/>
                  <a:gd name="T15" fmla="*/ 15 h 103"/>
                  <a:gd name="T16" fmla="*/ 12 w 125"/>
                  <a:gd name="T17" fmla="*/ 15 h 103"/>
                  <a:gd name="T18" fmla="*/ 4 w 125"/>
                  <a:gd name="T19" fmla="*/ 25 h 103"/>
                  <a:gd name="T20" fmla="*/ 0 w 125"/>
                  <a:gd name="T21" fmla="*/ 48 h 103"/>
                  <a:gd name="T22" fmla="*/ 15 w 125"/>
                  <a:gd name="T23" fmla="*/ 50 h 103"/>
                  <a:gd name="T24" fmla="*/ 46 w 125"/>
                  <a:gd name="T25" fmla="*/ 45 h 103"/>
                  <a:gd name="T26" fmla="*/ 63 w 125"/>
                  <a:gd name="T27" fmla="*/ 39 h 103"/>
                  <a:gd name="T28" fmla="*/ 63 w 125"/>
                  <a:gd name="T29" fmla="*/ 54 h 103"/>
                  <a:gd name="T30" fmla="*/ 37 w 125"/>
                  <a:gd name="T31" fmla="*/ 52 h 103"/>
                  <a:gd name="T32" fmla="*/ 42 w 125"/>
                  <a:gd name="T33" fmla="*/ 68 h 103"/>
                  <a:gd name="T34" fmla="*/ 63 w 125"/>
                  <a:gd name="T35" fmla="*/ 63 h 103"/>
                  <a:gd name="T36" fmla="*/ 39 w 125"/>
                  <a:gd name="T37" fmla="*/ 75 h 103"/>
                  <a:gd name="T38" fmla="*/ 58 w 125"/>
                  <a:gd name="T39" fmla="*/ 103 h 103"/>
                  <a:gd name="T40" fmla="*/ 63 w 125"/>
                  <a:gd name="T41" fmla="*/ 88 h 103"/>
                  <a:gd name="T42" fmla="*/ 72 w 125"/>
                  <a:gd name="T43" fmla="*/ 68 h 103"/>
                  <a:gd name="T44" fmla="*/ 85 w 125"/>
                  <a:gd name="T45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5" h="103">
                    <a:moveTo>
                      <a:pt x="85" y="67"/>
                    </a:moveTo>
                    <a:cubicBezTo>
                      <a:pt x="85" y="67"/>
                      <a:pt x="92" y="60"/>
                      <a:pt x="102" y="60"/>
                    </a:cubicBezTo>
                    <a:cubicBezTo>
                      <a:pt x="112" y="60"/>
                      <a:pt x="123" y="64"/>
                      <a:pt x="124" y="49"/>
                    </a:cubicBezTo>
                    <a:cubicBezTo>
                      <a:pt x="125" y="34"/>
                      <a:pt x="108" y="39"/>
                      <a:pt x="108" y="28"/>
                    </a:cubicBezTo>
                    <a:cubicBezTo>
                      <a:pt x="108" y="17"/>
                      <a:pt x="124" y="19"/>
                      <a:pt x="124" y="19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8" y="56"/>
                      <a:pt x="15" y="50"/>
                    </a:cubicBezTo>
                    <a:cubicBezTo>
                      <a:pt x="22" y="44"/>
                      <a:pt x="46" y="45"/>
                      <a:pt x="46" y="45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39" y="42"/>
                      <a:pt x="37" y="52"/>
                    </a:cubicBezTo>
                    <a:cubicBezTo>
                      <a:pt x="35" y="62"/>
                      <a:pt x="42" y="68"/>
                      <a:pt x="42" y="6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72" y="68"/>
                      <a:pt x="72" y="68"/>
                      <a:pt x="72" y="68"/>
                    </a:cubicBezTo>
                    <a:lnTo>
                      <a:pt x="85" y="6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79" name="Freeform 95">
                <a:extLst>
                  <a:ext uri="{FF2B5EF4-FFF2-40B4-BE49-F238E27FC236}">
                    <a16:creationId xmlns:a16="http://schemas.microsoft.com/office/drawing/2014/main" id="{F5A78B1D-3695-460C-B914-BACE44DF96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475" y="3559175"/>
                <a:ext cx="85725" cy="22225"/>
              </a:xfrm>
              <a:custGeom>
                <a:avLst/>
                <a:gdLst>
                  <a:gd name="T0" fmla="*/ 11 w 154"/>
                  <a:gd name="T1" fmla="*/ 15 h 39"/>
                  <a:gd name="T2" fmla="*/ 0 w 154"/>
                  <a:gd name="T3" fmla="*/ 37 h 39"/>
                  <a:gd name="T4" fmla="*/ 0 w 154"/>
                  <a:gd name="T5" fmla="*/ 39 h 39"/>
                  <a:gd name="T6" fmla="*/ 43 w 154"/>
                  <a:gd name="T7" fmla="*/ 39 h 39"/>
                  <a:gd name="T8" fmla="*/ 47 w 154"/>
                  <a:gd name="T9" fmla="*/ 30 h 39"/>
                  <a:gd name="T10" fmla="*/ 72 w 154"/>
                  <a:gd name="T11" fmla="*/ 27 h 39"/>
                  <a:gd name="T12" fmla="*/ 84 w 154"/>
                  <a:gd name="T13" fmla="*/ 15 h 39"/>
                  <a:gd name="T14" fmla="*/ 118 w 154"/>
                  <a:gd name="T15" fmla="*/ 34 h 39"/>
                  <a:gd name="T16" fmla="*/ 137 w 154"/>
                  <a:gd name="T17" fmla="*/ 15 h 39"/>
                  <a:gd name="T18" fmla="*/ 116 w 154"/>
                  <a:gd name="T19" fmla="*/ 20 h 39"/>
                  <a:gd name="T20" fmla="*/ 103 w 154"/>
                  <a:gd name="T21" fmla="*/ 8 h 39"/>
                  <a:gd name="T22" fmla="*/ 95 w 154"/>
                  <a:gd name="T23" fmla="*/ 10 h 39"/>
                  <a:gd name="T24" fmla="*/ 84 w 154"/>
                  <a:gd name="T25" fmla="*/ 2 h 39"/>
                  <a:gd name="T26" fmla="*/ 59 w 154"/>
                  <a:gd name="T27" fmla="*/ 3 h 39"/>
                  <a:gd name="T28" fmla="*/ 59 w 154"/>
                  <a:gd name="T29" fmla="*/ 13 h 39"/>
                  <a:gd name="T30" fmla="*/ 9 w 154"/>
                  <a:gd name="T31" fmla="*/ 13 h 39"/>
                  <a:gd name="T32" fmla="*/ 11 w 154"/>
                  <a:gd name="T33" fmla="*/ 1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39">
                    <a:moveTo>
                      <a:pt x="11" y="15"/>
                    </a:moveTo>
                    <a:cubicBezTo>
                      <a:pt x="11" y="15"/>
                      <a:pt x="1" y="30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1" y="39"/>
                      <a:pt x="41" y="39"/>
                      <a:pt x="43" y="39"/>
                    </a:cubicBezTo>
                    <a:cubicBezTo>
                      <a:pt x="46" y="39"/>
                      <a:pt x="47" y="30"/>
                      <a:pt x="47" y="30"/>
                    </a:cubicBezTo>
                    <a:cubicBezTo>
                      <a:pt x="47" y="30"/>
                      <a:pt x="66" y="28"/>
                      <a:pt x="72" y="27"/>
                    </a:cubicBezTo>
                    <a:cubicBezTo>
                      <a:pt x="78" y="26"/>
                      <a:pt x="84" y="15"/>
                      <a:pt x="84" y="15"/>
                    </a:cubicBezTo>
                    <a:cubicBezTo>
                      <a:pt x="84" y="15"/>
                      <a:pt x="100" y="34"/>
                      <a:pt x="118" y="34"/>
                    </a:cubicBezTo>
                    <a:cubicBezTo>
                      <a:pt x="136" y="34"/>
                      <a:pt x="154" y="19"/>
                      <a:pt x="137" y="15"/>
                    </a:cubicBezTo>
                    <a:cubicBezTo>
                      <a:pt x="120" y="11"/>
                      <a:pt x="121" y="21"/>
                      <a:pt x="116" y="20"/>
                    </a:cubicBezTo>
                    <a:cubicBezTo>
                      <a:pt x="111" y="19"/>
                      <a:pt x="103" y="8"/>
                      <a:pt x="103" y="8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7" y="0"/>
                      <a:pt x="84" y="2"/>
                    </a:cubicBezTo>
                    <a:cubicBezTo>
                      <a:pt x="71" y="4"/>
                      <a:pt x="59" y="3"/>
                      <a:pt x="59" y="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0" name="Freeform 96">
                <a:extLst>
                  <a:ext uri="{FF2B5EF4-FFF2-40B4-BE49-F238E27FC236}">
                    <a16:creationId xmlns:a16="http://schemas.microsoft.com/office/drawing/2014/main" id="{B81188FF-3127-4833-9B71-2FBC967836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0650" y="3713163"/>
                <a:ext cx="115887" cy="131763"/>
              </a:xfrm>
              <a:custGeom>
                <a:avLst/>
                <a:gdLst>
                  <a:gd name="T0" fmla="*/ 207 w 207"/>
                  <a:gd name="T1" fmla="*/ 175 h 236"/>
                  <a:gd name="T2" fmla="*/ 186 w 207"/>
                  <a:gd name="T3" fmla="*/ 146 h 236"/>
                  <a:gd name="T4" fmla="*/ 185 w 207"/>
                  <a:gd name="T5" fmla="*/ 129 h 236"/>
                  <a:gd name="T6" fmla="*/ 161 w 207"/>
                  <a:gd name="T7" fmla="*/ 133 h 236"/>
                  <a:gd name="T8" fmla="*/ 161 w 207"/>
                  <a:gd name="T9" fmla="*/ 123 h 236"/>
                  <a:gd name="T10" fmla="*/ 148 w 207"/>
                  <a:gd name="T11" fmla="*/ 121 h 236"/>
                  <a:gd name="T12" fmla="*/ 162 w 207"/>
                  <a:gd name="T13" fmla="*/ 89 h 236"/>
                  <a:gd name="T14" fmla="*/ 149 w 207"/>
                  <a:gd name="T15" fmla="*/ 55 h 236"/>
                  <a:gd name="T16" fmla="*/ 145 w 207"/>
                  <a:gd name="T17" fmla="*/ 56 h 236"/>
                  <a:gd name="T18" fmla="*/ 129 w 207"/>
                  <a:gd name="T19" fmla="*/ 82 h 236"/>
                  <a:gd name="T20" fmla="*/ 117 w 207"/>
                  <a:gd name="T21" fmla="*/ 72 h 236"/>
                  <a:gd name="T22" fmla="*/ 109 w 207"/>
                  <a:gd name="T23" fmla="*/ 72 h 236"/>
                  <a:gd name="T24" fmla="*/ 99 w 207"/>
                  <a:gd name="T25" fmla="*/ 13 h 236"/>
                  <a:gd name="T26" fmla="*/ 83 w 207"/>
                  <a:gd name="T27" fmla="*/ 18 h 236"/>
                  <a:gd name="T28" fmla="*/ 67 w 207"/>
                  <a:gd name="T29" fmla="*/ 14 h 236"/>
                  <a:gd name="T30" fmla="*/ 69 w 207"/>
                  <a:gd name="T31" fmla="*/ 31 h 236"/>
                  <a:gd name="T32" fmla="*/ 55 w 207"/>
                  <a:gd name="T33" fmla="*/ 34 h 236"/>
                  <a:gd name="T34" fmla="*/ 55 w 207"/>
                  <a:gd name="T35" fmla="*/ 48 h 236"/>
                  <a:gd name="T36" fmla="*/ 16 w 207"/>
                  <a:gd name="T37" fmla="*/ 82 h 236"/>
                  <a:gd name="T38" fmla="*/ 14 w 207"/>
                  <a:gd name="T39" fmla="*/ 105 h 236"/>
                  <a:gd name="T40" fmla="*/ 0 w 207"/>
                  <a:gd name="T41" fmla="*/ 89 h 236"/>
                  <a:gd name="T42" fmla="*/ 0 w 207"/>
                  <a:gd name="T43" fmla="*/ 89 h 236"/>
                  <a:gd name="T44" fmla="*/ 23 w 207"/>
                  <a:gd name="T45" fmla="*/ 115 h 236"/>
                  <a:gd name="T46" fmla="*/ 40 w 207"/>
                  <a:gd name="T47" fmla="*/ 117 h 236"/>
                  <a:gd name="T48" fmla="*/ 48 w 207"/>
                  <a:gd name="T49" fmla="*/ 135 h 236"/>
                  <a:gd name="T50" fmla="*/ 70 w 207"/>
                  <a:gd name="T51" fmla="*/ 139 h 236"/>
                  <a:gd name="T52" fmla="*/ 105 w 207"/>
                  <a:gd name="T53" fmla="*/ 187 h 236"/>
                  <a:gd name="T54" fmla="*/ 156 w 207"/>
                  <a:gd name="T55" fmla="*/ 213 h 236"/>
                  <a:gd name="T56" fmla="*/ 195 w 207"/>
                  <a:gd name="T57" fmla="*/ 236 h 236"/>
                  <a:gd name="T58" fmla="*/ 198 w 207"/>
                  <a:gd name="T59" fmla="*/ 236 h 236"/>
                  <a:gd name="T60" fmla="*/ 197 w 207"/>
                  <a:gd name="T61" fmla="*/ 209 h 236"/>
                  <a:gd name="T62" fmla="*/ 207 w 207"/>
                  <a:gd name="T63" fmla="*/ 17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236">
                    <a:moveTo>
                      <a:pt x="207" y="175"/>
                    </a:moveTo>
                    <a:cubicBezTo>
                      <a:pt x="207" y="162"/>
                      <a:pt x="186" y="146"/>
                      <a:pt x="186" y="146"/>
                    </a:cubicBezTo>
                    <a:cubicBezTo>
                      <a:pt x="185" y="129"/>
                      <a:pt x="185" y="129"/>
                      <a:pt x="185" y="129"/>
                    </a:cubicBezTo>
                    <a:cubicBezTo>
                      <a:pt x="161" y="133"/>
                      <a:pt x="161" y="133"/>
                      <a:pt x="161" y="133"/>
                    </a:cubicBezTo>
                    <a:cubicBezTo>
                      <a:pt x="161" y="123"/>
                      <a:pt x="161" y="123"/>
                      <a:pt x="161" y="123"/>
                    </a:cubicBezTo>
                    <a:cubicBezTo>
                      <a:pt x="161" y="123"/>
                      <a:pt x="149" y="124"/>
                      <a:pt x="148" y="121"/>
                    </a:cubicBezTo>
                    <a:cubicBezTo>
                      <a:pt x="147" y="118"/>
                      <a:pt x="162" y="104"/>
                      <a:pt x="162" y="89"/>
                    </a:cubicBezTo>
                    <a:cubicBezTo>
                      <a:pt x="162" y="79"/>
                      <a:pt x="154" y="64"/>
                      <a:pt x="149" y="55"/>
                    </a:cubicBezTo>
                    <a:cubicBezTo>
                      <a:pt x="147" y="55"/>
                      <a:pt x="146" y="55"/>
                      <a:pt x="145" y="56"/>
                    </a:cubicBezTo>
                    <a:cubicBezTo>
                      <a:pt x="140" y="60"/>
                      <a:pt x="140" y="82"/>
                      <a:pt x="129" y="82"/>
                    </a:cubicBezTo>
                    <a:cubicBezTo>
                      <a:pt x="118" y="82"/>
                      <a:pt x="117" y="72"/>
                      <a:pt x="117" y="72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9" y="72"/>
                      <a:pt x="118" y="26"/>
                      <a:pt x="99" y="13"/>
                    </a:cubicBezTo>
                    <a:cubicBezTo>
                      <a:pt x="80" y="0"/>
                      <a:pt x="83" y="18"/>
                      <a:pt x="83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9" y="38"/>
                      <a:pt x="55" y="48"/>
                    </a:cubicBezTo>
                    <a:cubicBezTo>
                      <a:pt x="51" y="58"/>
                      <a:pt x="17" y="75"/>
                      <a:pt x="16" y="82"/>
                    </a:cubicBezTo>
                    <a:cubicBezTo>
                      <a:pt x="15" y="86"/>
                      <a:pt x="15" y="97"/>
                      <a:pt x="14" y="10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8" y="135"/>
                      <a:pt x="48" y="135"/>
                      <a:pt x="48" y="135"/>
                    </a:cubicBezTo>
                    <a:cubicBezTo>
                      <a:pt x="48" y="135"/>
                      <a:pt x="66" y="131"/>
                      <a:pt x="70" y="139"/>
                    </a:cubicBezTo>
                    <a:cubicBezTo>
                      <a:pt x="74" y="147"/>
                      <a:pt x="89" y="173"/>
                      <a:pt x="105" y="187"/>
                    </a:cubicBezTo>
                    <a:cubicBezTo>
                      <a:pt x="121" y="201"/>
                      <a:pt x="149" y="208"/>
                      <a:pt x="156" y="213"/>
                    </a:cubicBezTo>
                    <a:cubicBezTo>
                      <a:pt x="163" y="218"/>
                      <a:pt x="180" y="236"/>
                      <a:pt x="195" y="236"/>
                    </a:cubicBezTo>
                    <a:cubicBezTo>
                      <a:pt x="196" y="236"/>
                      <a:pt x="197" y="236"/>
                      <a:pt x="198" y="236"/>
                    </a:cubicBezTo>
                    <a:cubicBezTo>
                      <a:pt x="197" y="209"/>
                      <a:pt x="197" y="209"/>
                      <a:pt x="197" y="209"/>
                    </a:cubicBezTo>
                    <a:cubicBezTo>
                      <a:pt x="197" y="209"/>
                      <a:pt x="207" y="188"/>
                      <a:pt x="207" y="1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1" name="Freeform 97">
                <a:extLst>
                  <a:ext uri="{FF2B5EF4-FFF2-40B4-BE49-F238E27FC236}">
                    <a16:creationId xmlns:a16="http://schemas.microsoft.com/office/drawing/2014/main" id="{66D49EA4-3926-4E3C-8E7B-0B55BBE5E4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90963" y="3671888"/>
                <a:ext cx="77787" cy="100013"/>
              </a:xfrm>
              <a:custGeom>
                <a:avLst/>
                <a:gdLst>
                  <a:gd name="T0" fmla="*/ 126 w 140"/>
                  <a:gd name="T1" fmla="*/ 122 h 179"/>
                  <a:gd name="T2" fmla="*/ 126 w 140"/>
                  <a:gd name="T3" fmla="*/ 108 h 179"/>
                  <a:gd name="T4" fmla="*/ 140 w 140"/>
                  <a:gd name="T5" fmla="*/ 105 h 179"/>
                  <a:gd name="T6" fmla="*/ 138 w 140"/>
                  <a:gd name="T7" fmla="*/ 88 h 179"/>
                  <a:gd name="T8" fmla="*/ 119 w 140"/>
                  <a:gd name="T9" fmla="*/ 99 h 179"/>
                  <a:gd name="T10" fmla="*/ 120 w 140"/>
                  <a:gd name="T11" fmla="*/ 86 h 179"/>
                  <a:gd name="T12" fmla="*/ 131 w 140"/>
                  <a:gd name="T13" fmla="*/ 70 h 179"/>
                  <a:gd name="T14" fmla="*/ 120 w 140"/>
                  <a:gd name="T15" fmla="*/ 50 h 179"/>
                  <a:gd name="T16" fmla="*/ 123 w 140"/>
                  <a:gd name="T17" fmla="*/ 41 h 179"/>
                  <a:gd name="T18" fmla="*/ 95 w 140"/>
                  <a:gd name="T19" fmla="*/ 0 h 179"/>
                  <a:gd name="T20" fmla="*/ 69 w 140"/>
                  <a:gd name="T21" fmla="*/ 0 h 179"/>
                  <a:gd name="T22" fmla="*/ 65 w 140"/>
                  <a:gd name="T23" fmla="*/ 12 h 179"/>
                  <a:gd name="T24" fmla="*/ 40 w 140"/>
                  <a:gd name="T25" fmla="*/ 12 h 179"/>
                  <a:gd name="T26" fmla="*/ 9 w 140"/>
                  <a:gd name="T27" fmla="*/ 54 h 179"/>
                  <a:gd name="T28" fmla="*/ 0 w 140"/>
                  <a:gd name="T29" fmla="*/ 59 h 179"/>
                  <a:gd name="T30" fmla="*/ 9 w 140"/>
                  <a:gd name="T31" fmla="*/ 66 h 179"/>
                  <a:gd name="T32" fmla="*/ 1 w 140"/>
                  <a:gd name="T33" fmla="*/ 84 h 179"/>
                  <a:gd name="T34" fmla="*/ 16 w 140"/>
                  <a:gd name="T35" fmla="*/ 103 h 179"/>
                  <a:gd name="T36" fmla="*/ 15 w 140"/>
                  <a:gd name="T37" fmla="*/ 121 h 179"/>
                  <a:gd name="T38" fmla="*/ 29 w 140"/>
                  <a:gd name="T39" fmla="*/ 132 h 179"/>
                  <a:gd name="T40" fmla="*/ 37 w 140"/>
                  <a:gd name="T41" fmla="*/ 148 h 179"/>
                  <a:gd name="T42" fmla="*/ 65 w 140"/>
                  <a:gd name="T43" fmla="*/ 157 h 179"/>
                  <a:gd name="T44" fmla="*/ 85 w 140"/>
                  <a:gd name="T45" fmla="*/ 179 h 179"/>
                  <a:gd name="T46" fmla="*/ 87 w 140"/>
                  <a:gd name="T47" fmla="*/ 156 h 179"/>
                  <a:gd name="T48" fmla="*/ 126 w 140"/>
                  <a:gd name="T49" fmla="*/ 12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" h="179">
                    <a:moveTo>
                      <a:pt x="126" y="122"/>
                    </a:moveTo>
                    <a:cubicBezTo>
                      <a:pt x="130" y="112"/>
                      <a:pt x="126" y="108"/>
                      <a:pt x="126" y="108"/>
                    </a:cubicBezTo>
                    <a:cubicBezTo>
                      <a:pt x="140" y="105"/>
                      <a:pt x="140" y="105"/>
                      <a:pt x="140" y="105"/>
                    </a:cubicBezTo>
                    <a:cubicBezTo>
                      <a:pt x="138" y="88"/>
                      <a:pt x="138" y="88"/>
                      <a:pt x="138" y="88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31" y="78"/>
                      <a:pt x="131" y="70"/>
                    </a:cubicBezTo>
                    <a:cubicBezTo>
                      <a:pt x="131" y="62"/>
                      <a:pt x="120" y="50"/>
                      <a:pt x="120" y="50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21" y="54"/>
                      <a:pt x="9" y="5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1" y="75"/>
                      <a:pt x="1" y="84"/>
                    </a:cubicBezTo>
                    <a:cubicBezTo>
                      <a:pt x="1" y="93"/>
                      <a:pt x="16" y="103"/>
                      <a:pt x="16" y="103"/>
                    </a:cubicBezTo>
                    <a:cubicBezTo>
                      <a:pt x="15" y="121"/>
                      <a:pt x="15" y="121"/>
                      <a:pt x="15" y="121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29" y="132"/>
                      <a:pt x="28" y="139"/>
                      <a:pt x="37" y="148"/>
                    </a:cubicBezTo>
                    <a:cubicBezTo>
                      <a:pt x="46" y="157"/>
                      <a:pt x="65" y="157"/>
                      <a:pt x="65" y="157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6" y="171"/>
                      <a:pt x="86" y="160"/>
                      <a:pt x="87" y="156"/>
                    </a:cubicBezTo>
                    <a:cubicBezTo>
                      <a:pt x="88" y="149"/>
                      <a:pt x="122" y="132"/>
                      <a:pt x="126" y="12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2" name="Freeform 98">
                <a:extLst>
                  <a:ext uri="{FF2B5EF4-FFF2-40B4-BE49-F238E27FC236}">
                    <a16:creationId xmlns:a16="http://schemas.microsoft.com/office/drawing/2014/main" id="{9A94F147-7DE2-4ACD-AEFC-C64743EB38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0300" y="4833938"/>
                <a:ext cx="61912" cy="63500"/>
              </a:xfrm>
              <a:custGeom>
                <a:avLst/>
                <a:gdLst>
                  <a:gd name="T0" fmla="*/ 0 w 111"/>
                  <a:gd name="T1" fmla="*/ 58 h 114"/>
                  <a:gd name="T2" fmla="*/ 17 w 111"/>
                  <a:gd name="T3" fmla="*/ 83 h 114"/>
                  <a:gd name="T4" fmla="*/ 17 w 111"/>
                  <a:gd name="T5" fmla="*/ 94 h 114"/>
                  <a:gd name="T6" fmla="*/ 35 w 111"/>
                  <a:gd name="T7" fmla="*/ 114 h 114"/>
                  <a:gd name="T8" fmla="*/ 50 w 111"/>
                  <a:gd name="T9" fmla="*/ 113 h 114"/>
                  <a:gd name="T10" fmla="*/ 61 w 111"/>
                  <a:gd name="T11" fmla="*/ 89 h 114"/>
                  <a:gd name="T12" fmla="*/ 82 w 111"/>
                  <a:gd name="T13" fmla="*/ 85 h 114"/>
                  <a:gd name="T14" fmla="*/ 99 w 111"/>
                  <a:gd name="T15" fmla="*/ 75 h 114"/>
                  <a:gd name="T16" fmla="*/ 96 w 111"/>
                  <a:gd name="T17" fmla="*/ 63 h 114"/>
                  <a:gd name="T18" fmla="*/ 111 w 111"/>
                  <a:gd name="T19" fmla="*/ 50 h 114"/>
                  <a:gd name="T20" fmla="*/ 110 w 111"/>
                  <a:gd name="T21" fmla="*/ 34 h 114"/>
                  <a:gd name="T22" fmla="*/ 100 w 111"/>
                  <a:gd name="T23" fmla="*/ 31 h 114"/>
                  <a:gd name="T24" fmla="*/ 83 w 111"/>
                  <a:gd name="T25" fmla="*/ 6 h 114"/>
                  <a:gd name="T26" fmla="*/ 62 w 111"/>
                  <a:gd name="T27" fmla="*/ 5 h 114"/>
                  <a:gd name="T28" fmla="*/ 54 w 111"/>
                  <a:gd name="T29" fmla="*/ 8 h 114"/>
                  <a:gd name="T30" fmla="*/ 53 w 111"/>
                  <a:gd name="T31" fmla="*/ 18 h 114"/>
                  <a:gd name="T32" fmla="*/ 38 w 111"/>
                  <a:gd name="T33" fmla="*/ 19 h 114"/>
                  <a:gd name="T34" fmla="*/ 31 w 111"/>
                  <a:gd name="T35" fmla="*/ 33 h 114"/>
                  <a:gd name="T36" fmla="*/ 19 w 111"/>
                  <a:gd name="T37" fmla="*/ 46 h 114"/>
                  <a:gd name="T38" fmla="*/ 17 w 111"/>
                  <a:gd name="T39" fmla="*/ 56 h 114"/>
                  <a:gd name="T40" fmla="*/ 0 w 111"/>
                  <a:gd name="T41" fmla="*/ 5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114">
                    <a:moveTo>
                      <a:pt x="0" y="58"/>
                    </a:moveTo>
                    <a:cubicBezTo>
                      <a:pt x="17" y="83"/>
                      <a:pt x="17" y="83"/>
                      <a:pt x="17" y="83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35" y="114"/>
                      <a:pt x="35" y="114"/>
                      <a:pt x="35" y="114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3"/>
                      <a:pt x="51" y="93"/>
                      <a:pt x="61" y="89"/>
                    </a:cubicBezTo>
                    <a:cubicBezTo>
                      <a:pt x="71" y="85"/>
                      <a:pt x="74" y="87"/>
                      <a:pt x="82" y="85"/>
                    </a:cubicBezTo>
                    <a:cubicBezTo>
                      <a:pt x="90" y="83"/>
                      <a:pt x="99" y="75"/>
                      <a:pt x="99" y="75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111" y="50"/>
                      <a:pt x="111" y="50"/>
                      <a:pt x="111" y="50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1"/>
                      <a:pt x="88" y="12"/>
                      <a:pt x="83" y="6"/>
                    </a:cubicBezTo>
                    <a:cubicBezTo>
                      <a:pt x="78" y="0"/>
                      <a:pt x="62" y="5"/>
                      <a:pt x="62" y="5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43" y="15"/>
                      <a:pt x="38" y="19"/>
                    </a:cubicBezTo>
                    <a:cubicBezTo>
                      <a:pt x="33" y="23"/>
                      <a:pt x="31" y="33"/>
                      <a:pt x="31" y="33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7" y="56"/>
                      <a:pt x="17" y="56"/>
                      <a:pt x="17" y="56"/>
                    </a:cubicBezTo>
                    <a:lnTo>
                      <a:pt x="0" y="5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3" name="Freeform 99">
                <a:extLst>
                  <a:ext uri="{FF2B5EF4-FFF2-40B4-BE49-F238E27FC236}">
                    <a16:creationId xmlns:a16="http://schemas.microsoft.com/office/drawing/2014/main" id="{26A51080-8B16-41C1-84EC-A26311CFB4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1988" y="3903663"/>
                <a:ext cx="157162" cy="190500"/>
              </a:xfrm>
              <a:custGeom>
                <a:avLst/>
                <a:gdLst>
                  <a:gd name="T0" fmla="*/ 261 w 281"/>
                  <a:gd name="T1" fmla="*/ 153 h 339"/>
                  <a:gd name="T2" fmla="*/ 244 w 281"/>
                  <a:gd name="T3" fmla="*/ 140 h 339"/>
                  <a:gd name="T4" fmla="*/ 254 w 281"/>
                  <a:gd name="T5" fmla="*/ 100 h 339"/>
                  <a:gd name="T6" fmla="*/ 273 w 281"/>
                  <a:gd name="T7" fmla="*/ 74 h 339"/>
                  <a:gd name="T8" fmla="*/ 263 w 281"/>
                  <a:gd name="T9" fmla="*/ 56 h 339"/>
                  <a:gd name="T10" fmla="*/ 229 w 281"/>
                  <a:gd name="T11" fmla="*/ 62 h 339"/>
                  <a:gd name="T12" fmla="*/ 210 w 281"/>
                  <a:gd name="T13" fmla="*/ 36 h 339"/>
                  <a:gd name="T14" fmla="*/ 220 w 281"/>
                  <a:gd name="T15" fmla="*/ 4 h 339"/>
                  <a:gd name="T16" fmla="*/ 177 w 281"/>
                  <a:gd name="T17" fmla="*/ 1 h 339"/>
                  <a:gd name="T18" fmla="*/ 147 w 281"/>
                  <a:gd name="T19" fmla="*/ 9 h 339"/>
                  <a:gd name="T20" fmla="*/ 125 w 281"/>
                  <a:gd name="T21" fmla="*/ 10 h 339"/>
                  <a:gd name="T22" fmla="*/ 128 w 281"/>
                  <a:gd name="T23" fmla="*/ 37 h 339"/>
                  <a:gd name="T24" fmla="*/ 56 w 281"/>
                  <a:gd name="T25" fmla="*/ 75 h 339"/>
                  <a:gd name="T26" fmla="*/ 46 w 281"/>
                  <a:gd name="T27" fmla="*/ 71 h 339"/>
                  <a:gd name="T28" fmla="*/ 40 w 281"/>
                  <a:gd name="T29" fmla="*/ 77 h 339"/>
                  <a:gd name="T30" fmla="*/ 30 w 281"/>
                  <a:gd name="T31" fmla="*/ 107 h 339"/>
                  <a:gd name="T32" fmla="*/ 0 w 281"/>
                  <a:gd name="T33" fmla="*/ 166 h 339"/>
                  <a:gd name="T34" fmla="*/ 28 w 281"/>
                  <a:gd name="T35" fmla="*/ 195 h 339"/>
                  <a:gd name="T36" fmla="*/ 27 w 281"/>
                  <a:gd name="T37" fmla="*/ 228 h 339"/>
                  <a:gd name="T38" fmla="*/ 46 w 281"/>
                  <a:gd name="T39" fmla="*/ 259 h 339"/>
                  <a:gd name="T40" fmla="*/ 61 w 281"/>
                  <a:gd name="T41" fmla="*/ 271 h 339"/>
                  <a:gd name="T42" fmla="*/ 91 w 281"/>
                  <a:gd name="T43" fmla="*/ 311 h 339"/>
                  <a:gd name="T44" fmla="*/ 114 w 281"/>
                  <a:gd name="T45" fmla="*/ 339 h 339"/>
                  <a:gd name="T46" fmla="*/ 133 w 281"/>
                  <a:gd name="T47" fmla="*/ 317 h 339"/>
                  <a:gd name="T48" fmla="*/ 152 w 281"/>
                  <a:gd name="T49" fmla="*/ 304 h 339"/>
                  <a:gd name="T50" fmla="*/ 149 w 281"/>
                  <a:gd name="T51" fmla="*/ 287 h 339"/>
                  <a:gd name="T52" fmla="*/ 139 w 281"/>
                  <a:gd name="T53" fmla="*/ 274 h 339"/>
                  <a:gd name="T54" fmla="*/ 172 w 281"/>
                  <a:gd name="T55" fmla="*/ 257 h 339"/>
                  <a:gd name="T56" fmla="*/ 178 w 281"/>
                  <a:gd name="T57" fmla="*/ 225 h 339"/>
                  <a:gd name="T58" fmla="*/ 204 w 281"/>
                  <a:gd name="T59" fmla="*/ 255 h 339"/>
                  <a:gd name="T60" fmla="*/ 241 w 281"/>
                  <a:gd name="T61" fmla="*/ 239 h 339"/>
                  <a:gd name="T62" fmla="*/ 260 w 281"/>
                  <a:gd name="T63" fmla="*/ 244 h 339"/>
                  <a:gd name="T64" fmla="*/ 269 w 281"/>
                  <a:gd name="T65" fmla="*/ 212 h 339"/>
                  <a:gd name="T66" fmla="*/ 272 w 281"/>
                  <a:gd name="T67" fmla="*/ 171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339">
                    <a:moveTo>
                      <a:pt x="279" y="160"/>
                    </a:moveTo>
                    <a:cubicBezTo>
                      <a:pt x="277" y="154"/>
                      <a:pt x="261" y="153"/>
                      <a:pt x="261" y="153"/>
                    </a:cubicBezTo>
                    <a:cubicBezTo>
                      <a:pt x="256" y="141"/>
                      <a:pt x="256" y="141"/>
                      <a:pt x="256" y="141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54" y="100"/>
                      <a:pt x="254" y="100"/>
                      <a:pt x="254" y="100"/>
                    </a:cubicBezTo>
                    <a:cubicBezTo>
                      <a:pt x="254" y="100"/>
                      <a:pt x="261" y="101"/>
                      <a:pt x="267" y="94"/>
                    </a:cubicBezTo>
                    <a:cubicBezTo>
                      <a:pt x="273" y="87"/>
                      <a:pt x="273" y="74"/>
                      <a:pt x="273" y="74"/>
                    </a:cubicBezTo>
                    <a:cubicBezTo>
                      <a:pt x="267" y="70"/>
                      <a:pt x="267" y="70"/>
                      <a:pt x="267" y="70"/>
                    </a:cubicBezTo>
                    <a:cubicBezTo>
                      <a:pt x="267" y="70"/>
                      <a:pt x="266" y="60"/>
                      <a:pt x="263" y="56"/>
                    </a:cubicBezTo>
                    <a:cubicBezTo>
                      <a:pt x="260" y="52"/>
                      <a:pt x="248" y="47"/>
                      <a:pt x="243" y="47"/>
                    </a:cubicBezTo>
                    <a:cubicBezTo>
                      <a:pt x="238" y="47"/>
                      <a:pt x="238" y="62"/>
                      <a:pt x="229" y="62"/>
                    </a:cubicBezTo>
                    <a:cubicBezTo>
                      <a:pt x="220" y="62"/>
                      <a:pt x="212" y="57"/>
                      <a:pt x="212" y="57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20" y="14"/>
                      <a:pt x="220" y="14"/>
                      <a:pt x="220" y="14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188" y="5"/>
                      <a:pt x="188" y="5"/>
                      <a:pt x="188" y="5"/>
                    </a:cubicBezTo>
                    <a:cubicBezTo>
                      <a:pt x="188" y="5"/>
                      <a:pt x="181" y="1"/>
                      <a:pt x="177" y="1"/>
                    </a:cubicBezTo>
                    <a:cubicBezTo>
                      <a:pt x="173" y="1"/>
                      <a:pt x="168" y="9"/>
                      <a:pt x="168" y="9"/>
                    </a:cubicBezTo>
                    <a:cubicBezTo>
                      <a:pt x="147" y="9"/>
                      <a:pt x="147" y="9"/>
                      <a:pt x="147" y="9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8" y="37"/>
                      <a:pt x="128" y="37"/>
                      <a:pt x="128" y="37"/>
                    </a:cubicBezTo>
                    <a:cubicBezTo>
                      <a:pt x="128" y="37"/>
                      <a:pt x="128" y="72"/>
                      <a:pt x="123" y="73"/>
                    </a:cubicBezTo>
                    <a:cubicBezTo>
                      <a:pt x="118" y="74"/>
                      <a:pt x="56" y="75"/>
                      <a:pt x="56" y="75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7" y="72"/>
                      <a:pt x="48" y="72"/>
                      <a:pt x="48" y="72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7"/>
                      <a:pt x="49" y="105"/>
                      <a:pt x="45" y="107"/>
                    </a:cubicBezTo>
                    <a:cubicBezTo>
                      <a:pt x="41" y="109"/>
                      <a:pt x="30" y="107"/>
                      <a:pt x="30" y="107"/>
                    </a:cubicBezTo>
                    <a:cubicBezTo>
                      <a:pt x="30" y="107"/>
                      <a:pt x="33" y="148"/>
                      <a:pt x="23" y="159"/>
                    </a:cubicBezTo>
                    <a:cubicBezTo>
                      <a:pt x="13" y="170"/>
                      <a:pt x="0" y="166"/>
                      <a:pt x="0" y="166"/>
                    </a:cubicBezTo>
                    <a:cubicBezTo>
                      <a:pt x="17" y="203"/>
                      <a:pt x="17" y="203"/>
                      <a:pt x="17" y="203"/>
                    </a:cubicBezTo>
                    <a:cubicBezTo>
                      <a:pt x="28" y="195"/>
                      <a:pt x="28" y="195"/>
                      <a:pt x="28" y="195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4" y="208"/>
                      <a:pt x="25" y="221"/>
                      <a:pt x="27" y="228"/>
                    </a:cubicBezTo>
                    <a:cubicBezTo>
                      <a:pt x="29" y="235"/>
                      <a:pt x="42" y="232"/>
                      <a:pt x="42" y="232"/>
                    </a:cubicBezTo>
                    <a:cubicBezTo>
                      <a:pt x="46" y="259"/>
                      <a:pt x="46" y="259"/>
                      <a:pt x="46" y="259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1" y="271"/>
                      <a:pt x="61" y="271"/>
                      <a:pt x="61" y="271"/>
                    </a:cubicBezTo>
                    <a:cubicBezTo>
                      <a:pt x="94" y="306"/>
                      <a:pt x="94" y="306"/>
                      <a:pt x="94" y="306"/>
                    </a:cubicBezTo>
                    <a:cubicBezTo>
                      <a:pt x="91" y="311"/>
                      <a:pt x="91" y="311"/>
                      <a:pt x="91" y="311"/>
                    </a:cubicBezTo>
                    <a:cubicBezTo>
                      <a:pt x="113" y="338"/>
                      <a:pt x="113" y="338"/>
                      <a:pt x="113" y="338"/>
                    </a:cubicBezTo>
                    <a:cubicBezTo>
                      <a:pt x="114" y="339"/>
                      <a:pt x="114" y="339"/>
                      <a:pt x="114" y="339"/>
                    </a:cubicBezTo>
                    <a:cubicBezTo>
                      <a:pt x="119" y="326"/>
                      <a:pt x="119" y="326"/>
                      <a:pt x="119" y="326"/>
                    </a:cubicBezTo>
                    <a:cubicBezTo>
                      <a:pt x="133" y="317"/>
                      <a:pt x="133" y="317"/>
                      <a:pt x="133" y="317"/>
                    </a:cubicBezTo>
                    <a:cubicBezTo>
                      <a:pt x="133" y="317"/>
                      <a:pt x="148" y="335"/>
                      <a:pt x="152" y="326"/>
                    </a:cubicBezTo>
                    <a:cubicBezTo>
                      <a:pt x="156" y="317"/>
                      <a:pt x="152" y="304"/>
                      <a:pt x="152" y="304"/>
                    </a:cubicBezTo>
                    <a:cubicBezTo>
                      <a:pt x="140" y="296"/>
                      <a:pt x="140" y="296"/>
                      <a:pt x="140" y="296"/>
                    </a:cubicBezTo>
                    <a:cubicBezTo>
                      <a:pt x="149" y="287"/>
                      <a:pt x="149" y="287"/>
                      <a:pt x="149" y="287"/>
                    </a:cubicBezTo>
                    <a:cubicBezTo>
                      <a:pt x="132" y="274"/>
                      <a:pt x="132" y="274"/>
                      <a:pt x="132" y="274"/>
                    </a:cubicBezTo>
                    <a:cubicBezTo>
                      <a:pt x="139" y="274"/>
                      <a:pt x="139" y="274"/>
                      <a:pt x="139" y="274"/>
                    </a:cubicBezTo>
                    <a:cubicBezTo>
                      <a:pt x="139" y="274"/>
                      <a:pt x="132" y="249"/>
                      <a:pt x="138" y="251"/>
                    </a:cubicBezTo>
                    <a:cubicBezTo>
                      <a:pt x="144" y="253"/>
                      <a:pt x="168" y="262"/>
                      <a:pt x="172" y="257"/>
                    </a:cubicBezTo>
                    <a:cubicBezTo>
                      <a:pt x="176" y="252"/>
                      <a:pt x="185" y="244"/>
                      <a:pt x="185" y="244"/>
                    </a:cubicBezTo>
                    <a:cubicBezTo>
                      <a:pt x="185" y="244"/>
                      <a:pt x="172" y="226"/>
                      <a:pt x="178" y="225"/>
                    </a:cubicBezTo>
                    <a:cubicBezTo>
                      <a:pt x="184" y="224"/>
                      <a:pt x="195" y="226"/>
                      <a:pt x="195" y="226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5"/>
                      <a:pt x="218" y="256"/>
                      <a:pt x="226" y="254"/>
                    </a:cubicBezTo>
                    <a:cubicBezTo>
                      <a:pt x="234" y="252"/>
                      <a:pt x="237" y="236"/>
                      <a:pt x="241" y="239"/>
                    </a:cubicBezTo>
                    <a:cubicBezTo>
                      <a:pt x="245" y="242"/>
                      <a:pt x="238" y="264"/>
                      <a:pt x="248" y="264"/>
                    </a:cubicBezTo>
                    <a:cubicBezTo>
                      <a:pt x="258" y="264"/>
                      <a:pt x="260" y="258"/>
                      <a:pt x="260" y="244"/>
                    </a:cubicBezTo>
                    <a:cubicBezTo>
                      <a:pt x="260" y="230"/>
                      <a:pt x="273" y="226"/>
                      <a:pt x="273" y="226"/>
                    </a:cubicBezTo>
                    <a:cubicBezTo>
                      <a:pt x="269" y="212"/>
                      <a:pt x="269" y="212"/>
                      <a:pt x="269" y="21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2" y="171"/>
                      <a:pt x="272" y="171"/>
                      <a:pt x="272" y="171"/>
                    </a:cubicBezTo>
                    <a:cubicBezTo>
                      <a:pt x="272" y="171"/>
                      <a:pt x="281" y="166"/>
                      <a:pt x="279" y="16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4" name="Freeform 100">
                <a:extLst>
                  <a:ext uri="{FF2B5EF4-FFF2-40B4-BE49-F238E27FC236}">
                    <a16:creationId xmlns:a16="http://schemas.microsoft.com/office/drawing/2014/main" id="{01CB0533-EE58-4209-B33A-723C1A36CD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41900" y="4749800"/>
                <a:ext cx="41275" cy="49213"/>
              </a:xfrm>
              <a:custGeom>
                <a:avLst/>
                <a:gdLst>
                  <a:gd name="T0" fmla="*/ 59 w 73"/>
                  <a:gd name="T1" fmla="*/ 35 h 87"/>
                  <a:gd name="T2" fmla="*/ 62 w 73"/>
                  <a:gd name="T3" fmla="*/ 11 h 87"/>
                  <a:gd name="T4" fmla="*/ 46 w 73"/>
                  <a:gd name="T5" fmla="*/ 14 h 87"/>
                  <a:gd name="T6" fmla="*/ 27 w 73"/>
                  <a:gd name="T7" fmla="*/ 0 h 87"/>
                  <a:gd name="T8" fmla="*/ 11 w 73"/>
                  <a:gd name="T9" fmla="*/ 29 h 87"/>
                  <a:gd name="T10" fmla="*/ 2 w 73"/>
                  <a:gd name="T11" fmla="*/ 58 h 87"/>
                  <a:gd name="T12" fmla="*/ 34 w 73"/>
                  <a:gd name="T13" fmla="*/ 86 h 87"/>
                  <a:gd name="T14" fmla="*/ 56 w 73"/>
                  <a:gd name="T15" fmla="*/ 87 h 87"/>
                  <a:gd name="T16" fmla="*/ 63 w 73"/>
                  <a:gd name="T17" fmla="*/ 62 h 87"/>
                  <a:gd name="T18" fmla="*/ 73 w 73"/>
                  <a:gd name="T19" fmla="*/ 58 h 87"/>
                  <a:gd name="T20" fmla="*/ 69 w 73"/>
                  <a:gd name="T21" fmla="*/ 42 h 87"/>
                  <a:gd name="T22" fmla="*/ 59 w 73"/>
                  <a:gd name="T23" fmla="*/ 3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87">
                    <a:moveTo>
                      <a:pt x="59" y="35"/>
                    </a:moveTo>
                    <a:cubicBezTo>
                      <a:pt x="57" y="28"/>
                      <a:pt x="62" y="11"/>
                      <a:pt x="62" y="11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34" y="0"/>
                      <a:pt x="27" y="0"/>
                    </a:cubicBezTo>
                    <a:cubicBezTo>
                      <a:pt x="20" y="0"/>
                      <a:pt x="14" y="25"/>
                      <a:pt x="11" y="29"/>
                    </a:cubicBezTo>
                    <a:cubicBezTo>
                      <a:pt x="8" y="33"/>
                      <a:pt x="0" y="46"/>
                      <a:pt x="2" y="58"/>
                    </a:cubicBezTo>
                    <a:cubicBezTo>
                      <a:pt x="4" y="70"/>
                      <a:pt x="27" y="86"/>
                      <a:pt x="34" y="86"/>
                    </a:cubicBezTo>
                    <a:cubicBezTo>
                      <a:pt x="41" y="86"/>
                      <a:pt x="56" y="87"/>
                      <a:pt x="56" y="87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2"/>
                      <a:pt x="68" y="59"/>
                      <a:pt x="73" y="58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2"/>
                      <a:pt x="62" y="42"/>
                      <a:pt x="59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5" name="Freeform 101">
                <a:extLst>
                  <a:ext uri="{FF2B5EF4-FFF2-40B4-BE49-F238E27FC236}">
                    <a16:creationId xmlns:a16="http://schemas.microsoft.com/office/drawing/2014/main" id="{47B7D556-28EF-4327-8335-9569CB32B83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49775" y="4486275"/>
                <a:ext cx="355600" cy="361950"/>
              </a:xfrm>
              <a:custGeom>
                <a:avLst/>
                <a:gdLst>
                  <a:gd name="T0" fmla="*/ 257 w 635"/>
                  <a:gd name="T1" fmla="*/ 609 h 648"/>
                  <a:gd name="T2" fmla="*/ 281 w 635"/>
                  <a:gd name="T3" fmla="*/ 636 h 648"/>
                  <a:gd name="T4" fmla="*/ 304 w 635"/>
                  <a:gd name="T5" fmla="*/ 648 h 648"/>
                  <a:gd name="T6" fmla="*/ 330 w 635"/>
                  <a:gd name="T7" fmla="*/ 646 h 648"/>
                  <a:gd name="T8" fmla="*/ 345 w 635"/>
                  <a:gd name="T9" fmla="*/ 632 h 648"/>
                  <a:gd name="T10" fmla="*/ 358 w 635"/>
                  <a:gd name="T11" fmla="*/ 622 h 648"/>
                  <a:gd name="T12" fmla="*/ 384 w 635"/>
                  <a:gd name="T13" fmla="*/ 273 h 648"/>
                  <a:gd name="T14" fmla="*/ 431 w 635"/>
                  <a:gd name="T15" fmla="*/ 192 h 648"/>
                  <a:gd name="T16" fmla="*/ 435 w 635"/>
                  <a:gd name="T17" fmla="*/ 71 h 648"/>
                  <a:gd name="T18" fmla="*/ 541 w 635"/>
                  <a:gd name="T19" fmla="*/ 55 h 648"/>
                  <a:gd name="T20" fmla="*/ 554 w 635"/>
                  <a:gd name="T21" fmla="*/ 69 h 648"/>
                  <a:gd name="T22" fmla="*/ 577 w 635"/>
                  <a:gd name="T23" fmla="*/ 63 h 648"/>
                  <a:gd name="T24" fmla="*/ 601 w 635"/>
                  <a:gd name="T25" fmla="*/ 55 h 648"/>
                  <a:gd name="T26" fmla="*/ 635 w 635"/>
                  <a:gd name="T27" fmla="*/ 45 h 648"/>
                  <a:gd name="T28" fmla="*/ 602 w 635"/>
                  <a:gd name="T29" fmla="*/ 34 h 648"/>
                  <a:gd name="T30" fmla="*/ 576 w 635"/>
                  <a:gd name="T31" fmla="*/ 31 h 648"/>
                  <a:gd name="T32" fmla="*/ 548 w 635"/>
                  <a:gd name="T33" fmla="*/ 35 h 648"/>
                  <a:gd name="T34" fmla="*/ 414 w 635"/>
                  <a:gd name="T35" fmla="*/ 55 h 648"/>
                  <a:gd name="T36" fmla="*/ 362 w 635"/>
                  <a:gd name="T37" fmla="*/ 50 h 648"/>
                  <a:gd name="T38" fmla="*/ 335 w 635"/>
                  <a:gd name="T39" fmla="*/ 44 h 648"/>
                  <a:gd name="T40" fmla="*/ 116 w 635"/>
                  <a:gd name="T41" fmla="*/ 25 h 648"/>
                  <a:gd name="T42" fmla="*/ 58 w 635"/>
                  <a:gd name="T43" fmla="*/ 0 h 648"/>
                  <a:gd name="T44" fmla="*/ 28 w 635"/>
                  <a:gd name="T45" fmla="*/ 16 h 648"/>
                  <a:gd name="T46" fmla="*/ 10 w 635"/>
                  <a:gd name="T47" fmla="*/ 15 h 648"/>
                  <a:gd name="T48" fmla="*/ 4 w 635"/>
                  <a:gd name="T49" fmla="*/ 62 h 648"/>
                  <a:gd name="T50" fmla="*/ 65 w 635"/>
                  <a:gd name="T51" fmla="*/ 170 h 648"/>
                  <a:gd name="T52" fmla="*/ 102 w 635"/>
                  <a:gd name="T53" fmla="*/ 245 h 648"/>
                  <a:gd name="T54" fmla="*/ 131 w 635"/>
                  <a:gd name="T55" fmla="*/ 296 h 648"/>
                  <a:gd name="T56" fmla="*/ 146 w 635"/>
                  <a:gd name="T57" fmla="*/ 431 h 648"/>
                  <a:gd name="T58" fmla="*/ 149 w 635"/>
                  <a:gd name="T59" fmla="*/ 484 h 648"/>
                  <a:gd name="T60" fmla="*/ 159 w 635"/>
                  <a:gd name="T61" fmla="*/ 508 h 648"/>
                  <a:gd name="T62" fmla="*/ 168 w 635"/>
                  <a:gd name="T63" fmla="*/ 544 h 648"/>
                  <a:gd name="T64" fmla="*/ 190 w 635"/>
                  <a:gd name="T65" fmla="*/ 606 h 648"/>
                  <a:gd name="T66" fmla="*/ 216 w 635"/>
                  <a:gd name="T67" fmla="*/ 625 h 648"/>
                  <a:gd name="T68" fmla="*/ 243 w 635"/>
                  <a:gd name="T69" fmla="*/ 596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648">
                    <a:moveTo>
                      <a:pt x="243" y="596"/>
                    </a:moveTo>
                    <a:cubicBezTo>
                      <a:pt x="247" y="597"/>
                      <a:pt x="257" y="609"/>
                      <a:pt x="257" y="609"/>
                    </a:cubicBezTo>
                    <a:cubicBezTo>
                      <a:pt x="257" y="609"/>
                      <a:pt x="256" y="624"/>
                      <a:pt x="261" y="631"/>
                    </a:cubicBezTo>
                    <a:cubicBezTo>
                      <a:pt x="265" y="638"/>
                      <a:pt x="274" y="632"/>
                      <a:pt x="281" y="636"/>
                    </a:cubicBezTo>
                    <a:cubicBezTo>
                      <a:pt x="288" y="640"/>
                      <a:pt x="292" y="648"/>
                      <a:pt x="292" y="648"/>
                    </a:cubicBezTo>
                    <a:cubicBezTo>
                      <a:pt x="304" y="648"/>
                      <a:pt x="304" y="648"/>
                      <a:pt x="304" y="648"/>
                    </a:cubicBezTo>
                    <a:cubicBezTo>
                      <a:pt x="304" y="648"/>
                      <a:pt x="310" y="640"/>
                      <a:pt x="318" y="640"/>
                    </a:cubicBezTo>
                    <a:cubicBezTo>
                      <a:pt x="326" y="640"/>
                      <a:pt x="330" y="646"/>
                      <a:pt x="330" y="646"/>
                    </a:cubicBezTo>
                    <a:cubicBezTo>
                      <a:pt x="330" y="646"/>
                      <a:pt x="337" y="646"/>
                      <a:pt x="342" y="646"/>
                    </a:cubicBezTo>
                    <a:cubicBezTo>
                      <a:pt x="348" y="646"/>
                      <a:pt x="345" y="632"/>
                      <a:pt x="345" y="632"/>
                    </a:cubicBezTo>
                    <a:cubicBezTo>
                      <a:pt x="353" y="630"/>
                      <a:pt x="353" y="630"/>
                      <a:pt x="353" y="630"/>
                    </a:cubicBezTo>
                    <a:cubicBezTo>
                      <a:pt x="353" y="630"/>
                      <a:pt x="351" y="625"/>
                      <a:pt x="358" y="622"/>
                    </a:cubicBezTo>
                    <a:cubicBezTo>
                      <a:pt x="365" y="619"/>
                      <a:pt x="379" y="618"/>
                      <a:pt x="379" y="618"/>
                    </a:cubicBezTo>
                    <a:cubicBezTo>
                      <a:pt x="384" y="273"/>
                      <a:pt x="384" y="273"/>
                      <a:pt x="384" y="273"/>
                    </a:cubicBezTo>
                    <a:cubicBezTo>
                      <a:pt x="432" y="273"/>
                      <a:pt x="432" y="273"/>
                      <a:pt x="432" y="273"/>
                    </a:cubicBezTo>
                    <a:cubicBezTo>
                      <a:pt x="431" y="192"/>
                      <a:pt x="431" y="192"/>
                      <a:pt x="431" y="192"/>
                    </a:cubicBezTo>
                    <a:cubicBezTo>
                      <a:pt x="435" y="188"/>
                      <a:pt x="435" y="188"/>
                      <a:pt x="435" y="188"/>
                    </a:cubicBezTo>
                    <a:cubicBezTo>
                      <a:pt x="435" y="71"/>
                      <a:pt x="435" y="71"/>
                      <a:pt x="435" y="71"/>
                    </a:cubicBezTo>
                    <a:cubicBezTo>
                      <a:pt x="435" y="71"/>
                      <a:pt x="474" y="68"/>
                      <a:pt x="496" y="65"/>
                    </a:cubicBezTo>
                    <a:cubicBezTo>
                      <a:pt x="517" y="63"/>
                      <a:pt x="533" y="55"/>
                      <a:pt x="541" y="55"/>
                    </a:cubicBezTo>
                    <a:cubicBezTo>
                      <a:pt x="550" y="55"/>
                      <a:pt x="548" y="69"/>
                      <a:pt x="548" y="69"/>
                    </a:cubicBezTo>
                    <a:cubicBezTo>
                      <a:pt x="554" y="69"/>
                      <a:pt x="554" y="69"/>
                      <a:pt x="554" y="69"/>
                    </a:cubicBezTo>
                    <a:cubicBezTo>
                      <a:pt x="554" y="69"/>
                      <a:pt x="556" y="83"/>
                      <a:pt x="559" y="82"/>
                    </a:cubicBezTo>
                    <a:cubicBezTo>
                      <a:pt x="562" y="81"/>
                      <a:pt x="572" y="68"/>
                      <a:pt x="577" y="63"/>
                    </a:cubicBezTo>
                    <a:cubicBezTo>
                      <a:pt x="583" y="57"/>
                      <a:pt x="593" y="55"/>
                      <a:pt x="593" y="55"/>
                    </a:cubicBezTo>
                    <a:cubicBezTo>
                      <a:pt x="601" y="55"/>
                      <a:pt x="601" y="55"/>
                      <a:pt x="601" y="55"/>
                    </a:cubicBezTo>
                    <a:cubicBezTo>
                      <a:pt x="612" y="47"/>
                      <a:pt x="612" y="47"/>
                      <a:pt x="612" y="47"/>
                    </a:cubicBezTo>
                    <a:cubicBezTo>
                      <a:pt x="635" y="45"/>
                      <a:pt x="635" y="45"/>
                      <a:pt x="635" y="45"/>
                    </a:cubicBezTo>
                    <a:cubicBezTo>
                      <a:pt x="622" y="32"/>
                      <a:pt x="622" y="32"/>
                      <a:pt x="622" y="32"/>
                    </a:cubicBezTo>
                    <a:cubicBezTo>
                      <a:pt x="602" y="34"/>
                      <a:pt x="602" y="34"/>
                      <a:pt x="602" y="34"/>
                    </a:cubicBezTo>
                    <a:cubicBezTo>
                      <a:pt x="602" y="34"/>
                      <a:pt x="601" y="26"/>
                      <a:pt x="592" y="26"/>
                    </a:cubicBezTo>
                    <a:cubicBezTo>
                      <a:pt x="583" y="26"/>
                      <a:pt x="576" y="31"/>
                      <a:pt x="576" y="31"/>
                    </a:cubicBezTo>
                    <a:cubicBezTo>
                      <a:pt x="563" y="39"/>
                      <a:pt x="563" y="39"/>
                      <a:pt x="563" y="39"/>
                    </a:cubicBezTo>
                    <a:cubicBezTo>
                      <a:pt x="548" y="35"/>
                      <a:pt x="548" y="35"/>
                      <a:pt x="548" y="35"/>
                    </a:cubicBezTo>
                    <a:cubicBezTo>
                      <a:pt x="548" y="35"/>
                      <a:pt x="488" y="55"/>
                      <a:pt x="460" y="55"/>
                    </a:cubicBezTo>
                    <a:cubicBezTo>
                      <a:pt x="432" y="55"/>
                      <a:pt x="414" y="55"/>
                      <a:pt x="414" y="55"/>
                    </a:cubicBezTo>
                    <a:cubicBezTo>
                      <a:pt x="408" y="49"/>
                      <a:pt x="408" y="49"/>
                      <a:pt x="408" y="49"/>
                    </a:cubicBezTo>
                    <a:cubicBezTo>
                      <a:pt x="362" y="50"/>
                      <a:pt x="362" y="50"/>
                      <a:pt x="362" y="50"/>
                    </a:cubicBezTo>
                    <a:cubicBezTo>
                      <a:pt x="358" y="44"/>
                      <a:pt x="358" y="44"/>
                      <a:pt x="358" y="44"/>
                    </a:cubicBezTo>
                    <a:cubicBezTo>
                      <a:pt x="358" y="44"/>
                      <a:pt x="342" y="46"/>
                      <a:pt x="335" y="44"/>
                    </a:cubicBezTo>
                    <a:cubicBezTo>
                      <a:pt x="328" y="42"/>
                      <a:pt x="319" y="23"/>
                      <a:pt x="319" y="23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6" y="25"/>
                      <a:pt x="82" y="12"/>
                      <a:pt x="78" y="1"/>
                    </a:cubicBezTo>
                    <a:cubicBezTo>
                      <a:pt x="79" y="2"/>
                      <a:pt x="58" y="0"/>
                      <a:pt x="58" y="0"/>
                    </a:cubicBezTo>
                    <a:cubicBezTo>
                      <a:pt x="58" y="0"/>
                      <a:pt x="54" y="14"/>
                      <a:pt x="47" y="15"/>
                    </a:cubicBezTo>
                    <a:cubicBezTo>
                      <a:pt x="40" y="16"/>
                      <a:pt x="28" y="16"/>
                      <a:pt x="2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13" y="79"/>
                      <a:pt x="22" y="92"/>
                    </a:cubicBezTo>
                    <a:cubicBezTo>
                      <a:pt x="31" y="105"/>
                      <a:pt x="64" y="153"/>
                      <a:pt x="65" y="170"/>
                    </a:cubicBezTo>
                    <a:cubicBezTo>
                      <a:pt x="66" y="187"/>
                      <a:pt x="79" y="204"/>
                      <a:pt x="83" y="217"/>
                    </a:cubicBezTo>
                    <a:cubicBezTo>
                      <a:pt x="87" y="230"/>
                      <a:pt x="102" y="245"/>
                      <a:pt x="102" y="245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2" y="259"/>
                      <a:pt x="131" y="280"/>
                      <a:pt x="131" y="296"/>
                    </a:cubicBezTo>
                    <a:cubicBezTo>
                      <a:pt x="131" y="312"/>
                      <a:pt x="129" y="386"/>
                      <a:pt x="129" y="386"/>
                    </a:cubicBezTo>
                    <a:cubicBezTo>
                      <a:pt x="129" y="386"/>
                      <a:pt x="144" y="411"/>
                      <a:pt x="146" y="431"/>
                    </a:cubicBezTo>
                    <a:cubicBezTo>
                      <a:pt x="148" y="451"/>
                      <a:pt x="140" y="451"/>
                      <a:pt x="140" y="451"/>
                    </a:cubicBezTo>
                    <a:cubicBezTo>
                      <a:pt x="149" y="484"/>
                      <a:pt x="149" y="484"/>
                      <a:pt x="149" y="484"/>
                    </a:cubicBezTo>
                    <a:cubicBezTo>
                      <a:pt x="151" y="508"/>
                      <a:pt x="151" y="508"/>
                      <a:pt x="151" y="508"/>
                    </a:cubicBezTo>
                    <a:cubicBezTo>
                      <a:pt x="159" y="508"/>
                      <a:pt x="159" y="508"/>
                      <a:pt x="159" y="508"/>
                    </a:cubicBezTo>
                    <a:cubicBezTo>
                      <a:pt x="159" y="508"/>
                      <a:pt x="156" y="528"/>
                      <a:pt x="157" y="532"/>
                    </a:cubicBezTo>
                    <a:cubicBezTo>
                      <a:pt x="158" y="536"/>
                      <a:pt x="168" y="544"/>
                      <a:pt x="168" y="544"/>
                    </a:cubicBezTo>
                    <a:cubicBezTo>
                      <a:pt x="169" y="563"/>
                      <a:pt x="169" y="563"/>
                      <a:pt x="169" y="563"/>
                    </a:cubicBezTo>
                    <a:cubicBezTo>
                      <a:pt x="169" y="563"/>
                      <a:pt x="184" y="595"/>
                      <a:pt x="190" y="606"/>
                    </a:cubicBezTo>
                    <a:cubicBezTo>
                      <a:pt x="196" y="617"/>
                      <a:pt x="216" y="624"/>
                      <a:pt x="216" y="624"/>
                    </a:cubicBezTo>
                    <a:cubicBezTo>
                      <a:pt x="216" y="624"/>
                      <a:pt x="216" y="624"/>
                      <a:pt x="216" y="625"/>
                    </a:cubicBezTo>
                    <a:cubicBezTo>
                      <a:pt x="228" y="619"/>
                      <a:pt x="228" y="619"/>
                      <a:pt x="228" y="619"/>
                    </a:cubicBezTo>
                    <a:cubicBezTo>
                      <a:pt x="228" y="619"/>
                      <a:pt x="239" y="595"/>
                      <a:pt x="243" y="59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6" name="Freeform 102">
                <a:extLst>
                  <a:ext uri="{FF2B5EF4-FFF2-40B4-BE49-F238E27FC236}">
                    <a16:creationId xmlns:a16="http://schemas.microsoft.com/office/drawing/2014/main" id="{A507378C-7DA8-4149-9944-0B353EF74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5375" y="4445000"/>
                <a:ext cx="207962" cy="204788"/>
              </a:xfrm>
              <a:custGeom>
                <a:avLst/>
                <a:gdLst>
                  <a:gd name="T0" fmla="*/ 11 w 372"/>
                  <a:gd name="T1" fmla="*/ 136 h 366"/>
                  <a:gd name="T2" fmla="*/ 11 w 372"/>
                  <a:gd name="T3" fmla="*/ 156 h 366"/>
                  <a:gd name="T4" fmla="*/ 23 w 372"/>
                  <a:gd name="T5" fmla="*/ 160 h 366"/>
                  <a:gd name="T6" fmla="*/ 33 w 372"/>
                  <a:gd name="T7" fmla="*/ 181 h 366"/>
                  <a:gd name="T8" fmla="*/ 42 w 372"/>
                  <a:gd name="T9" fmla="*/ 213 h 366"/>
                  <a:gd name="T10" fmla="*/ 70 w 372"/>
                  <a:gd name="T11" fmla="*/ 234 h 366"/>
                  <a:gd name="T12" fmla="*/ 90 w 372"/>
                  <a:gd name="T13" fmla="*/ 238 h 366"/>
                  <a:gd name="T14" fmla="*/ 91 w 372"/>
                  <a:gd name="T15" fmla="*/ 260 h 366"/>
                  <a:gd name="T16" fmla="*/ 112 w 372"/>
                  <a:gd name="T17" fmla="*/ 261 h 366"/>
                  <a:gd name="T18" fmla="*/ 114 w 372"/>
                  <a:gd name="T19" fmla="*/ 276 h 366"/>
                  <a:gd name="T20" fmla="*/ 110 w 372"/>
                  <a:gd name="T21" fmla="*/ 281 h 366"/>
                  <a:gd name="T22" fmla="*/ 110 w 372"/>
                  <a:gd name="T23" fmla="*/ 299 h 366"/>
                  <a:gd name="T24" fmla="*/ 122 w 372"/>
                  <a:gd name="T25" fmla="*/ 304 h 366"/>
                  <a:gd name="T26" fmla="*/ 122 w 372"/>
                  <a:gd name="T27" fmla="*/ 319 h 366"/>
                  <a:gd name="T28" fmla="*/ 161 w 372"/>
                  <a:gd name="T29" fmla="*/ 327 h 366"/>
                  <a:gd name="T30" fmla="*/ 180 w 372"/>
                  <a:gd name="T31" fmla="*/ 352 h 366"/>
                  <a:gd name="T32" fmla="*/ 167 w 372"/>
                  <a:gd name="T33" fmla="*/ 353 h 366"/>
                  <a:gd name="T34" fmla="*/ 206 w 372"/>
                  <a:gd name="T35" fmla="*/ 351 h 366"/>
                  <a:gd name="T36" fmla="*/ 230 w 372"/>
                  <a:gd name="T37" fmla="*/ 359 h 366"/>
                  <a:gd name="T38" fmla="*/ 265 w 372"/>
                  <a:gd name="T39" fmla="*/ 359 h 366"/>
                  <a:gd name="T40" fmla="*/ 277 w 372"/>
                  <a:gd name="T41" fmla="*/ 366 h 366"/>
                  <a:gd name="T42" fmla="*/ 324 w 372"/>
                  <a:gd name="T43" fmla="*/ 310 h 366"/>
                  <a:gd name="T44" fmla="*/ 334 w 372"/>
                  <a:gd name="T45" fmla="*/ 307 h 366"/>
                  <a:gd name="T46" fmla="*/ 325 w 372"/>
                  <a:gd name="T47" fmla="*/ 294 h 366"/>
                  <a:gd name="T48" fmla="*/ 333 w 372"/>
                  <a:gd name="T49" fmla="*/ 289 h 366"/>
                  <a:gd name="T50" fmla="*/ 334 w 372"/>
                  <a:gd name="T51" fmla="*/ 266 h 366"/>
                  <a:gd name="T52" fmla="*/ 350 w 372"/>
                  <a:gd name="T53" fmla="*/ 257 h 366"/>
                  <a:gd name="T54" fmla="*/ 354 w 372"/>
                  <a:gd name="T55" fmla="*/ 242 h 366"/>
                  <a:gd name="T56" fmla="*/ 364 w 372"/>
                  <a:gd name="T57" fmla="*/ 229 h 366"/>
                  <a:gd name="T58" fmla="*/ 346 w 372"/>
                  <a:gd name="T59" fmla="*/ 206 h 366"/>
                  <a:gd name="T60" fmla="*/ 360 w 372"/>
                  <a:gd name="T61" fmla="*/ 190 h 366"/>
                  <a:gd name="T62" fmla="*/ 346 w 372"/>
                  <a:gd name="T63" fmla="*/ 174 h 366"/>
                  <a:gd name="T64" fmla="*/ 360 w 372"/>
                  <a:gd name="T65" fmla="*/ 167 h 366"/>
                  <a:gd name="T66" fmla="*/ 360 w 372"/>
                  <a:gd name="T67" fmla="*/ 158 h 366"/>
                  <a:gd name="T68" fmla="*/ 366 w 372"/>
                  <a:gd name="T69" fmla="*/ 145 h 366"/>
                  <a:gd name="T70" fmla="*/ 358 w 372"/>
                  <a:gd name="T71" fmla="*/ 119 h 366"/>
                  <a:gd name="T72" fmla="*/ 366 w 372"/>
                  <a:gd name="T73" fmla="*/ 107 h 366"/>
                  <a:gd name="T74" fmla="*/ 360 w 372"/>
                  <a:gd name="T75" fmla="*/ 99 h 366"/>
                  <a:gd name="T76" fmla="*/ 366 w 372"/>
                  <a:gd name="T77" fmla="*/ 90 h 366"/>
                  <a:gd name="T78" fmla="*/ 358 w 372"/>
                  <a:gd name="T79" fmla="*/ 81 h 366"/>
                  <a:gd name="T80" fmla="*/ 368 w 372"/>
                  <a:gd name="T81" fmla="*/ 63 h 366"/>
                  <a:gd name="T82" fmla="*/ 349 w 372"/>
                  <a:gd name="T83" fmla="*/ 55 h 366"/>
                  <a:gd name="T84" fmla="*/ 336 w 372"/>
                  <a:gd name="T85" fmla="*/ 43 h 366"/>
                  <a:gd name="T86" fmla="*/ 318 w 372"/>
                  <a:gd name="T87" fmla="*/ 46 h 366"/>
                  <a:gd name="T88" fmla="*/ 308 w 372"/>
                  <a:gd name="T89" fmla="*/ 30 h 366"/>
                  <a:gd name="T90" fmla="*/ 293 w 372"/>
                  <a:gd name="T91" fmla="*/ 33 h 366"/>
                  <a:gd name="T92" fmla="*/ 285 w 372"/>
                  <a:gd name="T93" fmla="*/ 21 h 366"/>
                  <a:gd name="T94" fmla="*/ 246 w 372"/>
                  <a:gd name="T95" fmla="*/ 21 h 366"/>
                  <a:gd name="T96" fmla="*/ 245 w 372"/>
                  <a:gd name="T97" fmla="*/ 1 h 366"/>
                  <a:gd name="T98" fmla="*/ 205 w 372"/>
                  <a:gd name="T99" fmla="*/ 5 h 366"/>
                  <a:gd name="T100" fmla="*/ 170 w 372"/>
                  <a:gd name="T101" fmla="*/ 25 h 366"/>
                  <a:gd name="T102" fmla="*/ 172 w 372"/>
                  <a:gd name="T103" fmla="*/ 49 h 366"/>
                  <a:gd name="T104" fmla="*/ 125 w 372"/>
                  <a:gd name="T105" fmla="*/ 68 h 366"/>
                  <a:gd name="T106" fmla="*/ 116 w 372"/>
                  <a:gd name="T107" fmla="*/ 91 h 366"/>
                  <a:gd name="T108" fmla="*/ 77 w 372"/>
                  <a:gd name="T109" fmla="*/ 127 h 366"/>
                  <a:gd name="T110" fmla="*/ 51 w 372"/>
                  <a:gd name="T111" fmla="*/ 121 h 366"/>
                  <a:gd name="T112" fmla="*/ 38 w 372"/>
                  <a:gd name="T113" fmla="*/ 127 h 366"/>
                  <a:gd name="T114" fmla="*/ 26 w 372"/>
                  <a:gd name="T115" fmla="*/ 117 h 366"/>
                  <a:gd name="T116" fmla="*/ 0 w 372"/>
                  <a:gd name="T117" fmla="*/ 117 h 366"/>
                  <a:gd name="T118" fmla="*/ 2 w 372"/>
                  <a:gd name="T119" fmla="*/ 127 h 366"/>
                  <a:gd name="T120" fmla="*/ 11 w 372"/>
                  <a:gd name="T121" fmla="*/ 13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2" h="366">
                    <a:moveTo>
                      <a:pt x="11" y="136"/>
                    </a:moveTo>
                    <a:cubicBezTo>
                      <a:pt x="11" y="156"/>
                      <a:pt x="11" y="156"/>
                      <a:pt x="11" y="156"/>
                    </a:cubicBezTo>
                    <a:cubicBezTo>
                      <a:pt x="11" y="156"/>
                      <a:pt x="19" y="150"/>
                      <a:pt x="23" y="160"/>
                    </a:cubicBezTo>
                    <a:cubicBezTo>
                      <a:pt x="27" y="170"/>
                      <a:pt x="33" y="181"/>
                      <a:pt x="33" y="181"/>
                    </a:cubicBezTo>
                    <a:cubicBezTo>
                      <a:pt x="33" y="181"/>
                      <a:pt x="35" y="204"/>
                      <a:pt x="42" y="213"/>
                    </a:cubicBezTo>
                    <a:cubicBezTo>
                      <a:pt x="49" y="222"/>
                      <a:pt x="70" y="234"/>
                      <a:pt x="70" y="234"/>
                    </a:cubicBezTo>
                    <a:cubicBezTo>
                      <a:pt x="70" y="234"/>
                      <a:pt x="88" y="231"/>
                      <a:pt x="90" y="238"/>
                    </a:cubicBezTo>
                    <a:cubicBezTo>
                      <a:pt x="92" y="245"/>
                      <a:pt x="91" y="260"/>
                      <a:pt x="91" y="260"/>
                    </a:cubicBezTo>
                    <a:cubicBezTo>
                      <a:pt x="112" y="261"/>
                      <a:pt x="112" y="261"/>
                      <a:pt x="112" y="261"/>
                    </a:cubicBezTo>
                    <a:cubicBezTo>
                      <a:pt x="114" y="276"/>
                      <a:pt x="114" y="276"/>
                      <a:pt x="114" y="276"/>
                    </a:cubicBezTo>
                    <a:cubicBezTo>
                      <a:pt x="110" y="281"/>
                      <a:pt x="110" y="281"/>
                      <a:pt x="110" y="281"/>
                    </a:cubicBezTo>
                    <a:cubicBezTo>
                      <a:pt x="110" y="299"/>
                      <a:pt x="110" y="299"/>
                      <a:pt x="110" y="299"/>
                    </a:cubicBezTo>
                    <a:cubicBezTo>
                      <a:pt x="110" y="299"/>
                      <a:pt x="122" y="297"/>
                      <a:pt x="122" y="304"/>
                    </a:cubicBezTo>
                    <a:cubicBezTo>
                      <a:pt x="122" y="311"/>
                      <a:pt x="122" y="319"/>
                      <a:pt x="122" y="319"/>
                    </a:cubicBezTo>
                    <a:cubicBezTo>
                      <a:pt x="122" y="319"/>
                      <a:pt x="148" y="322"/>
                      <a:pt x="161" y="327"/>
                    </a:cubicBezTo>
                    <a:cubicBezTo>
                      <a:pt x="171" y="331"/>
                      <a:pt x="177" y="345"/>
                      <a:pt x="180" y="352"/>
                    </a:cubicBezTo>
                    <a:cubicBezTo>
                      <a:pt x="167" y="353"/>
                      <a:pt x="167" y="353"/>
                      <a:pt x="167" y="353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51"/>
                      <a:pt x="222" y="358"/>
                      <a:pt x="230" y="359"/>
                    </a:cubicBezTo>
                    <a:cubicBezTo>
                      <a:pt x="238" y="360"/>
                      <a:pt x="265" y="359"/>
                      <a:pt x="265" y="359"/>
                    </a:cubicBezTo>
                    <a:cubicBezTo>
                      <a:pt x="277" y="366"/>
                      <a:pt x="277" y="366"/>
                      <a:pt x="277" y="366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34" y="307"/>
                      <a:pt x="334" y="307"/>
                      <a:pt x="334" y="307"/>
                    </a:cubicBezTo>
                    <a:cubicBezTo>
                      <a:pt x="325" y="294"/>
                      <a:pt x="325" y="294"/>
                      <a:pt x="325" y="294"/>
                    </a:cubicBezTo>
                    <a:cubicBezTo>
                      <a:pt x="333" y="289"/>
                      <a:pt x="333" y="289"/>
                      <a:pt x="333" y="289"/>
                    </a:cubicBezTo>
                    <a:cubicBezTo>
                      <a:pt x="334" y="266"/>
                      <a:pt x="334" y="266"/>
                      <a:pt x="334" y="266"/>
                    </a:cubicBezTo>
                    <a:cubicBezTo>
                      <a:pt x="334" y="266"/>
                      <a:pt x="349" y="265"/>
                      <a:pt x="350" y="257"/>
                    </a:cubicBezTo>
                    <a:cubicBezTo>
                      <a:pt x="352" y="249"/>
                      <a:pt x="354" y="242"/>
                      <a:pt x="354" y="242"/>
                    </a:cubicBezTo>
                    <a:cubicBezTo>
                      <a:pt x="354" y="242"/>
                      <a:pt x="365" y="235"/>
                      <a:pt x="364" y="229"/>
                    </a:cubicBezTo>
                    <a:cubicBezTo>
                      <a:pt x="362" y="222"/>
                      <a:pt x="345" y="211"/>
                      <a:pt x="346" y="206"/>
                    </a:cubicBezTo>
                    <a:cubicBezTo>
                      <a:pt x="348" y="201"/>
                      <a:pt x="360" y="190"/>
                      <a:pt x="360" y="190"/>
                    </a:cubicBezTo>
                    <a:cubicBezTo>
                      <a:pt x="346" y="174"/>
                      <a:pt x="346" y="174"/>
                      <a:pt x="346" y="174"/>
                    </a:cubicBezTo>
                    <a:cubicBezTo>
                      <a:pt x="360" y="167"/>
                      <a:pt x="360" y="167"/>
                      <a:pt x="360" y="167"/>
                    </a:cubicBezTo>
                    <a:cubicBezTo>
                      <a:pt x="360" y="158"/>
                      <a:pt x="360" y="158"/>
                      <a:pt x="360" y="158"/>
                    </a:cubicBezTo>
                    <a:cubicBezTo>
                      <a:pt x="360" y="158"/>
                      <a:pt x="369" y="158"/>
                      <a:pt x="366" y="145"/>
                    </a:cubicBezTo>
                    <a:cubicBezTo>
                      <a:pt x="364" y="131"/>
                      <a:pt x="356" y="125"/>
                      <a:pt x="358" y="119"/>
                    </a:cubicBezTo>
                    <a:cubicBezTo>
                      <a:pt x="361" y="114"/>
                      <a:pt x="366" y="107"/>
                      <a:pt x="366" y="107"/>
                    </a:cubicBezTo>
                    <a:cubicBezTo>
                      <a:pt x="360" y="99"/>
                      <a:pt x="360" y="99"/>
                      <a:pt x="360" y="99"/>
                    </a:cubicBezTo>
                    <a:cubicBezTo>
                      <a:pt x="366" y="90"/>
                      <a:pt x="366" y="90"/>
                      <a:pt x="366" y="90"/>
                    </a:cubicBezTo>
                    <a:cubicBezTo>
                      <a:pt x="358" y="81"/>
                      <a:pt x="358" y="81"/>
                      <a:pt x="358" y="81"/>
                    </a:cubicBezTo>
                    <a:cubicBezTo>
                      <a:pt x="358" y="81"/>
                      <a:pt x="372" y="71"/>
                      <a:pt x="368" y="63"/>
                    </a:cubicBezTo>
                    <a:cubicBezTo>
                      <a:pt x="364" y="55"/>
                      <a:pt x="349" y="55"/>
                      <a:pt x="349" y="55"/>
                    </a:cubicBezTo>
                    <a:cubicBezTo>
                      <a:pt x="349" y="55"/>
                      <a:pt x="344" y="43"/>
                      <a:pt x="336" y="43"/>
                    </a:cubicBezTo>
                    <a:cubicBezTo>
                      <a:pt x="328" y="43"/>
                      <a:pt x="318" y="46"/>
                      <a:pt x="318" y="46"/>
                    </a:cubicBezTo>
                    <a:cubicBezTo>
                      <a:pt x="308" y="30"/>
                      <a:pt x="308" y="30"/>
                      <a:pt x="308" y="30"/>
                    </a:cubicBezTo>
                    <a:cubicBezTo>
                      <a:pt x="293" y="33"/>
                      <a:pt x="293" y="33"/>
                      <a:pt x="293" y="33"/>
                    </a:cubicBezTo>
                    <a:cubicBezTo>
                      <a:pt x="285" y="21"/>
                      <a:pt x="285" y="21"/>
                      <a:pt x="28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36" y="0"/>
                      <a:pt x="218" y="0"/>
                      <a:pt x="205" y="5"/>
                    </a:cubicBezTo>
                    <a:cubicBezTo>
                      <a:pt x="188" y="11"/>
                      <a:pt x="170" y="25"/>
                      <a:pt x="170" y="25"/>
                    </a:cubicBezTo>
                    <a:cubicBezTo>
                      <a:pt x="170" y="25"/>
                      <a:pt x="173" y="48"/>
                      <a:pt x="172" y="49"/>
                    </a:cubicBezTo>
                    <a:cubicBezTo>
                      <a:pt x="171" y="50"/>
                      <a:pt x="132" y="61"/>
                      <a:pt x="125" y="68"/>
                    </a:cubicBezTo>
                    <a:cubicBezTo>
                      <a:pt x="118" y="75"/>
                      <a:pt x="116" y="91"/>
                      <a:pt x="116" y="91"/>
                    </a:cubicBezTo>
                    <a:cubicBezTo>
                      <a:pt x="116" y="91"/>
                      <a:pt x="95" y="118"/>
                      <a:pt x="77" y="127"/>
                    </a:cubicBezTo>
                    <a:cubicBezTo>
                      <a:pt x="59" y="136"/>
                      <a:pt x="58" y="127"/>
                      <a:pt x="51" y="121"/>
                    </a:cubicBezTo>
                    <a:cubicBezTo>
                      <a:pt x="44" y="115"/>
                      <a:pt x="42" y="127"/>
                      <a:pt x="38" y="127"/>
                    </a:cubicBezTo>
                    <a:cubicBezTo>
                      <a:pt x="34" y="127"/>
                      <a:pt x="28" y="121"/>
                      <a:pt x="26" y="117"/>
                    </a:cubicBezTo>
                    <a:cubicBezTo>
                      <a:pt x="24" y="113"/>
                      <a:pt x="0" y="117"/>
                      <a:pt x="0" y="117"/>
                    </a:cubicBezTo>
                    <a:cubicBezTo>
                      <a:pt x="2" y="127"/>
                      <a:pt x="2" y="127"/>
                      <a:pt x="2" y="127"/>
                    </a:cubicBezTo>
                    <a:lnTo>
                      <a:pt x="11" y="136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7" name="Freeform 103">
                <a:extLst>
                  <a:ext uri="{FF2B5EF4-FFF2-40B4-BE49-F238E27FC236}">
                    <a16:creationId xmlns:a16="http://schemas.microsoft.com/office/drawing/2014/main" id="{FFF395DF-8437-4479-A0F6-793409AAA9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64088" y="4511675"/>
                <a:ext cx="242887" cy="273050"/>
              </a:xfrm>
              <a:custGeom>
                <a:avLst/>
                <a:gdLst>
                  <a:gd name="T0" fmla="*/ 0 w 433"/>
                  <a:gd name="T1" fmla="*/ 377 h 490"/>
                  <a:gd name="T2" fmla="*/ 22 w 433"/>
                  <a:gd name="T3" fmla="*/ 394 h 490"/>
                  <a:gd name="T4" fmla="*/ 30 w 433"/>
                  <a:gd name="T5" fmla="*/ 423 h 490"/>
                  <a:gd name="T6" fmla="*/ 37 w 433"/>
                  <a:gd name="T7" fmla="*/ 443 h 490"/>
                  <a:gd name="T8" fmla="*/ 27 w 433"/>
                  <a:gd name="T9" fmla="*/ 465 h 490"/>
                  <a:gd name="T10" fmla="*/ 27 w 433"/>
                  <a:gd name="T11" fmla="*/ 487 h 490"/>
                  <a:gd name="T12" fmla="*/ 78 w 433"/>
                  <a:gd name="T13" fmla="*/ 485 h 490"/>
                  <a:gd name="T14" fmla="*/ 83 w 433"/>
                  <a:gd name="T15" fmla="*/ 473 h 490"/>
                  <a:gd name="T16" fmla="*/ 97 w 433"/>
                  <a:gd name="T17" fmla="*/ 474 h 490"/>
                  <a:gd name="T18" fmla="*/ 106 w 433"/>
                  <a:gd name="T19" fmla="*/ 454 h 490"/>
                  <a:gd name="T20" fmla="*/ 124 w 433"/>
                  <a:gd name="T21" fmla="*/ 446 h 490"/>
                  <a:gd name="T22" fmla="*/ 142 w 433"/>
                  <a:gd name="T23" fmla="*/ 401 h 490"/>
                  <a:gd name="T24" fmla="*/ 171 w 433"/>
                  <a:gd name="T25" fmla="*/ 413 h 490"/>
                  <a:gd name="T26" fmla="*/ 181 w 433"/>
                  <a:gd name="T27" fmla="*/ 423 h 490"/>
                  <a:gd name="T28" fmla="*/ 198 w 433"/>
                  <a:gd name="T29" fmla="*/ 424 h 490"/>
                  <a:gd name="T30" fmla="*/ 223 w 433"/>
                  <a:gd name="T31" fmla="*/ 433 h 490"/>
                  <a:gd name="T32" fmla="*/ 236 w 433"/>
                  <a:gd name="T33" fmla="*/ 426 h 490"/>
                  <a:gd name="T34" fmla="*/ 255 w 433"/>
                  <a:gd name="T35" fmla="*/ 426 h 490"/>
                  <a:gd name="T36" fmla="*/ 270 w 433"/>
                  <a:gd name="T37" fmla="*/ 386 h 490"/>
                  <a:gd name="T38" fmla="*/ 284 w 433"/>
                  <a:gd name="T39" fmla="*/ 374 h 490"/>
                  <a:gd name="T40" fmla="*/ 295 w 433"/>
                  <a:gd name="T41" fmla="*/ 371 h 490"/>
                  <a:gd name="T42" fmla="*/ 318 w 433"/>
                  <a:gd name="T43" fmla="*/ 347 h 490"/>
                  <a:gd name="T44" fmla="*/ 329 w 433"/>
                  <a:gd name="T45" fmla="*/ 311 h 490"/>
                  <a:gd name="T46" fmla="*/ 353 w 433"/>
                  <a:gd name="T47" fmla="*/ 298 h 490"/>
                  <a:gd name="T48" fmla="*/ 383 w 433"/>
                  <a:gd name="T49" fmla="*/ 259 h 490"/>
                  <a:gd name="T50" fmla="*/ 412 w 433"/>
                  <a:gd name="T51" fmla="*/ 252 h 490"/>
                  <a:gd name="T52" fmla="*/ 420 w 433"/>
                  <a:gd name="T53" fmla="*/ 236 h 490"/>
                  <a:gd name="T54" fmla="*/ 433 w 433"/>
                  <a:gd name="T55" fmla="*/ 235 h 490"/>
                  <a:gd name="T56" fmla="*/ 414 w 433"/>
                  <a:gd name="T57" fmla="*/ 210 h 490"/>
                  <a:gd name="T58" fmla="*/ 375 w 433"/>
                  <a:gd name="T59" fmla="*/ 202 h 490"/>
                  <a:gd name="T60" fmla="*/ 375 w 433"/>
                  <a:gd name="T61" fmla="*/ 187 h 490"/>
                  <a:gd name="T62" fmla="*/ 363 w 433"/>
                  <a:gd name="T63" fmla="*/ 182 h 490"/>
                  <a:gd name="T64" fmla="*/ 363 w 433"/>
                  <a:gd name="T65" fmla="*/ 164 h 490"/>
                  <a:gd name="T66" fmla="*/ 367 w 433"/>
                  <a:gd name="T67" fmla="*/ 159 h 490"/>
                  <a:gd name="T68" fmla="*/ 365 w 433"/>
                  <a:gd name="T69" fmla="*/ 144 h 490"/>
                  <a:gd name="T70" fmla="*/ 344 w 433"/>
                  <a:gd name="T71" fmla="*/ 143 h 490"/>
                  <a:gd name="T72" fmla="*/ 343 w 433"/>
                  <a:gd name="T73" fmla="*/ 121 h 490"/>
                  <a:gd name="T74" fmla="*/ 323 w 433"/>
                  <a:gd name="T75" fmla="*/ 117 h 490"/>
                  <a:gd name="T76" fmla="*/ 295 w 433"/>
                  <a:gd name="T77" fmla="*/ 96 h 490"/>
                  <a:gd name="T78" fmla="*/ 286 w 433"/>
                  <a:gd name="T79" fmla="*/ 64 h 490"/>
                  <a:gd name="T80" fmla="*/ 276 w 433"/>
                  <a:gd name="T81" fmla="*/ 43 h 490"/>
                  <a:gd name="T82" fmla="*/ 264 w 433"/>
                  <a:gd name="T83" fmla="*/ 39 h 490"/>
                  <a:gd name="T84" fmla="*/ 264 w 433"/>
                  <a:gd name="T85" fmla="*/ 19 h 490"/>
                  <a:gd name="T86" fmla="*/ 255 w 433"/>
                  <a:gd name="T87" fmla="*/ 10 h 490"/>
                  <a:gd name="T88" fmla="*/ 253 w 433"/>
                  <a:gd name="T89" fmla="*/ 0 h 490"/>
                  <a:gd name="T90" fmla="*/ 230 w 433"/>
                  <a:gd name="T91" fmla="*/ 2 h 490"/>
                  <a:gd name="T92" fmla="*/ 219 w 433"/>
                  <a:gd name="T93" fmla="*/ 10 h 490"/>
                  <a:gd name="T94" fmla="*/ 211 w 433"/>
                  <a:gd name="T95" fmla="*/ 10 h 490"/>
                  <a:gd name="T96" fmla="*/ 195 w 433"/>
                  <a:gd name="T97" fmla="*/ 18 h 490"/>
                  <a:gd name="T98" fmla="*/ 177 w 433"/>
                  <a:gd name="T99" fmla="*/ 37 h 490"/>
                  <a:gd name="T100" fmla="*/ 172 w 433"/>
                  <a:gd name="T101" fmla="*/ 24 h 490"/>
                  <a:gd name="T102" fmla="*/ 166 w 433"/>
                  <a:gd name="T103" fmla="*/ 24 h 490"/>
                  <a:gd name="T104" fmla="*/ 159 w 433"/>
                  <a:gd name="T105" fmla="*/ 10 h 490"/>
                  <a:gd name="T106" fmla="*/ 114 w 433"/>
                  <a:gd name="T107" fmla="*/ 20 h 490"/>
                  <a:gd name="T108" fmla="*/ 53 w 433"/>
                  <a:gd name="T109" fmla="*/ 26 h 490"/>
                  <a:gd name="T110" fmla="*/ 53 w 433"/>
                  <a:gd name="T111" fmla="*/ 143 h 490"/>
                  <a:gd name="T112" fmla="*/ 49 w 433"/>
                  <a:gd name="T113" fmla="*/ 147 h 490"/>
                  <a:gd name="T114" fmla="*/ 50 w 433"/>
                  <a:gd name="T115" fmla="*/ 228 h 490"/>
                  <a:gd name="T116" fmla="*/ 2 w 433"/>
                  <a:gd name="T117" fmla="*/ 228 h 490"/>
                  <a:gd name="T118" fmla="*/ 0 w 433"/>
                  <a:gd name="T119" fmla="*/ 37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3" h="490">
                    <a:moveTo>
                      <a:pt x="0" y="377"/>
                    </a:moveTo>
                    <a:cubicBezTo>
                      <a:pt x="9" y="381"/>
                      <a:pt x="18" y="386"/>
                      <a:pt x="22" y="394"/>
                    </a:cubicBezTo>
                    <a:cubicBezTo>
                      <a:pt x="31" y="413"/>
                      <a:pt x="30" y="423"/>
                      <a:pt x="30" y="423"/>
                    </a:cubicBezTo>
                    <a:cubicBezTo>
                      <a:pt x="30" y="423"/>
                      <a:pt x="39" y="434"/>
                      <a:pt x="37" y="443"/>
                    </a:cubicBezTo>
                    <a:cubicBezTo>
                      <a:pt x="35" y="452"/>
                      <a:pt x="27" y="465"/>
                      <a:pt x="27" y="465"/>
                    </a:cubicBezTo>
                    <a:cubicBezTo>
                      <a:pt x="27" y="465"/>
                      <a:pt x="22" y="484"/>
                      <a:pt x="27" y="487"/>
                    </a:cubicBezTo>
                    <a:cubicBezTo>
                      <a:pt x="32" y="490"/>
                      <a:pt x="78" y="485"/>
                      <a:pt x="78" y="485"/>
                    </a:cubicBezTo>
                    <a:cubicBezTo>
                      <a:pt x="78" y="485"/>
                      <a:pt x="79" y="474"/>
                      <a:pt x="83" y="473"/>
                    </a:cubicBezTo>
                    <a:cubicBezTo>
                      <a:pt x="87" y="472"/>
                      <a:pt x="97" y="474"/>
                      <a:pt x="97" y="474"/>
                    </a:cubicBezTo>
                    <a:cubicBezTo>
                      <a:pt x="97" y="474"/>
                      <a:pt x="99" y="457"/>
                      <a:pt x="106" y="454"/>
                    </a:cubicBezTo>
                    <a:cubicBezTo>
                      <a:pt x="113" y="451"/>
                      <a:pt x="124" y="453"/>
                      <a:pt x="124" y="446"/>
                    </a:cubicBezTo>
                    <a:cubicBezTo>
                      <a:pt x="124" y="439"/>
                      <a:pt x="129" y="401"/>
                      <a:pt x="142" y="401"/>
                    </a:cubicBezTo>
                    <a:cubicBezTo>
                      <a:pt x="155" y="401"/>
                      <a:pt x="171" y="413"/>
                      <a:pt x="171" y="413"/>
                    </a:cubicBezTo>
                    <a:cubicBezTo>
                      <a:pt x="181" y="423"/>
                      <a:pt x="181" y="423"/>
                      <a:pt x="181" y="423"/>
                    </a:cubicBezTo>
                    <a:cubicBezTo>
                      <a:pt x="198" y="424"/>
                      <a:pt x="198" y="424"/>
                      <a:pt x="198" y="424"/>
                    </a:cubicBezTo>
                    <a:cubicBezTo>
                      <a:pt x="198" y="424"/>
                      <a:pt x="213" y="435"/>
                      <a:pt x="223" y="433"/>
                    </a:cubicBezTo>
                    <a:cubicBezTo>
                      <a:pt x="233" y="431"/>
                      <a:pt x="236" y="426"/>
                      <a:pt x="236" y="426"/>
                    </a:cubicBezTo>
                    <a:cubicBezTo>
                      <a:pt x="236" y="426"/>
                      <a:pt x="244" y="433"/>
                      <a:pt x="255" y="426"/>
                    </a:cubicBezTo>
                    <a:cubicBezTo>
                      <a:pt x="266" y="419"/>
                      <a:pt x="270" y="386"/>
                      <a:pt x="270" y="386"/>
                    </a:cubicBezTo>
                    <a:cubicBezTo>
                      <a:pt x="284" y="374"/>
                      <a:pt x="284" y="374"/>
                      <a:pt x="284" y="374"/>
                    </a:cubicBezTo>
                    <a:cubicBezTo>
                      <a:pt x="295" y="371"/>
                      <a:pt x="295" y="371"/>
                      <a:pt x="295" y="371"/>
                    </a:cubicBezTo>
                    <a:cubicBezTo>
                      <a:pt x="295" y="371"/>
                      <a:pt x="318" y="353"/>
                      <a:pt x="318" y="347"/>
                    </a:cubicBezTo>
                    <a:cubicBezTo>
                      <a:pt x="318" y="341"/>
                      <a:pt x="319" y="318"/>
                      <a:pt x="329" y="311"/>
                    </a:cubicBezTo>
                    <a:cubicBezTo>
                      <a:pt x="339" y="304"/>
                      <a:pt x="342" y="305"/>
                      <a:pt x="353" y="298"/>
                    </a:cubicBezTo>
                    <a:cubicBezTo>
                      <a:pt x="364" y="291"/>
                      <a:pt x="378" y="265"/>
                      <a:pt x="383" y="259"/>
                    </a:cubicBezTo>
                    <a:cubicBezTo>
                      <a:pt x="388" y="253"/>
                      <a:pt x="412" y="252"/>
                      <a:pt x="412" y="252"/>
                    </a:cubicBezTo>
                    <a:cubicBezTo>
                      <a:pt x="420" y="236"/>
                      <a:pt x="420" y="236"/>
                      <a:pt x="420" y="236"/>
                    </a:cubicBezTo>
                    <a:cubicBezTo>
                      <a:pt x="433" y="235"/>
                      <a:pt x="433" y="235"/>
                      <a:pt x="433" y="235"/>
                    </a:cubicBezTo>
                    <a:cubicBezTo>
                      <a:pt x="430" y="228"/>
                      <a:pt x="424" y="214"/>
                      <a:pt x="414" y="210"/>
                    </a:cubicBezTo>
                    <a:cubicBezTo>
                      <a:pt x="401" y="205"/>
                      <a:pt x="375" y="202"/>
                      <a:pt x="375" y="202"/>
                    </a:cubicBezTo>
                    <a:cubicBezTo>
                      <a:pt x="375" y="202"/>
                      <a:pt x="375" y="194"/>
                      <a:pt x="375" y="187"/>
                    </a:cubicBezTo>
                    <a:cubicBezTo>
                      <a:pt x="375" y="180"/>
                      <a:pt x="363" y="182"/>
                      <a:pt x="363" y="182"/>
                    </a:cubicBezTo>
                    <a:cubicBezTo>
                      <a:pt x="363" y="164"/>
                      <a:pt x="363" y="164"/>
                      <a:pt x="363" y="164"/>
                    </a:cubicBezTo>
                    <a:cubicBezTo>
                      <a:pt x="367" y="159"/>
                      <a:pt x="367" y="159"/>
                      <a:pt x="367" y="159"/>
                    </a:cubicBezTo>
                    <a:cubicBezTo>
                      <a:pt x="365" y="144"/>
                      <a:pt x="365" y="144"/>
                      <a:pt x="365" y="144"/>
                    </a:cubicBezTo>
                    <a:cubicBezTo>
                      <a:pt x="344" y="143"/>
                      <a:pt x="344" y="143"/>
                      <a:pt x="344" y="143"/>
                    </a:cubicBezTo>
                    <a:cubicBezTo>
                      <a:pt x="344" y="143"/>
                      <a:pt x="345" y="128"/>
                      <a:pt x="343" y="121"/>
                    </a:cubicBezTo>
                    <a:cubicBezTo>
                      <a:pt x="341" y="114"/>
                      <a:pt x="323" y="117"/>
                      <a:pt x="323" y="117"/>
                    </a:cubicBezTo>
                    <a:cubicBezTo>
                      <a:pt x="323" y="117"/>
                      <a:pt x="302" y="105"/>
                      <a:pt x="295" y="96"/>
                    </a:cubicBezTo>
                    <a:cubicBezTo>
                      <a:pt x="288" y="87"/>
                      <a:pt x="286" y="64"/>
                      <a:pt x="286" y="64"/>
                    </a:cubicBezTo>
                    <a:cubicBezTo>
                      <a:pt x="286" y="64"/>
                      <a:pt x="280" y="53"/>
                      <a:pt x="276" y="43"/>
                    </a:cubicBezTo>
                    <a:cubicBezTo>
                      <a:pt x="272" y="33"/>
                      <a:pt x="264" y="39"/>
                      <a:pt x="264" y="39"/>
                    </a:cubicBezTo>
                    <a:cubicBezTo>
                      <a:pt x="264" y="19"/>
                      <a:pt x="264" y="19"/>
                      <a:pt x="264" y="19"/>
                    </a:cubicBezTo>
                    <a:cubicBezTo>
                      <a:pt x="255" y="10"/>
                      <a:pt x="255" y="10"/>
                      <a:pt x="255" y="1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11" y="10"/>
                      <a:pt x="211" y="10"/>
                      <a:pt x="211" y="10"/>
                    </a:cubicBezTo>
                    <a:cubicBezTo>
                      <a:pt x="211" y="10"/>
                      <a:pt x="201" y="12"/>
                      <a:pt x="195" y="18"/>
                    </a:cubicBezTo>
                    <a:cubicBezTo>
                      <a:pt x="190" y="23"/>
                      <a:pt x="180" y="36"/>
                      <a:pt x="177" y="37"/>
                    </a:cubicBezTo>
                    <a:cubicBezTo>
                      <a:pt x="174" y="38"/>
                      <a:pt x="172" y="24"/>
                      <a:pt x="172" y="24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6" y="24"/>
                      <a:pt x="168" y="10"/>
                      <a:pt x="159" y="10"/>
                    </a:cubicBezTo>
                    <a:cubicBezTo>
                      <a:pt x="151" y="10"/>
                      <a:pt x="135" y="18"/>
                      <a:pt x="114" y="20"/>
                    </a:cubicBezTo>
                    <a:cubicBezTo>
                      <a:pt x="92" y="23"/>
                      <a:pt x="53" y="26"/>
                      <a:pt x="53" y="26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49" y="147"/>
                      <a:pt x="49" y="147"/>
                      <a:pt x="49" y="147"/>
                    </a:cubicBezTo>
                    <a:cubicBezTo>
                      <a:pt x="50" y="228"/>
                      <a:pt x="50" y="228"/>
                      <a:pt x="50" y="228"/>
                    </a:cubicBezTo>
                    <a:cubicBezTo>
                      <a:pt x="2" y="228"/>
                      <a:pt x="2" y="228"/>
                      <a:pt x="2" y="228"/>
                    </a:cubicBezTo>
                    <a:lnTo>
                      <a:pt x="0" y="37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8" name="Freeform 104">
                <a:extLst>
                  <a:ext uri="{FF2B5EF4-FFF2-40B4-BE49-F238E27FC236}">
                    <a16:creationId xmlns:a16="http://schemas.microsoft.com/office/drawing/2014/main" id="{823EBEFE-A4EC-45B6-80C3-54807FB46F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0825" y="3613150"/>
                <a:ext cx="268287" cy="414338"/>
              </a:xfrm>
              <a:custGeom>
                <a:avLst/>
                <a:gdLst>
                  <a:gd name="T0" fmla="*/ 70 w 480"/>
                  <a:gd name="T1" fmla="*/ 77 h 739"/>
                  <a:gd name="T2" fmla="*/ 79 w 480"/>
                  <a:gd name="T3" fmla="*/ 85 h 739"/>
                  <a:gd name="T4" fmla="*/ 78 w 480"/>
                  <a:gd name="T5" fmla="*/ 93 h 739"/>
                  <a:gd name="T6" fmla="*/ 97 w 480"/>
                  <a:gd name="T7" fmla="*/ 117 h 739"/>
                  <a:gd name="T8" fmla="*/ 107 w 480"/>
                  <a:gd name="T9" fmla="*/ 142 h 739"/>
                  <a:gd name="T10" fmla="*/ 122 w 480"/>
                  <a:gd name="T11" fmla="*/ 142 h 739"/>
                  <a:gd name="T12" fmla="*/ 143 w 480"/>
                  <a:gd name="T13" fmla="*/ 167 h 739"/>
                  <a:gd name="T14" fmla="*/ 225 w 480"/>
                  <a:gd name="T15" fmla="*/ 194 h 739"/>
                  <a:gd name="T16" fmla="*/ 277 w 480"/>
                  <a:gd name="T17" fmla="*/ 220 h 739"/>
                  <a:gd name="T18" fmla="*/ 325 w 480"/>
                  <a:gd name="T19" fmla="*/ 217 h 739"/>
                  <a:gd name="T20" fmla="*/ 185 w 480"/>
                  <a:gd name="T21" fmla="*/ 382 h 739"/>
                  <a:gd name="T22" fmla="*/ 129 w 480"/>
                  <a:gd name="T23" fmla="*/ 382 h 739"/>
                  <a:gd name="T24" fmla="*/ 96 w 480"/>
                  <a:gd name="T25" fmla="*/ 396 h 739"/>
                  <a:gd name="T26" fmla="*/ 89 w 480"/>
                  <a:gd name="T27" fmla="*/ 414 h 739"/>
                  <a:gd name="T28" fmla="*/ 50 w 480"/>
                  <a:gd name="T29" fmla="*/ 421 h 739"/>
                  <a:gd name="T30" fmla="*/ 42 w 480"/>
                  <a:gd name="T31" fmla="*/ 435 h 739"/>
                  <a:gd name="T32" fmla="*/ 22 w 480"/>
                  <a:gd name="T33" fmla="*/ 471 h 739"/>
                  <a:gd name="T34" fmla="*/ 1 w 480"/>
                  <a:gd name="T35" fmla="*/ 492 h 739"/>
                  <a:gd name="T36" fmla="*/ 0 w 480"/>
                  <a:gd name="T37" fmla="*/ 695 h 739"/>
                  <a:gd name="T38" fmla="*/ 28 w 480"/>
                  <a:gd name="T39" fmla="*/ 735 h 739"/>
                  <a:gd name="T40" fmla="*/ 26 w 480"/>
                  <a:gd name="T41" fmla="*/ 739 h 739"/>
                  <a:gd name="T42" fmla="*/ 26 w 480"/>
                  <a:gd name="T43" fmla="*/ 739 h 739"/>
                  <a:gd name="T44" fmla="*/ 58 w 480"/>
                  <a:gd name="T45" fmla="*/ 680 h 739"/>
                  <a:gd name="T46" fmla="*/ 100 w 480"/>
                  <a:gd name="T47" fmla="*/ 639 h 739"/>
                  <a:gd name="T48" fmla="*/ 157 w 480"/>
                  <a:gd name="T49" fmla="*/ 573 h 739"/>
                  <a:gd name="T50" fmla="*/ 210 w 480"/>
                  <a:gd name="T51" fmla="*/ 536 h 739"/>
                  <a:gd name="T52" fmla="*/ 281 w 480"/>
                  <a:gd name="T53" fmla="*/ 473 h 739"/>
                  <a:gd name="T54" fmla="*/ 335 w 480"/>
                  <a:gd name="T55" fmla="*/ 399 h 739"/>
                  <a:gd name="T56" fmla="*/ 370 w 480"/>
                  <a:gd name="T57" fmla="*/ 334 h 739"/>
                  <a:gd name="T58" fmla="*/ 384 w 480"/>
                  <a:gd name="T59" fmla="*/ 308 h 739"/>
                  <a:gd name="T60" fmla="*/ 397 w 480"/>
                  <a:gd name="T61" fmla="*/ 262 h 739"/>
                  <a:gd name="T62" fmla="*/ 417 w 480"/>
                  <a:gd name="T63" fmla="*/ 228 h 739"/>
                  <a:gd name="T64" fmla="*/ 427 w 480"/>
                  <a:gd name="T65" fmla="*/ 205 h 739"/>
                  <a:gd name="T66" fmla="*/ 440 w 480"/>
                  <a:gd name="T67" fmla="*/ 169 h 739"/>
                  <a:gd name="T68" fmla="*/ 457 w 480"/>
                  <a:gd name="T69" fmla="*/ 147 h 739"/>
                  <a:gd name="T70" fmla="*/ 457 w 480"/>
                  <a:gd name="T71" fmla="*/ 93 h 739"/>
                  <a:gd name="T72" fmla="*/ 471 w 480"/>
                  <a:gd name="T73" fmla="*/ 84 h 739"/>
                  <a:gd name="T74" fmla="*/ 467 w 480"/>
                  <a:gd name="T75" fmla="*/ 38 h 739"/>
                  <a:gd name="T76" fmla="*/ 474 w 480"/>
                  <a:gd name="T77" fmla="*/ 8 h 739"/>
                  <a:gd name="T78" fmla="*/ 447 w 480"/>
                  <a:gd name="T79" fmla="*/ 0 h 739"/>
                  <a:gd name="T80" fmla="*/ 432 w 480"/>
                  <a:gd name="T81" fmla="*/ 21 h 739"/>
                  <a:gd name="T82" fmla="*/ 382 w 480"/>
                  <a:gd name="T83" fmla="*/ 37 h 739"/>
                  <a:gd name="T84" fmla="*/ 345 w 480"/>
                  <a:gd name="T85" fmla="*/ 35 h 739"/>
                  <a:gd name="T86" fmla="*/ 318 w 480"/>
                  <a:gd name="T87" fmla="*/ 54 h 739"/>
                  <a:gd name="T88" fmla="*/ 296 w 480"/>
                  <a:gd name="T89" fmla="*/ 43 h 739"/>
                  <a:gd name="T90" fmla="*/ 252 w 480"/>
                  <a:gd name="T91" fmla="*/ 73 h 739"/>
                  <a:gd name="T92" fmla="*/ 221 w 480"/>
                  <a:gd name="T93" fmla="*/ 62 h 739"/>
                  <a:gd name="T94" fmla="*/ 181 w 480"/>
                  <a:gd name="T95" fmla="*/ 84 h 739"/>
                  <a:gd name="T96" fmla="*/ 141 w 480"/>
                  <a:gd name="T97" fmla="*/ 85 h 739"/>
                  <a:gd name="T98" fmla="*/ 111 w 480"/>
                  <a:gd name="T99" fmla="*/ 48 h 739"/>
                  <a:gd name="T100" fmla="*/ 99 w 480"/>
                  <a:gd name="T101" fmla="*/ 35 h 739"/>
                  <a:gd name="T102" fmla="*/ 84 w 480"/>
                  <a:gd name="T103" fmla="*/ 55 h 739"/>
                  <a:gd name="T104" fmla="*/ 70 w 480"/>
                  <a:gd name="T105" fmla="*/ 77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0" h="739">
                    <a:moveTo>
                      <a:pt x="70" y="77"/>
                    </a:moveTo>
                    <a:cubicBezTo>
                      <a:pt x="79" y="85"/>
                      <a:pt x="79" y="85"/>
                      <a:pt x="79" y="85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91" y="109"/>
                      <a:pt x="97" y="117"/>
                    </a:cubicBezTo>
                    <a:cubicBezTo>
                      <a:pt x="103" y="125"/>
                      <a:pt x="107" y="142"/>
                      <a:pt x="107" y="142"/>
                    </a:cubicBezTo>
                    <a:cubicBezTo>
                      <a:pt x="122" y="142"/>
                      <a:pt x="122" y="142"/>
                      <a:pt x="122" y="142"/>
                    </a:cubicBezTo>
                    <a:cubicBezTo>
                      <a:pt x="122" y="142"/>
                      <a:pt x="132" y="159"/>
                      <a:pt x="143" y="167"/>
                    </a:cubicBezTo>
                    <a:cubicBezTo>
                      <a:pt x="154" y="175"/>
                      <a:pt x="206" y="188"/>
                      <a:pt x="225" y="194"/>
                    </a:cubicBezTo>
                    <a:cubicBezTo>
                      <a:pt x="244" y="200"/>
                      <a:pt x="277" y="220"/>
                      <a:pt x="277" y="220"/>
                    </a:cubicBezTo>
                    <a:cubicBezTo>
                      <a:pt x="325" y="217"/>
                      <a:pt x="325" y="217"/>
                      <a:pt x="325" y="217"/>
                    </a:cubicBezTo>
                    <a:cubicBezTo>
                      <a:pt x="185" y="382"/>
                      <a:pt x="185" y="382"/>
                      <a:pt x="185" y="382"/>
                    </a:cubicBezTo>
                    <a:cubicBezTo>
                      <a:pt x="185" y="382"/>
                      <a:pt x="137" y="380"/>
                      <a:pt x="129" y="382"/>
                    </a:cubicBezTo>
                    <a:cubicBezTo>
                      <a:pt x="121" y="384"/>
                      <a:pt x="96" y="396"/>
                      <a:pt x="96" y="396"/>
                    </a:cubicBezTo>
                    <a:cubicBezTo>
                      <a:pt x="96" y="396"/>
                      <a:pt x="95" y="408"/>
                      <a:pt x="89" y="414"/>
                    </a:cubicBezTo>
                    <a:cubicBezTo>
                      <a:pt x="83" y="420"/>
                      <a:pt x="58" y="418"/>
                      <a:pt x="50" y="421"/>
                    </a:cubicBezTo>
                    <a:cubicBezTo>
                      <a:pt x="42" y="424"/>
                      <a:pt x="42" y="435"/>
                      <a:pt x="42" y="435"/>
                    </a:cubicBezTo>
                    <a:cubicBezTo>
                      <a:pt x="42" y="435"/>
                      <a:pt x="29" y="463"/>
                      <a:pt x="22" y="471"/>
                    </a:cubicBezTo>
                    <a:cubicBezTo>
                      <a:pt x="15" y="479"/>
                      <a:pt x="1" y="492"/>
                      <a:pt x="1" y="492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28" y="735"/>
                      <a:pt x="28" y="735"/>
                      <a:pt x="28" y="735"/>
                    </a:cubicBezTo>
                    <a:cubicBezTo>
                      <a:pt x="27" y="737"/>
                      <a:pt x="27" y="738"/>
                      <a:pt x="26" y="739"/>
                    </a:cubicBezTo>
                    <a:cubicBezTo>
                      <a:pt x="26" y="739"/>
                      <a:pt x="26" y="739"/>
                      <a:pt x="26" y="739"/>
                    </a:cubicBezTo>
                    <a:cubicBezTo>
                      <a:pt x="35" y="722"/>
                      <a:pt x="52" y="690"/>
                      <a:pt x="58" y="680"/>
                    </a:cubicBezTo>
                    <a:cubicBezTo>
                      <a:pt x="65" y="669"/>
                      <a:pt x="97" y="654"/>
                      <a:pt x="100" y="639"/>
                    </a:cubicBezTo>
                    <a:cubicBezTo>
                      <a:pt x="103" y="624"/>
                      <a:pt x="146" y="586"/>
                      <a:pt x="157" y="573"/>
                    </a:cubicBezTo>
                    <a:cubicBezTo>
                      <a:pt x="168" y="560"/>
                      <a:pt x="202" y="541"/>
                      <a:pt x="210" y="536"/>
                    </a:cubicBezTo>
                    <a:cubicBezTo>
                      <a:pt x="218" y="531"/>
                      <a:pt x="275" y="484"/>
                      <a:pt x="281" y="473"/>
                    </a:cubicBezTo>
                    <a:cubicBezTo>
                      <a:pt x="287" y="462"/>
                      <a:pt x="331" y="413"/>
                      <a:pt x="335" y="399"/>
                    </a:cubicBezTo>
                    <a:cubicBezTo>
                      <a:pt x="339" y="385"/>
                      <a:pt x="364" y="339"/>
                      <a:pt x="370" y="334"/>
                    </a:cubicBezTo>
                    <a:cubicBezTo>
                      <a:pt x="376" y="329"/>
                      <a:pt x="384" y="316"/>
                      <a:pt x="384" y="308"/>
                    </a:cubicBezTo>
                    <a:cubicBezTo>
                      <a:pt x="384" y="300"/>
                      <a:pt x="390" y="271"/>
                      <a:pt x="397" y="262"/>
                    </a:cubicBezTo>
                    <a:cubicBezTo>
                      <a:pt x="404" y="253"/>
                      <a:pt x="417" y="241"/>
                      <a:pt x="417" y="228"/>
                    </a:cubicBezTo>
                    <a:cubicBezTo>
                      <a:pt x="417" y="215"/>
                      <a:pt x="427" y="205"/>
                      <a:pt x="427" y="205"/>
                    </a:cubicBezTo>
                    <a:cubicBezTo>
                      <a:pt x="440" y="169"/>
                      <a:pt x="440" y="169"/>
                      <a:pt x="440" y="169"/>
                    </a:cubicBezTo>
                    <a:cubicBezTo>
                      <a:pt x="440" y="169"/>
                      <a:pt x="457" y="173"/>
                      <a:pt x="457" y="147"/>
                    </a:cubicBezTo>
                    <a:cubicBezTo>
                      <a:pt x="457" y="121"/>
                      <a:pt x="457" y="93"/>
                      <a:pt x="457" y="93"/>
                    </a:cubicBezTo>
                    <a:cubicBezTo>
                      <a:pt x="471" y="84"/>
                      <a:pt x="471" y="84"/>
                      <a:pt x="471" y="84"/>
                    </a:cubicBezTo>
                    <a:cubicBezTo>
                      <a:pt x="467" y="38"/>
                      <a:pt x="467" y="38"/>
                      <a:pt x="467" y="38"/>
                    </a:cubicBezTo>
                    <a:cubicBezTo>
                      <a:pt x="467" y="38"/>
                      <a:pt x="480" y="14"/>
                      <a:pt x="474" y="8"/>
                    </a:cubicBezTo>
                    <a:cubicBezTo>
                      <a:pt x="468" y="2"/>
                      <a:pt x="447" y="0"/>
                      <a:pt x="447" y="0"/>
                    </a:cubicBezTo>
                    <a:cubicBezTo>
                      <a:pt x="447" y="0"/>
                      <a:pt x="439" y="14"/>
                      <a:pt x="432" y="21"/>
                    </a:cubicBezTo>
                    <a:cubicBezTo>
                      <a:pt x="425" y="28"/>
                      <a:pt x="388" y="37"/>
                      <a:pt x="382" y="37"/>
                    </a:cubicBezTo>
                    <a:cubicBezTo>
                      <a:pt x="376" y="37"/>
                      <a:pt x="355" y="31"/>
                      <a:pt x="345" y="35"/>
                    </a:cubicBezTo>
                    <a:cubicBezTo>
                      <a:pt x="335" y="39"/>
                      <a:pt x="322" y="54"/>
                      <a:pt x="318" y="54"/>
                    </a:cubicBezTo>
                    <a:cubicBezTo>
                      <a:pt x="314" y="54"/>
                      <a:pt x="304" y="42"/>
                      <a:pt x="296" y="43"/>
                    </a:cubicBezTo>
                    <a:cubicBezTo>
                      <a:pt x="288" y="44"/>
                      <a:pt x="261" y="72"/>
                      <a:pt x="252" y="73"/>
                    </a:cubicBezTo>
                    <a:cubicBezTo>
                      <a:pt x="243" y="74"/>
                      <a:pt x="235" y="58"/>
                      <a:pt x="221" y="62"/>
                    </a:cubicBezTo>
                    <a:cubicBezTo>
                      <a:pt x="207" y="66"/>
                      <a:pt x="189" y="83"/>
                      <a:pt x="181" y="84"/>
                    </a:cubicBezTo>
                    <a:cubicBezTo>
                      <a:pt x="173" y="85"/>
                      <a:pt x="141" y="85"/>
                      <a:pt x="141" y="85"/>
                    </a:cubicBezTo>
                    <a:cubicBezTo>
                      <a:pt x="141" y="85"/>
                      <a:pt x="111" y="58"/>
                      <a:pt x="111" y="48"/>
                    </a:cubicBezTo>
                    <a:cubicBezTo>
                      <a:pt x="111" y="40"/>
                      <a:pt x="102" y="36"/>
                      <a:pt x="99" y="35"/>
                    </a:cubicBezTo>
                    <a:cubicBezTo>
                      <a:pt x="84" y="55"/>
                      <a:pt x="84" y="55"/>
                      <a:pt x="84" y="55"/>
                    </a:cubicBezTo>
                    <a:lnTo>
                      <a:pt x="70" y="7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89" name="Freeform 105">
                <a:extLst>
                  <a:ext uri="{FF2B5EF4-FFF2-40B4-BE49-F238E27FC236}">
                    <a16:creationId xmlns:a16="http://schemas.microsoft.com/office/drawing/2014/main" id="{E95B6761-DECD-4345-B2F5-9BDC6ABF72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3525" y="3594100"/>
                <a:ext cx="47625" cy="52388"/>
              </a:xfrm>
              <a:custGeom>
                <a:avLst/>
                <a:gdLst>
                  <a:gd name="T0" fmla="*/ 47 w 85"/>
                  <a:gd name="T1" fmla="*/ 18 h 95"/>
                  <a:gd name="T2" fmla="*/ 31 w 85"/>
                  <a:gd name="T3" fmla="*/ 8 h 95"/>
                  <a:gd name="T4" fmla="*/ 13 w 85"/>
                  <a:gd name="T5" fmla="*/ 47 h 95"/>
                  <a:gd name="T6" fmla="*/ 0 w 85"/>
                  <a:gd name="T7" fmla="*/ 56 h 95"/>
                  <a:gd name="T8" fmla="*/ 11 w 85"/>
                  <a:gd name="T9" fmla="*/ 94 h 95"/>
                  <a:gd name="T10" fmla="*/ 36 w 85"/>
                  <a:gd name="T11" fmla="*/ 91 h 95"/>
                  <a:gd name="T12" fmla="*/ 46 w 85"/>
                  <a:gd name="T13" fmla="*/ 84 h 95"/>
                  <a:gd name="T14" fmla="*/ 59 w 85"/>
                  <a:gd name="T15" fmla="*/ 93 h 95"/>
                  <a:gd name="T16" fmla="*/ 60 w 85"/>
                  <a:gd name="T17" fmla="*/ 91 h 95"/>
                  <a:gd name="T18" fmla="*/ 75 w 85"/>
                  <a:gd name="T19" fmla="*/ 71 h 95"/>
                  <a:gd name="T20" fmla="*/ 74 w 85"/>
                  <a:gd name="T21" fmla="*/ 71 h 95"/>
                  <a:gd name="T22" fmla="*/ 67 w 85"/>
                  <a:gd name="T23" fmla="*/ 61 h 95"/>
                  <a:gd name="T24" fmla="*/ 44 w 85"/>
                  <a:gd name="T25" fmla="*/ 63 h 95"/>
                  <a:gd name="T26" fmla="*/ 76 w 85"/>
                  <a:gd name="T27" fmla="*/ 17 h 95"/>
                  <a:gd name="T28" fmla="*/ 63 w 85"/>
                  <a:gd name="T29" fmla="*/ 0 h 95"/>
                  <a:gd name="T30" fmla="*/ 54 w 85"/>
                  <a:gd name="T31" fmla="*/ 6 h 95"/>
                  <a:gd name="T32" fmla="*/ 47 w 85"/>
                  <a:gd name="T33" fmla="*/ 1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5">
                    <a:moveTo>
                      <a:pt x="47" y="1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3" y="93"/>
                      <a:pt x="11" y="94"/>
                    </a:cubicBezTo>
                    <a:cubicBezTo>
                      <a:pt x="19" y="95"/>
                      <a:pt x="36" y="91"/>
                      <a:pt x="36" y="91"/>
                    </a:cubicBezTo>
                    <a:cubicBezTo>
                      <a:pt x="36" y="91"/>
                      <a:pt x="39" y="83"/>
                      <a:pt x="46" y="84"/>
                    </a:cubicBezTo>
                    <a:cubicBezTo>
                      <a:pt x="50" y="85"/>
                      <a:pt x="55" y="89"/>
                      <a:pt x="59" y="93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3"/>
                      <a:pt x="85" y="30"/>
                      <a:pt x="76" y="17"/>
                    </a:cubicBezTo>
                    <a:cubicBezTo>
                      <a:pt x="73" y="12"/>
                      <a:pt x="68" y="6"/>
                      <a:pt x="63" y="0"/>
                    </a:cubicBezTo>
                    <a:cubicBezTo>
                      <a:pt x="54" y="6"/>
                      <a:pt x="54" y="6"/>
                      <a:pt x="54" y="6"/>
                    </a:cubicBezTo>
                    <a:lnTo>
                      <a:pt x="47" y="1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0" name="Freeform 106">
                <a:extLst>
                  <a:ext uri="{FF2B5EF4-FFF2-40B4-BE49-F238E27FC236}">
                    <a16:creationId xmlns:a16="http://schemas.microsoft.com/office/drawing/2014/main" id="{EF87420A-B837-4DEF-A38C-4DE41FD72A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0650" y="3433763"/>
                <a:ext cx="177800" cy="169863"/>
              </a:xfrm>
              <a:custGeom>
                <a:avLst/>
                <a:gdLst>
                  <a:gd name="T0" fmla="*/ 51 w 320"/>
                  <a:gd name="T1" fmla="*/ 35 h 305"/>
                  <a:gd name="T2" fmla="*/ 50 w 320"/>
                  <a:gd name="T3" fmla="*/ 50 h 305"/>
                  <a:gd name="T4" fmla="*/ 31 w 320"/>
                  <a:gd name="T5" fmla="*/ 57 h 305"/>
                  <a:gd name="T6" fmla="*/ 31 w 320"/>
                  <a:gd name="T7" fmla="*/ 67 h 305"/>
                  <a:gd name="T8" fmla="*/ 20 w 320"/>
                  <a:gd name="T9" fmla="*/ 75 h 305"/>
                  <a:gd name="T10" fmla="*/ 26 w 320"/>
                  <a:gd name="T11" fmla="*/ 106 h 305"/>
                  <a:gd name="T12" fmla="*/ 14 w 320"/>
                  <a:gd name="T13" fmla="*/ 126 h 305"/>
                  <a:gd name="T14" fmla="*/ 13 w 320"/>
                  <a:gd name="T15" fmla="*/ 143 h 305"/>
                  <a:gd name="T16" fmla="*/ 1 w 320"/>
                  <a:gd name="T17" fmla="*/ 157 h 305"/>
                  <a:gd name="T18" fmla="*/ 6 w 320"/>
                  <a:gd name="T19" fmla="*/ 167 h 305"/>
                  <a:gd name="T20" fmla="*/ 8 w 320"/>
                  <a:gd name="T21" fmla="*/ 200 h 305"/>
                  <a:gd name="T22" fmla="*/ 31 w 320"/>
                  <a:gd name="T23" fmla="*/ 201 h 305"/>
                  <a:gd name="T24" fmla="*/ 41 w 320"/>
                  <a:gd name="T25" fmla="*/ 191 h 305"/>
                  <a:gd name="T26" fmla="*/ 57 w 320"/>
                  <a:gd name="T27" fmla="*/ 211 h 305"/>
                  <a:gd name="T28" fmla="*/ 73 w 320"/>
                  <a:gd name="T29" fmla="*/ 170 h 305"/>
                  <a:gd name="T30" fmla="*/ 89 w 320"/>
                  <a:gd name="T31" fmla="*/ 179 h 305"/>
                  <a:gd name="T32" fmla="*/ 99 w 320"/>
                  <a:gd name="T33" fmla="*/ 194 h 305"/>
                  <a:gd name="T34" fmla="*/ 116 w 320"/>
                  <a:gd name="T35" fmla="*/ 194 h 305"/>
                  <a:gd name="T36" fmla="*/ 128 w 320"/>
                  <a:gd name="T37" fmla="*/ 181 h 305"/>
                  <a:gd name="T38" fmla="*/ 137 w 320"/>
                  <a:gd name="T39" fmla="*/ 194 h 305"/>
                  <a:gd name="T40" fmla="*/ 155 w 320"/>
                  <a:gd name="T41" fmla="*/ 187 h 305"/>
                  <a:gd name="T42" fmla="*/ 165 w 320"/>
                  <a:gd name="T43" fmla="*/ 192 h 305"/>
                  <a:gd name="T44" fmla="*/ 185 w 320"/>
                  <a:gd name="T45" fmla="*/ 193 h 305"/>
                  <a:gd name="T46" fmla="*/ 196 w 320"/>
                  <a:gd name="T47" fmla="*/ 207 h 305"/>
                  <a:gd name="T48" fmla="*/ 216 w 320"/>
                  <a:gd name="T49" fmla="*/ 216 h 305"/>
                  <a:gd name="T50" fmla="*/ 231 w 320"/>
                  <a:gd name="T51" fmla="*/ 242 h 305"/>
                  <a:gd name="T52" fmla="*/ 257 w 320"/>
                  <a:gd name="T53" fmla="*/ 257 h 305"/>
                  <a:gd name="T54" fmla="*/ 262 w 320"/>
                  <a:gd name="T55" fmla="*/ 277 h 305"/>
                  <a:gd name="T56" fmla="*/ 280 w 320"/>
                  <a:gd name="T57" fmla="*/ 283 h 305"/>
                  <a:gd name="T58" fmla="*/ 288 w 320"/>
                  <a:gd name="T59" fmla="*/ 295 h 305"/>
                  <a:gd name="T60" fmla="*/ 304 w 320"/>
                  <a:gd name="T61" fmla="*/ 305 h 305"/>
                  <a:gd name="T62" fmla="*/ 311 w 320"/>
                  <a:gd name="T63" fmla="*/ 293 h 305"/>
                  <a:gd name="T64" fmla="*/ 320 w 320"/>
                  <a:gd name="T65" fmla="*/ 287 h 305"/>
                  <a:gd name="T66" fmla="*/ 304 w 320"/>
                  <a:gd name="T67" fmla="*/ 268 h 305"/>
                  <a:gd name="T68" fmla="*/ 285 w 320"/>
                  <a:gd name="T69" fmla="*/ 264 h 305"/>
                  <a:gd name="T70" fmla="*/ 283 w 320"/>
                  <a:gd name="T71" fmla="*/ 239 h 305"/>
                  <a:gd name="T72" fmla="*/ 241 w 320"/>
                  <a:gd name="T73" fmla="*/ 216 h 305"/>
                  <a:gd name="T74" fmla="*/ 231 w 320"/>
                  <a:gd name="T75" fmla="*/ 181 h 305"/>
                  <a:gd name="T76" fmla="*/ 204 w 320"/>
                  <a:gd name="T77" fmla="*/ 177 h 305"/>
                  <a:gd name="T78" fmla="*/ 190 w 320"/>
                  <a:gd name="T79" fmla="*/ 159 h 305"/>
                  <a:gd name="T80" fmla="*/ 177 w 320"/>
                  <a:gd name="T81" fmla="*/ 165 h 305"/>
                  <a:gd name="T82" fmla="*/ 169 w 320"/>
                  <a:gd name="T83" fmla="*/ 152 h 305"/>
                  <a:gd name="T84" fmla="*/ 157 w 320"/>
                  <a:gd name="T85" fmla="*/ 149 h 305"/>
                  <a:gd name="T86" fmla="*/ 134 w 320"/>
                  <a:gd name="T87" fmla="*/ 117 h 305"/>
                  <a:gd name="T88" fmla="*/ 128 w 320"/>
                  <a:gd name="T89" fmla="*/ 62 h 305"/>
                  <a:gd name="T90" fmla="*/ 100 w 320"/>
                  <a:gd name="T91" fmla="*/ 1 h 305"/>
                  <a:gd name="T92" fmla="*/ 98 w 320"/>
                  <a:gd name="T93" fmla="*/ 0 h 305"/>
                  <a:gd name="T94" fmla="*/ 87 w 320"/>
                  <a:gd name="T95" fmla="*/ 25 h 305"/>
                  <a:gd name="T96" fmla="*/ 51 w 320"/>
                  <a:gd name="T97" fmla="*/ 3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0" h="305">
                    <a:moveTo>
                      <a:pt x="51" y="35"/>
                    </a:moveTo>
                    <a:cubicBezTo>
                      <a:pt x="51" y="35"/>
                      <a:pt x="51" y="43"/>
                      <a:pt x="50" y="50"/>
                    </a:cubicBezTo>
                    <a:cubicBezTo>
                      <a:pt x="49" y="57"/>
                      <a:pt x="31" y="57"/>
                      <a:pt x="31" y="5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20" y="72"/>
                      <a:pt x="20" y="75"/>
                    </a:cubicBezTo>
                    <a:cubicBezTo>
                      <a:pt x="20" y="78"/>
                      <a:pt x="26" y="88"/>
                      <a:pt x="26" y="106"/>
                    </a:cubicBezTo>
                    <a:cubicBezTo>
                      <a:pt x="26" y="124"/>
                      <a:pt x="14" y="126"/>
                      <a:pt x="14" y="126"/>
                    </a:cubicBezTo>
                    <a:cubicBezTo>
                      <a:pt x="14" y="126"/>
                      <a:pt x="13" y="136"/>
                      <a:pt x="13" y="143"/>
                    </a:cubicBezTo>
                    <a:cubicBezTo>
                      <a:pt x="13" y="150"/>
                      <a:pt x="2" y="149"/>
                      <a:pt x="1" y="157"/>
                    </a:cubicBezTo>
                    <a:cubicBezTo>
                      <a:pt x="0" y="165"/>
                      <a:pt x="6" y="167"/>
                      <a:pt x="6" y="167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31" y="201"/>
                      <a:pt x="36" y="191"/>
                      <a:pt x="41" y="191"/>
                    </a:cubicBezTo>
                    <a:cubicBezTo>
                      <a:pt x="46" y="191"/>
                      <a:pt x="49" y="211"/>
                      <a:pt x="57" y="211"/>
                    </a:cubicBezTo>
                    <a:cubicBezTo>
                      <a:pt x="65" y="211"/>
                      <a:pt x="73" y="170"/>
                      <a:pt x="73" y="170"/>
                    </a:cubicBezTo>
                    <a:cubicBezTo>
                      <a:pt x="73" y="170"/>
                      <a:pt x="85" y="177"/>
                      <a:pt x="89" y="179"/>
                    </a:cubicBezTo>
                    <a:cubicBezTo>
                      <a:pt x="93" y="181"/>
                      <a:pt x="99" y="194"/>
                      <a:pt x="99" y="194"/>
                    </a:cubicBezTo>
                    <a:cubicBezTo>
                      <a:pt x="99" y="194"/>
                      <a:pt x="113" y="194"/>
                      <a:pt x="116" y="194"/>
                    </a:cubicBezTo>
                    <a:cubicBezTo>
                      <a:pt x="119" y="194"/>
                      <a:pt x="128" y="181"/>
                      <a:pt x="128" y="181"/>
                    </a:cubicBezTo>
                    <a:cubicBezTo>
                      <a:pt x="128" y="181"/>
                      <a:pt x="134" y="194"/>
                      <a:pt x="137" y="194"/>
                    </a:cubicBezTo>
                    <a:cubicBezTo>
                      <a:pt x="140" y="194"/>
                      <a:pt x="151" y="187"/>
                      <a:pt x="155" y="187"/>
                    </a:cubicBezTo>
                    <a:cubicBezTo>
                      <a:pt x="159" y="187"/>
                      <a:pt x="165" y="192"/>
                      <a:pt x="165" y="192"/>
                    </a:cubicBezTo>
                    <a:cubicBezTo>
                      <a:pt x="185" y="193"/>
                      <a:pt x="185" y="193"/>
                      <a:pt x="185" y="193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207"/>
                      <a:pt x="208" y="208"/>
                      <a:pt x="216" y="216"/>
                    </a:cubicBezTo>
                    <a:cubicBezTo>
                      <a:pt x="224" y="224"/>
                      <a:pt x="227" y="234"/>
                      <a:pt x="231" y="242"/>
                    </a:cubicBezTo>
                    <a:cubicBezTo>
                      <a:pt x="235" y="250"/>
                      <a:pt x="253" y="252"/>
                      <a:pt x="257" y="257"/>
                    </a:cubicBezTo>
                    <a:cubicBezTo>
                      <a:pt x="261" y="262"/>
                      <a:pt x="261" y="271"/>
                      <a:pt x="262" y="277"/>
                    </a:cubicBezTo>
                    <a:cubicBezTo>
                      <a:pt x="263" y="283"/>
                      <a:pt x="280" y="283"/>
                      <a:pt x="280" y="283"/>
                    </a:cubicBezTo>
                    <a:cubicBezTo>
                      <a:pt x="288" y="295"/>
                      <a:pt x="288" y="295"/>
                      <a:pt x="288" y="295"/>
                    </a:cubicBezTo>
                    <a:cubicBezTo>
                      <a:pt x="304" y="305"/>
                      <a:pt x="304" y="305"/>
                      <a:pt x="304" y="305"/>
                    </a:cubicBezTo>
                    <a:cubicBezTo>
                      <a:pt x="311" y="293"/>
                      <a:pt x="311" y="293"/>
                      <a:pt x="311" y="293"/>
                    </a:cubicBezTo>
                    <a:cubicBezTo>
                      <a:pt x="320" y="287"/>
                      <a:pt x="320" y="287"/>
                      <a:pt x="320" y="287"/>
                    </a:cubicBezTo>
                    <a:cubicBezTo>
                      <a:pt x="312" y="277"/>
                      <a:pt x="304" y="268"/>
                      <a:pt x="304" y="268"/>
                    </a:cubicBezTo>
                    <a:cubicBezTo>
                      <a:pt x="304" y="268"/>
                      <a:pt x="287" y="271"/>
                      <a:pt x="285" y="264"/>
                    </a:cubicBezTo>
                    <a:cubicBezTo>
                      <a:pt x="283" y="257"/>
                      <a:pt x="283" y="239"/>
                      <a:pt x="283" y="239"/>
                    </a:cubicBezTo>
                    <a:cubicBezTo>
                      <a:pt x="283" y="239"/>
                      <a:pt x="244" y="225"/>
                      <a:pt x="241" y="216"/>
                    </a:cubicBezTo>
                    <a:cubicBezTo>
                      <a:pt x="238" y="207"/>
                      <a:pt x="238" y="185"/>
                      <a:pt x="231" y="181"/>
                    </a:cubicBezTo>
                    <a:cubicBezTo>
                      <a:pt x="224" y="177"/>
                      <a:pt x="207" y="181"/>
                      <a:pt x="204" y="177"/>
                    </a:cubicBezTo>
                    <a:cubicBezTo>
                      <a:pt x="201" y="173"/>
                      <a:pt x="190" y="159"/>
                      <a:pt x="190" y="159"/>
                    </a:cubicBez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57" y="149"/>
                      <a:pt x="157" y="149"/>
                      <a:pt x="157" y="149"/>
                    </a:cubicBezTo>
                    <a:cubicBezTo>
                      <a:pt x="157" y="149"/>
                      <a:pt x="137" y="129"/>
                      <a:pt x="134" y="117"/>
                    </a:cubicBezTo>
                    <a:cubicBezTo>
                      <a:pt x="131" y="105"/>
                      <a:pt x="135" y="85"/>
                      <a:pt x="128" y="62"/>
                    </a:cubicBezTo>
                    <a:cubicBezTo>
                      <a:pt x="121" y="39"/>
                      <a:pt x="100" y="1"/>
                      <a:pt x="100" y="1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6" y="9"/>
                      <a:pt x="92" y="21"/>
                      <a:pt x="87" y="25"/>
                    </a:cubicBezTo>
                    <a:cubicBezTo>
                      <a:pt x="78" y="33"/>
                      <a:pt x="51" y="35"/>
                      <a:pt x="51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1" name="Freeform 107">
                <a:extLst>
                  <a:ext uri="{FF2B5EF4-FFF2-40B4-BE49-F238E27FC236}">
                    <a16:creationId xmlns:a16="http://schemas.microsoft.com/office/drawing/2014/main" id="{B2612832-764F-435B-A7AD-429552FB8C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14925" y="3527425"/>
                <a:ext cx="396875" cy="344488"/>
              </a:xfrm>
              <a:custGeom>
                <a:avLst/>
                <a:gdLst>
                  <a:gd name="T0" fmla="*/ 75 w 709"/>
                  <a:gd name="T1" fmla="*/ 428 h 615"/>
                  <a:gd name="T2" fmla="*/ 87 w 709"/>
                  <a:gd name="T3" fmla="*/ 442 h 615"/>
                  <a:gd name="T4" fmla="*/ 96 w 709"/>
                  <a:gd name="T5" fmla="*/ 471 h 615"/>
                  <a:gd name="T6" fmla="*/ 133 w 709"/>
                  <a:gd name="T7" fmla="*/ 513 h 615"/>
                  <a:gd name="T8" fmla="*/ 138 w 709"/>
                  <a:gd name="T9" fmla="*/ 545 h 615"/>
                  <a:gd name="T10" fmla="*/ 191 w 709"/>
                  <a:gd name="T11" fmla="*/ 562 h 615"/>
                  <a:gd name="T12" fmla="*/ 282 w 709"/>
                  <a:gd name="T13" fmla="*/ 606 h 615"/>
                  <a:gd name="T14" fmla="*/ 326 w 709"/>
                  <a:gd name="T15" fmla="*/ 601 h 615"/>
                  <a:gd name="T16" fmla="*/ 360 w 709"/>
                  <a:gd name="T17" fmla="*/ 577 h 615"/>
                  <a:gd name="T18" fmla="*/ 388 w 709"/>
                  <a:gd name="T19" fmla="*/ 585 h 615"/>
                  <a:gd name="T20" fmla="*/ 410 w 709"/>
                  <a:gd name="T21" fmla="*/ 582 h 615"/>
                  <a:gd name="T22" fmla="*/ 434 w 709"/>
                  <a:gd name="T23" fmla="*/ 574 h 615"/>
                  <a:gd name="T24" fmla="*/ 480 w 709"/>
                  <a:gd name="T25" fmla="*/ 549 h 615"/>
                  <a:gd name="T26" fmla="*/ 569 w 709"/>
                  <a:gd name="T27" fmla="*/ 535 h 615"/>
                  <a:gd name="T28" fmla="*/ 661 w 709"/>
                  <a:gd name="T29" fmla="*/ 373 h 615"/>
                  <a:gd name="T30" fmla="*/ 527 w 709"/>
                  <a:gd name="T31" fmla="*/ 320 h 615"/>
                  <a:gd name="T32" fmla="*/ 491 w 709"/>
                  <a:gd name="T33" fmla="*/ 295 h 615"/>
                  <a:gd name="T34" fmla="*/ 462 w 709"/>
                  <a:gd name="T35" fmla="*/ 246 h 615"/>
                  <a:gd name="T36" fmla="*/ 454 w 709"/>
                  <a:gd name="T37" fmla="*/ 230 h 615"/>
                  <a:gd name="T38" fmla="*/ 454 w 709"/>
                  <a:gd name="T39" fmla="*/ 201 h 615"/>
                  <a:gd name="T40" fmla="*/ 419 w 709"/>
                  <a:gd name="T41" fmla="*/ 211 h 615"/>
                  <a:gd name="T42" fmla="*/ 421 w 709"/>
                  <a:gd name="T43" fmla="*/ 164 h 615"/>
                  <a:gd name="T44" fmla="*/ 431 w 709"/>
                  <a:gd name="T45" fmla="*/ 113 h 615"/>
                  <a:gd name="T46" fmla="*/ 408 w 709"/>
                  <a:gd name="T47" fmla="*/ 87 h 615"/>
                  <a:gd name="T48" fmla="*/ 367 w 709"/>
                  <a:gd name="T49" fmla="*/ 46 h 615"/>
                  <a:gd name="T50" fmla="*/ 336 w 709"/>
                  <a:gd name="T51" fmla="*/ 23 h 615"/>
                  <a:gd name="T52" fmla="*/ 306 w 709"/>
                  <a:gd name="T53" fmla="*/ 17 h 615"/>
                  <a:gd name="T54" fmla="*/ 279 w 709"/>
                  <a:gd name="T55" fmla="*/ 11 h 615"/>
                  <a:gd name="T56" fmla="*/ 250 w 709"/>
                  <a:gd name="T57" fmla="*/ 24 h 615"/>
                  <a:gd name="T58" fmla="*/ 224 w 709"/>
                  <a:gd name="T59" fmla="*/ 0 h 615"/>
                  <a:gd name="T60" fmla="*/ 192 w 709"/>
                  <a:gd name="T61" fmla="*/ 21 h 615"/>
                  <a:gd name="T62" fmla="*/ 159 w 709"/>
                  <a:gd name="T63" fmla="*/ 30 h 615"/>
                  <a:gd name="T64" fmla="*/ 143 w 709"/>
                  <a:gd name="T65" fmla="*/ 88 h 615"/>
                  <a:gd name="T66" fmla="*/ 123 w 709"/>
                  <a:gd name="T67" fmla="*/ 116 h 615"/>
                  <a:gd name="T68" fmla="*/ 110 w 709"/>
                  <a:gd name="T69" fmla="*/ 155 h 615"/>
                  <a:gd name="T70" fmla="*/ 96 w 709"/>
                  <a:gd name="T71" fmla="*/ 179 h 615"/>
                  <a:gd name="T72" fmla="*/ 90 w 709"/>
                  <a:gd name="T73" fmla="*/ 221 h 615"/>
                  <a:gd name="T74" fmla="*/ 71 w 709"/>
                  <a:gd name="T75" fmla="*/ 215 h 615"/>
                  <a:gd name="T76" fmla="*/ 65 w 709"/>
                  <a:gd name="T77" fmla="*/ 256 h 615"/>
                  <a:gd name="T78" fmla="*/ 54 w 709"/>
                  <a:gd name="T79" fmla="*/ 305 h 615"/>
                  <a:gd name="T80" fmla="*/ 36 w 709"/>
                  <a:gd name="T81" fmla="*/ 351 h 615"/>
                  <a:gd name="T82" fmla="*/ 8 w 709"/>
                  <a:gd name="T83" fmla="*/ 345 h 615"/>
                  <a:gd name="T84" fmla="*/ 3 w 709"/>
                  <a:gd name="T85" fmla="*/ 383 h 615"/>
                  <a:gd name="T86" fmla="*/ 55 w 709"/>
                  <a:gd name="T87" fmla="*/ 40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9" h="615">
                    <a:moveTo>
                      <a:pt x="60" y="425"/>
                    </a:moveTo>
                    <a:cubicBezTo>
                      <a:pt x="64" y="430"/>
                      <a:pt x="75" y="428"/>
                      <a:pt x="75" y="428"/>
                    </a:cubicBezTo>
                    <a:cubicBezTo>
                      <a:pt x="78" y="441"/>
                      <a:pt x="78" y="441"/>
                      <a:pt x="78" y="441"/>
                    </a:cubicBezTo>
                    <a:cubicBezTo>
                      <a:pt x="87" y="442"/>
                      <a:pt x="87" y="442"/>
                      <a:pt x="87" y="442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96" y="471"/>
                      <a:pt x="96" y="471"/>
                      <a:pt x="96" y="471"/>
                    </a:cubicBezTo>
                    <a:cubicBezTo>
                      <a:pt x="96" y="471"/>
                      <a:pt x="98" y="498"/>
                      <a:pt x="108" y="506"/>
                    </a:cubicBezTo>
                    <a:cubicBezTo>
                      <a:pt x="118" y="514"/>
                      <a:pt x="128" y="505"/>
                      <a:pt x="133" y="513"/>
                    </a:cubicBezTo>
                    <a:cubicBezTo>
                      <a:pt x="138" y="521"/>
                      <a:pt x="137" y="535"/>
                      <a:pt x="137" y="535"/>
                    </a:cubicBezTo>
                    <a:cubicBezTo>
                      <a:pt x="138" y="545"/>
                      <a:pt x="138" y="545"/>
                      <a:pt x="138" y="545"/>
                    </a:cubicBezTo>
                    <a:cubicBezTo>
                      <a:pt x="144" y="560"/>
                      <a:pt x="144" y="560"/>
                      <a:pt x="144" y="560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242" y="602"/>
                      <a:pt x="242" y="602"/>
                      <a:pt x="242" y="602"/>
                    </a:cubicBezTo>
                    <a:cubicBezTo>
                      <a:pt x="242" y="602"/>
                      <a:pt x="269" y="604"/>
                      <a:pt x="282" y="606"/>
                    </a:cubicBezTo>
                    <a:cubicBezTo>
                      <a:pt x="295" y="608"/>
                      <a:pt x="313" y="615"/>
                      <a:pt x="313" y="615"/>
                    </a:cubicBezTo>
                    <a:cubicBezTo>
                      <a:pt x="326" y="601"/>
                      <a:pt x="326" y="601"/>
                      <a:pt x="326" y="601"/>
                    </a:cubicBezTo>
                    <a:cubicBezTo>
                      <a:pt x="326" y="601"/>
                      <a:pt x="324" y="597"/>
                      <a:pt x="331" y="591"/>
                    </a:cubicBezTo>
                    <a:cubicBezTo>
                      <a:pt x="338" y="585"/>
                      <a:pt x="360" y="577"/>
                      <a:pt x="360" y="577"/>
                    </a:cubicBezTo>
                    <a:cubicBezTo>
                      <a:pt x="372" y="568"/>
                      <a:pt x="372" y="568"/>
                      <a:pt x="372" y="568"/>
                    </a:cubicBezTo>
                    <a:cubicBezTo>
                      <a:pt x="388" y="585"/>
                      <a:pt x="388" y="585"/>
                      <a:pt x="388" y="585"/>
                    </a:cubicBezTo>
                    <a:cubicBezTo>
                      <a:pt x="406" y="586"/>
                      <a:pt x="406" y="586"/>
                      <a:pt x="406" y="586"/>
                    </a:cubicBezTo>
                    <a:cubicBezTo>
                      <a:pt x="410" y="582"/>
                      <a:pt x="410" y="582"/>
                      <a:pt x="410" y="582"/>
                    </a:cubicBezTo>
                    <a:cubicBezTo>
                      <a:pt x="426" y="588"/>
                      <a:pt x="426" y="588"/>
                      <a:pt x="426" y="588"/>
                    </a:cubicBezTo>
                    <a:cubicBezTo>
                      <a:pt x="426" y="588"/>
                      <a:pt x="426" y="577"/>
                      <a:pt x="434" y="574"/>
                    </a:cubicBezTo>
                    <a:cubicBezTo>
                      <a:pt x="442" y="571"/>
                      <a:pt x="467" y="573"/>
                      <a:pt x="473" y="567"/>
                    </a:cubicBezTo>
                    <a:cubicBezTo>
                      <a:pt x="479" y="561"/>
                      <a:pt x="480" y="549"/>
                      <a:pt x="480" y="549"/>
                    </a:cubicBezTo>
                    <a:cubicBezTo>
                      <a:pt x="480" y="549"/>
                      <a:pt x="505" y="537"/>
                      <a:pt x="513" y="535"/>
                    </a:cubicBezTo>
                    <a:cubicBezTo>
                      <a:pt x="521" y="533"/>
                      <a:pt x="569" y="535"/>
                      <a:pt x="569" y="535"/>
                    </a:cubicBezTo>
                    <a:cubicBezTo>
                      <a:pt x="709" y="370"/>
                      <a:pt x="709" y="370"/>
                      <a:pt x="709" y="370"/>
                    </a:cubicBezTo>
                    <a:cubicBezTo>
                      <a:pt x="661" y="373"/>
                      <a:pt x="661" y="373"/>
                      <a:pt x="661" y="373"/>
                    </a:cubicBezTo>
                    <a:cubicBezTo>
                      <a:pt x="661" y="373"/>
                      <a:pt x="628" y="353"/>
                      <a:pt x="609" y="347"/>
                    </a:cubicBezTo>
                    <a:cubicBezTo>
                      <a:pt x="590" y="341"/>
                      <a:pt x="538" y="328"/>
                      <a:pt x="527" y="320"/>
                    </a:cubicBezTo>
                    <a:cubicBezTo>
                      <a:pt x="516" y="312"/>
                      <a:pt x="506" y="295"/>
                      <a:pt x="506" y="295"/>
                    </a:cubicBezTo>
                    <a:cubicBezTo>
                      <a:pt x="491" y="295"/>
                      <a:pt x="491" y="295"/>
                      <a:pt x="491" y="295"/>
                    </a:cubicBezTo>
                    <a:cubicBezTo>
                      <a:pt x="491" y="295"/>
                      <a:pt x="487" y="278"/>
                      <a:pt x="481" y="270"/>
                    </a:cubicBezTo>
                    <a:cubicBezTo>
                      <a:pt x="475" y="262"/>
                      <a:pt x="462" y="246"/>
                      <a:pt x="462" y="246"/>
                    </a:cubicBezTo>
                    <a:cubicBezTo>
                      <a:pt x="463" y="238"/>
                      <a:pt x="463" y="238"/>
                      <a:pt x="463" y="238"/>
                    </a:cubicBezTo>
                    <a:cubicBezTo>
                      <a:pt x="454" y="230"/>
                      <a:pt x="454" y="230"/>
                      <a:pt x="454" y="230"/>
                    </a:cubicBezTo>
                    <a:cubicBezTo>
                      <a:pt x="467" y="210"/>
                      <a:pt x="467" y="210"/>
                      <a:pt x="467" y="210"/>
                    </a:cubicBezTo>
                    <a:cubicBezTo>
                      <a:pt x="463" y="206"/>
                      <a:pt x="458" y="202"/>
                      <a:pt x="454" y="201"/>
                    </a:cubicBezTo>
                    <a:cubicBezTo>
                      <a:pt x="447" y="200"/>
                      <a:pt x="444" y="208"/>
                      <a:pt x="444" y="208"/>
                    </a:cubicBezTo>
                    <a:cubicBezTo>
                      <a:pt x="444" y="208"/>
                      <a:pt x="427" y="212"/>
                      <a:pt x="419" y="211"/>
                    </a:cubicBezTo>
                    <a:cubicBezTo>
                      <a:pt x="411" y="210"/>
                      <a:pt x="408" y="173"/>
                      <a:pt x="408" y="173"/>
                    </a:cubicBezTo>
                    <a:cubicBezTo>
                      <a:pt x="421" y="164"/>
                      <a:pt x="421" y="164"/>
                      <a:pt x="421" y="164"/>
                    </a:cubicBezTo>
                    <a:cubicBezTo>
                      <a:pt x="439" y="125"/>
                      <a:pt x="439" y="125"/>
                      <a:pt x="439" y="125"/>
                    </a:cubicBezTo>
                    <a:cubicBezTo>
                      <a:pt x="431" y="113"/>
                      <a:pt x="431" y="113"/>
                      <a:pt x="431" y="113"/>
                    </a:cubicBezTo>
                    <a:cubicBezTo>
                      <a:pt x="431" y="113"/>
                      <a:pt x="414" y="113"/>
                      <a:pt x="413" y="107"/>
                    </a:cubicBezTo>
                    <a:cubicBezTo>
                      <a:pt x="412" y="101"/>
                      <a:pt x="412" y="92"/>
                      <a:pt x="408" y="87"/>
                    </a:cubicBezTo>
                    <a:cubicBezTo>
                      <a:pt x="404" y="82"/>
                      <a:pt x="386" y="80"/>
                      <a:pt x="382" y="72"/>
                    </a:cubicBezTo>
                    <a:cubicBezTo>
                      <a:pt x="378" y="64"/>
                      <a:pt x="375" y="54"/>
                      <a:pt x="367" y="46"/>
                    </a:cubicBezTo>
                    <a:cubicBezTo>
                      <a:pt x="359" y="38"/>
                      <a:pt x="347" y="37"/>
                      <a:pt x="347" y="37"/>
                    </a:cubicBezTo>
                    <a:cubicBezTo>
                      <a:pt x="336" y="23"/>
                      <a:pt x="336" y="23"/>
                      <a:pt x="336" y="23"/>
                    </a:cubicBezTo>
                    <a:cubicBezTo>
                      <a:pt x="316" y="22"/>
                      <a:pt x="316" y="22"/>
                      <a:pt x="316" y="22"/>
                    </a:cubicBezTo>
                    <a:cubicBezTo>
                      <a:pt x="316" y="22"/>
                      <a:pt x="310" y="17"/>
                      <a:pt x="306" y="17"/>
                    </a:cubicBezTo>
                    <a:cubicBezTo>
                      <a:pt x="302" y="17"/>
                      <a:pt x="291" y="24"/>
                      <a:pt x="288" y="24"/>
                    </a:cubicBezTo>
                    <a:cubicBezTo>
                      <a:pt x="285" y="24"/>
                      <a:pt x="279" y="11"/>
                      <a:pt x="279" y="11"/>
                    </a:cubicBezTo>
                    <a:cubicBezTo>
                      <a:pt x="279" y="11"/>
                      <a:pt x="270" y="24"/>
                      <a:pt x="267" y="24"/>
                    </a:cubicBezTo>
                    <a:cubicBezTo>
                      <a:pt x="264" y="24"/>
                      <a:pt x="250" y="24"/>
                      <a:pt x="250" y="24"/>
                    </a:cubicBezTo>
                    <a:cubicBezTo>
                      <a:pt x="250" y="24"/>
                      <a:pt x="244" y="11"/>
                      <a:pt x="240" y="9"/>
                    </a:cubicBezTo>
                    <a:cubicBezTo>
                      <a:pt x="236" y="7"/>
                      <a:pt x="224" y="0"/>
                      <a:pt x="224" y="0"/>
                    </a:cubicBezTo>
                    <a:cubicBezTo>
                      <a:pt x="224" y="0"/>
                      <a:pt x="216" y="41"/>
                      <a:pt x="208" y="41"/>
                    </a:cubicBezTo>
                    <a:cubicBezTo>
                      <a:pt x="200" y="41"/>
                      <a:pt x="197" y="21"/>
                      <a:pt x="192" y="21"/>
                    </a:cubicBezTo>
                    <a:cubicBezTo>
                      <a:pt x="187" y="21"/>
                      <a:pt x="182" y="31"/>
                      <a:pt x="182" y="3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60"/>
                      <a:pt x="159" y="60"/>
                      <a:pt x="159" y="60"/>
                    </a:cubicBezTo>
                    <a:cubicBezTo>
                      <a:pt x="159" y="60"/>
                      <a:pt x="143" y="80"/>
                      <a:pt x="143" y="88"/>
                    </a:cubicBezTo>
                    <a:cubicBezTo>
                      <a:pt x="143" y="96"/>
                      <a:pt x="145" y="114"/>
                      <a:pt x="145" y="114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6"/>
                      <a:pt x="112" y="130"/>
                      <a:pt x="111" y="135"/>
                    </a:cubicBezTo>
                    <a:cubicBezTo>
                      <a:pt x="110" y="140"/>
                      <a:pt x="115" y="150"/>
                      <a:pt x="110" y="155"/>
                    </a:cubicBezTo>
                    <a:cubicBezTo>
                      <a:pt x="105" y="160"/>
                      <a:pt x="94" y="164"/>
                      <a:pt x="94" y="164"/>
                    </a:cubicBezTo>
                    <a:cubicBezTo>
                      <a:pt x="96" y="179"/>
                      <a:pt x="96" y="179"/>
                      <a:pt x="96" y="179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89" y="190"/>
                      <a:pt x="96" y="213"/>
                      <a:pt x="90" y="221"/>
                    </a:cubicBezTo>
                    <a:cubicBezTo>
                      <a:pt x="84" y="229"/>
                      <a:pt x="78" y="226"/>
                      <a:pt x="78" y="226"/>
                    </a:cubicBezTo>
                    <a:cubicBezTo>
                      <a:pt x="78" y="226"/>
                      <a:pt x="76" y="215"/>
                      <a:pt x="71" y="215"/>
                    </a:cubicBezTo>
                    <a:cubicBezTo>
                      <a:pt x="66" y="215"/>
                      <a:pt x="60" y="228"/>
                      <a:pt x="60" y="235"/>
                    </a:cubicBezTo>
                    <a:cubicBezTo>
                      <a:pt x="60" y="242"/>
                      <a:pt x="66" y="253"/>
                      <a:pt x="65" y="256"/>
                    </a:cubicBezTo>
                    <a:cubicBezTo>
                      <a:pt x="64" y="259"/>
                      <a:pt x="49" y="270"/>
                      <a:pt x="48" y="278"/>
                    </a:cubicBezTo>
                    <a:cubicBezTo>
                      <a:pt x="47" y="286"/>
                      <a:pt x="54" y="305"/>
                      <a:pt x="54" y="305"/>
                    </a:cubicBezTo>
                    <a:cubicBezTo>
                      <a:pt x="54" y="305"/>
                      <a:pt x="57" y="336"/>
                      <a:pt x="50" y="341"/>
                    </a:cubicBezTo>
                    <a:cubicBezTo>
                      <a:pt x="43" y="346"/>
                      <a:pt x="36" y="351"/>
                      <a:pt x="36" y="351"/>
                    </a:cubicBezTo>
                    <a:cubicBezTo>
                      <a:pt x="31" y="346"/>
                      <a:pt x="31" y="346"/>
                      <a:pt x="31" y="346"/>
                    </a:cubicBezTo>
                    <a:cubicBezTo>
                      <a:pt x="8" y="345"/>
                      <a:pt x="8" y="345"/>
                      <a:pt x="8" y="345"/>
                    </a:cubicBezTo>
                    <a:cubicBezTo>
                      <a:pt x="10" y="361"/>
                      <a:pt x="10" y="361"/>
                      <a:pt x="10" y="361"/>
                    </a:cubicBezTo>
                    <a:cubicBezTo>
                      <a:pt x="10" y="361"/>
                      <a:pt x="0" y="378"/>
                      <a:pt x="3" y="383"/>
                    </a:cubicBezTo>
                    <a:cubicBezTo>
                      <a:pt x="6" y="388"/>
                      <a:pt x="22" y="382"/>
                      <a:pt x="30" y="386"/>
                    </a:cubicBezTo>
                    <a:cubicBezTo>
                      <a:pt x="38" y="390"/>
                      <a:pt x="55" y="405"/>
                      <a:pt x="55" y="405"/>
                    </a:cubicBezTo>
                    <a:cubicBezTo>
                      <a:pt x="55" y="405"/>
                      <a:pt x="56" y="420"/>
                      <a:pt x="60" y="4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2" name="Freeform 108">
                <a:extLst>
                  <a:ext uri="{FF2B5EF4-FFF2-40B4-BE49-F238E27FC236}">
                    <a16:creationId xmlns:a16="http://schemas.microsoft.com/office/drawing/2014/main" id="{2D9280E2-37F2-4C09-8DD6-CFB3C07233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8388" y="3022600"/>
                <a:ext cx="296862" cy="306388"/>
              </a:xfrm>
              <a:custGeom>
                <a:avLst/>
                <a:gdLst>
                  <a:gd name="T0" fmla="*/ 11 w 530"/>
                  <a:gd name="T1" fmla="*/ 13 h 546"/>
                  <a:gd name="T2" fmla="*/ 7 w 530"/>
                  <a:gd name="T3" fmla="*/ 34 h 546"/>
                  <a:gd name="T4" fmla="*/ 17 w 530"/>
                  <a:gd name="T5" fmla="*/ 54 h 546"/>
                  <a:gd name="T6" fmla="*/ 3 w 530"/>
                  <a:gd name="T7" fmla="*/ 82 h 546"/>
                  <a:gd name="T8" fmla="*/ 21 w 530"/>
                  <a:gd name="T9" fmla="*/ 120 h 546"/>
                  <a:gd name="T10" fmla="*/ 34 w 530"/>
                  <a:gd name="T11" fmla="*/ 518 h 546"/>
                  <a:gd name="T12" fmla="*/ 320 w 530"/>
                  <a:gd name="T13" fmla="*/ 522 h 546"/>
                  <a:gd name="T14" fmla="*/ 329 w 530"/>
                  <a:gd name="T15" fmla="*/ 510 h 546"/>
                  <a:gd name="T16" fmla="*/ 334 w 530"/>
                  <a:gd name="T17" fmla="*/ 518 h 546"/>
                  <a:gd name="T18" fmla="*/ 413 w 530"/>
                  <a:gd name="T19" fmla="*/ 521 h 546"/>
                  <a:gd name="T20" fmla="*/ 438 w 530"/>
                  <a:gd name="T21" fmla="*/ 539 h 546"/>
                  <a:gd name="T22" fmla="*/ 460 w 530"/>
                  <a:gd name="T23" fmla="*/ 508 h 546"/>
                  <a:gd name="T24" fmla="*/ 482 w 530"/>
                  <a:gd name="T25" fmla="*/ 505 h 546"/>
                  <a:gd name="T26" fmla="*/ 492 w 530"/>
                  <a:gd name="T27" fmla="*/ 478 h 546"/>
                  <a:gd name="T28" fmla="*/ 509 w 530"/>
                  <a:gd name="T29" fmla="*/ 477 h 546"/>
                  <a:gd name="T30" fmla="*/ 525 w 530"/>
                  <a:gd name="T31" fmla="*/ 462 h 546"/>
                  <a:gd name="T32" fmla="*/ 520 w 530"/>
                  <a:gd name="T33" fmla="*/ 445 h 546"/>
                  <a:gd name="T34" fmla="*/ 518 w 530"/>
                  <a:gd name="T35" fmla="*/ 416 h 546"/>
                  <a:gd name="T36" fmla="*/ 530 w 530"/>
                  <a:gd name="T37" fmla="*/ 415 h 546"/>
                  <a:gd name="T38" fmla="*/ 490 w 530"/>
                  <a:gd name="T39" fmla="*/ 369 h 546"/>
                  <a:gd name="T40" fmla="*/ 469 w 530"/>
                  <a:gd name="T41" fmla="*/ 315 h 546"/>
                  <a:gd name="T42" fmla="*/ 448 w 530"/>
                  <a:gd name="T43" fmla="*/ 288 h 546"/>
                  <a:gd name="T44" fmla="*/ 440 w 530"/>
                  <a:gd name="T45" fmla="*/ 252 h 546"/>
                  <a:gd name="T46" fmla="*/ 415 w 530"/>
                  <a:gd name="T47" fmla="*/ 225 h 546"/>
                  <a:gd name="T48" fmla="*/ 412 w 530"/>
                  <a:gd name="T49" fmla="*/ 204 h 546"/>
                  <a:gd name="T50" fmla="*/ 378 w 530"/>
                  <a:gd name="T51" fmla="*/ 161 h 546"/>
                  <a:gd name="T52" fmla="*/ 368 w 530"/>
                  <a:gd name="T53" fmla="*/ 147 h 546"/>
                  <a:gd name="T54" fmla="*/ 368 w 530"/>
                  <a:gd name="T55" fmla="*/ 126 h 546"/>
                  <a:gd name="T56" fmla="*/ 350 w 530"/>
                  <a:gd name="T57" fmla="*/ 112 h 546"/>
                  <a:gd name="T58" fmla="*/ 361 w 530"/>
                  <a:gd name="T59" fmla="*/ 99 h 546"/>
                  <a:gd name="T60" fmla="*/ 373 w 530"/>
                  <a:gd name="T61" fmla="*/ 107 h 546"/>
                  <a:gd name="T62" fmla="*/ 381 w 530"/>
                  <a:gd name="T63" fmla="*/ 130 h 546"/>
                  <a:gd name="T64" fmla="*/ 395 w 530"/>
                  <a:gd name="T65" fmla="*/ 145 h 546"/>
                  <a:gd name="T66" fmla="*/ 394 w 530"/>
                  <a:gd name="T67" fmla="*/ 162 h 546"/>
                  <a:gd name="T68" fmla="*/ 438 w 530"/>
                  <a:gd name="T69" fmla="*/ 207 h 546"/>
                  <a:gd name="T70" fmla="*/ 456 w 530"/>
                  <a:gd name="T71" fmla="*/ 195 h 546"/>
                  <a:gd name="T72" fmla="*/ 449 w 530"/>
                  <a:gd name="T73" fmla="*/ 183 h 546"/>
                  <a:gd name="T74" fmla="*/ 462 w 530"/>
                  <a:gd name="T75" fmla="*/ 143 h 546"/>
                  <a:gd name="T76" fmla="*/ 471 w 530"/>
                  <a:gd name="T77" fmla="*/ 112 h 546"/>
                  <a:gd name="T78" fmla="*/ 435 w 530"/>
                  <a:gd name="T79" fmla="*/ 19 h 546"/>
                  <a:gd name="T80" fmla="*/ 388 w 530"/>
                  <a:gd name="T81" fmla="*/ 30 h 546"/>
                  <a:gd name="T82" fmla="*/ 373 w 530"/>
                  <a:gd name="T83" fmla="*/ 22 h 546"/>
                  <a:gd name="T84" fmla="*/ 350 w 530"/>
                  <a:gd name="T85" fmla="*/ 26 h 546"/>
                  <a:gd name="T86" fmla="*/ 325 w 530"/>
                  <a:gd name="T87" fmla="*/ 7 h 546"/>
                  <a:gd name="T88" fmla="*/ 288 w 530"/>
                  <a:gd name="T89" fmla="*/ 14 h 546"/>
                  <a:gd name="T90" fmla="*/ 262 w 530"/>
                  <a:gd name="T91" fmla="*/ 11 h 546"/>
                  <a:gd name="T92" fmla="*/ 243 w 530"/>
                  <a:gd name="T93" fmla="*/ 30 h 546"/>
                  <a:gd name="T94" fmla="*/ 227 w 530"/>
                  <a:gd name="T95" fmla="*/ 30 h 546"/>
                  <a:gd name="T96" fmla="*/ 210 w 530"/>
                  <a:gd name="T97" fmla="*/ 43 h 546"/>
                  <a:gd name="T98" fmla="*/ 170 w 530"/>
                  <a:gd name="T99" fmla="*/ 29 h 546"/>
                  <a:gd name="T100" fmla="*/ 140 w 530"/>
                  <a:gd name="T101" fmla="*/ 29 h 546"/>
                  <a:gd name="T102" fmla="*/ 112 w 530"/>
                  <a:gd name="T103" fmla="*/ 13 h 546"/>
                  <a:gd name="T104" fmla="*/ 89 w 530"/>
                  <a:gd name="T105" fmla="*/ 12 h 546"/>
                  <a:gd name="T106" fmla="*/ 60 w 530"/>
                  <a:gd name="T107" fmla="*/ 1 h 546"/>
                  <a:gd name="T108" fmla="*/ 31 w 530"/>
                  <a:gd name="T109" fmla="*/ 6 h 546"/>
                  <a:gd name="T110" fmla="*/ 24 w 530"/>
                  <a:gd name="T111" fmla="*/ 0 h 546"/>
                  <a:gd name="T112" fmla="*/ 11 w 530"/>
                  <a:gd name="T113" fmla="*/ 13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0" h="546">
                    <a:moveTo>
                      <a:pt x="11" y="13"/>
                    </a:moveTo>
                    <a:cubicBezTo>
                      <a:pt x="6" y="16"/>
                      <a:pt x="6" y="30"/>
                      <a:pt x="7" y="34"/>
                    </a:cubicBezTo>
                    <a:cubicBezTo>
                      <a:pt x="8" y="38"/>
                      <a:pt x="20" y="45"/>
                      <a:pt x="17" y="54"/>
                    </a:cubicBezTo>
                    <a:cubicBezTo>
                      <a:pt x="14" y="63"/>
                      <a:pt x="0" y="75"/>
                      <a:pt x="3" y="82"/>
                    </a:cubicBezTo>
                    <a:cubicBezTo>
                      <a:pt x="6" y="89"/>
                      <a:pt x="21" y="107"/>
                      <a:pt x="21" y="120"/>
                    </a:cubicBezTo>
                    <a:cubicBezTo>
                      <a:pt x="21" y="133"/>
                      <a:pt x="34" y="518"/>
                      <a:pt x="34" y="518"/>
                    </a:cubicBezTo>
                    <a:cubicBezTo>
                      <a:pt x="320" y="522"/>
                      <a:pt x="320" y="522"/>
                      <a:pt x="320" y="522"/>
                    </a:cubicBezTo>
                    <a:cubicBezTo>
                      <a:pt x="320" y="522"/>
                      <a:pt x="322" y="512"/>
                      <a:pt x="329" y="510"/>
                    </a:cubicBezTo>
                    <a:cubicBezTo>
                      <a:pt x="336" y="508"/>
                      <a:pt x="334" y="518"/>
                      <a:pt x="334" y="518"/>
                    </a:cubicBezTo>
                    <a:cubicBezTo>
                      <a:pt x="413" y="521"/>
                      <a:pt x="413" y="521"/>
                      <a:pt x="413" y="521"/>
                    </a:cubicBezTo>
                    <a:cubicBezTo>
                      <a:pt x="413" y="521"/>
                      <a:pt x="425" y="546"/>
                      <a:pt x="438" y="539"/>
                    </a:cubicBezTo>
                    <a:cubicBezTo>
                      <a:pt x="451" y="532"/>
                      <a:pt x="450" y="511"/>
                      <a:pt x="460" y="508"/>
                    </a:cubicBezTo>
                    <a:cubicBezTo>
                      <a:pt x="470" y="505"/>
                      <a:pt x="472" y="509"/>
                      <a:pt x="482" y="505"/>
                    </a:cubicBezTo>
                    <a:cubicBezTo>
                      <a:pt x="492" y="501"/>
                      <a:pt x="492" y="478"/>
                      <a:pt x="492" y="478"/>
                    </a:cubicBezTo>
                    <a:cubicBezTo>
                      <a:pt x="509" y="477"/>
                      <a:pt x="509" y="477"/>
                      <a:pt x="509" y="477"/>
                    </a:cubicBezTo>
                    <a:cubicBezTo>
                      <a:pt x="525" y="462"/>
                      <a:pt x="525" y="462"/>
                      <a:pt x="525" y="462"/>
                    </a:cubicBezTo>
                    <a:cubicBezTo>
                      <a:pt x="522" y="456"/>
                      <a:pt x="520" y="450"/>
                      <a:pt x="520" y="445"/>
                    </a:cubicBezTo>
                    <a:cubicBezTo>
                      <a:pt x="519" y="430"/>
                      <a:pt x="518" y="416"/>
                      <a:pt x="518" y="416"/>
                    </a:cubicBezTo>
                    <a:cubicBezTo>
                      <a:pt x="530" y="415"/>
                      <a:pt x="530" y="415"/>
                      <a:pt x="530" y="415"/>
                    </a:cubicBezTo>
                    <a:cubicBezTo>
                      <a:pt x="530" y="415"/>
                      <a:pt x="503" y="397"/>
                      <a:pt x="490" y="369"/>
                    </a:cubicBezTo>
                    <a:cubicBezTo>
                      <a:pt x="477" y="341"/>
                      <a:pt x="478" y="326"/>
                      <a:pt x="469" y="315"/>
                    </a:cubicBezTo>
                    <a:cubicBezTo>
                      <a:pt x="460" y="304"/>
                      <a:pt x="456" y="302"/>
                      <a:pt x="448" y="288"/>
                    </a:cubicBezTo>
                    <a:cubicBezTo>
                      <a:pt x="440" y="274"/>
                      <a:pt x="440" y="252"/>
                      <a:pt x="440" y="252"/>
                    </a:cubicBezTo>
                    <a:cubicBezTo>
                      <a:pt x="415" y="225"/>
                      <a:pt x="415" y="225"/>
                      <a:pt x="415" y="225"/>
                    </a:cubicBezTo>
                    <a:cubicBezTo>
                      <a:pt x="415" y="225"/>
                      <a:pt x="418" y="216"/>
                      <a:pt x="412" y="204"/>
                    </a:cubicBezTo>
                    <a:cubicBezTo>
                      <a:pt x="406" y="192"/>
                      <a:pt x="380" y="170"/>
                      <a:pt x="378" y="161"/>
                    </a:cubicBezTo>
                    <a:cubicBezTo>
                      <a:pt x="376" y="152"/>
                      <a:pt x="368" y="147"/>
                      <a:pt x="368" y="147"/>
                    </a:cubicBezTo>
                    <a:cubicBezTo>
                      <a:pt x="368" y="147"/>
                      <a:pt x="376" y="137"/>
                      <a:pt x="368" y="126"/>
                    </a:cubicBezTo>
                    <a:cubicBezTo>
                      <a:pt x="360" y="115"/>
                      <a:pt x="350" y="112"/>
                      <a:pt x="350" y="112"/>
                    </a:cubicBezTo>
                    <a:cubicBezTo>
                      <a:pt x="361" y="99"/>
                      <a:pt x="361" y="99"/>
                      <a:pt x="361" y="99"/>
                    </a:cubicBezTo>
                    <a:cubicBezTo>
                      <a:pt x="373" y="107"/>
                      <a:pt x="373" y="107"/>
                      <a:pt x="373" y="107"/>
                    </a:cubicBezTo>
                    <a:cubicBezTo>
                      <a:pt x="373" y="107"/>
                      <a:pt x="372" y="124"/>
                      <a:pt x="381" y="130"/>
                    </a:cubicBezTo>
                    <a:cubicBezTo>
                      <a:pt x="390" y="136"/>
                      <a:pt x="395" y="145"/>
                      <a:pt x="395" y="145"/>
                    </a:cubicBezTo>
                    <a:cubicBezTo>
                      <a:pt x="394" y="162"/>
                      <a:pt x="394" y="162"/>
                      <a:pt x="394" y="162"/>
                    </a:cubicBezTo>
                    <a:cubicBezTo>
                      <a:pt x="394" y="162"/>
                      <a:pt x="426" y="214"/>
                      <a:pt x="438" y="207"/>
                    </a:cubicBezTo>
                    <a:cubicBezTo>
                      <a:pt x="450" y="200"/>
                      <a:pt x="456" y="195"/>
                      <a:pt x="456" y="195"/>
                    </a:cubicBezTo>
                    <a:cubicBezTo>
                      <a:pt x="449" y="183"/>
                      <a:pt x="449" y="183"/>
                      <a:pt x="449" y="183"/>
                    </a:cubicBezTo>
                    <a:cubicBezTo>
                      <a:pt x="449" y="183"/>
                      <a:pt x="462" y="157"/>
                      <a:pt x="462" y="143"/>
                    </a:cubicBezTo>
                    <a:cubicBezTo>
                      <a:pt x="462" y="129"/>
                      <a:pt x="471" y="112"/>
                      <a:pt x="471" y="112"/>
                    </a:cubicBezTo>
                    <a:cubicBezTo>
                      <a:pt x="435" y="19"/>
                      <a:pt x="435" y="19"/>
                      <a:pt x="435" y="19"/>
                    </a:cubicBezTo>
                    <a:cubicBezTo>
                      <a:pt x="435" y="19"/>
                      <a:pt x="397" y="34"/>
                      <a:pt x="388" y="30"/>
                    </a:cubicBezTo>
                    <a:cubicBezTo>
                      <a:pt x="379" y="26"/>
                      <a:pt x="373" y="22"/>
                      <a:pt x="373" y="22"/>
                    </a:cubicBezTo>
                    <a:cubicBezTo>
                      <a:pt x="373" y="22"/>
                      <a:pt x="364" y="33"/>
                      <a:pt x="350" y="26"/>
                    </a:cubicBezTo>
                    <a:cubicBezTo>
                      <a:pt x="336" y="19"/>
                      <a:pt x="341" y="10"/>
                      <a:pt x="325" y="7"/>
                    </a:cubicBezTo>
                    <a:cubicBezTo>
                      <a:pt x="309" y="4"/>
                      <a:pt x="288" y="14"/>
                      <a:pt x="288" y="14"/>
                    </a:cubicBezTo>
                    <a:cubicBezTo>
                      <a:pt x="288" y="14"/>
                      <a:pt x="273" y="7"/>
                      <a:pt x="262" y="11"/>
                    </a:cubicBezTo>
                    <a:cubicBezTo>
                      <a:pt x="251" y="15"/>
                      <a:pt x="243" y="30"/>
                      <a:pt x="243" y="30"/>
                    </a:cubicBezTo>
                    <a:cubicBezTo>
                      <a:pt x="243" y="30"/>
                      <a:pt x="231" y="28"/>
                      <a:pt x="227" y="30"/>
                    </a:cubicBezTo>
                    <a:cubicBezTo>
                      <a:pt x="223" y="32"/>
                      <a:pt x="210" y="43"/>
                      <a:pt x="210" y="43"/>
                    </a:cubicBezTo>
                    <a:cubicBezTo>
                      <a:pt x="210" y="43"/>
                      <a:pt x="176" y="29"/>
                      <a:pt x="170" y="29"/>
                    </a:cubicBezTo>
                    <a:cubicBezTo>
                      <a:pt x="164" y="29"/>
                      <a:pt x="153" y="32"/>
                      <a:pt x="140" y="29"/>
                    </a:cubicBezTo>
                    <a:cubicBezTo>
                      <a:pt x="127" y="26"/>
                      <a:pt x="125" y="14"/>
                      <a:pt x="112" y="13"/>
                    </a:cubicBezTo>
                    <a:cubicBezTo>
                      <a:pt x="99" y="12"/>
                      <a:pt x="89" y="12"/>
                      <a:pt x="89" y="12"/>
                    </a:cubicBezTo>
                    <a:cubicBezTo>
                      <a:pt x="89" y="12"/>
                      <a:pt x="69" y="1"/>
                      <a:pt x="60" y="1"/>
                    </a:cubicBezTo>
                    <a:cubicBezTo>
                      <a:pt x="51" y="1"/>
                      <a:pt x="46" y="15"/>
                      <a:pt x="31" y="6"/>
                    </a:cubicBezTo>
                    <a:cubicBezTo>
                      <a:pt x="28" y="4"/>
                      <a:pt x="26" y="2"/>
                      <a:pt x="24" y="0"/>
                    </a:cubicBezTo>
                    <a:cubicBezTo>
                      <a:pt x="21" y="4"/>
                      <a:pt x="15" y="11"/>
                      <a:pt x="11" y="1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3" name="Freeform 109">
                <a:extLst>
                  <a:ext uri="{FF2B5EF4-FFF2-40B4-BE49-F238E27FC236}">
                    <a16:creationId xmlns:a16="http://schemas.microsoft.com/office/drawing/2014/main" id="{F38E66AD-4AAB-4679-AE8D-D53503DB74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225" y="3581400"/>
                <a:ext cx="203200" cy="344488"/>
              </a:xfrm>
              <a:custGeom>
                <a:avLst/>
                <a:gdLst>
                  <a:gd name="T0" fmla="*/ 275 w 363"/>
                  <a:gd name="T1" fmla="*/ 0 h 614"/>
                  <a:gd name="T2" fmla="*/ 263 w 363"/>
                  <a:gd name="T3" fmla="*/ 43 h 614"/>
                  <a:gd name="T4" fmla="*/ 282 w 363"/>
                  <a:gd name="T5" fmla="*/ 70 h 614"/>
                  <a:gd name="T6" fmla="*/ 256 w 363"/>
                  <a:gd name="T7" fmla="*/ 100 h 614"/>
                  <a:gd name="T8" fmla="*/ 236 w 363"/>
                  <a:gd name="T9" fmla="*/ 136 h 614"/>
                  <a:gd name="T10" fmla="*/ 227 w 363"/>
                  <a:gd name="T11" fmla="*/ 159 h 614"/>
                  <a:gd name="T12" fmla="*/ 207 w 363"/>
                  <a:gd name="T13" fmla="*/ 198 h 614"/>
                  <a:gd name="T14" fmla="*/ 181 w 363"/>
                  <a:gd name="T15" fmla="*/ 250 h 614"/>
                  <a:gd name="T16" fmla="*/ 157 w 363"/>
                  <a:gd name="T17" fmla="*/ 302 h 614"/>
                  <a:gd name="T18" fmla="*/ 140 w 363"/>
                  <a:gd name="T19" fmla="*/ 337 h 614"/>
                  <a:gd name="T20" fmla="*/ 119 w 363"/>
                  <a:gd name="T21" fmla="*/ 342 h 614"/>
                  <a:gd name="T22" fmla="*/ 95 w 363"/>
                  <a:gd name="T23" fmla="*/ 334 h 614"/>
                  <a:gd name="T24" fmla="*/ 56 w 363"/>
                  <a:gd name="T25" fmla="*/ 353 h 614"/>
                  <a:gd name="T26" fmla="*/ 13 w 363"/>
                  <a:gd name="T27" fmla="*/ 428 h 614"/>
                  <a:gd name="T28" fmla="*/ 4 w 363"/>
                  <a:gd name="T29" fmla="*/ 449 h 614"/>
                  <a:gd name="T30" fmla="*/ 18 w 363"/>
                  <a:gd name="T31" fmla="*/ 455 h 614"/>
                  <a:gd name="T32" fmla="*/ 44 w 363"/>
                  <a:gd name="T33" fmla="*/ 497 h 614"/>
                  <a:gd name="T34" fmla="*/ 45 w 363"/>
                  <a:gd name="T35" fmla="*/ 504 h 614"/>
                  <a:gd name="T36" fmla="*/ 70 w 363"/>
                  <a:gd name="T37" fmla="*/ 527 h 614"/>
                  <a:gd name="T38" fmla="*/ 61 w 363"/>
                  <a:gd name="T39" fmla="*/ 559 h 614"/>
                  <a:gd name="T40" fmla="*/ 68 w 363"/>
                  <a:gd name="T41" fmla="*/ 586 h 614"/>
                  <a:gd name="T42" fmla="*/ 144 w 363"/>
                  <a:gd name="T43" fmla="*/ 576 h 614"/>
                  <a:gd name="T44" fmla="*/ 175 w 363"/>
                  <a:gd name="T45" fmla="*/ 585 h 614"/>
                  <a:gd name="T46" fmla="*/ 195 w 363"/>
                  <a:gd name="T47" fmla="*/ 581 h 614"/>
                  <a:gd name="T48" fmla="*/ 227 w 363"/>
                  <a:gd name="T49" fmla="*/ 590 h 614"/>
                  <a:gd name="T50" fmla="*/ 320 w 363"/>
                  <a:gd name="T51" fmla="*/ 600 h 614"/>
                  <a:gd name="T52" fmla="*/ 358 w 363"/>
                  <a:gd name="T53" fmla="*/ 614 h 614"/>
                  <a:gd name="T54" fmla="*/ 363 w 363"/>
                  <a:gd name="T55" fmla="*/ 581 h 614"/>
                  <a:gd name="T56" fmla="*/ 358 w 363"/>
                  <a:gd name="T57" fmla="*/ 556 h 614"/>
                  <a:gd name="T58" fmla="*/ 332 w 363"/>
                  <a:gd name="T59" fmla="*/ 526 h 614"/>
                  <a:gd name="T60" fmla="*/ 313 w 363"/>
                  <a:gd name="T61" fmla="*/ 472 h 614"/>
                  <a:gd name="T62" fmla="*/ 294 w 363"/>
                  <a:gd name="T63" fmla="*/ 427 h 614"/>
                  <a:gd name="T64" fmla="*/ 289 w 363"/>
                  <a:gd name="T65" fmla="*/ 412 h 614"/>
                  <a:gd name="T66" fmla="*/ 276 w 363"/>
                  <a:gd name="T67" fmla="*/ 378 h 614"/>
                  <a:gd name="T68" fmla="*/ 304 w 363"/>
                  <a:gd name="T69" fmla="*/ 338 h 614"/>
                  <a:gd name="T70" fmla="*/ 312 w 363"/>
                  <a:gd name="T71" fmla="*/ 318 h 614"/>
                  <a:gd name="T72" fmla="*/ 317 w 363"/>
                  <a:gd name="T73" fmla="*/ 243 h 614"/>
                  <a:gd name="T74" fmla="*/ 261 w 363"/>
                  <a:gd name="T75" fmla="*/ 174 h 614"/>
                  <a:gd name="T76" fmla="*/ 336 w 363"/>
                  <a:gd name="T77" fmla="*/ 165 h 614"/>
                  <a:gd name="T78" fmla="*/ 304 w 363"/>
                  <a:gd name="T79" fmla="*/ 91 h 614"/>
                  <a:gd name="T80" fmla="*/ 296 w 363"/>
                  <a:gd name="T81" fmla="*/ 52 h 614"/>
                  <a:gd name="T82" fmla="*/ 280 w 363"/>
                  <a:gd name="T83" fmla="*/ 1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3" h="614">
                    <a:moveTo>
                      <a:pt x="280" y="17"/>
                    </a:moveTo>
                    <a:cubicBezTo>
                      <a:pt x="276" y="12"/>
                      <a:pt x="275" y="0"/>
                      <a:pt x="275" y="0"/>
                    </a:cubicBezTo>
                    <a:cubicBezTo>
                      <a:pt x="259" y="2"/>
                      <a:pt x="259" y="2"/>
                      <a:pt x="259" y="2"/>
                    </a:cubicBezTo>
                    <a:cubicBezTo>
                      <a:pt x="260" y="11"/>
                      <a:pt x="261" y="40"/>
                      <a:pt x="263" y="43"/>
                    </a:cubicBezTo>
                    <a:cubicBezTo>
                      <a:pt x="265" y="46"/>
                      <a:pt x="284" y="35"/>
                      <a:pt x="285" y="46"/>
                    </a:cubicBezTo>
                    <a:cubicBezTo>
                      <a:pt x="286" y="57"/>
                      <a:pt x="282" y="70"/>
                      <a:pt x="282" y="70"/>
                    </a:cubicBezTo>
                    <a:cubicBezTo>
                      <a:pt x="282" y="70"/>
                      <a:pt x="290" y="79"/>
                      <a:pt x="280" y="88"/>
                    </a:cubicBezTo>
                    <a:cubicBezTo>
                      <a:pt x="270" y="97"/>
                      <a:pt x="256" y="100"/>
                      <a:pt x="256" y="100"/>
                    </a:cubicBezTo>
                    <a:cubicBezTo>
                      <a:pt x="256" y="100"/>
                      <a:pt x="248" y="117"/>
                      <a:pt x="247" y="120"/>
                    </a:cubicBezTo>
                    <a:cubicBezTo>
                      <a:pt x="246" y="123"/>
                      <a:pt x="236" y="136"/>
                      <a:pt x="236" y="136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9" y="180"/>
                      <a:pt x="224" y="189"/>
                    </a:cubicBezTo>
                    <a:cubicBezTo>
                      <a:pt x="219" y="198"/>
                      <a:pt x="209" y="191"/>
                      <a:pt x="207" y="198"/>
                    </a:cubicBezTo>
                    <a:cubicBezTo>
                      <a:pt x="205" y="205"/>
                      <a:pt x="210" y="223"/>
                      <a:pt x="205" y="233"/>
                    </a:cubicBezTo>
                    <a:cubicBezTo>
                      <a:pt x="200" y="243"/>
                      <a:pt x="181" y="250"/>
                      <a:pt x="181" y="250"/>
                    </a:cubicBezTo>
                    <a:cubicBezTo>
                      <a:pt x="173" y="282"/>
                      <a:pt x="173" y="282"/>
                      <a:pt x="173" y="282"/>
                    </a:cubicBezTo>
                    <a:cubicBezTo>
                      <a:pt x="157" y="302"/>
                      <a:pt x="157" y="302"/>
                      <a:pt x="157" y="302"/>
                    </a:cubicBezTo>
                    <a:cubicBezTo>
                      <a:pt x="157" y="302"/>
                      <a:pt x="161" y="316"/>
                      <a:pt x="156" y="322"/>
                    </a:cubicBezTo>
                    <a:cubicBezTo>
                      <a:pt x="151" y="328"/>
                      <a:pt x="140" y="337"/>
                      <a:pt x="140" y="337"/>
                    </a:cubicBezTo>
                    <a:cubicBezTo>
                      <a:pt x="140" y="337"/>
                      <a:pt x="140" y="358"/>
                      <a:pt x="128" y="358"/>
                    </a:cubicBezTo>
                    <a:cubicBezTo>
                      <a:pt x="116" y="358"/>
                      <a:pt x="119" y="342"/>
                      <a:pt x="119" y="342"/>
                    </a:cubicBezTo>
                    <a:cubicBezTo>
                      <a:pt x="119" y="342"/>
                      <a:pt x="105" y="318"/>
                      <a:pt x="98" y="318"/>
                    </a:cubicBezTo>
                    <a:cubicBezTo>
                      <a:pt x="91" y="318"/>
                      <a:pt x="104" y="332"/>
                      <a:pt x="95" y="334"/>
                    </a:cubicBezTo>
                    <a:cubicBezTo>
                      <a:pt x="86" y="336"/>
                      <a:pt x="78" y="323"/>
                      <a:pt x="72" y="328"/>
                    </a:cubicBezTo>
                    <a:cubicBezTo>
                      <a:pt x="66" y="333"/>
                      <a:pt x="56" y="353"/>
                      <a:pt x="56" y="353"/>
                    </a:cubicBezTo>
                    <a:cubicBezTo>
                      <a:pt x="13" y="390"/>
                      <a:pt x="13" y="390"/>
                      <a:pt x="13" y="390"/>
                    </a:cubicBezTo>
                    <a:cubicBezTo>
                      <a:pt x="13" y="390"/>
                      <a:pt x="15" y="422"/>
                      <a:pt x="13" y="428"/>
                    </a:cubicBezTo>
                    <a:cubicBezTo>
                      <a:pt x="11" y="434"/>
                      <a:pt x="4" y="449"/>
                      <a:pt x="4" y="449"/>
                    </a:cubicBezTo>
                    <a:cubicBezTo>
                      <a:pt x="4" y="449"/>
                      <a:pt x="4" y="449"/>
                      <a:pt x="4" y="449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18" y="455"/>
                      <a:pt x="18" y="455"/>
                      <a:pt x="18" y="455"/>
                    </a:cubicBezTo>
                    <a:cubicBezTo>
                      <a:pt x="18" y="455"/>
                      <a:pt x="17" y="477"/>
                      <a:pt x="27" y="486"/>
                    </a:cubicBezTo>
                    <a:cubicBezTo>
                      <a:pt x="37" y="495"/>
                      <a:pt x="44" y="497"/>
                      <a:pt x="44" y="497"/>
                    </a:cubicBezTo>
                    <a:cubicBezTo>
                      <a:pt x="58" y="484"/>
                      <a:pt x="58" y="484"/>
                      <a:pt x="58" y="484"/>
                    </a:cubicBezTo>
                    <a:cubicBezTo>
                      <a:pt x="45" y="504"/>
                      <a:pt x="45" y="504"/>
                      <a:pt x="45" y="504"/>
                    </a:cubicBezTo>
                    <a:cubicBezTo>
                      <a:pt x="57" y="522"/>
                      <a:pt x="57" y="522"/>
                      <a:pt x="57" y="522"/>
                    </a:cubicBezTo>
                    <a:cubicBezTo>
                      <a:pt x="70" y="527"/>
                      <a:pt x="70" y="527"/>
                      <a:pt x="70" y="527"/>
                    </a:cubicBezTo>
                    <a:cubicBezTo>
                      <a:pt x="68" y="557"/>
                      <a:pt x="68" y="557"/>
                      <a:pt x="68" y="557"/>
                    </a:cubicBezTo>
                    <a:cubicBezTo>
                      <a:pt x="61" y="559"/>
                      <a:pt x="61" y="559"/>
                      <a:pt x="61" y="559"/>
                    </a:cubicBezTo>
                    <a:cubicBezTo>
                      <a:pt x="62" y="580"/>
                      <a:pt x="62" y="580"/>
                      <a:pt x="62" y="580"/>
                    </a:cubicBezTo>
                    <a:cubicBezTo>
                      <a:pt x="68" y="586"/>
                      <a:pt x="68" y="586"/>
                      <a:pt x="68" y="586"/>
                    </a:cubicBezTo>
                    <a:cubicBezTo>
                      <a:pt x="132" y="586"/>
                      <a:pt x="132" y="586"/>
                      <a:pt x="132" y="586"/>
                    </a:cubicBezTo>
                    <a:cubicBezTo>
                      <a:pt x="144" y="576"/>
                      <a:pt x="144" y="576"/>
                      <a:pt x="144" y="576"/>
                    </a:cubicBezTo>
                    <a:cubicBezTo>
                      <a:pt x="154" y="585"/>
                      <a:pt x="154" y="585"/>
                      <a:pt x="154" y="585"/>
                    </a:cubicBezTo>
                    <a:cubicBezTo>
                      <a:pt x="175" y="585"/>
                      <a:pt x="175" y="585"/>
                      <a:pt x="175" y="585"/>
                    </a:cubicBezTo>
                    <a:cubicBezTo>
                      <a:pt x="175" y="585"/>
                      <a:pt x="180" y="577"/>
                      <a:pt x="184" y="577"/>
                    </a:cubicBezTo>
                    <a:cubicBezTo>
                      <a:pt x="188" y="577"/>
                      <a:pt x="195" y="581"/>
                      <a:pt x="195" y="581"/>
                    </a:cubicBezTo>
                    <a:cubicBezTo>
                      <a:pt x="227" y="580"/>
                      <a:pt x="227" y="580"/>
                      <a:pt x="227" y="580"/>
                    </a:cubicBezTo>
                    <a:cubicBezTo>
                      <a:pt x="227" y="590"/>
                      <a:pt x="227" y="590"/>
                      <a:pt x="227" y="590"/>
                    </a:cubicBezTo>
                    <a:cubicBezTo>
                      <a:pt x="227" y="590"/>
                      <a:pt x="282" y="587"/>
                      <a:pt x="287" y="587"/>
                    </a:cubicBezTo>
                    <a:cubicBezTo>
                      <a:pt x="292" y="587"/>
                      <a:pt x="320" y="600"/>
                      <a:pt x="320" y="600"/>
                    </a:cubicBezTo>
                    <a:cubicBezTo>
                      <a:pt x="340" y="599"/>
                      <a:pt x="340" y="599"/>
                      <a:pt x="340" y="599"/>
                    </a:cubicBezTo>
                    <a:cubicBezTo>
                      <a:pt x="358" y="614"/>
                      <a:pt x="358" y="614"/>
                      <a:pt x="358" y="614"/>
                    </a:cubicBezTo>
                    <a:cubicBezTo>
                      <a:pt x="359" y="587"/>
                      <a:pt x="359" y="587"/>
                      <a:pt x="359" y="587"/>
                    </a:cubicBezTo>
                    <a:cubicBezTo>
                      <a:pt x="363" y="581"/>
                      <a:pt x="363" y="581"/>
                      <a:pt x="363" y="581"/>
                    </a:cubicBezTo>
                    <a:cubicBezTo>
                      <a:pt x="358" y="575"/>
                      <a:pt x="358" y="575"/>
                      <a:pt x="358" y="575"/>
                    </a:cubicBezTo>
                    <a:cubicBezTo>
                      <a:pt x="358" y="556"/>
                      <a:pt x="358" y="556"/>
                      <a:pt x="358" y="556"/>
                    </a:cubicBezTo>
                    <a:cubicBezTo>
                      <a:pt x="354" y="542"/>
                      <a:pt x="354" y="542"/>
                      <a:pt x="354" y="542"/>
                    </a:cubicBezTo>
                    <a:cubicBezTo>
                      <a:pt x="354" y="542"/>
                      <a:pt x="342" y="534"/>
                      <a:pt x="332" y="526"/>
                    </a:cubicBezTo>
                    <a:cubicBezTo>
                      <a:pt x="322" y="518"/>
                      <a:pt x="311" y="495"/>
                      <a:pt x="311" y="495"/>
                    </a:cubicBezTo>
                    <a:cubicBezTo>
                      <a:pt x="311" y="495"/>
                      <a:pt x="315" y="475"/>
                      <a:pt x="313" y="472"/>
                    </a:cubicBezTo>
                    <a:cubicBezTo>
                      <a:pt x="311" y="469"/>
                      <a:pt x="294" y="458"/>
                      <a:pt x="294" y="458"/>
                    </a:cubicBezTo>
                    <a:cubicBezTo>
                      <a:pt x="294" y="427"/>
                      <a:pt x="294" y="427"/>
                      <a:pt x="294" y="427"/>
                    </a:cubicBezTo>
                    <a:cubicBezTo>
                      <a:pt x="282" y="420"/>
                      <a:pt x="282" y="420"/>
                      <a:pt x="282" y="420"/>
                    </a:cubicBezTo>
                    <a:cubicBezTo>
                      <a:pt x="289" y="412"/>
                      <a:pt x="289" y="412"/>
                      <a:pt x="289" y="412"/>
                    </a:cubicBezTo>
                    <a:cubicBezTo>
                      <a:pt x="290" y="387"/>
                      <a:pt x="290" y="387"/>
                      <a:pt x="290" y="387"/>
                    </a:cubicBezTo>
                    <a:cubicBezTo>
                      <a:pt x="290" y="387"/>
                      <a:pt x="275" y="386"/>
                      <a:pt x="276" y="378"/>
                    </a:cubicBezTo>
                    <a:cubicBezTo>
                      <a:pt x="277" y="370"/>
                      <a:pt x="299" y="363"/>
                      <a:pt x="299" y="363"/>
                    </a:cubicBezTo>
                    <a:cubicBezTo>
                      <a:pt x="304" y="338"/>
                      <a:pt x="304" y="338"/>
                      <a:pt x="304" y="338"/>
                    </a:cubicBezTo>
                    <a:cubicBezTo>
                      <a:pt x="310" y="338"/>
                      <a:pt x="310" y="338"/>
                      <a:pt x="310" y="338"/>
                    </a:cubicBezTo>
                    <a:cubicBezTo>
                      <a:pt x="310" y="338"/>
                      <a:pt x="311" y="326"/>
                      <a:pt x="312" y="318"/>
                    </a:cubicBezTo>
                    <a:cubicBezTo>
                      <a:pt x="313" y="310"/>
                      <a:pt x="331" y="300"/>
                      <a:pt x="331" y="300"/>
                    </a:cubicBezTo>
                    <a:cubicBezTo>
                      <a:pt x="331" y="300"/>
                      <a:pt x="326" y="253"/>
                      <a:pt x="317" y="243"/>
                    </a:cubicBezTo>
                    <a:cubicBezTo>
                      <a:pt x="308" y="233"/>
                      <a:pt x="287" y="224"/>
                      <a:pt x="279" y="216"/>
                    </a:cubicBezTo>
                    <a:cubicBezTo>
                      <a:pt x="271" y="208"/>
                      <a:pt x="256" y="187"/>
                      <a:pt x="261" y="174"/>
                    </a:cubicBezTo>
                    <a:cubicBezTo>
                      <a:pt x="266" y="161"/>
                      <a:pt x="306" y="168"/>
                      <a:pt x="314" y="167"/>
                    </a:cubicBezTo>
                    <a:cubicBezTo>
                      <a:pt x="322" y="166"/>
                      <a:pt x="336" y="165"/>
                      <a:pt x="336" y="165"/>
                    </a:cubicBezTo>
                    <a:cubicBezTo>
                      <a:pt x="336" y="165"/>
                      <a:pt x="315" y="147"/>
                      <a:pt x="310" y="133"/>
                    </a:cubicBezTo>
                    <a:cubicBezTo>
                      <a:pt x="305" y="119"/>
                      <a:pt x="304" y="91"/>
                      <a:pt x="304" y="91"/>
                    </a:cubicBezTo>
                    <a:cubicBezTo>
                      <a:pt x="304" y="91"/>
                      <a:pt x="310" y="81"/>
                      <a:pt x="310" y="70"/>
                    </a:cubicBezTo>
                    <a:cubicBezTo>
                      <a:pt x="310" y="59"/>
                      <a:pt x="296" y="52"/>
                      <a:pt x="296" y="52"/>
                    </a:cubicBezTo>
                    <a:cubicBezTo>
                      <a:pt x="300" y="25"/>
                      <a:pt x="300" y="25"/>
                      <a:pt x="300" y="25"/>
                    </a:cubicBezTo>
                    <a:cubicBezTo>
                      <a:pt x="300" y="25"/>
                      <a:pt x="284" y="22"/>
                      <a:pt x="280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4" name="Freeform 110">
                <a:extLst>
                  <a:ext uri="{FF2B5EF4-FFF2-40B4-BE49-F238E27FC236}">
                    <a16:creationId xmlns:a16="http://schemas.microsoft.com/office/drawing/2014/main" id="{BB142506-9DFC-42BB-BE01-62894A4473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1600" y="2898775"/>
                <a:ext cx="315912" cy="244475"/>
              </a:xfrm>
              <a:custGeom>
                <a:avLst/>
                <a:gdLst>
                  <a:gd name="T0" fmla="*/ 547 w 565"/>
                  <a:gd name="T1" fmla="*/ 165 h 438"/>
                  <a:gd name="T2" fmla="*/ 550 w 565"/>
                  <a:gd name="T3" fmla="*/ 145 h 438"/>
                  <a:gd name="T4" fmla="*/ 536 w 565"/>
                  <a:gd name="T5" fmla="*/ 145 h 438"/>
                  <a:gd name="T6" fmla="*/ 543 w 565"/>
                  <a:gd name="T7" fmla="*/ 124 h 438"/>
                  <a:gd name="T8" fmla="*/ 537 w 565"/>
                  <a:gd name="T9" fmla="*/ 113 h 438"/>
                  <a:gd name="T10" fmla="*/ 540 w 565"/>
                  <a:gd name="T11" fmla="*/ 68 h 438"/>
                  <a:gd name="T12" fmla="*/ 532 w 565"/>
                  <a:gd name="T13" fmla="*/ 68 h 438"/>
                  <a:gd name="T14" fmla="*/ 536 w 565"/>
                  <a:gd name="T15" fmla="*/ 56 h 438"/>
                  <a:gd name="T16" fmla="*/ 521 w 565"/>
                  <a:gd name="T17" fmla="*/ 39 h 438"/>
                  <a:gd name="T18" fmla="*/ 487 w 565"/>
                  <a:gd name="T19" fmla="*/ 26 h 438"/>
                  <a:gd name="T20" fmla="*/ 470 w 565"/>
                  <a:gd name="T21" fmla="*/ 34 h 438"/>
                  <a:gd name="T22" fmla="*/ 439 w 565"/>
                  <a:gd name="T23" fmla="*/ 29 h 438"/>
                  <a:gd name="T24" fmla="*/ 408 w 565"/>
                  <a:gd name="T25" fmla="*/ 33 h 438"/>
                  <a:gd name="T26" fmla="*/ 374 w 565"/>
                  <a:gd name="T27" fmla="*/ 2 h 438"/>
                  <a:gd name="T28" fmla="*/ 354 w 565"/>
                  <a:gd name="T29" fmla="*/ 0 h 438"/>
                  <a:gd name="T30" fmla="*/ 337 w 565"/>
                  <a:gd name="T31" fmla="*/ 48 h 438"/>
                  <a:gd name="T32" fmla="*/ 300 w 565"/>
                  <a:gd name="T33" fmla="*/ 107 h 438"/>
                  <a:gd name="T34" fmla="*/ 267 w 565"/>
                  <a:gd name="T35" fmla="*/ 116 h 438"/>
                  <a:gd name="T36" fmla="*/ 251 w 565"/>
                  <a:gd name="T37" fmla="*/ 131 h 438"/>
                  <a:gd name="T38" fmla="*/ 239 w 565"/>
                  <a:gd name="T39" fmla="*/ 128 h 438"/>
                  <a:gd name="T40" fmla="*/ 222 w 565"/>
                  <a:gd name="T41" fmla="*/ 137 h 438"/>
                  <a:gd name="T42" fmla="*/ 211 w 565"/>
                  <a:gd name="T43" fmla="*/ 158 h 438"/>
                  <a:gd name="T44" fmla="*/ 191 w 565"/>
                  <a:gd name="T45" fmla="*/ 174 h 438"/>
                  <a:gd name="T46" fmla="*/ 188 w 565"/>
                  <a:gd name="T47" fmla="*/ 199 h 438"/>
                  <a:gd name="T48" fmla="*/ 165 w 565"/>
                  <a:gd name="T49" fmla="*/ 244 h 438"/>
                  <a:gd name="T50" fmla="*/ 166 w 565"/>
                  <a:gd name="T51" fmla="*/ 269 h 438"/>
                  <a:gd name="T52" fmla="*/ 158 w 565"/>
                  <a:gd name="T53" fmla="*/ 276 h 438"/>
                  <a:gd name="T54" fmla="*/ 170 w 565"/>
                  <a:gd name="T55" fmla="*/ 292 h 438"/>
                  <a:gd name="T56" fmla="*/ 169 w 565"/>
                  <a:gd name="T57" fmla="*/ 316 h 438"/>
                  <a:gd name="T58" fmla="*/ 154 w 565"/>
                  <a:gd name="T59" fmla="*/ 321 h 438"/>
                  <a:gd name="T60" fmla="*/ 130 w 565"/>
                  <a:gd name="T61" fmla="*/ 359 h 438"/>
                  <a:gd name="T62" fmla="*/ 101 w 565"/>
                  <a:gd name="T63" fmla="*/ 376 h 438"/>
                  <a:gd name="T64" fmla="*/ 80 w 565"/>
                  <a:gd name="T65" fmla="*/ 404 h 438"/>
                  <a:gd name="T66" fmla="*/ 32 w 565"/>
                  <a:gd name="T67" fmla="*/ 421 h 438"/>
                  <a:gd name="T68" fmla="*/ 9 w 565"/>
                  <a:gd name="T69" fmla="*/ 423 h 438"/>
                  <a:gd name="T70" fmla="*/ 0 w 565"/>
                  <a:gd name="T71" fmla="*/ 438 h 438"/>
                  <a:gd name="T72" fmla="*/ 207 w 565"/>
                  <a:gd name="T73" fmla="*/ 438 h 438"/>
                  <a:gd name="T74" fmla="*/ 209 w 565"/>
                  <a:gd name="T75" fmla="*/ 399 h 438"/>
                  <a:gd name="T76" fmla="*/ 212 w 565"/>
                  <a:gd name="T77" fmla="*/ 381 h 438"/>
                  <a:gd name="T78" fmla="*/ 232 w 565"/>
                  <a:gd name="T79" fmla="*/ 369 h 438"/>
                  <a:gd name="T80" fmla="*/ 253 w 565"/>
                  <a:gd name="T81" fmla="*/ 344 h 438"/>
                  <a:gd name="T82" fmla="*/ 265 w 565"/>
                  <a:gd name="T83" fmla="*/ 345 h 438"/>
                  <a:gd name="T84" fmla="*/ 283 w 565"/>
                  <a:gd name="T85" fmla="*/ 331 h 438"/>
                  <a:gd name="T86" fmla="*/ 302 w 565"/>
                  <a:gd name="T87" fmla="*/ 339 h 438"/>
                  <a:gd name="T88" fmla="*/ 308 w 565"/>
                  <a:gd name="T89" fmla="*/ 326 h 438"/>
                  <a:gd name="T90" fmla="*/ 326 w 565"/>
                  <a:gd name="T91" fmla="*/ 325 h 438"/>
                  <a:gd name="T92" fmla="*/ 327 w 565"/>
                  <a:gd name="T93" fmla="*/ 317 h 438"/>
                  <a:gd name="T94" fmla="*/ 361 w 565"/>
                  <a:gd name="T95" fmla="*/ 318 h 438"/>
                  <a:gd name="T96" fmla="*/ 384 w 565"/>
                  <a:gd name="T97" fmla="*/ 284 h 438"/>
                  <a:gd name="T98" fmla="*/ 414 w 565"/>
                  <a:gd name="T99" fmla="*/ 283 h 438"/>
                  <a:gd name="T100" fmla="*/ 432 w 565"/>
                  <a:gd name="T101" fmla="*/ 264 h 438"/>
                  <a:gd name="T102" fmla="*/ 449 w 565"/>
                  <a:gd name="T103" fmla="*/ 257 h 438"/>
                  <a:gd name="T104" fmla="*/ 439 w 565"/>
                  <a:gd name="T105" fmla="*/ 245 h 438"/>
                  <a:gd name="T106" fmla="*/ 438 w 565"/>
                  <a:gd name="T107" fmla="*/ 221 h 438"/>
                  <a:gd name="T108" fmla="*/ 475 w 565"/>
                  <a:gd name="T109" fmla="*/ 215 h 438"/>
                  <a:gd name="T110" fmla="*/ 480 w 565"/>
                  <a:gd name="T111" fmla="*/ 200 h 438"/>
                  <a:gd name="T112" fmla="*/ 493 w 565"/>
                  <a:gd name="T113" fmla="*/ 202 h 438"/>
                  <a:gd name="T114" fmla="*/ 501 w 565"/>
                  <a:gd name="T115" fmla="*/ 195 h 438"/>
                  <a:gd name="T116" fmla="*/ 515 w 565"/>
                  <a:gd name="T117" fmla="*/ 201 h 438"/>
                  <a:gd name="T118" fmla="*/ 553 w 565"/>
                  <a:gd name="T119" fmla="*/ 196 h 438"/>
                  <a:gd name="T120" fmla="*/ 554 w 565"/>
                  <a:gd name="T121" fmla="*/ 186 h 438"/>
                  <a:gd name="T122" fmla="*/ 565 w 565"/>
                  <a:gd name="T123" fmla="*/ 177 h 438"/>
                  <a:gd name="T124" fmla="*/ 547 w 565"/>
                  <a:gd name="T125" fmla="*/ 165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5" h="438">
                    <a:moveTo>
                      <a:pt x="547" y="165"/>
                    </a:move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36" y="145"/>
                      <a:pt x="536" y="145"/>
                      <a:pt x="536" y="145"/>
                    </a:cubicBezTo>
                    <a:cubicBezTo>
                      <a:pt x="543" y="124"/>
                      <a:pt x="543" y="124"/>
                      <a:pt x="543" y="124"/>
                    </a:cubicBezTo>
                    <a:cubicBezTo>
                      <a:pt x="537" y="113"/>
                      <a:pt x="537" y="113"/>
                      <a:pt x="537" y="113"/>
                    </a:cubicBezTo>
                    <a:cubicBezTo>
                      <a:pt x="540" y="68"/>
                      <a:pt x="540" y="68"/>
                      <a:pt x="540" y="68"/>
                    </a:cubicBezTo>
                    <a:cubicBezTo>
                      <a:pt x="532" y="68"/>
                      <a:pt x="532" y="68"/>
                      <a:pt x="532" y="68"/>
                    </a:cubicBezTo>
                    <a:cubicBezTo>
                      <a:pt x="532" y="68"/>
                      <a:pt x="536" y="57"/>
                      <a:pt x="536" y="56"/>
                    </a:cubicBezTo>
                    <a:cubicBezTo>
                      <a:pt x="526" y="52"/>
                      <a:pt x="522" y="43"/>
                      <a:pt x="521" y="39"/>
                    </a:cubicBezTo>
                    <a:cubicBezTo>
                      <a:pt x="508" y="36"/>
                      <a:pt x="496" y="26"/>
                      <a:pt x="487" y="26"/>
                    </a:cubicBezTo>
                    <a:cubicBezTo>
                      <a:pt x="477" y="26"/>
                      <a:pt x="470" y="34"/>
                      <a:pt x="470" y="34"/>
                    </a:cubicBezTo>
                    <a:cubicBezTo>
                      <a:pt x="470" y="34"/>
                      <a:pt x="447" y="29"/>
                      <a:pt x="439" y="29"/>
                    </a:cubicBezTo>
                    <a:cubicBezTo>
                      <a:pt x="431" y="29"/>
                      <a:pt x="423" y="38"/>
                      <a:pt x="408" y="33"/>
                    </a:cubicBezTo>
                    <a:cubicBezTo>
                      <a:pt x="393" y="28"/>
                      <a:pt x="378" y="4"/>
                      <a:pt x="374" y="2"/>
                    </a:cubicBezTo>
                    <a:cubicBezTo>
                      <a:pt x="370" y="0"/>
                      <a:pt x="354" y="0"/>
                      <a:pt x="354" y="0"/>
                    </a:cubicBezTo>
                    <a:cubicBezTo>
                      <a:pt x="354" y="0"/>
                      <a:pt x="343" y="35"/>
                      <a:pt x="337" y="48"/>
                    </a:cubicBezTo>
                    <a:cubicBezTo>
                      <a:pt x="331" y="61"/>
                      <a:pt x="312" y="98"/>
                      <a:pt x="300" y="107"/>
                    </a:cubicBezTo>
                    <a:cubicBezTo>
                      <a:pt x="288" y="116"/>
                      <a:pt x="272" y="112"/>
                      <a:pt x="267" y="116"/>
                    </a:cubicBezTo>
                    <a:cubicBezTo>
                      <a:pt x="262" y="120"/>
                      <a:pt x="251" y="131"/>
                      <a:pt x="251" y="131"/>
                    </a:cubicBezTo>
                    <a:cubicBezTo>
                      <a:pt x="239" y="128"/>
                      <a:pt x="239" y="128"/>
                      <a:pt x="239" y="128"/>
                    </a:cubicBezTo>
                    <a:cubicBezTo>
                      <a:pt x="222" y="137"/>
                      <a:pt x="222" y="137"/>
                      <a:pt x="222" y="137"/>
                    </a:cubicBezTo>
                    <a:cubicBezTo>
                      <a:pt x="222" y="137"/>
                      <a:pt x="217" y="150"/>
                      <a:pt x="211" y="158"/>
                    </a:cubicBezTo>
                    <a:cubicBezTo>
                      <a:pt x="211" y="158"/>
                      <a:pt x="191" y="170"/>
                      <a:pt x="191" y="174"/>
                    </a:cubicBezTo>
                    <a:cubicBezTo>
                      <a:pt x="191" y="178"/>
                      <a:pt x="195" y="192"/>
                      <a:pt x="188" y="199"/>
                    </a:cubicBezTo>
                    <a:cubicBezTo>
                      <a:pt x="181" y="206"/>
                      <a:pt x="164" y="230"/>
                      <a:pt x="165" y="244"/>
                    </a:cubicBezTo>
                    <a:cubicBezTo>
                      <a:pt x="166" y="258"/>
                      <a:pt x="166" y="269"/>
                      <a:pt x="166" y="269"/>
                    </a:cubicBezTo>
                    <a:cubicBezTo>
                      <a:pt x="166" y="269"/>
                      <a:pt x="158" y="273"/>
                      <a:pt x="158" y="276"/>
                    </a:cubicBezTo>
                    <a:cubicBezTo>
                      <a:pt x="158" y="279"/>
                      <a:pt x="173" y="277"/>
                      <a:pt x="170" y="292"/>
                    </a:cubicBezTo>
                    <a:cubicBezTo>
                      <a:pt x="167" y="307"/>
                      <a:pt x="169" y="316"/>
                      <a:pt x="169" y="316"/>
                    </a:cubicBezTo>
                    <a:cubicBezTo>
                      <a:pt x="169" y="316"/>
                      <a:pt x="163" y="310"/>
                      <a:pt x="154" y="321"/>
                    </a:cubicBezTo>
                    <a:cubicBezTo>
                      <a:pt x="145" y="332"/>
                      <a:pt x="138" y="348"/>
                      <a:pt x="130" y="359"/>
                    </a:cubicBezTo>
                    <a:cubicBezTo>
                      <a:pt x="122" y="370"/>
                      <a:pt x="108" y="366"/>
                      <a:pt x="101" y="376"/>
                    </a:cubicBezTo>
                    <a:cubicBezTo>
                      <a:pt x="94" y="386"/>
                      <a:pt x="86" y="398"/>
                      <a:pt x="80" y="404"/>
                    </a:cubicBezTo>
                    <a:cubicBezTo>
                      <a:pt x="74" y="410"/>
                      <a:pt x="36" y="420"/>
                      <a:pt x="32" y="421"/>
                    </a:cubicBezTo>
                    <a:cubicBezTo>
                      <a:pt x="28" y="422"/>
                      <a:pt x="9" y="423"/>
                      <a:pt x="9" y="423"/>
                    </a:cubicBezTo>
                    <a:cubicBezTo>
                      <a:pt x="9" y="423"/>
                      <a:pt x="4" y="429"/>
                      <a:pt x="0" y="438"/>
                    </a:cubicBezTo>
                    <a:cubicBezTo>
                      <a:pt x="207" y="438"/>
                      <a:pt x="207" y="438"/>
                      <a:pt x="207" y="438"/>
                    </a:cubicBezTo>
                    <a:cubicBezTo>
                      <a:pt x="209" y="399"/>
                      <a:pt x="209" y="399"/>
                      <a:pt x="209" y="399"/>
                    </a:cubicBezTo>
                    <a:cubicBezTo>
                      <a:pt x="212" y="381"/>
                      <a:pt x="212" y="381"/>
                      <a:pt x="212" y="381"/>
                    </a:cubicBezTo>
                    <a:cubicBezTo>
                      <a:pt x="212" y="381"/>
                      <a:pt x="225" y="374"/>
                      <a:pt x="232" y="369"/>
                    </a:cubicBezTo>
                    <a:cubicBezTo>
                      <a:pt x="239" y="364"/>
                      <a:pt x="253" y="344"/>
                      <a:pt x="253" y="344"/>
                    </a:cubicBezTo>
                    <a:cubicBezTo>
                      <a:pt x="265" y="345"/>
                      <a:pt x="265" y="345"/>
                      <a:pt x="265" y="345"/>
                    </a:cubicBezTo>
                    <a:cubicBezTo>
                      <a:pt x="283" y="331"/>
                      <a:pt x="283" y="331"/>
                      <a:pt x="283" y="331"/>
                    </a:cubicBezTo>
                    <a:cubicBezTo>
                      <a:pt x="283" y="331"/>
                      <a:pt x="296" y="340"/>
                      <a:pt x="302" y="339"/>
                    </a:cubicBezTo>
                    <a:cubicBezTo>
                      <a:pt x="308" y="338"/>
                      <a:pt x="308" y="326"/>
                      <a:pt x="308" y="326"/>
                    </a:cubicBezTo>
                    <a:cubicBezTo>
                      <a:pt x="326" y="325"/>
                      <a:pt x="326" y="325"/>
                      <a:pt x="326" y="325"/>
                    </a:cubicBezTo>
                    <a:cubicBezTo>
                      <a:pt x="327" y="317"/>
                      <a:pt x="327" y="317"/>
                      <a:pt x="327" y="317"/>
                    </a:cubicBezTo>
                    <a:cubicBezTo>
                      <a:pt x="327" y="317"/>
                      <a:pt x="353" y="321"/>
                      <a:pt x="361" y="318"/>
                    </a:cubicBezTo>
                    <a:cubicBezTo>
                      <a:pt x="369" y="315"/>
                      <a:pt x="384" y="284"/>
                      <a:pt x="384" y="284"/>
                    </a:cubicBezTo>
                    <a:cubicBezTo>
                      <a:pt x="384" y="284"/>
                      <a:pt x="408" y="283"/>
                      <a:pt x="414" y="283"/>
                    </a:cubicBezTo>
                    <a:cubicBezTo>
                      <a:pt x="420" y="283"/>
                      <a:pt x="432" y="264"/>
                      <a:pt x="432" y="264"/>
                    </a:cubicBezTo>
                    <a:cubicBezTo>
                      <a:pt x="449" y="257"/>
                      <a:pt x="449" y="257"/>
                      <a:pt x="449" y="257"/>
                    </a:cubicBezTo>
                    <a:cubicBezTo>
                      <a:pt x="439" y="245"/>
                      <a:pt x="439" y="245"/>
                      <a:pt x="439" y="245"/>
                    </a:cubicBezTo>
                    <a:cubicBezTo>
                      <a:pt x="439" y="245"/>
                      <a:pt x="430" y="228"/>
                      <a:pt x="438" y="221"/>
                    </a:cubicBezTo>
                    <a:cubicBezTo>
                      <a:pt x="446" y="214"/>
                      <a:pt x="468" y="220"/>
                      <a:pt x="475" y="215"/>
                    </a:cubicBezTo>
                    <a:cubicBezTo>
                      <a:pt x="482" y="210"/>
                      <a:pt x="475" y="203"/>
                      <a:pt x="480" y="200"/>
                    </a:cubicBezTo>
                    <a:cubicBezTo>
                      <a:pt x="485" y="197"/>
                      <a:pt x="493" y="202"/>
                      <a:pt x="493" y="202"/>
                    </a:cubicBezTo>
                    <a:cubicBezTo>
                      <a:pt x="493" y="202"/>
                      <a:pt x="497" y="195"/>
                      <a:pt x="501" y="195"/>
                    </a:cubicBezTo>
                    <a:cubicBezTo>
                      <a:pt x="505" y="195"/>
                      <a:pt x="515" y="201"/>
                      <a:pt x="515" y="201"/>
                    </a:cubicBezTo>
                    <a:cubicBezTo>
                      <a:pt x="553" y="196"/>
                      <a:pt x="553" y="196"/>
                      <a:pt x="553" y="196"/>
                    </a:cubicBezTo>
                    <a:cubicBezTo>
                      <a:pt x="553" y="196"/>
                      <a:pt x="552" y="189"/>
                      <a:pt x="554" y="186"/>
                    </a:cubicBezTo>
                    <a:cubicBezTo>
                      <a:pt x="556" y="183"/>
                      <a:pt x="565" y="177"/>
                      <a:pt x="565" y="177"/>
                    </a:cubicBezTo>
                    <a:lnTo>
                      <a:pt x="547" y="165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5" name="Freeform 111">
                <a:extLst>
                  <a:ext uri="{FF2B5EF4-FFF2-40B4-BE49-F238E27FC236}">
                    <a16:creationId xmlns:a16="http://schemas.microsoft.com/office/drawing/2014/main" id="{96B21A54-4341-43A0-8469-DAA0ACFAE7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45000" y="2849563"/>
                <a:ext cx="104775" cy="217488"/>
              </a:xfrm>
              <a:custGeom>
                <a:avLst/>
                <a:gdLst>
                  <a:gd name="T0" fmla="*/ 25 w 187"/>
                  <a:gd name="T1" fmla="*/ 48 h 387"/>
                  <a:gd name="T2" fmla="*/ 38 w 187"/>
                  <a:gd name="T3" fmla="*/ 52 h 387"/>
                  <a:gd name="T4" fmla="*/ 33 w 187"/>
                  <a:gd name="T5" fmla="*/ 90 h 387"/>
                  <a:gd name="T6" fmla="*/ 38 w 187"/>
                  <a:gd name="T7" fmla="*/ 119 h 387"/>
                  <a:gd name="T8" fmla="*/ 30 w 187"/>
                  <a:gd name="T9" fmla="*/ 151 h 387"/>
                  <a:gd name="T10" fmla="*/ 16 w 187"/>
                  <a:gd name="T11" fmla="*/ 162 h 387"/>
                  <a:gd name="T12" fmla="*/ 0 w 187"/>
                  <a:gd name="T13" fmla="*/ 185 h 387"/>
                  <a:gd name="T14" fmla="*/ 0 w 187"/>
                  <a:gd name="T15" fmla="*/ 208 h 387"/>
                  <a:gd name="T16" fmla="*/ 7 w 187"/>
                  <a:gd name="T17" fmla="*/ 208 h 387"/>
                  <a:gd name="T18" fmla="*/ 7 w 187"/>
                  <a:gd name="T19" fmla="*/ 227 h 387"/>
                  <a:gd name="T20" fmla="*/ 34 w 187"/>
                  <a:gd name="T21" fmla="*/ 240 h 387"/>
                  <a:gd name="T22" fmla="*/ 35 w 187"/>
                  <a:gd name="T23" fmla="*/ 266 h 387"/>
                  <a:gd name="T24" fmla="*/ 67 w 187"/>
                  <a:gd name="T25" fmla="*/ 291 h 387"/>
                  <a:gd name="T26" fmla="*/ 88 w 187"/>
                  <a:gd name="T27" fmla="*/ 387 h 387"/>
                  <a:gd name="T28" fmla="*/ 104 w 187"/>
                  <a:gd name="T29" fmla="*/ 381 h 387"/>
                  <a:gd name="T30" fmla="*/ 123 w 187"/>
                  <a:gd name="T31" fmla="*/ 355 h 387"/>
                  <a:gd name="T32" fmla="*/ 114 w 187"/>
                  <a:gd name="T33" fmla="*/ 317 h 387"/>
                  <a:gd name="T34" fmla="*/ 129 w 187"/>
                  <a:gd name="T35" fmla="*/ 306 h 387"/>
                  <a:gd name="T36" fmla="*/ 148 w 187"/>
                  <a:gd name="T37" fmla="*/ 283 h 387"/>
                  <a:gd name="T38" fmla="*/ 183 w 187"/>
                  <a:gd name="T39" fmla="*/ 265 h 387"/>
                  <a:gd name="T40" fmla="*/ 172 w 187"/>
                  <a:gd name="T41" fmla="*/ 255 h 387"/>
                  <a:gd name="T42" fmla="*/ 175 w 187"/>
                  <a:gd name="T43" fmla="*/ 228 h 387"/>
                  <a:gd name="T44" fmla="*/ 167 w 187"/>
                  <a:gd name="T45" fmla="*/ 226 h 387"/>
                  <a:gd name="T46" fmla="*/ 160 w 187"/>
                  <a:gd name="T47" fmla="*/ 207 h 387"/>
                  <a:gd name="T48" fmla="*/ 150 w 187"/>
                  <a:gd name="T49" fmla="*/ 201 h 387"/>
                  <a:gd name="T50" fmla="*/ 148 w 187"/>
                  <a:gd name="T51" fmla="*/ 212 h 387"/>
                  <a:gd name="T52" fmla="*/ 142 w 187"/>
                  <a:gd name="T53" fmla="*/ 203 h 387"/>
                  <a:gd name="T54" fmla="*/ 111 w 187"/>
                  <a:gd name="T55" fmla="*/ 183 h 387"/>
                  <a:gd name="T56" fmla="*/ 132 w 187"/>
                  <a:gd name="T57" fmla="*/ 154 h 387"/>
                  <a:gd name="T58" fmla="*/ 156 w 187"/>
                  <a:gd name="T59" fmla="*/ 102 h 387"/>
                  <a:gd name="T60" fmla="*/ 132 w 187"/>
                  <a:gd name="T61" fmla="*/ 73 h 387"/>
                  <a:gd name="T62" fmla="*/ 145 w 187"/>
                  <a:gd name="T63" fmla="*/ 50 h 387"/>
                  <a:gd name="T64" fmla="*/ 156 w 187"/>
                  <a:gd name="T65" fmla="*/ 18 h 387"/>
                  <a:gd name="T66" fmla="*/ 125 w 187"/>
                  <a:gd name="T67" fmla="*/ 45 h 387"/>
                  <a:gd name="T68" fmla="*/ 108 w 187"/>
                  <a:gd name="T69" fmla="*/ 33 h 387"/>
                  <a:gd name="T70" fmla="*/ 110 w 187"/>
                  <a:gd name="T71" fmla="*/ 8 h 387"/>
                  <a:gd name="T72" fmla="*/ 60 w 187"/>
                  <a:gd name="T73" fmla="*/ 23 h 387"/>
                  <a:gd name="T74" fmla="*/ 53 w 187"/>
                  <a:gd name="T75" fmla="*/ 25 h 387"/>
                  <a:gd name="T76" fmla="*/ 53 w 187"/>
                  <a:gd name="T77" fmla="*/ 35 h 387"/>
                  <a:gd name="T78" fmla="*/ 25 w 187"/>
                  <a:gd name="T79" fmla="*/ 48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7" h="387">
                    <a:moveTo>
                      <a:pt x="25" y="48"/>
                    </a:move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29" y="83"/>
                      <a:pt x="33" y="90"/>
                    </a:cubicBezTo>
                    <a:cubicBezTo>
                      <a:pt x="37" y="97"/>
                      <a:pt x="39" y="109"/>
                      <a:pt x="38" y="119"/>
                    </a:cubicBezTo>
                    <a:cubicBezTo>
                      <a:pt x="37" y="129"/>
                      <a:pt x="30" y="151"/>
                      <a:pt x="30" y="151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16" y="162"/>
                      <a:pt x="0" y="175"/>
                      <a:pt x="0" y="185"/>
                    </a:cubicBezTo>
                    <a:cubicBezTo>
                      <a:pt x="0" y="195"/>
                      <a:pt x="0" y="208"/>
                      <a:pt x="0" y="208"/>
                    </a:cubicBezTo>
                    <a:cubicBezTo>
                      <a:pt x="7" y="208"/>
                      <a:pt x="7" y="208"/>
                      <a:pt x="7" y="208"/>
                    </a:cubicBezTo>
                    <a:cubicBezTo>
                      <a:pt x="7" y="227"/>
                      <a:pt x="7" y="227"/>
                      <a:pt x="7" y="227"/>
                    </a:cubicBezTo>
                    <a:cubicBezTo>
                      <a:pt x="7" y="227"/>
                      <a:pt x="33" y="232"/>
                      <a:pt x="34" y="240"/>
                    </a:cubicBezTo>
                    <a:cubicBezTo>
                      <a:pt x="35" y="248"/>
                      <a:pt x="35" y="266"/>
                      <a:pt x="35" y="266"/>
                    </a:cubicBezTo>
                    <a:cubicBezTo>
                      <a:pt x="35" y="266"/>
                      <a:pt x="67" y="278"/>
                      <a:pt x="67" y="291"/>
                    </a:cubicBezTo>
                    <a:cubicBezTo>
                      <a:pt x="67" y="302"/>
                      <a:pt x="82" y="364"/>
                      <a:pt x="88" y="387"/>
                    </a:cubicBezTo>
                    <a:cubicBezTo>
                      <a:pt x="95" y="384"/>
                      <a:pt x="104" y="381"/>
                      <a:pt x="104" y="381"/>
                    </a:cubicBezTo>
                    <a:cubicBezTo>
                      <a:pt x="104" y="381"/>
                      <a:pt x="124" y="367"/>
                      <a:pt x="123" y="355"/>
                    </a:cubicBezTo>
                    <a:cubicBezTo>
                      <a:pt x="122" y="343"/>
                      <a:pt x="112" y="323"/>
                      <a:pt x="114" y="317"/>
                    </a:cubicBezTo>
                    <a:cubicBezTo>
                      <a:pt x="116" y="311"/>
                      <a:pt x="129" y="306"/>
                      <a:pt x="129" y="306"/>
                    </a:cubicBezTo>
                    <a:cubicBezTo>
                      <a:pt x="129" y="306"/>
                      <a:pt x="142" y="289"/>
                      <a:pt x="148" y="283"/>
                    </a:cubicBezTo>
                    <a:cubicBezTo>
                      <a:pt x="154" y="277"/>
                      <a:pt x="179" y="273"/>
                      <a:pt x="183" y="265"/>
                    </a:cubicBezTo>
                    <a:cubicBezTo>
                      <a:pt x="187" y="257"/>
                      <a:pt x="172" y="255"/>
                      <a:pt x="172" y="255"/>
                    </a:cubicBezTo>
                    <a:cubicBezTo>
                      <a:pt x="175" y="228"/>
                      <a:pt x="175" y="228"/>
                      <a:pt x="175" y="228"/>
                    </a:cubicBezTo>
                    <a:cubicBezTo>
                      <a:pt x="170" y="227"/>
                      <a:pt x="167" y="226"/>
                      <a:pt x="167" y="226"/>
                    </a:cubicBezTo>
                    <a:cubicBezTo>
                      <a:pt x="160" y="207"/>
                      <a:pt x="160" y="207"/>
                      <a:pt x="160" y="207"/>
                    </a:cubicBezTo>
                    <a:cubicBezTo>
                      <a:pt x="150" y="201"/>
                      <a:pt x="150" y="201"/>
                      <a:pt x="150" y="201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11" y="202"/>
                      <a:pt x="111" y="183"/>
                    </a:cubicBezTo>
                    <a:cubicBezTo>
                      <a:pt x="111" y="164"/>
                      <a:pt x="109" y="174"/>
                      <a:pt x="132" y="154"/>
                    </a:cubicBezTo>
                    <a:cubicBezTo>
                      <a:pt x="155" y="134"/>
                      <a:pt x="169" y="118"/>
                      <a:pt x="156" y="102"/>
                    </a:cubicBezTo>
                    <a:cubicBezTo>
                      <a:pt x="143" y="86"/>
                      <a:pt x="128" y="89"/>
                      <a:pt x="132" y="73"/>
                    </a:cubicBezTo>
                    <a:cubicBezTo>
                      <a:pt x="136" y="57"/>
                      <a:pt x="135" y="59"/>
                      <a:pt x="145" y="50"/>
                    </a:cubicBezTo>
                    <a:cubicBezTo>
                      <a:pt x="155" y="41"/>
                      <a:pt x="163" y="19"/>
                      <a:pt x="156" y="18"/>
                    </a:cubicBezTo>
                    <a:cubicBezTo>
                      <a:pt x="149" y="17"/>
                      <a:pt x="130" y="43"/>
                      <a:pt x="125" y="45"/>
                    </a:cubicBezTo>
                    <a:cubicBezTo>
                      <a:pt x="120" y="47"/>
                      <a:pt x="108" y="33"/>
                      <a:pt x="108" y="33"/>
                    </a:cubicBezTo>
                    <a:cubicBezTo>
                      <a:pt x="108" y="33"/>
                      <a:pt x="127" y="16"/>
                      <a:pt x="110" y="8"/>
                    </a:cubicBezTo>
                    <a:cubicBezTo>
                      <a:pt x="93" y="0"/>
                      <a:pt x="66" y="19"/>
                      <a:pt x="60" y="23"/>
                    </a:cubicBezTo>
                    <a:cubicBezTo>
                      <a:pt x="58" y="24"/>
                      <a:pt x="56" y="25"/>
                      <a:pt x="53" y="25"/>
                    </a:cubicBezTo>
                    <a:cubicBezTo>
                      <a:pt x="53" y="35"/>
                      <a:pt x="53" y="35"/>
                      <a:pt x="53" y="35"/>
                    </a:cubicBezTo>
                    <a:lnTo>
                      <a:pt x="25" y="4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6" name="Freeform 112">
                <a:extLst>
                  <a:ext uri="{FF2B5EF4-FFF2-40B4-BE49-F238E27FC236}">
                    <a16:creationId xmlns:a16="http://schemas.microsoft.com/office/drawing/2014/main" id="{8E631EE6-F6E4-43B5-B572-14E2080E5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4488" y="3641725"/>
                <a:ext cx="119062" cy="195263"/>
              </a:xfrm>
              <a:custGeom>
                <a:avLst/>
                <a:gdLst>
                  <a:gd name="T0" fmla="*/ 185 w 213"/>
                  <a:gd name="T1" fmla="*/ 228 h 349"/>
                  <a:gd name="T2" fmla="*/ 190 w 213"/>
                  <a:gd name="T3" fmla="*/ 205 h 349"/>
                  <a:gd name="T4" fmla="*/ 182 w 213"/>
                  <a:gd name="T5" fmla="*/ 198 h 349"/>
                  <a:gd name="T6" fmla="*/ 185 w 213"/>
                  <a:gd name="T7" fmla="*/ 186 h 349"/>
                  <a:gd name="T8" fmla="*/ 187 w 213"/>
                  <a:gd name="T9" fmla="*/ 157 h 349"/>
                  <a:gd name="T10" fmla="*/ 191 w 213"/>
                  <a:gd name="T11" fmla="*/ 148 h 349"/>
                  <a:gd name="T12" fmla="*/ 173 w 213"/>
                  <a:gd name="T13" fmla="*/ 134 h 349"/>
                  <a:gd name="T14" fmla="*/ 185 w 213"/>
                  <a:gd name="T15" fmla="*/ 123 h 349"/>
                  <a:gd name="T16" fmla="*/ 178 w 213"/>
                  <a:gd name="T17" fmla="*/ 113 h 349"/>
                  <a:gd name="T18" fmla="*/ 182 w 213"/>
                  <a:gd name="T19" fmla="*/ 88 h 349"/>
                  <a:gd name="T20" fmla="*/ 166 w 213"/>
                  <a:gd name="T21" fmla="*/ 91 h 349"/>
                  <a:gd name="T22" fmla="*/ 174 w 213"/>
                  <a:gd name="T23" fmla="*/ 42 h 349"/>
                  <a:gd name="T24" fmla="*/ 152 w 213"/>
                  <a:gd name="T25" fmla="*/ 24 h 349"/>
                  <a:gd name="T26" fmla="*/ 159 w 213"/>
                  <a:gd name="T27" fmla="*/ 15 h 349"/>
                  <a:gd name="T28" fmla="*/ 159 w 213"/>
                  <a:gd name="T29" fmla="*/ 4 h 349"/>
                  <a:gd name="T30" fmla="*/ 145 w 213"/>
                  <a:gd name="T31" fmla="*/ 0 h 349"/>
                  <a:gd name="T32" fmla="*/ 129 w 213"/>
                  <a:gd name="T33" fmla="*/ 10 h 349"/>
                  <a:gd name="T34" fmla="*/ 109 w 213"/>
                  <a:gd name="T35" fmla="*/ 7 h 349"/>
                  <a:gd name="T36" fmla="*/ 98 w 213"/>
                  <a:gd name="T37" fmla="*/ 10 h 349"/>
                  <a:gd name="T38" fmla="*/ 86 w 213"/>
                  <a:gd name="T39" fmla="*/ 7 h 349"/>
                  <a:gd name="T40" fmla="*/ 81 w 213"/>
                  <a:gd name="T41" fmla="*/ 10 h 349"/>
                  <a:gd name="T42" fmla="*/ 26 w 213"/>
                  <a:gd name="T43" fmla="*/ 7 h 349"/>
                  <a:gd name="T44" fmla="*/ 18 w 213"/>
                  <a:gd name="T45" fmla="*/ 24 h 349"/>
                  <a:gd name="T46" fmla="*/ 24 w 213"/>
                  <a:gd name="T47" fmla="*/ 33 h 349"/>
                  <a:gd name="T48" fmla="*/ 25 w 213"/>
                  <a:gd name="T49" fmla="*/ 51 h 349"/>
                  <a:gd name="T50" fmla="*/ 26 w 213"/>
                  <a:gd name="T51" fmla="*/ 87 h 349"/>
                  <a:gd name="T52" fmla="*/ 30 w 213"/>
                  <a:gd name="T53" fmla="*/ 86 h 349"/>
                  <a:gd name="T54" fmla="*/ 34 w 213"/>
                  <a:gd name="T55" fmla="*/ 105 h 349"/>
                  <a:gd name="T56" fmla="*/ 26 w 213"/>
                  <a:gd name="T57" fmla="*/ 106 h 349"/>
                  <a:gd name="T58" fmla="*/ 38 w 213"/>
                  <a:gd name="T59" fmla="*/ 152 h 349"/>
                  <a:gd name="T60" fmla="*/ 21 w 213"/>
                  <a:gd name="T61" fmla="*/ 179 h 349"/>
                  <a:gd name="T62" fmla="*/ 20 w 213"/>
                  <a:gd name="T63" fmla="*/ 209 h 349"/>
                  <a:gd name="T64" fmla="*/ 0 w 213"/>
                  <a:gd name="T65" fmla="*/ 241 h 349"/>
                  <a:gd name="T66" fmla="*/ 13 w 213"/>
                  <a:gd name="T67" fmla="*/ 291 h 349"/>
                  <a:gd name="T68" fmla="*/ 31 w 213"/>
                  <a:gd name="T69" fmla="*/ 297 h 349"/>
                  <a:gd name="T70" fmla="*/ 32 w 213"/>
                  <a:gd name="T71" fmla="*/ 332 h 349"/>
                  <a:gd name="T72" fmla="*/ 47 w 213"/>
                  <a:gd name="T73" fmla="*/ 334 h 349"/>
                  <a:gd name="T74" fmla="*/ 61 w 213"/>
                  <a:gd name="T75" fmla="*/ 345 h 349"/>
                  <a:gd name="T76" fmla="*/ 99 w 213"/>
                  <a:gd name="T77" fmla="*/ 321 h 349"/>
                  <a:gd name="T78" fmla="*/ 117 w 213"/>
                  <a:gd name="T79" fmla="*/ 321 h 349"/>
                  <a:gd name="T80" fmla="*/ 141 w 213"/>
                  <a:gd name="T81" fmla="*/ 302 h 349"/>
                  <a:gd name="T82" fmla="*/ 159 w 213"/>
                  <a:gd name="T83" fmla="*/ 298 h 349"/>
                  <a:gd name="T84" fmla="*/ 173 w 213"/>
                  <a:gd name="T85" fmla="*/ 283 h 349"/>
                  <a:gd name="T86" fmla="*/ 196 w 213"/>
                  <a:gd name="T87" fmla="*/ 287 h 349"/>
                  <a:gd name="T88" fmla="*/ 213 w 213"/>
                  <a:gd name="T89" fmla="*/ 273 h 349"/>
                  <a:gd name="T90" fmla="*/ 193 w 213"/>
                  <a:gd name="T91" fmla="*/ 256 h 349"/>
                  <a:gd name="T92" fmla="*/ 185 w 213"/>
                  <a:gd name="T93" fmla="*/ 228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3" h="349">
                    <a:moveTo>
                      <a:pt x="185" y="228"/>
                    </a:moveTo>
                    <a:cubicBezTo>
                      <a:pt x="185" y="228"/>
                      <a:pt x="191" y="211"/>
                      <a:pt x="190" y="205"/>
                    </a:cubicBezTo>
                    <a:cubicBezTo>
                      <a:pt x="189" y="199"/>
                      <a:pt x="182" y="203"/>
                      <a:pt x="182" y="198"/>
                    </a:cubicBezTo>
                    <a:cubicBezTo>
                      <a:pt x="182" y="193"/>
                      <a:pt x="185" y="186"/>
                      <a:pt x="185" y="186"/>
                    </a:cubicBezTo>
                    <a:cubicBezTo>
                      <a:pt x="187" y="157"/>
                      <a:pt x="187" y="157"/>
                      <a:pt x="187" y="157"/>
                    </a:cubicBezTo>
                    <a:cubicBezTo>
                      <a:pt x="187" y="157"/>
                      <a:pt x="192" y="154"/>
                      <a:pt x="191" y="148"/>
                    </a:cubicBezTo>
                    <a:cubicBezTo>
                      <a:pt x="190" y="142"/>
                      <a:pt x="173" y="134"/>
                      <a:pt x="173" y="134"/>
                    </a:cubicBezTo>
                    <a:cubicBezTo>
                      <a:pt x="173" y="134"/>
                      <a:pt x="184" y="126"/>
                      <a:pt x="185" y="123"/>
                    </a:cubicBezTo>
                    <a:cubicBezTo>
                      <a:pt x="186" y="120"/>
                      <a:pt x="178" y="113"/>
                      <a:pt x="178" y="113"/>
                    </a:cubicBezTo>
                    <a:cubicBezTo>
                      <a:pt x="178" y="113"/>
                      <a:pt x="186" y="95"/>
                      <a:pt x="182" y="88"/>
                    </a:cubicBezTo>
                    <a:cubicBezTo>
                      <a:pt x="178" y="81"/>
                      <a:pt x="166" y="91"/>
                      <a:pt x="166" y="91"/>
                    </a:cubicBezTo>
                    <a:cubicBezTo>
                      <a:pt x="174" y="42"/>
                      <a:pt x="174" y="42"/>
                      <a:pt x="174" y="42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9" y="15"/>
                      <a:pt x="159" y="15"/>
                      <a:pt x="159" y="15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18" y="16"/>
                      <a:pt x="18" y="24"/>
                    </a:cubicBezTo>
                    <a:cubicBezTo>
                      <a:pt x="18" y="32"/>
                      <a:pt x="24" y="33"/>
                      <a:pt x="24" y="33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6"/>
                      <a:pt x="38" y="140"/>
                      <a:pt x="38" y="152"/>
                    </a:cubicBezTo>
                    <a:cubicBezTo>
                      <a:pt x="38" y="164"/>
                      <a:pt x="21" y="171"/>
                      <a:pt x="21" y="179"/>
                    </a:cubicBezTo>
                    <a:cubicBezTo>
                      <a:pt x="21" y="187"/>
                      <a:pt x="20" y="209"/>
                      <a:pt x="20" y="209"/>
                    </a:cubicBezTo>
                    <a:cubicBezTo>
                      <a:pt x="20" y="209"/>
                      <a:pt x="0" y="227"/>
                      <a:pt x="0" y="241"/>
                    </a:cubicBezTo>
                    <a:cubicBezTo>
                      <a:pt x="0" y="255"/>
                      <a:pt x="13" y="291"/>
                      <a:pt x="13" y="291"/>
                    </a:cubicBezTo>
                    <a:cubicBezTo>
                      <a:pt x="31" y="297"/>
                      <a:pt x="31" y="297"/>
                      <a:pt x="31" y="297"/>
                    </a:cubicBezTo>
                    <a:cubicBezTo>
                      <a:pt x="32" y="332"/>
                      <a:pt x="32" y="332"/>
                      <a:pt x="32" y="332"/>
                    </a:cubicBezTo>
                    <a:cubicBezTo>
                      <a:pt x="41" y="334"/>
                      <a:pt x="47" y="334"/>
                      <a:pt x="47" y="334"/>
                    </a:cubicBezTo>
                    <a:cubicBezTo>
                      <a:pt x="47" y="334"/>
                      <a:pt x="51" y="349"/>
                      <a:pt x="61" y="345"/>
                    </a:cubicBezTo>
                    <a:cubicBezTo>
                      <a:pt x="71" y="341"/>
                      <a:pt x="92" y="323"/>
                      <a:pt x="99" y="321"/>
                    </a:cubicBezTo>
                    <a:cubicBezTo>
                      <a:pt x="106" y="319"/>
                      <a:pt x="117" y="321"/>
                      <a:pt x="117" y="321"/>
                    </a:cubicBezTo>
                    <a:cubicBezTo>
                      <a:pt x="117" y="321"/>
                      <a:pt x="138" y="303"/>
                      <a:pt x="141" y="302"/>
                    </a:cubicBezTo>
                    <a:cubicBezTo>
                      <a:pt x="144" y="301"/>
                      <a:pt x="159" y="298"/>
                      <a:pt x="159" y="298"/>
                    </a:cubicBezTo>
                    <a:cubicBezTo>
                      <a:pt x="159" y="298"/>
                      <a:pt x="165" y="282"/>
                      <a:pt x="173" y="283"/>
                    </a:cubicBezTo>
                    <a:cubicBezTo>
                      <a:pt x="181" y="284"/>
                      <a:pt x="187" y="292"/>
                      <a:pt x="196" y="287"/>
                    </a:cubicBezTo>
                    <a:cubicBezTo>
                      <a:pt x="201" y="284"/>
                      <a:pt x="207" y="278"/>
                      <a:pt x="213" y="273"/>
                    </a:cubicBezTo>
                    <a:cubicBezTo>
                      <a:pt x="193" y="256"/>
                      <a:pt x="193" y="256"/>
                      <a:pt x="193" y="256"/>
                    </a:cubicBezTo>
                    <a:lnTo>
                      <a:pt x="185" y="22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7" name="Freeform 113">
                <a:extLst>
                  <a:ext uri="{FF2B5EF4-FFF2-40B4-BE49-F238E27FC236}">
                    <a16:creationId xmlns:a16="http://schemas.microsoft.com/office/drawing/2014/main" id="{F98DAA55-0055-45C4-A72C-5C1E4F051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38625" y="3643313"/>
                <a:ext cx="50800" cy="150813"/>
              </a:xfrm>
              <a:custGeom>
                <a:avLst/>
                <a:gdLst>
                  <a:gd name="T0" fmla="*/ 82 w 91"/>
                  <a:gd name="T1" fmla="*/ 239 h 270"/>
                  <a:gd name="T2" fmla="*/ 80 w 91"/>
                  <a:gd name="T3" fmla="*/ 195 h 270"/>
                  <a:gd name="T4" fmla="*/ 85 w 91"/>
                  <a:gd name="T5" fmla="*/ 188 h 270"/>
                  <a:gd name="T6" fmla="*/ 79 w 91"/>
                  <a:gd name="T7" fmla="*/ 182 h 270"/>
                  <a:gd name="T8" fmla="*/ 80 w 91"/>
                  <a:gd name="T9" fmla="*/ 143 h 270"/>
                  <a:gd name="T10" fmla="*/ 85 w 91"/>
                  <a:gd name="T11" fmla="*/ 135 h 270"/>
                  <a:gd name="T12" fmla="*/ 81 w 91"/>
                  <a:gd name="T13" fmla="*/ 108 h 270"/>
                  <a:gd name="T14" fmla="*/ 69 w 91"/>
                  <a:gd name="T15" fmla="*/ 91 h 270"/>
                  <a:gd name="T16" fmla="*/ 69 w 91"/>
                  <a:gd name="T17" fmla="*/ 60 h 270"/>
                  <a:gd name="T18" fmla="*/ 42 w 91"/>
                  <a:gd name="T19" fmla="*/ 37 h 270"/>
                  <a:gd name="T20" fmla="*/ 41 w 91"/>
                  <a:gd name="T21" fmla="*/ 18 h 270"/>
                  <a:gd name="T22" fmla="*/ 47 w 91"/>
                  <a:gd name="T23" fmla="*/ 6 h 270"/>
                  <a:gd name="T24" fmla="*/ 33 w 91"/>
                  <a:gd name="T25" fmla="*/ 7 h 270"/>
                  <a:gd name="T26" fmla="*/ 18 w 91"/>
                  <a:gd name="T27" fmla="*/ 0 h 270"/>
                  <a:gd name="T28" fmla="*/ 7 w 91"/>
                  <a:gd name="T29" fmla="*/ 1 h 270"/>
                  <a:gd name="T30" fmla="*/ 7 w 91"/>
                  <a:gd name="T31" fmla="*/ 12 h 270"/>
                  <a:gd name="T32" fmla="*/ 0 w 91"/>
                  <a:gd name="T33" fmla="*/ 21 h 270"/>
                  <a:gd name="T34" fmla="*/ 22 w 91"/>
                  <a:gd name="T35" fmla="*/ 39 h 270"/>
                  <a:gd name="T36" fmla="*/ 14 w 91"/>
                  <a:gd name="T37" fmla="*/ 88 h 270"/>
                  <a:gd name="T38" fmla="*/ 30 w 91"/>
                  <a:gd name="T39" fmla="*/ 85 h 270"/>
                  <a:gd name="T40" fmla="*/ 26 w 91"/>
                  <a:gd name="T41" fmla="*/ 110 h 270"/>
                  <a:gd name="T42" fmla="*/ 33 w 91"/>
                  <a:gd name="T43" fmla="*/ 120 h 270"/>
                  <a:gd name="T44" fmla="*/ 21 w 91"/>
                  <a:gd name="T45" fmla="*/ 131 h 270"/>
                  <a:gd name="T46" fmla="*/ 39 w 91"/>
                  <a:gd name="T47" fmla="*/ 145 h 270"/>
                  <a:gd name="T48" fmla="*/ 35 w 91"/>
                  <a:gd name="T49" fmla="*/ 154 h 270"/>
                  <a:gd name="T50" fmla="*/ 33 w 91"/>
                  <a:gd name="T51" fmla="*/ 183 h 270"/>
                  <a:gd name="T52" fmla="*/ 30 w 91"/>
                  <a:gd name="T53" fmla="*/ 195 h 270"/>
                  <a:gd name="T54" fmla="*/ 38 w 91"/>
                  <a:gd name="T55" fmla="*/ 202 h 270"/>
                  <a:gd name="T56" fmla="*/ 33 w 91"/>
                  <a:gd name="T57" fmla="*/ 225 h 270"/>
                  <a:gd name="T58" fmla="*/ 41 w 91"/>
                  <a:gd name="T59" fmla="*/ 253 h 270"/>
                  <a:gd name="T60" fmla="*/ 61 w 91"/>
                  <a:gd name="T61" fmla="*/ 270 h 270"/>
                  <a:gd name="T62" fmla="*/ 78 w 91"/>
                  <a:gd name="T63" fmla="*/ 259 h 270"/>
                  <a:gd name="T64" fmla="*/ 91 w 91"/>
                  <a:gd name="T65" fmla="*/ 258 h 270"/>
                  <a:gd name="T66" fmla="*/ 82 w 91"/>
                  <a:gd name="T67" fmla="*/ 239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270">
                    <a:moveTo>
                      <a:pt x="82" y="239"/>
                    </a:moveTo>
                    <a:cubicBezTo>
                      <a:pt x="80" y="195"/>
                      <a:pt x="80" y="195"/>
                      <a:pt x="80" y="195"/>
                    </a:cubicBezTo>
                    <a:cubicBezTo>
                      <a:pt x="85" y="188"/>
                      <a:pt x="85" y="188"/>
                      <a:pt x="85" y="188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5" y="135"/>
                      <a:pt x="85" y="135"/>
                      <a:pt x="85" y="135"/>
                    </a:cubicBezTo>
                    <a:cubicBezTo>
                      <a:pt x="85" y="135"/>
                      <a:pt x="80" y="116"/>
                      <a:pt x="81" y="108"/>
                    </a:cubicBezTo>
                    <a:cubicBezTo>
                      <a:pt x="82" y="100"/>
                      <a:pt x="69" y="91"/>
                      <a:pt x="69" y="91"/>
                    </a:cubicBezTo>
                    <a:cubicBezTo>
                      <a:pt x="69" y="91"/>
                      <a:pt x="71" y="68"/>
                      <a:pt x="69" y="60"/>
                    </a:cubicBezTo>
                    <a:cubicBezTo>
                      <a:pt x="67" y="52"/>
                      <a:pt x="42" y="37"/>
                      <a:pt x="42" y="37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8"/>
                      <a:pt x="26" y="78"/>
                      <a:pt x="30" y="85"/>
                    </a:cubicBezTo>
                    <a:cubicBezTo>
                      <a:pt x="34" y="92"/>
                      <a:pt x="26" y="110"/>
                      <a:pt x="26" y="110"/>
                    </a:cubicBezTo>
                    <a:cubicBezTo>
                      <a:pt x="26" y="110"/>
                      <a:pt x="34" y="117"/>
                      <a:pt x="33" y="120"/>
                    </a:cubicBezTo>
                    <a:cubicBezTo>
                      <a:pt x="32" y="123"/>
                      <a:pt x="21" y="131"/>
                      <a:pt x="21" y="131"/>
                    </a:cubicBezTo>
                    <a:cubicBezTo>
                      <a:pt x="21" y="131"/>
                      <a:pt x="38" y="139"/>
                      <a:pt x="39" y="145"/>
                    </a:cubicBezTo>
                    <a:cubicBezTo>
                      <a:pt x="40" y="151"/>
                      <a:pt x="35" y="154"/>
                      <a:pt x="35" y="154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33" y="183"/>
                      <a:pt x="30" y="190"/>
                      <a:pt x="30" y="195"/>
                    </a:cubicBezTo>
                    <a:cubicBezTo>
                      <a:pt x="30" y="200"/>
                      <a:pt x="37" y="196"/>
                      <a:pt x="38" y="202"/>
                    </a:cubicBezTo>
                    <a:cubicBezTo>
                      <a:pt x="39" y="208"/>
                      <a:pt x="33" y="225"/>
                      <a:pt x="33" y="225"/>
                    </a:cubicBezTo>
                    <a:cubicBezTo>
                      <a:pt x="41" y="253"/>
                      <a:pt x="41" y="253"/>
                      <a:pt x="41" y="253"/>
                    </a:cubicBezTo>
                    <a:cubicBezTo>
                      <a:pt x="61" y="270"/>
                      <a:pt x="61" y="270"/>
                      <a:pt x="61" y="270"/>
                    </a:cubicBezTo>
                    <a:cubicBezTo>
                      <a:pt x="66" y="264"/>
                      <a:pt x="72" y="260"/>
                      <a:pt x="78" y="259"/>
                    </a:cubicBezTo>
                    <a:cubicBezTo>
                      <a:pt x="82" y="258"/>
                      <a:pt x="86" y="258"/>
                      <a:pt x="91" y="258"/>
                    </a:cubicBezTo>
                    <a:cubicBezTo>
                      <a:pt x="91" y="248"/>
                      <a:pt x="82" y="239"/>
                      <a:pt x="82" y="23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8" name="Freeform 114">
                <a:extLst>
                  <a:ext uri="{FF2B5EF4-FFF2-40B4-BE49-F238E27FC236}">
                    <a16:creationId xmlns:a16="http://schemas.microsoft.com/office/drawing/2014/main" id="{D5B57941-5C96-4C5A-B333-574ACB05A7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2438" y="3603625"/>
                <a:ext cx="84137" cy="185738"/>
              </a:xfrm>
              <a:custGeom>
                <a:avLst/>
                <a:gdLst>
                  <a:gd name="T0" fmla="*/ 94 w 150"/>
                  <a:gd name="T1" fmla="*/ 247 h 332"/>
                  <a:gd name="T2" fmla="*/ 97 w 150"/>
                  <a:gd name="T3" fmla="*/ 228 h 332"/>
                  <a:gd name="T4" fmla="*/ 94 w 150"/>
                  <a:gd name="T5" fmla="*/ 206 h 332"/>
                  <a:gd name="T6" fmla="*/ 96 w 150"/>
                  <a:gd name="T7" fmla="*/ 183 h 332"/>
                  <a:gd name="T8" fmla="*/ 112 w 150"/>
                  <a:gd name="T9" fmla="*/ 177 h 332"/>
                  <a:gd name="T10" fmla="*/ 118 w 150"/>
                  <a:gd name="T11" fmla="*/ 148 h 332"/>
                  <a:gd name="T12" fmla="*/ 133 w 150"/>
                  <a:gd name="T13" fmla="*/ 132 h 332"/>
                  <a:gd name="T14" fmla="*/ 135 w 150"/>
                  <a:gd name="T15" fmla="*/ 105 h 332"/>
                  <a:gd name="T16" fmla="*/ 148 w 150"/>
                  <a:gd name="T17" fmla="*/ 95 h 332"/>
                  <a:gd name="T18" fmla="*/ 144 w 150"/>
                  <a:gd name="T19" fmla="*/ 85 h 332"/>
                  <a:gd name="T20" fmla="*/ 145 w 150"/>
                  <a:gd name="T21" fmla="*/ 76 h 332"/>
                  <a:gd name="T22" fmla="*/ 131 w 150"/>
                  <a:gd name="T23" fmla="*/ 51 h 332"/>
                  <a:gd name="T24" fmla="*/ 139 w 150"/>
                  <a:gd name="T25" fmla="*/ 31 h 332"/>
                  <a:gd name="T26" fmla="*/ 118 w 150"/>
                  <a:gd name="T27" fmla="*/ 22 h 332"/>
                  <a:gd name="T28" fmla="*/ 96 w 150"/>
                  <a:gd name="T29" fmla="*/ 0 h 332"/>
                  <a:gd name="T30" fmla="*/ 79 w 150"/>
                  <a:gd name="T31" fmla="*/ 7 h 332"/>
                  <a:gd name="T32" fmla="*/ 76 w 150"/>
                  <a:gd name="T33" fmla="*/ 23 h 332"/>
                  <a:gd name="T34" fmla="*/ 83 w 150"/>
                  <a:gd name="T35" fmla="*/ 26 h 332"/>
                  <a:gd name="T36" fmla="*/ 77 w 150"/>
                  <a:gd name="T37" fmla="*/ 28 h 332"/>
                  <a:gd name="T38" fmla="*/ 74 w 150"/>
                  <a:gd name="T39" fmla="*/ 39 h 332"/>
                  <a:gd name="T40" fmla="*/ 63 w 150"/>
                  <a:gd name="T41" fmla="*/ 43 h 332"/>
                  <a:gd name="T42" fmla="*/ 58 w 150"/>
                  <a:gd name="T43" fmla="*/ 53 h 332"/>
                  <a:gd name="T44" fmla="*/ 32 w 150"/>
                  <a:gd name="T45" fmla="*/ 51 h 332"/>
                  <a:gd name="T46" fmla="*/ 19 w 150"/>
                  <a:gd name="T47" fmla="*/ 70 h 332"/>
                  <a:gd name="T48" fmla="*/ 11 w 150"/>
                  <a:gd name="T49" fmla="*/ 70 h 332"/>
                  <a:gd name="T50" fmla="*/ 6 w 150"/>
                  <a:gd name="T51" fmla="*/ 77 h 332"/>
                  <a:gd name="T52" fmla="*/ 0 w 150"/>
                  <a:gd name="T53" fmla="*/ 89 h 332"/>
                  <a:gd name="T54" fmla="*/ 1 w 150"/>
                  <a:gd name="T55" fmla="*/ 108 h 332"/>
                  <a:gd name="T56" fmla="*/ 28 w 150"/>
                  <a:gd name="T57" fmla="*/ 131 h 332"/>
                  <a:gd name="T58" fmla="*/ 28 w 150"/>
                  <a:gd name="T59" fmla="*/ 162 h 332"/>
                  <a:gd name="T60" fmla="*/ 40 w 150"/>
                  <a:gd name="T61" fmla="*/ 179 h 332"/>
                  <a:gd name="T62" fmla="*/ 44 w 150"/>
                  <a:gd name="T63" fmla="*/ 206 h 332"/>
                  <a:gd name="T64" fmla="*/ 39 w 150"/>
                  <a:gd name="T65" fmla="*/ 214 h 332"/>
                  <a:gd name="T66" fmla="*/ 38 w 150"/>
                  <a:gd name="T67" fmla="*/ 253 h 332"/>
                  <a:gd name="T68" fmla="*/ 44 w 150"/>
                  <a:gd name="T69" fmla="*/ 259 h 332"/>
                  <a:gd name="T70" fmla="*/ 39 w 150"/>
                  <a:gd name="T71" fmla="*/ 266 h 332"/>
                  <a:gd name="T72" fmla="*/ 41 w 150"/>
                  <a:gd name="T73" fmla="*/ 310 h 332"/>
                  <a:gd name="T74" fmla="*/ 50 w 150"/>
                  <a:gd name="T75" fmla="*/ 329 h 332"/>
                  <a:gd name="T76" fmla="*/ 50 w 150"/>
                  <a:gd name="T77" fmla="*/ 329 h 332"/>
                  <a:gd name="T78" fmla="*/ 73 w 150"/>
                  <a:gd name="T79" fmla="*/ 332 h 332"/>
                  <a:gd name="T80" fmla="*/ 81 w 150"/>
                  <a:gd name="T81" fmla="*/ 318 h 332"/>
                  <a:gd name="T82" fmla="*/ 91 w 150"/>
                  <a:gd name="T83" fmla="*/ 323 h 332"/>
                  <a:gd name="T84" fmla="*/ 95 w 150"/>
                  <a:gd name="T85" fmla="*/ 306 h 332"/>
                  <a:gd name="T86" fmla="*/ 94 w 150"/>
                  <a:gd name="T87" fmla="*/ 247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" h="332">
                    <a:moveTo>
                      <a:pt x="94" y="247"/>
                    </a:moveTo>
                    <a:cubicBezTo>
                      <a:pt x="97" y="228"/>
                      <a:pt x="97" y="228"/>
                      <a:pt x="97" y="228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96" y="183"/>
                      <a:pt x="96" y="183"/>
                      <a:pt x="96" y="183"/>
                    </a:cubicBezTo>
                    <a:cubicBezTo>
                      <a:pt x="96" y="183"/>
                      <a:pt x="104" y="187"/>
                      <a:pt x="112" y="177"/>
                    </a:cubicBezTo>
                    <a:cubicBezTo>
                      <a:pt x="120" y="167"/>
                      <a:pt x="115" y="155"/>
                      <a:pt x="118" y="148"/>
                    </a:cubicBezTo>
                    <a:cubicBezTo>
                      <a:pt x="121" y="141"/>
                      <a:pt x="133" y="132"/>
                      <a:pt x="133" y="132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05"/>
                      <a:pt x="146" y="102"/>
                      <a:pt x="148" y="95"/>
                    </a:cubicBezTo>
                    <a:cubicBezTo>
                      <a:pt x="150" y="88"/>
                      <a:pt x="144" y="85"/>
                      <a:pt x="144" y="85"/>
                    </a:cubicBezTo>
                    <a:cubicBezTo>
                      <a:pt x="144" y="85"/>
                      <a:pt x="145" y="82"/>
                      <a:pt x="145" y="76"/>
                    </a:cubicBezTo>
                    <a:cubicBezTo>
                      <a:pt x="145" y="70"/>
                      <a:pt x="130" y="58"/>
                      <a:pt x="131" y="51"/>
                    </a:cubicBezTo>
                    <a:cubicBezTo>
                      <a:pt x="132" y="44"/>
                      <a:pt x="139" y="31"/>
                      <a:pt x="139" y="31"/>
                    </a:cubicBezTo>
                    <a:cubicBezTo>
                      <a:pt x="139" y="31"/>
                      <a:pt x="123" y="25"/>
                      <a:pt x="118" y="22"/>
                    </a:cubicBezTo>
                    <a:cubicBezTo>
                      <a:pt x="113" y="19"/>
                      <a:pt x="96" y="0"/>
                      <a:pt x="96" y="0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67" y="40"/>
                      <a:pt x="63" y="43"/>
                    </a:cubicBezTo>
                    <a:cubicBezTo>
                      <a:pt x="59" y="46"/>
                      <a:pt x="58" y="53"/>
                      <a:pt x="58" y="53"/>
                    </a:cubicBezTo>
                    <a:cubicBezTo>
                      <a:pt x="58" y="53"/>
                      <a:pt x="32" y="52"/>
                      <a:pt x="32" y="51"/>
                    </a:cubicBezTo>
                    <a:cubicBezTo>
                      <a:pt x="21" y="56"/>
                      <a:pt x="19" y="70"/>
                      <a:pt x="19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1" y="108"/>
                      <a:pt x="26" y="123"/>
                      <a:pt x="28" y="131"/>
                    </a:cubicBezTo>
                    <a:cubicBezTo>
                      <a:pt x="30" y="139"/>
                      <a:pt x="28" y="162"/>
                      <a:pt x="28" y="162"/>
                    </a:cubicBezTo>
                    <a:cubicBezTo>
                      <a:pt x="28" y="162"/>
                      <a:pt x="41" y="171"/>
                      <a:pt x="40" y="179"/>
                    </a:cubicBezTo>
                    <a:cubicBezTo>
                      <a:pt x="39" y="187"/>
                      <a:pt x="44" y="206"/>
                      <a:pt x="44" y="206"/>
                    </a:cubicBezTo>
                    <a:cubicBezTo>
                      <a:pt x="39" y="214"/>
                      <a:pt x="39" y="214"/>
                      <a:pt x="39" y="214"/>
                    </a:cubicBezTo>
                    <a:cubicBezTo>
                      <a:pt x="38" y="253"/>
                      <a:pt x="38" y="253"/>
                      <a:pt x="38" y="253"/>
                    </a:cubicBezTo>
                    <a:cubicBezTo>
                      <a:pt x="44" y="259"/>
                      <a:pt x="44" y="259"/>
                      <a:pt x="44" y="259"/>
                    </a:cubicBezTo>
                    <a:cubicBezTo>
                      <a:pt x="39" y="266"/>
                      <a:pt x="39" y="266"/>
                      <a:pt x="39" y="266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41" y="310"/>
                      <a:pt x="50" y="319"/>
                      <a:pt x="50" y="329"/>
                    </a:cubicBezTo>
                    <a:cubicBezTo>
                      <a:pt x="50" y="329"/>
                      <a:pt x="50" y="329"/>
                      <a:pt x="50" y="329"/>
                    </a:cubicBezTo>
                    <a:cubicBezTo>
                      <a:pt x="61" y="330"/>
                      <a:pt x="73" y="332"/>
                      <a:pt x="73" y="332"/>
                    </a:cubicBezTo>
                    <a:cubicBezTo>
                      <a:pt x="81" y="318"/>
                      <a:pt x="81" y="318"/>
                      <a:pt x="81" y="318"/>
                    </a:cubicBezTo>
                    <a:cubicBezTo>
                      <a:pt x="81" y="318"/>
                      <a:pt x="85" y="320"/>
                      <a:pt x="91" y="323"/>
                    </a:cubicBezTo>
                    <a:cubicBezTo>
                      <a:pt x="95" y="306"/>
                      <a:pt x="95" y="306"/>
                      <a:pt x="95" y="306"/>
                    </a:cubicBezTo>
                    <a:lnTo>
                      <a:pt x="94" y="24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299" name="Freeform 115">
                <a:extLst>
                  <a:ext uri="{FF2B5EF4-FFF2-40B4-BE49-F238E27FC236}">
                    <a16:creationId xmlns:a16="http://schemas.microsoft.com/office/drawing/2014/main" id="{5169C685-DA08-4637-B334-826820279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3238" y="3559175"/>
                <a:ext cx="317500" cy="285750"/>
              </a:xfrm>
              <a:custGeom>
                <a:avLst/>
                <a:gdLst>
                  <a:gd name="T0" fmla="*/ 290 w 567"/>
                  <a:gd name="T1" fmla="*/ 469 h 511"/>
                  <a:gd name="T2" fmla="*/ 333 w 567"/>
                  <a:gd name="T3" fmla="*/ 394 h 511"/>
                  <a:gd name="T4" fmla="*/ 372 w 567"/>
                  <a:gd name="T5" fmla="*/ 375 h 511"/>
                  <a:gd name="T6" fmla="*/ 396 w 567"/>
                  <a:gd name="T7" fmla="*/ 383 h 511"/>
                  <a:gd name="T8" fmla="*/ 417 w 567"/>
                  <a:gd name="T9" fmla="*/ 378 h 511"/>
                  <a:gd name="T10" fmla="*/ 434 w 567"/>
                  <a:gd name="T11" fmla="*/ 343 h 511"/>
                  <a:gd name="T12" fmla="*/ 458 w 567"/>
                  <a:gd name="T13" fmla="*/ 291 h 511"/>
                  <a:gd name="T14" fmla="*/ 484 w 567"/>
                  <a:gd name="T15" fmla="*/ 239 h 511"/>
                  <a:gd name="T16" fmla="*/ 504 w 567"/>
                  <a:gd name="T17" fmla="*/ 200 h 511"/>
                  <a:gd name="T18" fmla="*/ 513 w 567"/>
                  <a:gd name="T19" fmla="*/ 177 h 511"/>
                  <a:gd name="T20" fmla="*/ 533 w 567"/>
                  <a:gd name="T21" fmla="*/ 141 h 511"/>
                  <a:gd name="T22" fmla="*/ 559 w 567"/>
                  <a:gd name="T23" fmla="*/ 111 h 511"/>
                  <a:gd name="T24" fmla="*/ 540 w 567"/>
                  <a:gd name="T25" fmla="*/ 84 h 511"/>
                  <a:gd name="T26" fmla="*/ 517 w 567"/>
                  <a:gd name="T27" fmla="*/ 8 h 511"/>
                  <a:gd name="T28" fmla="*/ 499 w 567"/>
                  <a:gd name="T29" fmla="*/ 22 h 511"/>
                  <a:gd name="T30" fmla="*/ 458 w 567"/>
                  <a:gd name="T31" fmla="*/ 40 h 511"/>
                  <a:gd name="T32" fmla="*/ 382 w 567"/>
                  <a:gd name="T33" fmla="*/ 25 h 511"/>
                  <a:gd name="T34" fmla="*/ 293 w 567"/>
                  <a:gd name="T35" fmla="*/ 55 h 511"/>
                  <a:gd name="T36" fmla="*/ 205 w 567"/>
                  <a:gd name="T37" fmla="*/ 47 h 511"/>
                  <a:gd name="T38" fmla="*/ 174 w 567"/>
                  <a:gd name="T39" fmla="*/ 12 h 511"/>
                  <a:gd name="T40" fmla="*/ 135 w 567"/>
                  <a:gd name="T41" fmla="*/ 1 h 511"/>
                  <a:gd name="T42" fmla="*/ 88 w 567"/>
                  <a:gd name="T43" fmla="*/ 7 h 511"/>
                  <a:gd name="T44" fmla="*/ 68 w 567"/>
                  <a:gd name="T45" fmla="*/ 50 h 511"/>
                  <a:gd name="T46" fmla="*/ 48 w 567"/>
                  <a:gd name="T47" fmla="*/ 110 h 511"/>
                  <a:gd name="T48" fmla="*/ 54 w 567"/>
                  <a:gd name="T49" fmla="*/ 155 h 511"/>
                  <a:gd name="T50" fmla="*/ 57 w 567"/>
                  <a:gd name="T51" fmla="*/ 174 h 511"/>
                  <a:gd name="T52" fmla="*/ 42 w 567"/>
                  <a:gd name="T53" fmla="*/ 211 h 511"/>
                  <a:gd name="T54" fmla="*/ 21 w 567"/>
                  <a:gd name="T55" fmla="*/ 256 h 511"/>
                  <a:gd name="T56" fmla="*/ 3 w 567"/>
                  <a:gd name="T57" fmla="*/ 285 h 511"/>
                  <a:gd name="T58" fmla="*/ 3 w 567"/>
                  <a:gd name="T59" fmla="*/ 326 h 511"/>
                  <a:gd name="T60" fmla="*/ 0 w 567"/>
                  <a:gd name="T61" fmla="*/ 402 h 511"/>
                  <a:gd name="T62" fmla="*/ 44 w 567"/>
                  <a:gd name="T63" fmla="*/ 394 h 511"/>
                  <a:gd name="T64" fmla="*/ 96 w 567"/>
                  <a:gd name="T65" fmla="*/ 413 h 511"/>
                  <a:gd name="T66" fmla="*/ 127 w 567"/>
                  <a:gd name="T67" fmla="*/ 440 h 511"/>
                  <a:gd name="T68" fmla="*/ 133 w 567"/>
                  <a:gd name="T69" fmla="*/ 453 h 511"/>
                  <a:gd name="T70" fmla="*/ 157 w 567"/>
                  <a:gd name="T71" fmla="*/ 510 h 511"/>
                  <a:gd name="T72" fmla="*/ 194 w 567"/>
                  <a:gd name="T73" fmla="*/ 491 h 511"/>
                  <a:gd name="T74" fmla="*/ 228 w 567"/>
                  <a:gd name="T75" fmla="*/ 496 h 511"/>
                  <a:gd name="T76" fmla="*/ 265 w 567"/>
                  <a:gd name="T77" fmla="*/ 504 h 511"/>
                  <a:gd name="T78" fmla="*/ 282 w 567"/>
                  <a:gd name="T79" fmla="*/ 487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7" h="511">
                    <a:moveTo>
                      <a:pt x="281" y="490"/>
                    </a:moveTo>
                    <a:cubicBezTo>
                      <a:pt x="281" y="490"/>
                      <a:pt x="288" y="475"/>
                      <a:pt x="290" y="469"/>
                    </a:cubicBezTo>
                    <a:cubicBezTo>
                      <a:pt x="292" y="463"/>
                      <a:pt x="290" y="431"/>
                      <a:pt x="290" y="431"/>
                    </a:cubicBezTo>
                    <a:cubicBezTo>
                      <a:pt x="333" y="394"/>
                      <a:pt x="333" y="394"/>
                      <a:pt x="333" y="394"/>
                    </a:cubicBezTo>
                    <a:cubicBezTo>
                      <a:pt x="333" y="394"/>
                      <a:pt x="343" y="374"/>
                      <a:pt x="349" y="369"/>
                    </a:cubicBezTo>
                    <a:cubicBezTo>
                      <a:pt x="355" y="364"/>
                      <a:pt x="363" y="377"/>
                      <a:pt x="372" y="375"/>
                    </a:cubicBezTo>
                    <a:cubicBezTo>
                      <a:pt x="381" y="373"/>
                      <a:pt x="368" y="359"/>
                      <a:pt x="375" y="359"/>
                    </a:cubicBezTo>
                    <a:cubicBezTo>
                      <a:pt x="382" y="359"/>
                      <a:pt x="396" y="383"/>
                      <a:pt x="396" y="383"/>
                    </a:cubicBezTo>
                    <a:cubicBezTo>
                      <a:pt x="396" y="383"/>
                      <a:pt x="393" y="399"/>
                      <a:pt x="405" y="399"/>
                    </a:cubicBezTo>
                    <a:cubicBezTo>
                      <a:pt x="417" y="399"/>
                      <a:pt x="417" y="378"/>
                      <a:pt x="417" y="378"/>
                    </a:cubicBezTo>
                    <a:cubicBezTo>
                      <a:pt x="417" y="378"/>
                      <a:pt x="428" y="369"/>
                      <a:pt x="433" y="363"/>
                    </a:cubicBezTo>
                    <a:cubicBezTo>
                      <a:pt x="438" y="357"/>
                      <a:pt x="434" y="343"/>
                      <a:pt x="434" y="343"/>
                    </a:cubicBezTo>
                    <a:cubicBezTo>
                      <a:pt x="450" y="323"/>
                      <a:pt x="450" y="323"/>
                      <a:pt x="450" y="323"/>
                    </a:cubicBezTo>
                    <a:cubicBezTo>
                      <a:pt x="458" y="291"/>
                      <a:pt x="458" y="291"/>
                      <a:pt x="458" y="291"/>
                    </a:cubicBezTo>
                    <a:cubicBezTo>
                      <a:pt x="458" y="291"/>
                      <a:pt x="477" y="284"/>
                      <a:pt x="482" y="274"/>
                    </a:cubicBezTo>
                    <a:cubicBezTo>
                      <a:pt x="487" y="264"/>
                      <a:pt x="482" y="246"/>
                      <a:pt x="484" y="239"/>
                    </a:cubicBezTo>
                    <a:cubicBezTo>
                      <a:pt x="486" y="232"/>
                      <a:pt x="496" y="239"/>
                      <a:pt x="501" y="230"/>
                    </a:cubicBezTo>
                    <a:cubicBezTo>
                      <a:pt x="506" y="221"/>
                      <a:pt x="504" y="200"/>
                      <a:pt x="504" y="200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3" y="177"/>
                      <a:pt x="513" y="177"/>
                      <a:pt x="513" y="177"/>
                    </a:cubicBezTo>
                    <a:cubicBezTo>
                      <a:pt x="513" y="177"/>
                      <a:pt x="523" y="164"/>
                      <a:pt x="524" y="161"/>
                    </a:cubicBezTo>
                    <a:cubicBezTo>
                      <a:pt x="525" y="158"/>
                      <a:pt x="533" y="141"/>
                      <a:pt x="533" y="141"/>
                    </a:cubicBezTo>
                    <a:cubicBezTo>
                      <a:pt x="533" y="141"/>
                      <a:pt x="547" y="138"/>
                      <a:pt x="557" y="129"/>
                    </a:cubicBezTo>
                    <a:cubicBezTo>
                      <a:pt x="567" y="120"/>
                      <a:pt x="559" y="111"/>
                      <a:pt x="559" y="111"/>
                    </a:cubicBezTo>
                    <a:cubicBezTo>
                      <a:pt x="559" y="111"/>
                      <a:pt x="563" y="98"/>
                      <a:pt x="562" y="87"/>
                    </a:cubicBezTo>
                    <a:cubicBezTo>
                      <a:pt x="561" y="76"/>
                      <a:pt x="542" y="87"/>
                      <a:pt x="540" y="84"/>
                    </a:cubicBezTo>
                    <a:cubicBezTo>
                      <a:pt x="538" y="81"/>
                      <a:pt x="536" y="40"/>
                      <a:pt x="536" y="40"/>
                    </a:cubicBezTo>
                    <a:cubicBezTo>
                      <a:pt x="517" y="8"/>
                      <a:pt x="517" y="8"/>
                      <a:pt x="517" y="8"/>
                    </a:cubicBezTo>
                    <a:cubicBezTo>
                      <a:pt x="517" y="8"/>
                      <a:pt x="511" y="8"/>
                      <a:pt x="507" y="8"/>
                    </a:cubicBezTo>
                    <a:cubicBezTo>
                      <a:pt x="503" y="8"/>
                      <a:pt x="499" y="22"/>
                      <a:pt x="499" y="22"/>
                    </a:cubicBezTo>
                    <a:cubicBezTo>
                      <a:pt x="499" y="22"/>
                      <a:pt x="490" y="19"/>
                      <a:pt x="483" y="23"/>
                    </a:cubicBezTo>
                    <a:cubicBezTo>
                      <a:pt x="476" y="27"/>
                      <a:pt x="458" y="40"/>
                      <a:pt x="458" y="40"/>
                    </a:cubicBezTo>
                    <a:cubicBezTo>
                      <a:pt x="440" y="39"/>
                      <a:pt x="440" y="39"/>
                      <a:pt x="440" y="39"/>
                    </a:cubicBezTo>
                    <a:cubicBezTo>
                      <a:pt x="440" y="39"/>
                      <a:pt x="424" y="25"/>
                      <a:pt x="382" y="25"/>
                    </a:cubicBezTo>
                    <a:cubicBezTo>
                      <a:pt x="340" y="25"/>
                      <a:pt x="328" y="60"/>
                      <a:pt x="328" y="60"/>
                    </a:cubicBezTo>
                    <a:cubicBezTo>
                      <a:pt x="328" y="60"/>
                      <a:pt x="312" y="56"/>
                      <a:pt x="293" y="55"/>
                    </a:cubicBezTo>
                    <a:cubicBezTo>
                      <a:pt x="274" y="54"/>
                      <a:pt x="262" y="26"/>
                      <a:pt x="250" y="26"/>
                    </a:cubicBezTo>
                    <a:cubicBezTo>
                      <a:pt x="238" y="26"/>
                      <a:pt x="214" y="46"/>
                      <a:pt x="205" y="47"/>
                    </a:cubicBezTo>
                    <a:cubicBezTo>
                      <a:pt x="196" y="48"/>
                      <a:pt x="191" y="26"/>
                      <a:pt x="191" y="26"/>
                    </a:cubicBezTo>
                    <a:cubicBezTo>
                      <a:pt x="174" y="12"/>
                      <a:pt x="174" y="12"/>
                      <a:pt x="174" y="12"/>
                    </a:cubicBezTo>
                    <a:cubicBezTo>
                      <a:pt x="174" y="12"/>
                      <a:pt x="162" y="12"/>
                      <a:pt x="155" y="11"/>
                    </a:cubicBezTo>
                    <a:cubicBezTo>
                      <a:pt x="148" y="10"/>
                      <a:pt x="149" y="0"/>
                      <a:pt x="135" y="1"/>
                    </a:cubicBezTo>
                    <a:cubicBezTo>
                      <a:pt x="121" y="2"/>
                      <a:pt x="122" y="8"/>
                      <a:pt x="122" y="8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4"/>
                      <a:pt x="69" y="35"/>
                      <a:pt x="68" y="50"/>
                    </a:cubicBezTo>
                    <a:cubicBezTo>
                      <a:pt x="67" y="65"/>
                      <a:pt x="45" y="76"/>
                      <a:pt x="45" y="76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10"/>
                      <a:pt x="41" y="123"/>
                      <a:pt x="40" y="130"/>
                    </a:cubicBezTo>
                    <a:cubicBezTo>
                      <a:pt x="39" y="137"/>
                      <a:pt x="54" y="149"/>
                      <a:pt x="54" y="155"/>
                    </a:cubicBezTo>
                    <a:cubicBezTo>
                      <a:pt x="54" y="161"/>
                      <a:pt x="53" y="164"/>
                      <a:pt x="53" y="164"/>
                    </a:cubicBezTo>
                    <a:cubicBezTo>
                      <a:pt x="53" y="164"/>
                      <a:pt x="59" y="167"/>
                      <a:pt x="57" y="174"/>
                    </a:cubicBezTo>
                    <a:cubicBezTo>
                      <a:pt x="55" y="181"/>
                      <a:pt x="44" y="184"/>
                      <a:pt x="44" y="184"/>
                    </a:cubicBezTo>
                    <a:cubicBezTo>
                      <a:pt x="42" y="211"/>
                      <a:pt x="42" y="211"/>
                      <a:pt x="42" y="211"/>
                    </a:cubicBezTo>
                    <a:cubicBezTo>
                      <a:pt x="42" y="211"/>
                      <a:pt x="30" y="220"/>
                      <a:pt x="27" y="227"/>
                    </a:cubicBezTo>
                    <a:cubicBezTo>
                      <a:pt x="24" y="234"/>
                      <a:pt x="29" y="246"/>
                      <a:pt x="21" y="256"/>
                    </a:cubicBezTo>
                    <a:cubicBezTo>
                      <a:pt x="13" y="266"/>
                      <a:pt x="5" y="262"/>
                      <a:pt x="5" y="262"/>
                    </a:cubicBezTo>
                    <a:cubicBezTo>
                      <a:pt x="3" y="285"/>
                      <a:pt x="3" y="285"/>
                      <a:pt x="3" y="285"/>
                    </a:cubicBezTo>
                    <a:cubicBezTo>
                      <a:pt x="6" y="307"/>
                      <a:pt x="6" y="307"/>
                      <a:pt x="6" y="307"/>
                    </a:cubicBez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85"/>
                      <a:pt x="4" y="385"/>
                      <a:pt x="4" y="38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7" y="405"/>
                      <a:pt x="17" y="408"/>
                      <a:pt x="23" y="406"/>
                    </a:cubicBezTo>
                    <a:cubicBezTo>
                      <a:pt x="34" y="402"/>
                      <a:pt x="44" y="394"/>
                      <a:pt x="44" y="394"/>
                    </a:cubicBezTo>
                    <a:cubicBezTo>
                      <a:pt x="47" y="401"/>
                      <a:pt x="47" y="401"/>
                      <a:pt x="47" y="401"/>
                    </a:cubicBezTo>
                    <a:cubicBezTo>
                      <a:pt x="47" y="401"/>
                      <a:pt x="80" y="394"/>
                      <a:pt x="96" y="413"/>
                    </a:cubicBezTo>
                    <a:cubicBezTo>
                      <a:pt x="112" y="432"/>
                      <a:pt x="113" y="441"/>
                      <a:pt x="113" y="441"/>
                    </a:cubicBezTo>
                    <a:cubicBezTo>
                      <a:pt x="127" y="440"/>
                      <a:pt x="127" y="440"/>
                      <a:pt x="127" y="440"/>
                    </a:cubicBezTo>
                    <a:cubicBezTo>
                      <a:pt x="127" y="440"/>
                      <a:pt x="117" y="455"/>
                      <a:pt x="120" y="456"/>
                    </a:cubicBezTo>
                    <a:cubicBezTo>
                      <a:pt x="123" y="457"/>
                      <a:pt x="133" y="450"/>
                      <a:pt x="133" y="453"/>
                    </a:cubicBezTo>
                    <a:cubicBezTo>
                      <a:pt x="133" y="456"/>
                      <a:pt x="128" y="464"/>
                      <a:pt x="128" y="472"/>
                    </a:cubicBezTo>
                    <a:cubicBezTo>
                      <a:pt x="128" y="480"/>
                      <a:pt x="136" y="509"/>
                      <a:pt x="157" y="510"/>
                    </a:cubicBezTo>
                    <a:cubicBezTo>
                      <a:pt x="178" y="511"/>
                      <a:pt x="191" y="509"/>
                      <a:pt x="191" y="509"/>
                    </a:cubicBezTo>
                    <a:cubicBezTo>
                      <a:pt x="194" y="491"/>
                      <a:pt x="194" y="491"/>
                      <a:pt x="194" y="491"/>
                    </a:cubicBezTo>
                    <a:cubicBezTo>
                      <a:pt x="212" y="501"/>
                      <a:pt x="212" y="501"/>
                      <a:pt x="212" y="501"/>
                    </a:cubicBezTo>
                    <a:cubicBezTo>
                      <a:pt x="228" y="496"/>
                      <a:pt x="228" y="496"/>
                      <a:pt x="228" y="496"/>
                    </a:cubicBezTo>
                    <a:cubicBezTo>
                      <a:pt x="237" y="505"/>
                      <a:pt x="237" y="505"/>
                      <a:pt x="237" y="505"/>
                    </a:cubicBezTo>
                    <a:cubicBezTo>
                      <a:pt x="265" y="504"/>
                      <a:pt x="265" y="504"/>
                      <a:pt x="265" y="504"/>
                    </a:cubicBezTo>
                    <a:cubicBezTo>
                      <a:pt x="265" y="488"/>
                      <a:pt x="265" y="488"/>
                      <a:pt x="265" y="488"/>
                    </a:cubicBezTo>
                    <a:cubicBezTo>
                      <a:pt x="282" y="487"/>
                      <a:pt x="282" y="487"/>
                      <a:pt x="282" y="487"/>
                    </a:cubicBezTo>
                    <a:cubicBezTo>
                      <a:pt x="281" y="490"/>
                      <a:pt x="281" y="490"/>
                      <a:pt x="281" y="49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0" name="Freeform 116">
                <a:extLst>
                  <a:ext uri="{FF2B5EF4-FFF2-40B4-BE49-F238E27FC236}">
                    <a16:creationId xmlns:a16="http://schemas.microsoft.com/office/drawing/2014/main" id="{D79E5ED7-34EE-41C4-89BD-D8E7CD7784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97400" y="3268663"/>
                <a:ext cx="276225" cy="485775"/>
              </a:xfrm>
              <a:custGeom>
                <a:avLst/>
                <a:gdLst>
                  <a:gd name="T0" fmla="*/ 496 w 496"/>
                  <a:gd name="T1" fmla="*/ 420 h 866"/>
                  <a:gd name="T2" fmla="*/ 119 w 496"/>
                  <a:gd name="T3" fmla="*/ 0 h 866"/>
                  <a:gd name="T4" fmla="*/ 83 w 496"/>
                  <a:gd name="T5" fmla="*/ 72 h 866"/>
                  <a:gd name="T6" fmla="*/ 95 w 496"/>
                  <a:gd name="T7" fmla="*/ 129 h 866"/>
                  <a:gd name="T8" fmla="*/ 120 w 496"/>
                  <a:gd name="T9" fmla="*/ 169 h 866"/>
                  <a:gd name="T10" fmla="*/ 96 w 496"/>
                  <a:gd name="T11" fmla="*/ 356 h 866"/>
                  <a:gd name="T12" fmla="*/ 13 w 496"/>
                  <a:gd name="T13" fmla="*/ 479 h 866"/>
                  <a:gd name="T14" fmla="*/ 3 w 496"/>
                  <a:gd name="T15" fmla="*/ 526 h 866"/>
                  <a:gd name="T16" fmla="*/ 29 w 496"/>
                  <a:gd name="T17" fmla="*/ 558 h 866"/>
                  <a:gd name="T18" fmla="*/ 29 w 496"/>
                  <a:gd name="T19" fmla="*/ 561 h 866"/>
                  <a:gd name="T20" fmla="*/ 50 w 496"/>
                  <a:gd name="T21" fmla="*/ 576 h 866"/>
                  <a:gd name="T22" fmla="*/ 66 w 496"/>
                  <a:gd name="T23" fmla="*/ 611 h 866"/>
                  <a:gd name="T24" fmla="*/ 74 w 496"/>
                  <a:gd name="T25" fmla="*/ 650 h 866"/>
                  <a:gd name="T26" fmla="*/ 106 w 496"/>
                  <a:gd name="T27" fmla="*/ 724 h 866"/>
                  <a:gd name="T28" fmla="*/ 31 w 496"/>
                  <a:gd name="T29" fmla="*/ 733 h 866"/>
                  <a:gd name="T30" fmla="*/ 87 w 496"/>
                  <a:gd name="T31" fmla="*/ 802 h 866"/>
                  <a:gd name="T32" fmla="*/ 123 w 496"/>
                  <a:gd name="T33" fmla="*/ 860 h 866"/>
                  <a:gd name="T34" fmla="*/ 165 w 496"/>
                  <a:gd name="T35" fmla="*/ 858 h 866"/>
                  <a:gd name="T36" fmla="*/ 248 w 496"/>
                  <a:gd name="T37" fmla="*/ 833 h 866"/>
                  <a:gd name="T38" fmla="*/ 253 w 496"/>
                  <a:gd name="T39" fmla="*/ 788 h 866"/>
                  <a:gd name="T40" fmla="*/ 338 w 496"/>
                  <a:gd name="T41" fmla="*/ 765 h 866"/>
                  <a:gd name="T42" fmla="*/ 378 w 496"/>
                  <a:gd name="T43" fmla="*/ 723 h 866"/>
                  <a:gd name="T44" fmla="*/ 393 w 496"/>
                  <a:gd name="T45" fmla="*/ 691 h 866"/>
                  <a:gd name="T46" fmla="*/ 446 w 496"/>
                  <a:gd name="T47" fmla="*/ 674 h 866"/>
                  <a:gd name="T48" fmla="*/ 451 w 496"/>
                  <a:gd name="T49" fmla="*/ 656 h 866"/>
                  <a:gd name="T50" fmla="*/ 426 w 496"/>
                  <a:gd name="T51" fmla="*/ 625 h 866"/>
                  <a:gd name="T52" fmla="*/ 428 w 496"/>
                  <a:gd name="T53" fmla="*/ 612 h 866"/>
                  <a:gd name="T54" fmla="*/ 406 w 496"/>
                  <a:gd name="T55" fmla="*/ 587 h 866"/>
                  <a:gd name="T56" fmla="*/ 417 w 496"/>
                  <a:gd name="T57" fmla="*/ 549 h 866"/>
                  <a:gd name="T58" fmla="*/ 419 w 496"/>
                  <a:gd name="T59" fmla="*/ 508 h 866"/>
                  <a:gd name="T60" fmla="*/ 425 w 496"/>
                  <a:gd name="T61" fmla="*/ 490 h 866"/>
                  <a:gd name="T62" fmla="*/ 432 w 496"/>
                  <a:gd name="T63" fmla="*/ 474 h 866"/>
                  <a:gd name="T64" fmla="*/ 449 w 496"/>
                  <a:gd name="T65" fmla="*/ 442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" h="866">
                    <a:moveTo>
                      <a:pt x="451" y="419"/>
                    </a:moveTo>
                    <a:cubicBezTo>
                      <a:pt x="464" y="415"/>
                      <a:pt x="496" y="420"/>
                      <a:pt x="496" y="420"/>
                    </a:cubicBezTo>
                    <a:cubicBezTo>
                      <a:pt x="492" y="216"/>
                      <a:pt x="492" y="216"/>
                      <a:pt x="492" y="21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94" y="15"/>
                      <a:pt x="71" y="28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76" y="105"/>
                      <a:pt x="76" y="105"/>
                      <a:pt x="76" y="105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100" y="145"/>
                      <a:pt x="100" y="145"/>
                      <a:pt x="100" y="145"/>
                    </a:cubicBezTo>
                    <a:cubicBezTo>
                      <a:pt x="120" y="169"/>
                      <a:pt x="120" y="169"/>
                      <a:pt x="120" y="169"/>
                    </a:cubicBezTo>
                    <a:cubicBezTo>
                      <a:pt x="106" y="194"/>
                      <a:pt x="106" y="194"/>
                      <a:pt x="106" y="194"/>
                    </a:cubicBezTo>
                    <a:cubicBezTo>
                      <a:pt x="96" y="356"/>
                      <a:pt x="96" y="356"/>
                      <a:pt x="96" y="356"/>
                    </a:cubicBezTo>
                    <a:cubicBezTo>
                      <a:pt x="96" y="356"/>
                      <a:pt x="46" y="409"/>
                      <a:pt x="35" y="426"/>
                    </a:cubicBezTo>
                    <a:cubicBezTo>
                      <a:pt x="23" y="442"/>
                      <a:pt x="13" y="479"/>
                      <a:pt x="13" y="479"/>
                    </a:cubicBezTo>
                    <a:cubicBezTo>
                      <a:pt x="0" y="484"/>
                      <a:pt x="0" y="484"/>
                      <a:pt x="0" y="484"/>
                    </a:cubicBezTo>
                    <a:cubicBezTo>
                      <a:pt x="3" y="526"/>
                      <a:pt x="3" y="526"/>
                      <a:pt x="3" y="526"/>
                    </a:cubicBezTo>
                    <a:cubicBezTo>
                      <a:pt x="7" y="526"/>
                      <a:pt x="10" y="526"/>
                      <a:pt x="10" y="526"/>
                    </a:cubicBezTo>
                    <a:cubicBezTo>
                      <a:pt x="29" y="558"/>
                      <a:pt x="29" y="558"/>
                      <a:pt x="29" y="558"/>
                    </a:cubicBezTo>
                    <a:cubicBezTo>
                      <a:pt x="29" y="558"/>
                      <a:pt x="29" y="560"/>
                      <a:pt x="29" y="563"/>
                    </a:cubicBezTo>
                    <a:cubicBezTo>
                      <a:pt x="29" y="562"/>
                      <a:pt x="29" y="561"/>
                      <a:pt x="29" y="561"/>
                    </a:cubicBezTo>
                    <a:cubicBezTo>
                      <a:pt x="45" y="559"/>
                      <a:pt x="45" y="559"/>
                      <a:pt x="45" y="559"/>
                    </a:cubicBezTo>
                    <a:cubicBezTo>
                      <a:pt x="45" y="559"/>
                      <a:pt x="46" y="571"/>
                      <a:pt x="50" y="576"/>
                    </a:cubicBezTo>
                    <a:cubicBezTo>
                      <a:pt x="54" y="581"/>
                      <a:pt x="70" y="584"/>
                      <a:pt x="70" y="584"/>
                    </a:cubicBezTo>
                    <a:cubicBezTo>
                      <a:pt x="66" y="611"/>
                      <a:pt x="66" y="611"/>
                      <a:pt x="66" y="611"/>
                    </a:cubicBezTo>
                    <a:cubicBezTo>
                      <a:pt x="66" y="611"/>
                      <a:pt x="80" y="618"/>
                      <a:pt x="80" y="629"/>
                    </a:cubicBezTo>
                    <a:cubicBezTo>
                      <a:pt x="80" y="640"/>
                      <a:pt x="74" y="650"/>
                      <a:pt x="74" y="650"/>
                    </a:cubicBezTo>
                    <a:cubicBezTo>
                      <a:pt x="74" y="650"/>
                      <a:pt x="75" y="678"/>
                      <a:pt x="80" y="692"/>
                    </a:cubicBezTo>
                    <a:cubicBezTo>
                      <a:pt x="85" y="706"/>
                      <a:pt x="106" y="724"/>
                      <a:pt x="106" y="724"/>
                    </a:cubicBezTo>
                    <a:cubicBezTo>
                      <a:pt x="106" y="724"/>
                      <a:pt x="92" y="725"/>
                      <a:pt x="84" y="726"/>
                    </a:cubicBezTo>
                    <a:cubicBezTo>
                      <a:pt x="76" y="727"/>
                      <a:pt x="36" y="720"/>
                      <a:pt x="31" y="733"/>
                    </a:cubicBezTo>
                    <a:cubicBezTo>
                      <a:pt x="26" y="746"/>
                      <a:pt x="41" y="767"/>
                      <a:pt x="49" y="775"/>
                    </a:cubicBezTo>
                    <a:cubicBezTo>
                      <a:pt x="57" y="783"/>
                      <a:pt x="78" y="792"/>
                      <a:pt x="87" y="802"/>
                    </a:cubicBezTo>
                    <a:cubicBezTo>
                      <a:pt x="96" y="812"/>
                      <a:pt x="101" y="859"/>
                      <a:pt x="101" y="859"/>
                    </a:cubicBezTo>
                    <a:cubicBezTo>
                      <a:pt x="101" y="859"/>
                      <a:pt x="113" y="866"/>
                      <a:pt x="123" y="860"/>
                    </a:cubicBezTo>
                    <a:cubicBezTo>
                      <a:pt x="133" y="853"/>
                      <a:pt x="153" y="838"/>
                      <a:pt x="153" y="838"/>
                    </a:cubicBezTo>
                    <a:cubicBezTo>
                      <a:pt x="153" y="838"/>
                      <a:pt x="146" y="863"/>
                      <a:pt x="165" y="858"/>
                    </a:cubicBezTo>
                    <a:cubicBezTo>
                      <a:pt x="183" y="853"/>
                      <a:pt x="178" y="833"/>
                      <a:pt x="196" y="833"/>
                    </a:cubicBezTo>
                    <a:cubicBezTo>
                      <a:pt x="215" y="833"/>
                      <a:pt x="248" y="833"/>
                      <a:pt x="248" y="833"/>
                    </a:cubicBezTo>
                    <a:cubicBezTo>
                      <a:pt x="248" y="833"/>
                      <a:pt x="263" y="811"/>
                      <a:pt x="268" y="805"/>
                    </a:cubicBezTo>
                    <a:cubicBezTo>
                      <a:pt x="273" y="798"/>
                      <a:pt x="253" y="788"/>
                      <a:pt x="253" y="788"/>
                    </a:cubicBezTo>
                    <a:cubicBezTo>
                      <a:pt x="267" y="780"/>
                      <a:pt x="267" y="780"/>
                      <a:pt x="267" y="780"/>
                    </a:cubicBezTo>
                    <a:cubicBezTo>
                      <a:pt x="267" y="780"/>
                      <a:pt x="307" y="780"/>
                      <a:pt x="338" y="765"/>
                    </a:cubicBezTo>
                    <a:cubicBezTo>
                      <a:pt x="370" y="750"/>
                      <a:pt x="365" y="728"/>
                      <a:pt x="365" y="728"/>
                    </a:cubicBezTo>
                    <a:cubicBezTo>
                      <a:pt x="378" y="723"/>
                      <a:pt x="378" y="723"/>
                      <a:pt x="378" y="723"/>
                    </a:cubicBezTo>
                    <a:cubicBezTo>
                      <a:pt x="390" y="711"/>
                      <a:pt x="390" y="711"/>
                      <a:pt x="390" y="711"/>
                    </a:cubicBezTo>
                    <a:cubicBezTo>
                      <a:pt x="393" y="691"/>
                      <a:pt x="393" y="691"/>
                      <a:pt x="393" y="691"/>
                    </a:cubicBezTo>
                    <a:cubicBezTo>
                      <a:pt x="430" y="673"/>
                      <a:pt x="430" y="673"/>
                      <a:pt x="430" y="673"/>
                    </a:cubicBezTo>
                    <a:cubicBezTo>
                      <a:pt x="446" y="674"/>
                      <a:pt x="446" y="674"/>
                      <a:pt x="446" y="674"/>
                    </a:cubicBezTo>
                    <a:cubicBezTo>
                      <a:pt x="445" y="665"/>
                      <a:pt x="445" y="665"/>
                      <a:pt x="445" y="665"/>
                    </a:cubicBezTo>
                    <a:cubicBezTo>
                      <a:pt x="445" y="665"/>
                      <a:pt x="463" y="669"/>
                      <a:pt x="451" y="656"/>
                    </a:cubicBezTo>
                    <a:cubicBezTo>
                      <a:pt x="439" y="643"/>
                      <a:pt x="430" y="642"/>
                      <a:pt x="430" y="642"/>
                    </a:cubicBezTo>
                    <a:cubicBezTo>
                      <a:pt x="426" y="625"/>
                      <a:pt x="426" y="625"/>
                      <a:pt x="426" y="625"/>
                    </a:cubicBezTo>
                    <a:cubicBezTo>
                      <a:pt x="437" y="620"/>
                      <a:pt x="437" y="620"/>
                      <a:pt x="437" y="620"/>
                    </a:cubicBezTo>
                    <a:cubicBezTo>
                      <a:pt x="428" y="612"/>
                      <a:pt x="428" y="612"/>
                      <a:pt x="428" y="612"/>
                    </a:cubicBezTo>
                    <a:cubicBezTo>
                      <a:pt x="428" y="612"/>
                      <a:pt x="430" y="585"/>
                      <a:pt x="423" y="582"/>
                    </a:cubicBezTo>
                    <a:cubicBezTo>
                      <a:pt x="416" y="579"/>
                      <a:pt x="411" y="589"/>
                      <a:pt x="406" y="587"/>
                    </a:cubicBezTo>
                    <a:cubicBezTo>
                      <a:pt x="401" y="585"/>
                      <a:pt x="395" y="580"/>
                      <a:pt x="398" y="569"/>
                    </a:cubicBezTo>
                    <a:cubicBezTo>
                      <a:pt x="401" y="558"/>
                      <a:pt x="415" y="558"/>
                      <a:pt x="417" y="549"/>
                    </a:cubicBezTo>
                    <a:cubicBezTo>
                      <a:pt x="419" y="540"/>
                      <a:pt x="416" y="536"/>
                      <a:pt x="410" y="526"/>
                    </a:cubicBezTo>
                    <a:cubicBezTo>
                      <a:pt x="404" y="516"/>
                      <a:pt x="419" y="508"/>
                      <a:pt x="419" y="508"/>
                    </a:cubicBezTo>
                    <a:cubicBezTo>
                      <a:pt x="430" y="501"/>
                      <a:pt x="430" y="501"/>
                      <a:pt x="430" y="501"/>
                    </a:cubicBezTo>
                    <a:cubicBezTo>
                      <a:pt x="425" y="490"/>
                      <a:pt x="425" y="490"/>
                      <a:pt x="425" y="490"/>
                    </a:cubicBezTo>
                    <a:cubicBezTo>
                      <a:pt x="422" y="474"/>
                      <a:pt x="422" y="474"/>
                      <a:pt x="422" y="474"/>
                    </a:cubicBezTo>
                    <a:cubicBezTo>
                      <a:pt x="432" y="474"/>
                      <a:pt x="432" y="474"/>
                      <a:pt x="432" y="474"/>
                    </a:cubicBezTo>
                    <a:cubicBezTo>
                      <a:pt x="432" y="474"/>
                      <a:pt x="430" y="462"/>
                      <a:pt x="436" y="456"/>
                    </a:cubicBezTo>
                    <a:cubicBezTo>
                      <a:pt x="442" y="450"/>
                      <a:pt x="451" y="450"/>
                      <a:pt x="449" y="442"/>
                    </a:cubicBezTo>
                    <a:cubicBezTo>
                      <a:pt x="447" y="434"/>
                      <a:pt x="438" y="423"/>
                      <a:pt x="451" y="41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1" name="Freeform 117">
                <a:extLst>
                  <a:ext uri="{FF2B5EF4-FFF2-40B4-BE49-F238E27FC236}">
                    <a16:creationId xmlns:a16="http://schemas.microsoft.com/office/drawing/2014/main" id="{D3BA7E60-C801-468A-863D-2D9423A566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9538" y="3222625"/>
                <a:ext cx="436562" cy="447675"/>
              </a:xfrm>
              <a:custGeom>
                <a:avLst/>
                <a:gdLst>
                  <a:gd name="T0" fmla="*/ 424 w 778"/>
                  <a:gd name="T1" fmla="*/ 631 h 800"/>
                  <a:gd name="T2" fmla="*/ 437 w 778"/>
                  <a:gd name="T3" fmla="*/ 607 h 800"/>
                  <a:gd name="T4" fmla="*/ 481 w 778"/>
                  <a:gd name="T5" fmla="*/ 585 h 800"/>
                  <a:gd name="T6" fmla="*/ 502 w 778"/>
                  <a:gd name="T7" fmla="*/ 563 h 800"/>
                  <a:gd name="T8" fmla="*/ 527 w 778"/>
                  <a:gd name="T9" fmla="*/ 547 h 800"/>
                  <a:gd name="T10" fmla="*/ 572 w 778"/>
                  <a:gd name="T11" fmla="*/ 537 h 800"/>
                  <a:gd name="T12" fmla="*/ 620 w 778"/>
                  <a:gd name="T13" fmla="*/ 537 h 800"/>
                  <a:gd name="T14" fmla="*/ 680 w 778"/>
                  <a:gd name="T15" fmla="*/ 526 h 800"/>
                  <a:gd name="T16" fmla="*/ 712 w 778"/>
                  <a:gd name="T17" fmla="*/ 519 h 800"/>
                  <a:gd name="T18" fmla="*/ 748 w 778"/>
                  <a:gd name="T19" fmla="*/ 509 h 800"/>
                  <a:gd name="T20" fmla="*/ 778 w 778"/>
                  <a:gd name="T21" fmla="*/ 454 h 800"/>
                  <a:gd name="T22" fmla="*/ 766 w 778"/>
                  <a:gd name="T23" fmla="*/ 320 h 800"/>
                  <a:gd name="T24" fmla="*/ 738 w 778"/>
                  <a:gd name="T25" fmla="*/ 300 h 800"/>
                  <a:gd name="T26" fmla="*/ 694 w 778"/>
                  <a:gd name="T27" fmla="*/ 270 h 800"/>
                  <a:gd name="T28" fmla="*/ 666 w 778"/>
                  <a:gd name="T29" fmla="*/ 251 h 800"/>
                  <a:gd name="T30" fmla="*/ 637 w 778"/>
                  <a:gd name="T31" fmla="*/ 229 h 800"/>
                  <a:gd name="T32" fmla="*/ 364 w 778"/>
                  <a:gd name="T33" fmla="*/ 3 h 800"/>
                  <a:gd name="T34" fmla="*/ 314 w 778"/>
                  <a:gd name="T35" fmla="*/ 459 h 800"/>
                  <a:gd name="T36" fmla="*/ 323 w 778"/>
                  <a:gd name="T37" fmla="*/ 483 h 800"/>
                  <a:gd name="T38" fmla="*/ 141 w 778"/>
                  <a:gd name="T39" fmla="*/ 513 h 800"/>
                  <a:gd name="T40" fmla="*/ 127 w 778"/>
                  <a:gd name="T41" fmla="*/ 517 h 800"/>
                  <a:gd name="T42" fmla="*/ 96 w 778"/>
                  <a:gd name="T43" fmla="*/ 515 h 800"/>
                  <a:gd name="T44" fmla="*/ 64 w 778"/>
                  <a:gd name="T45" fmla="*/ 532 h 800"/>
                  <a:gd name="T46" fmla="*/ 24 w 778"/>
                  <a:gd name="T47" fmla="*/ 535 h 800"/>
                  <a:gd name="T48" fmla="*/ 0 w 778"/>
                  <a:gd name="T49" fmla="*/ 550 h 800"/>
                  <a:gd name="T50" fmla="*/ 9 w 778"/>
                  <a:gd name="T51" fmla="*/ 578 h 800"/>
                  <a:gd name="T52" fmla="*/ 14 w 778"/>
                  <a:gd name="T53" fmla="*/ 623 h 800"/>
                  <a:gd name="T54" fmla="*/ 37 w 778"/>
                  <a:gd name="T55" fmla="*/ 644 h 800"/>
                  <a:gd name="T56" fmla="*/ 44 w 778"/>
                  <a:gd name="T57" fmla="*/ 703 h 800"/>
                  <a:gd name="T58" fmla="*/ 73 w 778"/>
                  <a:gd name="T59" fmla="*/ 706 h 800"/>
                  <a:gd name="T60" fmla="*/ 119 w 778"/>
                  <a:gd name="T61" fmla="*/ 698 h 800"/>
                  <a:gd name="T62" fmla="*/ 145 w 778"/>
                  <a:gd name="T63" fmla="*/ 673 h 800"/>
                  <a:gd name="T64" fmla="*/ 163 w 778"/>
                  <a:gd name="T65" fmla="*/ 697 h 800"/>
                  <a:gd name="T66" fmla="*/ 180 w 778"/>
                  <a:gd name="T67" fmla="*/ 730 h 800"/>
                  <a:gd name="T68" fmla="*/ 182 w 778"/>
                  <a:gd name="T69" fmla="*/ 752 h 800"/>
                  <a:gd name="T70" fmla="*/ 201 w 778"/>
                  <a:gd name="T71" fmla="*/ 796 h 800"/>
                  <a:gd name="T72" fmla="*/ 220 w 778"/>
                  <a:gd name="T73" fmla="*/ 784 h 800"/>
                  <a:gd name="T74" fmla="*/ 250 w 778"/>
                  <a:gd name="T75" fmla="*/ 788 h 800"/>
                  <a:gd name="T76" fmla="*/ 264 w 778"/>
                  <a:gd name="T77" fmla="*/ 770 h 800"/>
                  <a:gd name="T78" fmla="*/ 281 w 778"/>
                  <a:gd name="T79" fmla="*/ 769 h 800"/>
                  <a:gd name="T80" fmla="*/ 296 w 778"/>
                  <a:gd name="T81" fmla="*/ 795 h 800"/>
                  <a:gd name="T82" fmla="*/ 312 w 778"/>
                  <a:gd name="T83" fmla="*/ 744 h 800"/>
                  <a:gd name="T84" fmla="*/ 335 w 778"/>
                  <a:gd name="T85" fmla="*/ 729 h 800"/>
                  <a:gd name="T86" fmla="*/ 333 w 778"/>
                  <a:gd name="T87" fmla="*/ 700 h 800"/>
                  <a:gd name="T88" fmla="*/ 359 w 778"/>
                  <a:gd name="T89" fmla="*/ 685 h 800"/>
                  <a:gd name="T90" fmla="*/ 367 w 778"/>
                  <a:gd name="T91" fmla="*/ 659 h 800"/>
                  <a:gd name="T92" fmla="*/ 375 w 778"/>
                  <a:gd name="T93" fmla="*/ 637 h 800"/>
                  <a:gd name="T94" fmla="*/ 409 w 778"/>
                  <a:gd name="T95" fmla="*/ 63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8" h="800">
                    <a:moveTo>
                      <a:pt x="409" y="636"/>
                    </a:moveTo>
                    <a:cubicBezTo>
                      <a:pt x="424" y="631"/>
                      <a:pt x="424" y="631"/>
                      <a:pt x="424" y="631"/>
                    </a:cubicBezTo>
                    <a:cubicBezTo>
                      <a:pt x="424" y="607"/>
                      <a:pt x="424" y="607"/>
                      <a:pt x="424" y="607"/>
                    </a:cubicBezTo>
                    <a:cubicBezTo>
                      <a:pt x="437" y="607"/>
                      <a:pt x="437" y="607"/>
                      <a:pt x="437" y="607"/>
                    </a:cubicBezTo>
                    <a:cubicBezTo>
                      <a:pt x="437" y="607"/>
                      <a:pt x="454" y="578"/>
                      <a:pt x="460" y="576"/>
                    </a:cubicBezTo>
                    <a:cubicBezTo>
                      <a:pt x="466" y="574"/>
                      <a:pt x="478" y="586"/>
                      <a:pt x="481" y="585"/>
                    </a:cubicBezTo>
                    <a:cubicBezTo>
                      <a:pt x="484" y="584"/>
                      <a:pt x="485" y="563"/>
                      <a:pt x="485" y="563"/>
                    </a:cubicBezTo>
                    <a:cubicBezTo>
                      <a:pt x="502" y="563"/>
                      <a:pt x="502" y="563"/>
                      <a:pt x="502" y="563"/>
                    </a:cubicBezTo>
                    <a:cubicBezTo>
                      <a:pt x="513" y="549"/>
                      <a:pt x="513" y="549"/>
                      <a:pt x="513" y="549"/>
                    </a:cubicBezTo>
                    <a:cubicBezTo>
                      <a:pt x="513" y="549"/>
                      <a:pt x="517" y="551"/>
                      <a:pt x="527" y="547"/>
                    </a:cubicBezTo>
                    <a:cubicBezTo>
                      <a:pt x="537" y="543"/>
                      <a:pt x="539" y="535"/>
                      <a:pt x="539" y="535"/>
                    </a:cubicBezTo>
                    <a:cubicBezTo>
                      <a:pt x="572" y="537"/>
                      <a:pt x="572" y="537"/>
                      <a:pt x="572" y="537"/>
                    </a:cubicBezTo>
                    <a:cubicBezTo>
                      <a:pt x="588" y="544"/>
                      <a:pt x="588" y="544"/>
                      <a:pt x="588" y="544"/>
                    </a:cubicBezTo>
                    <a:cubicBezTo>
                      <a:pt x="620" y="537"/>
                      <a:pt x="620" y="537"/>
                      <a:pt x="620" y="537"/>
                    </a:cubicBezTo>
                    <a:cubicBezTo>
                      <a:pt x="638" y="525"/>
                      <a:pt x="638" y="525"/>
                      <a:pt x="638" y="525"/>
                    </a:cubicBezTo>
                    <a:cubicBezTo>
                      <a:pt x="680" y="526"/>
                      <a:pt x="680" y="526"/>
                      <a:pt x="680" y="526"/>
                    </a:cubicBezTo>
                    <a:cubicBezTo>
                      <a:pt x="681" y="517"/>
                      <a:pt x="681" y="517"/>
                      <a:pt x="681" y="517"/>
                    </a:cubicBezTo>
                    <a:cubicBezTo>
                      <a:pt x="712" y="519"/>
                      <a:pt x="712" y="519"/>
                      <a:pt x="712" y="519"/>
                    </a:cubicBezTo>
                    <a:cubicBezTo>
                      <a:pt x="719" y="514"/>
                      <a:pt x="719" y="514"/>
                      <a:pt x="719" y="514"/>
                    </a:cubicBezTo>
                    <a:cubicBezTo>
                      <a:pt x="719" y="514"/>
                      <a:pt x="726" y="520"/>
                      <a:pt x="748" y="509"/>
                    </a:cubicBezTo>
                    <a:cubicBezTo>
                      <a:pt x="763" y="502"/>
                      <a:pt x="763" y="469"/>
                      <a:pt x="763" y="469"/>
                    </a:cubicBezTo>
                    <a:cubicBezTo>
                      <a:pt x="778" y="454"/>
                      <a:pt x="778" y="454"/>
                      <a:pt x="778" y="454"/>
                    </a:cubicBezTo>
                    <a:cubicBezTo>
                      <a:pt x="778" y="317"/>
                      <a:pt x="778" y="317"/>
                      <a:pt x="778" y="317"/>
                    </a:cubicBezTo>
                    <a:cubicBezTo>
                      <a:pt x="771" y="319"/>
                      <a:pt x="766" y="320"/>
                      <a:pt x="766" y="320"/>
                    </a:cubicBezTo>
                    <a:cubicBezTo>
                      <a:pt x="766" y="320"/>
                      <a:pt x="744" y="328"/>
                      <a:pt x="729" y="321"/>
                    </a:cubicBezTo>
                    <a:cubicBezTo>
                      <a:pt x="714" y="314"/>
                      <a:pt x="738" y="300"/>
                      <a:pt x="738" y="300"/>
                    </a:cubicBezTo>
                    <a:cubicBezTo>
                      <a:pt x="738" y="300"/>
                      <a:pt x="737" y="280"/>
                      <a:pt x="727" y="272"/>
                    </a:cubicBezTo>
                    <a:cubicBezTo>
                      <a:pt x="717" y="264"/>
                      <a:pt x="694" y="270"/>
                      <a:pt x="694" y="270"/>
                    </a:cubicBezTo>
                    <a:cubicBezTo>
                      <a:pt x="689" y="252"/>
                      <a:pt x="689" y="252"/>
                      <a:pt x="689" y="252"/>
                    </a:cubicBezTo>
                    <a:cubicBezTo>
                      <a:pt x="689" y="252"/>
                      <a:pt x="676" y="254"/>
                      <a:pt x="666" y="251"/>
                    </a:cubicBezTo>
                    <a:cubicBezTo>
                      <a:pt x="656" y="248"/>
                      <a:pt x="658" y="241"/>
                      <a:pt x="656" y="233"/>
                    </a:cubicBezTo>
                    <a:cubicBezTo>
                      <a:pt x="654" y="225"/>
                      <a:pt x="637" y="229"/>
                      <a:pt x="637" y="229"/>
                    </a:cubicBezTo>
                    <a:cubicBezTo>
                      <a:pt x="638" y="212"/>
                      <a:pt x="638" y="212"/>
                      <a:pt x="638" y="212"/>
                    </a:cubicBezTo>
                    <a:cubicBezTo>
                      <a:pt x="364" y="3"/>
                      <a:pt x="364" y="3"/>
                      <a:pt x="364" y="3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314" y="459"/>
                      <a:pt x="314" y="459"/>
                      <a:pt x="314" y="459"/>
                    </a:cubicBezTo>
                    <a:cubicBezTo>
                      <a:pt x="314" y="459"/>
                      <a:pt x="327" y="465"/>
                      <a:pt x="328" y="472"/>
                    </a:cubicBezTo>
                    <a:cubicBezTo>
                      <a:pt x="329" y="479"/>
                      <a:pt x="323" y="483"/>
                      <a:pt x="323" y="483"/>
                    </a:cubicBezTo>
                    <a:cubicBezTo>
                      <a:pt x="318" y="510"/>
                      <a:pt x="318" y="510"/>
                      <a:pt x="318" y="510"/>
                    </a:cubicBezTo>
                    <a:cubicBezTo>
                      <a:pt x="141" y="513"/>
                      <a:pt x="141" y="513"/>
                      <a:pt x="141" y="513"/>
                    </a:cubicBezTo>
                    <a:cubicBezTo>
                      <a:pt x="141" y="513"/>
                      <a:pt x="141" y="502"/>
                      <a:pt x="137" y="503"/>
                    </a:cubicBezTo>
                    <a:cubicBezTo>
                      <a:pt x="133" y="504"/>
                      <a:pt x="135" y="516"/>
                      <a:pt x="127" y="517"/>
                    </a:cubicBezTo>
                    <a:cubicBezTo>
                      <a:pt x="119" y="518"/>
                      <a:pt x="102" y="521"/>
                      <a:pt x="102" y="521"/>
                    </a:cubicBezTo>
                    <a:cubicBezTo>
                      <a:pt x="96" y="515"/>
                      <a:pt x="96" y="515"/>
                      <a:pt x="96" y="515"/>
                    </a:cubicBezTo>
                    <a:cubicBezTo>
                      <a:pt x="74" y="515"/>
                      <a:pt x="74" y="515"/>
                      <a:pt x="74" y="515"/>
                    </a:cubicBezTo>
                    <a:cubicBezTo>
                      <a:pt x="64" y="532"/>
                      <a:pt x="64" y="532"/>
                      <a:pt x="64" y="532"/>
                    </a:cubicBezTo>
                    <a:cubicBezTo>
                      <a:pt x="64" y="532"/>
                      <a:pt x="52" y="507"/>
                      <a:pt x="39" y="507"/>
                    </a:cubicBezTo>
                    <a:cubicBezTo>
                      <a:pt x="26" y="507"/>
                      <a:pt x="24" y="516"/>
                      <a:pt x="24" y="535"/>
                    </a:cubicBezTo>
                    <a:cubicBezTo>
                      <a:pt x="25" y="536"/>
                      <a:pt x="28" y="546"/>
                      <a:pt x="20" y="549"/>
                    </a:cubicBezTo>
                    <a:cubicBezTo>
                      <a:pt x="12" y="552"/>
                      <a:pt x="0" y="550"/>
                      <a:pt x="0" y="550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9" y="578"/>
                      <a:pt x="9" y="578"/>
                      <a:pt x="9" y="578"/>
                    </a:cubicBezTo>
                    <a:cubicBezTo>
                      <a:pt x="9" y="578"/>
                      <a:pt x="21" y="600"/>
                      <a:pt x="16" y="604"/>
                    </a:cubicBezTo>
                    <a:cubicBezTo>
                      <a:pt x="11" y="608"/>
                      <a:pt x="7" y="612"/>
                      <a:pt x="14" y="623"/>
                    </a:cubicBezTo>
                    <a:cubicBezTo>
                      <a:pt x="21" y="634"/>
                      <a:pt x="25" y="622"/>
                      <a:pt x="30" y="625"/>
                    </a:cubicBezTo>
                    <a:cubicBezTo>
                      <a:pt x="35" y="628"/>
                      <a:pt x="37" y="644"/>
                      <a:pt x="37" y="644"/>
                    </a:cubicBezTo>
                    <a:cubicBezTo>
                      <a:pt x="36" y="678"/>
                      <a:pt x="36" y="678"/>
                      <a:pt x="36" y="678"/>
                    </a:cubicBezTo>
                    <a:cubicBezTo>
                      <a:pt x="36" y="678"/>
                      <a:pt x="40" y="705"/>
                      <a:pt x="44" y="703"/>
                    </a:cubicBezTo>
                    <a:cubicBezTo>
                      <a:pt x="48" y="701"/>
                      <a:pt x="52" y="685"/>
                      <a:pt x="61" y="685"/>
                    </a:cubicBezTo>
                    <a:cubicBezTo>
                      <a:pt x="70" y="685"/>
                      <a:pt x="73" y="706"/>
                      <a:pt x="73" y="706"/>
                    </a:cubicBezTo>
                    <a:cubicBezTo>
                      <a:pt x="73" y="706"/>
                      <a:pt x="87" y="683"/>
                      <a:pt x="92" y="685"/>
                    </a:cubicBezTo>
                    <a:cubicBezTo>
                      <a:pt x="97" y="687"/>
                      <a:pt x="119" y="698"/>
                      <a:pt x="119" y="698"/>
                    </a:cubicBezTo>
                    <a:cubicBezTo>
                      <a:pt x="131" y="689"/>
                      <a:pt x="131" y="689"/>
                      <a:pt x="131" y="689"/>
                    </a:cubicBezTo>
                    <a:cubicBezTo>
                      <a:pt x="131" y="689"/>
                      <a:pt x="129" y="665"/>
                      <a:pt x="145" y="673"/>
                    </a:cubicBezTo>
                    <a:cubicBezTo>
                      <a:pt x="161" y="681"/>
                      <a:pt x="154" y="688"/>
                      <a:pt x="154" y="688"/>
                    </a:cubicBezTo>
                    <a:cubicBezTo>
                      <a:pt x="163" y="697"/>
                      <a:pt x="163" y="697"/>
                      <a:pt x="163" y="697"/>
                    </a:cubicBezTo>
                    <a:cubicBezTo>
                      <a:pt x="157" y="714"/>
                      <a:pt x="157" y="714"/>
                      <a:pt x="157" y="714"/>
                    </a:cubicBezTo>
                    <a:cubicBezTo>
                      <a:pt x="180" y="730"/>
                      <a:pt x="180" y="730"/>
                      <a:pt x="180" y="730"/>
                    </a:cubicBezTo>
                    <a:cubicBezTo>
                      <a:pt x="163" y="753"/>
                      <a:pt x="163" y="753"/>
                      <a:pt x="163" y="753"/>
                    </a:cubicBezTo>
                    <a:cubicBezTo>
                      <a:pt x="182" y="752"/>
                      <a:pt x="182" y="752"/>
                      <a:pt x="182" y="752"/>
                    </a:cubicBezTo>
                    <a:cubicBezTo>
                      <a:pt x="182" y="777"/>
                      <a:pt x="182" y="777"/>
                      <a:pt x="182" y="777"/>
                    </a:cubicBezTo>
                    <a:cubicBezTo>
                      <a:pt x="201" y="796"/>
                      <a:pt x="201" y="796"/>
                      <a:pt x="201" y="796"/>
                    </a:cubicBezTo>
                    <a:cubicBezTo>
                      <a:pt x="207" y="799"/>
                      <a:pt x="207" y="799"/>
                      <a:pt x="207" y="799"/>
                    </a:cubicBezTo>
                    <a:cubicBezTo>
                      <a:pt x="207" y="799"/>
                      <a:pt x="204" y="782"/>
                      <a:pt x="220" y="784"/>
                    </a:cubicBezTo>
                    <a:cubicBezTo>
                      <a:pt x="236" y="786"/>
                      <a:pt x="246" y="800"/>
                      <a:pt x="246" y="800"/>
                    </a:cubicBezTo>
                    <a:cubicBezTo>
                      <a:pt x="250" y="788"/>
                      <a:pt x="250" y="788"/>
                      <a:pt x="250" y="788"/>
                    </a:cubicBezTo>
                    <a:cubicBezTo>
                      <a:pt x="260" y="788"/>
                      <a:pt x="260" y="788"/>
                      <a:pt x="260" y="788"/>
                    </a:cubicBezTo>
                    <a:cubicBezTo>
                      <a:pt x="264" y="770"/>
                      <a:pt x="264" y="770"/>
                      <a:pt x="264" y="770"/>
                    </a:cubicBezTo>
                    <a:cubicBezTo>
                      <a:pt x="273" y="782"/>
                      <a:pt x="273" y="782"/>
                      <a:pt x="273" y="782"/>
                    </a:cubicBezTo>
                    <a:cubicBezTo>
                      <a:pt x="281" y="769"/>
                      <a:pt x="281" y="769"/>
                      <a:pt x="281" y="769"/>
                    </a:cubicBezTo>
                    <a:cubicBezTo>
                      <a:pt x="281" y="793"/>
                      <a:pt x="281" y="793"/>
                      <a:pt x="281" y="793"/>
                    </a:cubicBezTo>
                    <a:cubicBezTo>
                      <a:pt x="296" y="795"/>
                      <a:pt x="296" y="795"/>
                      <a:pt x="296" y="795"/>
                    </a:cubicBezTo>
                    <a:cubicBezTo>
                      <a:pt x="296" y="795"/>
                      <a:pt x="300" y="781"/>
                      <a:pt x="315" y="781"/>
                    </a:cubicBezTo>
                    <a:cubicBezTo>
                      <a:pt x="312" y="744"/>
                      <a:pt x="312" y="744"/>
                      <a:pt x="312" y="744"/>
                    </a:cubicBezTo>
                    <a:cubicBezTo>
                      <a:pt x="327" y="744"/>
                      <a:pt x="327" y="744"/>
                      <a:pt x="327" y="744"/>
                    </a:cubicBezTo>
                    <a:cubicBezTo>
                      <a:pt x="335" y="729"/>
                      <a:pt x="335" y="729"/>
                      <a:pt x="335" y="729"/>
                    </a:cubicBezTo>
                    <a:cubicBezTo>
                      <a:pt x="320" y="708"/>
                      <a:pt x="320" y="708"/>
                      <a:pt x="320" y="708"/>
                    </a:cubicBezTo>
                    <a:cubicBezTo>
                      <a:pt x="333" y="700"/>
                      <a:pt x="333" y="700"/>
                      <a:pt x="333" y="700"/>
                    </a:cubicBezTo>
                    <a:cubicBezTo>
                      <a:pt x="333" y="700"/>
                      <a:pt x="348" y="697"/>
                      <a:pt x="360" y="696"/>
                    </a:cubicBezTo>
                    <a:cubicBezTo>
                      <a:pt x="372" y="695"/>
                      <a:pt x="359" y="685"/>
                      <a:pt x="359" y="685"/>
                    </a:cubicBezTo>
                    <a:cubicBezTo>
                      <a:pt x="359" y="685"/>
                      <a:pt x="366" y="684"/>
                      <a:pt x="369" y="680"/>
                    </a:cubicBezTo>
                    <a:cubicBezTo>
                      <a:pt x="372" y="676"/>
                      <a:pt x="367" y="659"/>
                      <a:pt x="367" y="659"/>
                    </a:cubicBezTo>
                    <a:cubicBezTo>
                      <a:pt x="367" y="659"/>
                      <a:pt x="379" y="661"/>
                      <a:pt x="381" y="656"/>
                    </a:cubicBezTo>
                    <a:cubicBezTo>
                      <a:pt x="383" y="651"/>
                      <a:pt x="375" y="637"/>
                      <a:pt x="375" y="637"/>
                    </a:cubicBezTo>
                    <a:cubicBezTo>
                      <a:pt x="388" y="617"/>
                      <a:pt x="388" y="617"/>
                      <a:pt x="388" y="617"/>
                    </a:cubicBezTo>
                    <a:lnTo>
                      <a:pt x="409" y="636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2" name="Freeform 118">
                <a:extLst>
                  <a:ext uri="{FF2B5EF4-FFF2-40B4-BE49-F238E27FC236}">
                    <a16:creationId xmlns:a16="http://schemas.microsoft.com/office/drawing/2014/main" id="{5DFCFF6F-CA86-4501-83B2-9FB5A434A8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6188" y="3471863"/>
                <a:ext cx="153987" cy="138113"/>
              </a:xfrm>
              <a:custGeom>
                <a:avLst/>
                <a:gdLst>
                  <a:gd name="T0" fmla="*/ 269 w 276"/>
                  <a:gd name="T1" fmla="*/ 181 h 246"/>
                  <a:gd name="T2" fmla="*/ 253 w 276"/>
                  <a:gd name="T3" fmla="*/ 179 h 246"/>
                  <a:gd name="T4" fmla="*/ 255 w 276"/>
                  <a:gd name="T5" fmla="*/ 160 h 246"/>
                  <a:gd name="T6" fmla="*/ 248 w 276"/>
                  <a:gd name="T7" fmla="*/ 134 h 246"/>
                  <a:gd name="T8" fmla="*/ 240 w 276"/>
                  <a:gd name="T9" fmla="*/ 124 h 246"/>
                  <a:gd name="T10" fmla="*/ 239 w 276"/>
                  <a:gd name="T11" fmla="*/ 106 h 246"/>
                  <a:gd name="T12" fmla="*/ 230 w 276"/>
                  <a:gd name="T13" fmla="*/ 92 h 246"/>
                  <a:gd name="T14" fmla="*/ 213 w 276"/>
                  <a:gd name="T15" fmla="*/ 86 h 246"/>
                  <a:gd name="T16" fmla="*/ 210 w 276"/>
                  <a:gd name="T17" fmla="*/ 70 h 246"/>
                  <a:gd name="T18" fmla="*/ 196 w 276"/>
                  <a:gd name="T19" fmla="*/ 68 h 246"/>
                  <a:gd name="T20" fmla="*/ 188 w 276"/>
                  <a:gd name="T21" fmla="*/ 31 h 246"/>
                  <a:gd name="T22" fmla="*/ 167 w 276"/>
                  <a:gd name="T23" fmla="*/ 34 h 246"/>
                  <a:gd name="T24" fmla="*/ 146 w 276"/>
                  <a:gd name="T25" fmla="*/ 10 h 246"/>
                  <a:gd name="T26" fmla="*/ 122 w 276"/>
                  <a:gd name="T27" fmla="*/ 7 h 246"/>
                  <a:gd name="T28" fmla="*/ 109 w 276"/>
                  <a:gd name="T29" fmla="*/ 0 h 246"/>
                  <a:gd name="T30" fmla="*/ 109 w 276"/>
                  <a:gd name="T31" fmla="*/ 10 h 246"/>
                  <a:gd name="T32" fmla="*/ 86 w 276"/>
                  <a:gd name="T33" fmla="*/ 9 h 246"/>
                  <a:gd name="T34" fmla="*/ 78 w 276"/>
                  <a:gd name="T35" fmla="*/ 13 h 246"/>
                  <a:gd name="T36" fmla="*/ 59 w 276"/>
                  <a:gd name="T37" fmla="*/ 11 h 246"/>
                  <a:gd name="T38" fmla="*/ 41 w 276"/>
                  <a:gd name="T39" fmla="*/ 43 h 246"/>
                  <a:gd name="T40" fmla="*/ 40 w 276"/>
                  <a:gd name="T41" fmla="*/ 57 h 246"/>
                  <a:gd name="T42" fmla="*/ 22 w 276"/>
                  <a:gd name="T43" fmla="*/ 80 h 246"/>
                  <a:gd name="T44" fmla="*/ 0 w 276"/>
                  <a:gd name="T45" fmla="*/ 106 h 246"/>
                  <a:gd name="T46" fmla="*/ 2 w 276"/>
                  <a:gd name="T47" fmla="*/ 113 h 246"/>
                  <a:gd name="T48" fmla="*/ 8 w 276"/>
                  <a:gd name="T49" fmla="*/ 112 h 246"/>
                  <a:gd name="T50" fmla="*/ 17 w 276"/>
                  <a:gd name="T51" fmla="*/ 128 h 246"/>
                  <a:gd name="T52" fmla="*/ 20 w 276"/>
                  <a:gd name="T53" fmla="*/ 141 h 246"/>
                  <a:gd name="T54" fmla="*/ 29 w 276"/>
                  <a:gd name="T55" fmla="*/ 149 h 246"/>
                  <a:gd name="T56" fmla="*/ 28 w 276"/>
                  <a:gd name="T57" fmla="*/ 157 h 246"/>
                  <a:gd name="T58" fmla="*/ 34 w 276"/>
                  <a:gd name="T59" fmla="*/ 169 h 246"/>
                  <a:gd name="T60" fmla="*/ 84 w 276"/>
                  <a:gd name="T61" fmla="*/ 169 h 246"/>
                  <a:gd name="T62" fmla="*/ 84 w 276"/>
                  <a:gd name="T63" fmla="*/ 159 h 246"/>
                  <a:gd name="T64" fmla="*/ 109 w 276"/>
                  <a:gd name="T65" fmla="*/ 158 h 246"/>
                  <a:gd name="T66" fmla="*/ 120 w 276"/>
                  <a:gd name="T67" fmla="*/ 166 h 246"/>
                  <a:gd name="T68" fmla="*/ 128 w 276"/>
                  <a:gd name="T69" fmla="*/ 164 h 246"/>
                  <a:gd name="T70" fmla="*/ 141 w 276"/>
                  <a:gd name="T71" fmla="*/ 176 h 246"/>
                  <a:gd name="T72" fmla="*/ 162 w 276"/>
                  <a:gd name="T73" fmla="*/ 171 h 246"/>
                  <a:gd name="T74" fmla="*/ 143 w 276"/>
                  <a:gd name="T75" fmla="*/ 190 h 246"/>
                  <a:gd name="T76" fmla="*/ 109 w 276"/>
                  <a:gd name="T77" fmla="*/ 171 h 246"/>
                  <a:gd name="T78" fmla="*/ 97 w 276"/>
                  <a:gd name="T79" fmla="*/ 183 h 246"/>
                  <a:gd name="T80" fmla="*/ 72 w 276"/>
                  <a:gd name="T81" fmla="*/ 186 h 246"/>
                  <a:gd name="T82" fmla="*/ 68 w 276"/>
                  <a:gd name="T83" fmla="*/ 195 h 246"/>
                  <a:gd name="T84" fmla="*/ 25 w 276"/>
                  <a:gd name="T85" fmla="*/ 195 h 246"/>
                  <a:gd name="T86" fmla="*/ 24 w 276"/>
                  <a:gd name="T87" fmla="*/ 212 h 246"/>
                  <a:gd name="T88" fmla="*/ 18 w 276"/>
                  <a:gd name="T89" fmla="*/ 215 h 246"/>
                  <a:gd name="T90" fmla="*/ 31 w 276"/>
                  <a:gd name="T91" fmla="*/ 241 h 246"/>
                  <a:gd name="T92" fmla="*/ 50 w 276"/>
                  <a:gd name="T93" fmla="*/ 241 h 246"/>
                  <a:gd name="T94" fmla="*/ 58 w 276"/>
                  <a:gd name="T95" fmla="*/ 231 h 246"/>
                  <a:gd name="T96" fmla="*/ 85 w 276"/>
                  <a:gd name="T97" fmla="*/ 231 h 246"/>
                  <a:gd name="T98" fmla="*/ 102 w 276"/>
                  <a:gd name="T99" fmla="*/ 216 h 246"/>
                  <a:gd name="T100" fmla="*/ 196 w 276"/>
                  <a:gd name="T101" fmla="*/ 219 h 246"/>
                  <a:gd name="T102" fmla="*/ 204 w 276"/>
                  <a:gd name="T103" fmla="*/ 232 h 246"/>
                  <a:gd name="T104" fmla="*/ 215 w 276"/>
                  <a:gd name="T105" fmla="*/ 226 h 246"/>
                  <a:gd name="T106" fmla="*/ 231 w 276"/>
                  <a:gd name="T107" fmla="*/ 242 h 246"/>
                  <a:gd name="T108" fmla="*/ 247 w 276"/>
                  <a:gd name="T109" fmla="*/ 235 h 246"/>
                  <a:gd name="T110" fmla="*/ 275 w 276"/>
                  <a:gd name="T111" fmla="*/ 234 h 246"/>
                  <a:gd name="T112" fmla="*/ 276 w 276"/>
                  <a:gd name="T113" fmla="*/ 200 h 246"/>
                  <a:gd name="T114" fmla="*/ 269 w 276"/>
                  <a:gd name="T115" fmla="*/ 18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" h="246">
                    <a:moveTo>
                      <a:pt x="269" y="181"/>
                    </a:moveTo>
                    <a:cubicBezTo>
                      <a:pt x="264" y="178"/>
                      <a:pt x="260" y="190"/>
                      <a:pt x="253" y="179"/>
                    </a:cubicBezTo>
                    <a:cubicBezTo>
                      <a:pt x="246" y="168"/>
                      <a:pt x="250" y="164"/>
                      <a:pt x="255" y="160"/>
                    </a:cubicBezTo>
                    <a:cubicBezTo>
                      <a:pt x="260" y="156"/>
                      <a:pt x="248" y="134"/>
                      <a:pt x="248" y="134"/>
                    </a:cubicBezTo>
                    <a:cubicBezTo>
                      <a:pt x="240" y="124"/>
                      <a:pt x="240" y="124"/>
                      <a:pt x="240" y="124"/>
                    </a:cubicBezTo>
                    <a:cubicBezTo>
                      <a:pt x="239" y="106"/>
                      <a:pt x="239" y="106"/>
                      <a:pt x="239" y="106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13" y="86"/>
                      <a:pt x="213" y="86"/>
                      <a:pt x="213" y="86"/>
                    </a:cubicBezTo>
                    <a:cubicBezTo>
                      <a:pt x="213" y="86"/>
                      <a:pt x="213" y="71"/>
                      <a:pt x="210" y="70"/>
                    </a:cubicBezTo>
                    <a:cubicBezTo>
                      <a:pt x="207" y="69"/>
                      <a:pt x="196" y="68"/>
                      <a:pt x="196" y="68"/>
                    </a:cubicBezTo>
                    <a:cubicBezTo>
                      <a:pt x="196" y="68"/>
                      <a:pt x="195" y="32"/>
                      <a:pt x="188" y="31"/>
                    </a:cubicBezTo>
                    <a:cubicBezTo>
                      <a:pt x="181" y="30"/>
                      <a:pt x="167" y="34"/>
                      <a:pt x="167" y="34"/>
                    </a:cubicBezTo>
                    <a:cubicBezTo>
                      <a:pt x="167" y="34"/>
                      <a:pt x="156" y="12"/>
                      <a:pt x="146" y="10"/>
                    </a:cubicBezTo>
                    <a:cubicBezTo>
                      <a:pt x="136" y="8"/>
                      <a:pt x="122" y="7"/>
                      <a:pt x="122" y="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68" y="5"/>
                      <a:pt x="59" y="11"/>
                    </a:cubicBezTo>
                    <a:cubicBezTo>
                      <a:pt x="50" y="17"/>
                      <a:pt x="53" y="41"/>
                      <a:pt x="41" y="43"/>
                    </a:cubicBezTo>
                    <a:cubicBezTo>
                      <a:pt x="40" y="50"/>
                      <a:pt x="40" y="56"/>
                      <a:pt x="40" y="57"/>
                    </a:cubicBezTo>
                    <a:cubicBezTo>
                      <a:pt x="39" y="60"/>
                      <a:pt x="29" y="67"/>
                      <a:pt x="22" y="80"/>
                    </a:cubicBezTo>
                    <a:cubicBezTo>
                      <a:pt x="15" y="93"/>
                      <a:pt x="0" y="106"/>
                      <a:pt x="0" y="106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17" y="121"/>
                      <a:pt x="17" y="128"/>
                    </a:cubicBezTo>
                    <a:cubicBezTo>
                      <a:pt x="17" y="135"/>
                      <a:pt x="20" y="141"/>
                      <a:pt x="20" y="141"/>
                    </a:cubicBezTo>
                    <a:cubicBezTo>
                      <a:pt x="29" y="149"/>
                      <a:pt x="29" y="149"/>
                      <a:pt x="29" y="149"/>
                    </a:cubicBezTo>
                    <a:cubicBezTo>
                      <a:pt x="29" y="149"/>
                      <a:pt x="28" y="150"/>
                      <a:pt x="28" y="157"/>
                    </a:cubicBezTo>
                    <a:cubicBezTo>
                      <a:pt x="28" y="162"/>
                      <a:pt x="32" y="166"/>
                      <a:pt x="34" y="169"/>
                    </a:cubicBezTo>
                    <a:cubicBezTo>
                      <a:pt x="84" y="169"/>
                      <a:pt x="84" y="169"/>
                      <a:pt x="84" y="169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4" y="159"/>
                      <a:pt x="96" y="160"/>
                      <a:pt x="109" y="158"/>
                    </a:cubicBezTo>
                    <a:cubicBezTo>
                      <a:pt x="122" y="156"/>
                      <a:pt x="120" y="166"/>
                      <a:pt x="120" y="166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36" y="175"/>
                      <a:pt x="141" y="176"/>
                    </a:cubicBezTo>
                    <a:cubicBezTo>
                      <a:pt x="146" y="177"/>
                      <a:pt x="145" y="167"/>
                      <a:pt x="162" y="171"/>
                    </a:cubicBezTo>
                    <a:cubicBezTo>
                      <a:pt x="179" y="175"/>
                      <a:pt x="161" y="190"/>
                      <a:pt x="143" y="190"/>
                    </a:cubicBezTo>
                    <a:cubicBezTo>
                      <a:pt x="125" y="190"/>
                      <a:pt x="109" y="171"/>
                      <a:pt x="109" y="171"/>
                    </a:cubicBezTo>
                    <a:cubicBezTo>
                      <a:pt x="109" y="171"/>
                      <a:pt x="103" y="182"/>
                      <a:pt x="97" y="183"/>
                    </a:cubicBezTo>
                    <a:cubicBezTo>
                      <a:pt x="91" y="184"/>
                      <a:pt x="72" y="186"/>
                      <a:pt x="72" y="186"/>
                    </a:cubicBezTo>
                    <a:cubicBezTo>
                      <a:pt x="72" y="186"/>
                      <a:pt x="71" y="195"/>
                      <a:pt x="68" y="195"/>
                    </a:cubicBezTo>
                    <a:cubicBezTo>
                      <a:pt x="66" y="195"/>
                      <a:pt x="36" y="195"/>
                      <a:pt x="25" y="195"/>
                    </a:cubicBezTo>
                    <a:cubicBezTo>
                      <a:pt x="24" y="202"/>
                      <a:pt x="24" y="212"/>
                      <a:pt x="24" y="212"/>
                    </a:cubicBezTo>
                    <a:cubicBezTo>
                      <a:pt x="18" y="215"/>
                      <a:pt x="18" y="215"/>
                      <a:pt x="18" y="215"/>
                    </a:cubicBezTo>
                    <a:cubicBezTo>
                      <a:pt x="18" y="215"/>
                      <a:pt x="22" y="236"/>
                      <a:pt x="31" y="241"/>
                    </a:cubicBezTo>
                    <a:cubicBezTo>
                      <a:pt x="40" y="246"/>
                      <a:pt x="50" y="241"/>
                      <a:pt x="50" y="241"/>
                    </a:cubicBezTo>
                    <a:cubicBezTo>
                      <a:pt x="58" y="231"/>
                      <a:pt x="58" y="231"/>
                      <a:pt x="58" y="231"/>
                    </a:cubicBezTo>
                    <a:cubicBezTo>
                      <a:pt x="85" y="231"/>
                      <a:pt x="85" y="231"/>
                      <a:pt x="85" y="231"/>
                    </a:cubicBezTo>
                    <a:cubicBezTo>
                      <a:pt x="102" y="216"/>
                      <a:pt x="102" y="216"/>
                      <a:pt x="102" y="216"/>
                    </a:cubicBezTo>
                    <a:cubicBezTo>
                      <a:pt x="196" y="219"/>
                      <a:pt x="196" y="219"/>
                      <a:pt x="196" y="219"/>
                    </a:cubicBezTo>
                    <a:cubicBezTo>
                      <a:pt x="196" y="219"/>
                      <a:pt x="196" y="230"/>
                      <a:pt x="204" y="232"/>
                    </a:cubicBezTo>
                    <a:cubicBezTo>
                      <a:pt x="212" y="234"/>
                      <a:pt x="215" y="226"/>
                      <a:pt x="215" y="226"/>
                    </a:cubicBezTo>
                    <a:cubicBezTo>
                      <a:pt x="215" y="226"/>
                      <a:pt x="224" y="242"/>
                      <a:pt x="231" y="242"/>
                    </a:cubicBezTo>
                    <a:cubicBezTo>
                      <a:pt x="238" y="242"/>
                      <a:pt x="247" y="235"/>
                      <a:pt x="247" y="235"/>
                    </a:cubicBezTo>
                    <a:cubicBezTo>
                      <a:pt x="275" y="234"/>
                      <a:pt x="275" y="234"/>
                      <a:pt x="275" y="234"/>
                    </a:cubicBezTo>
                    <a:cubicBezTo>
                      <a:pt x="276" y="200"/>
                      <a:pt x="276" y="200"/>
                      <a:pt x="276" y="200"/>
                    </a:cubicBezTo>
                    <a:cubicBezTo>
                      <a:pt x="276" y="200"/>
                      <a:pt x="274" y="184"/>
                      <a:pt x="269" y="18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3" name="Freeform 119">
                <a:extLst>
                  <a:ext uri="{FF2B5EF4-FFF2-40B4-BE49-F238E27FC236}">
                    <a16:creationId xmlns:a16="http://schemas.microsoft.com/office/drawing/2014/main" id="{DFD2025F-18F6-4DA0-896F-BB8222ADCC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46513" y="3594100"/>
                <a:ext cx="193675" cy="165100"/>
              </a:xfrm>
              <a:custGeom>
                <a:avLst/>
                <a:gdLst>
                  <a:gd name="T0" fmla="*/ 61 w 345"/>
                  <a:gd name="T1" fmla="*/ 17 h 296"/>
                  <a:gd name="T2" fmla="*/ 61 w 345"/>
                  <a:gd name="T3" fmla="*/ 47 h 296"/>
                  <a:gd name="T4" fmla="*/ 22 w 345"/>
                  <a:gd name="T5" fmla="*/ 65 h 296"/>
                  <a:gd name="T6" fmla="*/ 0 w 345"/>
                  <a:gd name="T7" fmla="*/ 86 h 296"/>
                  <a:gd name="T8" fmla="*/ 19 w 345"/>
                  <a:gd name="T9" fmla="*/ 103 h 296"/>
                  <a:gd name="T10" fmla="*/ 45 w 345"/>
                  <a:gd name="T11" fmla="*/ 138 h 296"/>
                  <a:gd name="T12" fmla="*/ 59 w 345"/>
                  <a:gd name="T13" fmla="*/ 149 h 296"/>
                  <a:gd name="T14" fmla="*/ 86 w 345"/>
                  <a:gd name="T15" fmla="*/ 194 h 296"/>
                  <a:gd name="T16" fmla="*/ 142 w 345"/>
                  <a:gd name="T17" fmla="*/ 152 h 296"/>
                  <a:gd name="T18" fmla="*/ 172 w 345"/>
                  <a:gd name="T19" fmla="*/ 140 h 296"/>
                  <a:gd name="T20" fmla="*/ 197 w 345"/>
                  <a:gd name="T21" fmla="*/ 190 h 296"/>
                  <a:gd name="T22" fmla="*/ 197 w 345"/>
                  <a:gd name="T23" fmla="*/ 226 h 296"/>
                  <a:gd name="T24" fmla="*/ 215 w 345"/>
                  <a:gd name="T25" fmla="*/ 228 h 296"/>
                  <a:gd name="T26" fmla="*/ 247 w 345"/>
                  <a:gd name="T27" fmla="*/ 227 h 296"/>
                  <a:gd name="T28" fmla="*/ 265 w 345"/>
                  <a:gd name="T29" fmla="*/ 286 h 296"/>
                  <a:gd name="T30" fmla="*/ 293 w 345"/>
                  <a:gd name="T31" fmla="*/ 270 h 296"/>
                  <a:gd name="T32" fmla="*/ 320 w 345"/>
                  <a:gd name="T33" fmla="*/ 255 h 296"/>
                  <a:gd name="T34" fmla="*/ 314 w 345"/>
                  <a:gd name="T35" fmla="*/ 229 h 296"/>
                  <a:gd name="T36" fmla="*/ 345 w 345"/>
                  <a:gd name="T37" fmla="*/ 220 h 296"/>
                  <a:gd name="T38" fmla="*/ 338 w 345"/>
                  <a:gd name="T39" fmla="*/ 193 h 296"/>
                  <a:gd name="T40" fmla="*/ 335 w 345"/>
                  <a:gd name="T41" fmla="*/ 176 h 296"/>
                  <a:gd name="T42" fmla="*/ 318 w 345"/>
                  <a:gd name="T43" fmla="*/ 148 h 296"/>
                  <a:gd name="T44" fmla="*/ 312 w 345"/>
                  <a:gd name="T45" fmla="*/ 115 h 296"/>
                  <a:gd name="T46" fmla="*/ 293 w 345"/>
                  <a:gd name="T47" fmla="*/ 91 h 296"/>
                  <a:gd name="T48" fmla="*/ 287 w 345"/>
                  <a:gd name="T49" fmla="*/ 52 h 296"/>
                  <a:gd name="T50" fmla="*/ 284 w 345"/>
                  <a:gd name="T51" fmla="*/ 26 h 296"/>
                  <a:gd name="T52" fmla="*/ 261 w 345"/>
                  <a:gd name="T53" fmla="*/ 27 h 296"/>
                  <a:gd name="T54" fmla="*/ 222 w 345"/>
                  <a:gd name="T55" fmla="*/ 23 h 296"/>
                  <a:gd name="T56" fmla="*/ 191 w 345"/>
                  <a:gd name="T57" fmla="*/ 23 h 296"/>
                  <a:gd name="T58" fmla="*/ 166 w 345"/>
                  <a:gd name="T59" fmla="*/ 16 h 296"/>
                  <a:gd name="T60" fmla="*/ 122 w 345"/>
                  <a:gd name="T61" fmla="*/ 24 h 296"/>
                  <a:gd name="T62" fmla="*/ 95 w 345"/>
                  <a:gd name="T63" fmla="*/ 14 h 296"/>
                  <a:gd name="T64" fmla="*/ 60 w 345"/>
                  <a:gd name="T65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5" h="296">
                    <a:moveTo>
                      <a:pt x="60" y="0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45" y="15"/>
                      <a:pt x="45" y="26"/>
                    </a:cubicBezTo>
                    <a:cubicBezTo>
                      <a:pt x="45" y="37"/>
                      <a:pt x="62" y="32"/>
                      <a:pt x="61" y="47"/>
                    </a:cubicBezTo>
                    <a:cubicBezTo>
                      <a:pt x="60" y="62"/>
                      <a:pt x="49" y="58"/>
                      <a:pt x="39" y="58"/>
                    </a:cubicBezTo>
                    <a:cubicBezTo>
                      <a:pt x="29" y="58"/>
                      <a:pt x="22" y="65"/>
                      <a:pt x="22" y="65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4" y="100"/>
                      <a:pt x="9" y="102"/>
                    </a:cubicBezTo>
                    <a:cubicBezTo>
                      <a:pt x="14" y="104"/>
                      <a:pt x="19" y="103"/>
                      <a:pt x="19" y="103"/>
                    </a:cubicBezTo>
                    <a:cubicBezTo>
                      <a:pt x="19" y="103"/>
                      <a:pt x="10" y="127"/>
                      <a:pt x="25" y="134"/>
                    </a:cubicBezTo>
                    <a:cubicBezTo>
                      <a:pt x="40" y="141"/>
                      <a:pt x="45" y="138"/>
                      <a:pt x="45" y="138"/>
                    </a:cubicBezTo>
                    <a:cubicBezTo>
                      <a:pt x="45" y="138"/>
                      <a:pt x="42" y="150"/>
                      <a:pt x="46" y="154"/>
                    </a:cubicBezTo>
                    <a:cubicBezTo>
                      <a:pt x="50" y="158"/>
                      <a:pt x="59" y="149"/>
                      <a:pt x="59" y="149"/>
                    </a:cubicBezTo>
                    <a:cubicBezTo>
                      <a:pt x="59" y="149"/>
                      <a:pt x="63" y="169"/>
                      <a:pt x="67" y="176"/>
                    </a:cubicBezTo>
                    <a:cubicBezTo>
                      <a:pt x="71" y="183"/>
                      <a:pt x="86" y="194"/>
                      <a:pt x="86" y="194"/>
                    </a:cubicBezTo>
                    <a:cubicBezTo>
                      <a:pt x="98" y="194"/>
                      <a:pt x="117" y="152"/>
                      <a:pt x="117" y="152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72" y="140"/>
                      <a:pt x="172" y="140"/>
                      <a:pt x="172" y="140"/>
                    </a:cubicBezTo>
                    <a:cubicBezTo>
                      <a:pt x="200" y="181"/>
                      <a:pt x="200" y="181"/>
                      <a:pt x="200" y="181"/>
                    </a:cubicBezTo>
                    <a:cubicBezTo>
                      <a:pt x="197" y="190"/>
                      <a:pt x="197" y="190"/>
                      <a:pt x="197" y="190"/>
                    </a:cubicBezTo>
                    <a:cubicBezTo>
                      <a:pt x="197" y="190"/>
                      <a:pt x="208" y="202"/>
                      <a:pt x="208" y="210"/>
                    </a:cubicBezTo>
                    <a:cubicBezTo>
                      <a:pt x="208" y="218"/>
                      <a:pt x="197" y="226"/>
                      <a:pt x="197" y="226"/>
                    </a:cubicBezTo>
                    <a:cubicBezTo>
                      <a:pt x="196" y="239"/>
                      <a:pt x="196" y="239"/>
                      <a:pt x="196" y="239"/>
                    </a:cubicBezTo>
                    <a:cubicBezTo>
                      <a:pt x="215" y="228"/>
                      <a:pt x="215" y="228"/>
                      <a:pt x="215" y="228"/>
                    </a:cubicBezTo>
                    <a:cubicBezTo>
                      <a:pt x="231" y="232"/>
                      <a:pt x="231" y="232"/>
                      <a:pt x="231" y="232"/>
                    </a:cubicBezTo>
                    <a:cubicBezTo>
                      <a:pt x="231" y="232"/>
                      <a:pt x="228" y="214"/>
                      <a:pt x="247" y="227"/>
                    </a:cubicBezTo>
                    <a:cubicBezTo>
                      <a:pt x="266" y="240"/>
                      <a:pt x="257" y="286"/>
                      <a:pt x="257" y="286"/>
                    </a:cubicBezTo>
                    <a:cubicBezTo>
                      <a:pt x="265" y="286"/>
                      <a:pt x="265" y="286"/>
                      <a:pt x="265" y="286"/>
                    </a:cubicBezTo>
                    <a:cubicBezTo>
                      <a:pt x="265" y="286"/>
                      <a:pt x="266" y="296"/>
                      <a:pt x="277" y="296"/>
                    </a:cubicBezTo>
                    <a:cubicBezTo>
                      <a:pt x="288" y="296"/>
                      <a:pt x="288" y="274"/>
                      <a:pt x="293" y="270"/>
                    </a:cubicBezTo>
                    <a:cubicBezTo>
                      <a:pt x="298" y="266"/>
                      <a:pt x="313" y="279"/>
                      <a:pt x="320" y="276"/>
                    </a:cubicBezTo>
                    <a:cubicBezTo>
                      <a:pt x="327" y="273"/>
                      <a:pt x="320" y="255"/>
                      <a:pt x="320" y="255"/>
                    </a:cubicBezTo>
                    <a:cubicBezTo>
                      <a:pt x="332" y="252"/>
                      <a:pt x="332" y="252"/>
                      <a:pt x="332" y="252"/>
                    </a:cubicBezTo>
                    <a:cubicBezTo>
                      <a:pt x="332" y="252"/>
                      <a:pt x="314" y="239"/>
                      <a:pt x="314" y="229"/>
                    </a:cubicBezTo>
                    <a:cubicBezTo>
                      <a:pt x="314" y="219"/>
                      <a:pt x="344" y="233"/>
                      <a:pt x="344" y="233"/>
                    </a:cubicBezTo>
                    <a:cubicBezTo>
                      <a:pt x="344" y="233"/>
                      <a:pt x="345" y="227"/>
                      <a:pt x="345" y="220"/>
                    </a:cubicBezTo>
                    <a:cubicBezTo>
                      <a:pt x="345" y="213"/>
                      <a:pt x="330" y="218"/>
                      <a:pt x="329" y="210"/>
                    </a:cubicBezTo>
                    <a:cubicBezTo>
                      <a:pt x="328" y="202"/>
                      <a:pt x="338" y="193"/>
                      <a:pt x="338" y="193"/>
                    </a:cubicBezTo>
                    <a:cubicBezTo>
                      <a:pt x="328" y="189"/>
                      <a:pt x="328" y="189"/>
                      <a:pt x="328" y="189"/>
                    </a:cubicBezTo>
                    <a:cubicBezTo>
                      <a:pt x="335" y="176"/>
                      <a:pt x="335" y="176"/>
                      <a:pt x="335" y="176"/>
                    </a:cubicBezTo>
                    <a:cubicBezTo>
                      <a:pt x="323" y="175"/>
                      <a:pt x="323" y="175"/>
                      <a:pt x="323" y="175"/>
                    </a:cubicBezTo>
                    <a:cubicBezTo>
                      <a:pt x="318" y="148"/>
                      <a:pt x="318" y="148"/>
                      <a:pt x="318" y="148"/>
                    </a:cubicBezTo>
                    <a:cubicBezTo>
                      <a:pt x="331" y="134"/>
                      <a:pt x="331" y="134"/>
                      <a:pt x="331" y="134"/>
                    </a:cubicBezTo>
                    <a:cubicBezTo>
                      <a:pt x="312" y="115"/>
                      <a:pt x="312" y="115"/>
                      <a:pt x="312" y="115"/>
                    </a:cubicBezTo>
                    <a:cubicBezTo>
                      <a:pt x="312" y="90"/>
                      <a:pt x="312" y="90"/>
                      <a:pt x="312" y="90"/>
                    </a:cubicBezTo>
                    <a:cubicBezTo>
                      <a:pt x="293" y="91"/>
                      <a:pt x="293" y="91"/>
                      <a:pt x="293" y="91"/>
                    </a:cubicBezTo>
                    <a:cubicBezTo>
                      <a:pt x="310" y="68"/>
                      <a:pt x="310" y="68"/>
                      <a:pt x="310" y="68"/>
                    </a:cubicBezTo>
                    <a:cubicBezTo>
                      <a:pt x="287" y="52"/>
                      <a:pt x="287" y="52"/>
                      <a:pt x="287" y="52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84" y="26"/>
                      <a:pt x="284" y="26"/>
                      <a:pt x="284" y="26"/>
                    </a:cubicBezTo>
                    <a:cubicBezTo>
                      <a:pt x="284" y="26"/>
                      <a:pt x="291" y="19"/>
                      <a:pt x="275" y="11"/>
                    </a:cubicBezTo>
                    <a:cubicBezTo>
                      <a:pt x="259" y="3"/>
                      <a:pt x="261" y="27"/>
                      <a:pt x="261" y="27"/>
                    </a:cubicBezTo>
                    <a:cubicBezTo>
                      <a:pt x="249" y="36"/>
                      <a:pt x="249" y="36"/>
                      <a:pt x="249" y="36"/>
                    </a:cubicBezTo>
                    <a:cubicBezTo>
                      <a:pt x="249" y="36"/>
                      <a:pt x="227" y="25"/>
                      <a:pt x="222" y="23"/>
                    </a:cubicBezTo>
                    <a:cubicBezTo>
                      <a:pt x="217" y="21"/>
                      <a:pt x="203" y="44"/>
                      <a:pt x="203" y="44"/>
                    </a:cubicBezTo>
                    <a:cubicBezTo>
                      <a:pt x="203" y="44"/>
                      <a:pt x="200" y="23"/>
                      <a:pt x="191" y="23"/>
                    </a:cubicBezTo>
                    <a:cubicBezTo>
                      <a:pt x="182" y="23"/>
                      <a:pt x="178" y="39"/>
                      <a:pt x="174" y="41"/>
                    </a:cubicBezTo>
                    <a:cubicBezTo>
                      <a:pt x="170" y="43"/>
                      <a:pt x="166" y="16"/>
                      <a:pt x="166" y="16"/>
                    </a:cubicBezTo>
                    <a:cubicBezTo>
                      <a:pt x="138" y="17"/>
                      <a:pt x="138" y="17"/>
                      <a:pt x="138" y="17"/>
                    </a:cubicBezTo>
                    <a:cubicBezTo>
                      <a:pt x="138" y="17"/>
                      <a:pt x="129" y="24"/>
                      <a:pt x="122" y="24"/>
                    </a:cubicBezTo>
                    <a:cubicBezTo>
                      <a:pt x="115" y="24"/>
                      <a:pt x="106" y="8"/>
                      <a:pt x="106" y="8"/>
                    </a:cubicBezTo>
                    <a:cubicBezTo>
                      <a:pt x="106" y="8"/>
                      <a:pt x="103" y="16"/>
                      <a:pt x="95" y="14"/>
                    </a:cubicBezTo>
                    <a:cubicBezTo>
                      <a:pt x="87" y="12"/>
                      <a:pt x="87" y="1"/>
                      <a:pt x="87" y="1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4" name="Freeform 120">
                <a:extLst>
                  <a:ext uri="{FF2B5EF4-FFF2-40B4-BE49-F238E27FC236}">
                    <a16:creationId xmlns:a16="http://schemas.microsoft.com/office/drawing/2014/main" id="{747F3541-B054-4EB3-AEA7-99427658F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3650" y="3157538"/>
                <a:ext cx="320675" cy="374650"/>
              </a:xfrm>
              <a:custGeom>
                <a:avLst/>
                <a:gdLst>
                  <a:gd name="T0" fmla="*/ 0 w 572"/>
                  <a:gd name="T1" fmla="*/ 332 h 670"/>
                  <a:gd name="T2" fmla="*/ 11 w 572"/>
                  <a:gd name="T3" fmla="*/ 336 h 670"/>
                  <a:gd name="T4" fmla="*/ 15 w 572"/>
                  <a:gd name="T5" fmla="*/ 357 h 670"/>
                  <a:gd name="T6" fmla="*/ 24 w 572"/>
                  <a:gd name="T7" fmla="*/ 349 h 670"/>
                  <a:gd name="T8" fmla="*/ 32 w 572"/>
                  <a:gd name="T9" fmla="*/ 372 h 670"/>
                  <a:gd name="T10" fmla="*/ 30 w 572"/>
                  <a:gd name="T11" fmla="*/ 403 h 670"/>
                  <a:gd name="T12" fmla="*/ 21 w 572"/>
                  <a:gd name="T13" fmla="*/ 403 h 670"/>
                  <a:gd name="T14" fmla="*/ 24 w 572"/>
                  <a:gd name="T15" fmla="*/ 417 h 670"/>
                  <a:gd name="T16" fmla="*/ 16 w 572"/>
                  <a:gd name="T17" fmla="*/ 423 h 670"/>
                  <a:gd name="T18" fmla="*/ 39 w 572"/>
                  <a:gd name="T19" fmla="*/ 470 h 670"/>
                  <a:gd name="T20" fmla="*/ 33 w 572"/>
                  <a:gd name="T21" fmla="*/ 509 h 670"/>
                  <a:gd name="T22" fmla="*/ 31 w 572"/>
                  <a:gd name="T23" fmla="*/ 538 h 670"/>
                  <a:gd name="T24" fmla="*/ 12 w 572"/>
                  <a:gd name="T25" fmla="*/ 570 h 670"/>
                  <a:gd name="T26" fmla="*/ 10 w 572"/>
                  <a:gd name="T27" fmla="*/ 605 h 670"/>
                  <a:gd name="T28" fmla="*/ 28 w 572"/>
                  <a:gd name="T29" fmla="*/ 573 h 670"/>
                  <a:gd name="T30" fmla="*/ 47 w 572"/>
                  <a:gd name="T31" fmla="*/ 575 h 670"/>
                  <a:gd name="T32" fmla="*/ 55 w 572"/>
                  <a:gd name="T33" fmla="*/ 571 h 670"/>
                  <a:gd name="T34" fmla="*/ 78 w 572"/>
                  <a:gd name="T35" fmla="*/ 572 h 670"/>
                  <a:gd name="T36" fmla="*/ 78 w 572"/>
                  <a:gd name="T37" fmla="*/ 562 h 670"/>
                  <a:gd name="T38" fmla="*/ 91 w 572"/>
                  <a:gd name="T39" fmla="*/ 569 h 670"/>
                  <a:gd name="T40" fmla="*/ 115 w 572"/>
                  <a:gd name="T41" fmla="*/ 572 h 670"/>
                  <a:gd name="T42" fmla="*/ 136 w 572"/>
                  <a:gd name="T43" fmla="*/ 596 h 670"/>
                  <a:gd name="T44" fmla="*/ 157 w 572"/>
                  <a:gd name="T45" fmla="*/ 593 h 670"/>
                  <a:gd name="T46" fmla="*/ 165 w 572"/>
                  <a:gd name="T47" fmla="*/ 630 h 670"/>
                  <a:gd name="T48" fmla="*/ 179 w 572"/>
                  <a:gd name="T49" fmla="*/ 632 h 670"/>
                  <a:gd name="T50" fmla="*/ 182 w 572"/>
                  <a:gd name="T51" fmla="*/ 648 h 670"/>
                  <a:gd name="T52" fmla="*/ 199 w 572"/>
                  <a:gd name="T53" fmla="*/ 654 h 670"/>
                  <a:gd name="T54" fmla="*/ 208 w 572"/>
                  <a:gd name="T55" fmla="*/ 668 h 670"/>
                  <a:gd name="T56" fmla="*/ 228 w 572"/>
                  <a:gd name="T57" fmla="*/ 667 h 670"/>
                  <a:gd name="T58" fmla="*/ 232 w 572"/>
                  <a:gd name="T59" fmla="*/ 653 h 670"/>
                  <a:gd name="T60" fmla="*/ 247 w 572"/>
                  <a:gd name="T61" fmla="*/ 625 h 670"/>
                  <a:gd name="T62" fmla="*/ 272 w 572"/>
                  <a:gd name="T63" fmla="*/ 650 h 670"/>
                  <a:gd name="T64" fmla="*/ 282 w 572"/>
                  <a:gd name="T65" fmla="*/ 633 h 670"/>
                  <a:gd name="T66" fmla="*/ 304 w 572"/>
                  <a:gd name="T67" fmla="*/ 633 h 670"/>
                  <a:gd name="T68" fmla="*/ 310 w 572"/>
                  <a:gd name="T69" fmla="*/ 639 h 670"/>
                  <a:gd name="T70" fmla="*/ 335 w 572"/>
                  <a:gd name="T71" fmla="*/ 635 h 670"/>
                  <a:gd name="T72" fmla="*/ 345 w 572"/>
                  <a:gd name="T73" fmla="*/ 621 h 670"/>
                  <a:gd name="T74" fmla="*/ 349 w 572"/>
                  <a:gd name="T75" fmla="*/ 631 h 670"/>
                  <a:gd name="T76" fmla="*/ 526 w 572"/>
                  <a:gd name="T77" fmla="*/ 628 h 670"/>
                  <a:gd name="T78" fmla="*/ 531 w 572"/>
                  <a:gd name="T79" fmla="*/ 601 h 670"/>
                  <a:gd name="T80" fmla="*/ 536 w 572"/>
                  <a:gd name="T81" fmla="*/ 590 h 670"/>
                  <a:gd name="T82" fmla="*/ 522 w 572"/>
                  <a:gd name="T83" fmla="*/ 577 h 670"/>
                  <a:gd name="T84" fmla="*/ 491 w 572"/>
                  <a:gd name="T85" fmla="*/ 118 h 670"/>
                  <a:gd name="T86" fmla="*/ 572 w 572"/>
                  <a:gd name="T87" fmla="*/ 121 h 670"/>
                  <a:gd name="T88" fmla="*/ 399 w 572"/>
                  <a:gd name="T89" fmla="*/ 0 h 670"/>
                  <a:gd name="T90" fmla="*/ 397 w 572"/>
                  <a:gd name="T91" fmla="*/ 34 h 670"/>
                  <a:gd name="T92" fmla="*/ 392 w 572"/>
                  <a:gd name="T93" fmla="*/ 38 h 670"/>
                  <a:gd name="T94" fmla="*/ 391 w 572"/>
                  <a:gd name="T95" fmla="*/ 63 h 670"/>
                  <a:gd name="T96" fmla="*/ 243 w 572"/>
                  <a:gd name="T97" fmla="*/ 64 h 670"/>
                  <a:gd name="T98" fmla="*/ 243 w 572"/>
                  <a:gd name="T99" fmla="*/ 74 h 670"/>
                  <a:gd name="T100" fmla="*/ 238 w 572"/>
                  <a:gd name="T101" fmla="*/ 77 h 670"/>
                  <a:gd name="T102" fmla="*/ 235 w 572"/>
                  <a:gd name="T103" fmla="*/ 207 h 670"/>
                  <a:gd name="T104" fmla="*/ 208 w 572"/>
                  <a:gd name="T105" fmla="*/ 212 h 670"/>
                  <a:gd name="T106" fmla="*/ 189 w 572"/>
                  <a:gd name="T107" fmla="*/ 223 h 670"/>
                  <a:gd name="T108" fmla="*/ 187 w 572"/>
                  <a:gd name="T109" fmla="*/ 248 h 670"/>
                  <a:gd name="T110" fmla="*/ 186 w 572"/>
                  <a:gd name="T111" fmla="*/ 317 h 670"/>
                  <a:gd name="T112" fmla="*/ 0 w 572"/>
                  <a:gd name="T113" fmla="*/ 319 h 670"/>
                  <a:gd name="T114" fmla="*/ 0 w 572"/>
                  <a:gd name="T115" fmla="*/ 319 h 670"/>
                  <a:gd name="T116" fmla="*/ 0 w 572"/>
                  <a:gd name="T117" fmla="*/ 332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2" h="670">
                    <a:moveTo>
                      <a:pt x="0" y="332"/>
                    </a:moveTo>
                    <a:cubicBezTo>
                      <a:pt x="0" y="332"/>
                      <a:pt x="11" y="331"/>
                      <a:pt x="11" y="336"/>
                    </a:cubicBezTo>
                    <a:cubicBezTo>
                      <a:pt x="11" y="341"/>
                      <a:pt x="11" y="354"/>
                      <a:pt x="15" y="357"/>
                    </a:cubicBezTo>
                    <a:cubicBezTo>
                      <a:pt x="19" y="360"/>
                      <a:pt x="24" y="349"/>
                      <a:pt x="24" y="349"/>
                    </a:cubicBezTo>
                    <a:cubicBezTo>
                      <a:pt x="32" y="372"/>
                      <a:pt x="32" y="372"/>
                      <a:pt x="32" y="372"/>
                    </a:cubicBezTo>
                    <a:cubicBezTo>
                      <a:pt x="30" y="403"/>
                      <a:pt x="30" y="403"/>
                      <a:pt x="30" y="403"/>
                    </a:cubicBezTo>
                    <a:cubicBezTo>
                      <a:pt x="21" y="403"/>
                      <a:pt x="21" y="403"/>
                      <a:pt x="21" y="403"/>
                    </a:cubicBezTo>
                    <a:cubicBezTo>
                      <a:pt x="24" y="417"/>
                      <a:pt x="24" y="417"/>
                      <a:pt x="24" y="417"/>
                    </a:cubicBezTo>
                    <a:cubicBezTo>
                      <a:pt x="16" y="423"/>
                      <a:pt x="16" y="423"/>
                      <a:pt x="16" y="423"/>
                    </a:cubicBezTo>
                    <a:cubicBezTo>
                      <a:pt x="16" y="423"/>
                      <a:pt x="39" y="452"/>
                      <a:pt x="39" y="470"/>
                    </a:cubicBezTo>
                    <a:cubicBezTo>
                      <a:pt x="39" y="488"/>
                      <a:pt x="33" y="509"/>
                      <a:pt x="33" y="509"/>
                    </a:cubicBezTo>
                    <a:cubicBezTo>
                      <a:pt x="31" y="538"/>
                      <a:pt x="31" y="538"/>
                      <a:pt x="31" y="538"/>
                    </a:cubicBezTo>
                    <a:cubicBezTo>
                      <a:pt x="31" y="538"/>
                      <a:pt x="15" y="555"/>
                      <a:pt x="12" y="570"/>
                    </a:cubicBezTo>
                    <a:cubicBezTo>
                      <a:pt x="10" y="579"/>
                      <a:pt x="10" y="594"/>
                      <a:pt x="10" y="605"/>
                    </a:cubicBezTo>
                    <a:cubicBezTo>
                      <a:pt x="22" y="603"/>
                      <a:pt x="19" y="579"/>
                      <a:pt x="28" y="573"/>
                    </a:cubicBezTo>
                    <a:cubicBezTo>
                      <a:pt x="37" y="567"/>
                      <a:pt x="47" y="575"/>
                      <a:pt x="47" y="575"/>
                    </a:cubicBezTo>
                    <a:cubicBezTo>
                      <a:pt x="55" y="571"/>
                      <a:pt x="55" y="571"/>
                      <a:pt x="55" y="571"/>
                    </a:cubicBezTo>
                    <a:cubicBezTo>
                      <a:pt x="78" y="572"/>
                      <a:pt x="78" y="572"/>
                      <a:pt x="78" y="572"/>
                    </a:cubicBezTo>
                    <a:cubicBezTo>
                      <a:pt x="78" y="562"/>
                      <a:pt x="78" y="562"/>
                      <a:pt x="78" y="562"/>
                    </a:cubicBezTo>
                    <a:cubicBezTo>
                      <a:pt x="91" y="569"/>
                      <a:pt x="91" y="569"/>
                      <a:pt x="91" y="569"/>
                    </a:cubicBezTo>
                    <a:cubicBezTo>
                      <a:pt x="91" y="569"/>
                      <a:pt x="105" y="570"/>
                      <a:pt x="115" y="572"/>
                    </a:cubicBezTo>
                    <a:cubicBezTo>
                      <a:pt x="125" y="574"/>
                      <a:pt x="136" y="596"/>
                      <a:pt x="136" y="596"/>
                    </a:cubicBezTo>
                    <a:cubicBezTo>
                      <a:pt x="136" y="596"/>
                      <a:pt x="150" y="592"/>
                      <a:pt x="157" y="593"/>
                    </a:cubicBezTo>
                    <a:cubicBezTo>
                      <a:pt x="164" y="594"/>
                      <a:pt x="165" y="630"/>
                      <a:pt x="165" y="630"/>
                    </a:cubicBezTo>
                    <a:cubicBezTo>
                      <a:pt x="165" y="630"/>
                      <a:pt x="176" y="631"/>
                      <a:pt x="179" y="632"/>
                    </a:cubicBezTo>
                    <a:cubicBezTo>
                      <a:pt x="182" y="633"/>
                      <a:pt x="182" y="648"/>
                      <a:pt x="182" y="648"/>
                    </a:cubicBezTo>
                    <a:cubicBezTo>
                      <a:pt x="199" y="654"/>
                      <a:pt x="199" y="654"/>
                      <a:pt x="199" y="654"/>
                    </a:cubicBezTo>
                    <a:cubicBezTo>
                      <a:pt x="208" y="668"/>
                      <a:pt x="208" y="668"/>
                      <a:pt x="208" y="668"/>
                    </a:cubicBezTo>
                    <a:cubicBezTo>
                      <a:pt x="208" y="668"/>
                      <a:pt x="220" y="670"/>
                      <a:pt x="228" y="667"/>
                    </a:cubicBezTo>
                    <a:cubicBezTo>
                      <a:pt x="236" y="664"/>
                      <a:pt x="233" y="654"/>
                      <a:pt x="232" y="653"/>
                    </a:cubicBezTo>
                    <a:cubicBezTo>
                      <a:pt x="232" y="634"/>
                      <a:pt x="234" y="625"/>
                      <a:pt x="247" y="625"/>
                    </a:cubicBezTo>
                    <a:cubicBezTo>
                      <a:pt x="260" y="625"/>
                      <a:pt x="272" y="650"/>
                      <a:pt x="272" y="650"/>
                    </a:cubicBezTo>
                    <a:cubicBezTo>
                      <a:pt x="282" y="633"/>
                      <a:pt x="282" y="633"/>
                      <a:pt x="282" y="633"/>
                    </a:cubicBezTo>
                    <a:cubicBezTo>
                      <a:pt x="304" y="633"/>
                      <a:pt x="304" y="633"/>
                      <a:pt x="304" y="633"/>
                    </a:cubicBezTo>
                    <a:cubicBezTo>
                      <a:pt x="310" y="639"/>
                      <a:pt x="310" y="639"/>
                      <a:pt x="310" y="639"/>
                    </a:cubicBezTo>
                    <a:cubicBezTo>
                      <a:pt x="310" y="639"/>
                      <a:pt x="327" y="636"/>
                      <a:pt x="335" y="635"/>
                    </a:cubicBezTo>
                    <a:cubicBezTo>
                      <a:pt x="343" y="634"/>
                      <a:pt x="341" y="622"/>
                      <a:pt x="345" y="621"/>
                    </a:cubicBezTo>
                    <a:cubicBezTo>
                      <a:pt x="349" y="620"/>
                      <a:pt x="349" y="631"/>
                      <a:pt x="349" y="631"/>
                    </a:cubicBezTo>
                    <a:cubicBezTo>
                      <a:pt x="526" y="628"/>
                      <a:pt x="526" y="628"/>
                      <a:pt x="526" y="628"/>
                    </a:cubicBezTo>
                    <a:cubicBezTo>
                      <a:pt x="531" y="601"/>
                      <a:pt x="531" y="601"/>
                      <a:pt x="531" y="601"/>
                    </a:cubicBezTo>
                    <a:cubicBezTo>
                      <a:pt x="531" y="601"/>
                      <a:pt x="537" y="597"/>
                      <a:pt x="536" y="590"/>
                    </a:cubicBezTo>
                    <a:cubicBezTo>
                      <a:pt x="535" y="583"/>
                      <a:pt x="522" y="577"/>
                      <a:pt x="522" y="577"/>
                    </a:cubicBezTo>
                    <a:cubicBezTo>
                      <a:pt x="491" y="118"/>
                      <a:pt x="491" y="118"/>
                      <a:pt x="491" y="118"/>
                    </a:cubicBezTo>
                    <a:cubicBezTo>
                      <a:pt x="572" y="121"/>
                      <a:pt x="572" y="121"/>
                      <a:pt x="572" y="121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2" y="38"/>
                      <a:pt x="392" y="38"/>
                      <a:pt x="392" y="38"/>
                    </a:cubicBezTo>
                    <a:cubicBezTo>
                      <a:pt x="391" y="63"/>
                      <a:pt x="391" y="63"/>
                      <a:pt x="391" y="63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43" y="74"/>
                      <a:pt x="243" y="74"/>
                      <a:pt x="243" y="74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7"/>
                      <a:pt x="237" y="201"/>
                      <a:pt x="235" y="207"/>
                    </a:cubicBezTo>
                    <a:cubicBezTo>
                      <a:pt x="233" y="213"/>
                      <a:pt x="208" y="212"/>
                      <a:pt x="208" y="212"/>
                    </a:cubicBezTo>
                    <a:cubicBezTo>
                      <a:pt x="208" y="212"/>
                      <a:pt x="200" y="213"/>
                      <a:pt x="189" y="223"/>
                    </a:cubicBezTo>
                    <a:cubicBezTo>
                      <a:pt x="178" y="233"/>
                      <a:pt x="187" y="248"/>
                      <a:pt x="187" y="248"/>
                    </a:cubicBezTo>
                    <a:cubicBezTo>
                      <a:pt x="186" y="317"/>
                      <a:pt x="186" y="317"/>
                      <a:pt x="186" y="317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26"/>
                      <a:pt x="0" y="332"/>
                      <a:pt x="0" y="33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5" name="Freeform 121">
                <a:extLst>
                  <a:ext uri="{FF2B5EF4-FFF2-40B4-BE49-F238E27FC236}">
                    <a16:creationId xmlns:a16="http://schemas.microsoft.com/office/drawing/2014/main" id="{F5EADA83-6D15-448B-9C91-994D7B98A9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94163" y="3522663"/>
                <a:ext cx="214312" cy="168275"/>
              </a:xfrm>
              <a:custGeom>
                <a:avLst/>
                <a:gdLst>
                  <a:gd name="T0" fmla="*/ 3 w 382"/>
                  <a:gd name="T1" fmla="*/ 246 h 300"/>
                  <a:gd name="T2" fmla="*/ 19 w 382"/>
                  <a:gd name="T3" fmla="*/ 256 h 300"/>
                  <a:gd name="T4" fmla="*/ 59 w 382"/>
                  <a:gd name="T5" fmla="*/ 293 h 300"/>
                  <a:gd name="T6" fmla="*/ 124 w 382"/>
                  <a:gd name="T7" fmla="*/ 300 h 300"/>
                  <a:gd name="T8" fmla="*/ 132 w 382"/>
                  <a:gd name="T9" fmla="*/ 299 h 300"/>
                  <a:gd name="T10" fmla="*/ 130 w 382"/>
                  <a:gd name="T11" fmla="*/ 245 h 300"/>
                  <a:gd name="T12" fmla="*/ 132 w 382"/>
                  <a:gd name="T13" fmla="*/ 219 h 300"/>
                  <a:gd name="T14" fmla="*/ 192 w 382"/>
                  <a:gd name="T15" fmla="*/ 219 h 300"/>
                  <a:gd name="T16" fmla="*/ 215 w 382"/>
                  <a:gd name="T17" fmla="*/ 219 h 300"/>
                  <a:gd name="T18" fmla="*/ 251 w 382"/>
                  <a:gd name="T19" fmla="*/ 212 h 300"/>
                  <a:gd name="T20" fmla="*/ 276 w 382"/>
                  <a:gd name="T21" fmla="*/ 215 h 300"/>
                  <a:gd name="T22" fmla="*/ 305 w 382"/>
                  <a:gd name="T23" fmla="*/ 221 h 300"/>
                  <a:gd name="T24" fmla="*/ 318 w 382"/>
                  <a:gd name="T25" fmla="*/ 214 h 300"/>
                  <a:gd name="T26" fmla="*/ 357 w 382"/>
                  <a:gd name="T27" fmla="*/ 197 h 300"/>
                  <a:gd name="T28" fmla="*/ 373 w 382"/>
                  <a:gd name="T29" fmla="*/ 183 h 300"/>
                  <a:gd name="T30" fmla="*/ 382 w 382"/>
                  <a:gd name="T31" fmla="*/ 170 h 300"/>
                  <a:gd name="T32" fmla="*/ 360 w 382"/>
                  <a:gd name="T33" fmla="*/ 145 h 300"/>
                  <a:gd name="T34" fmla="*/ 364 w 382"/>
                  <a:gd name="T35" fmla="*/ 126 h 300"/>
                  <a:gd name="T36" fmla="*/ 310 w 382"/>
                  <a:gd name="T37" fmla="*/ 104 h 300"/>
                  <a:gd name="T38" fmla="*/ 312 w 382"/>
                  <a:gd name="T39" fmla="*/ 87 h 300"/>
                  <a:gd name="T40" fmla="*/ 289 w 382"/>
                  <a:gd name="T41" fmla="*/ 72 h 300"/>
                  <a:gd name="T42" fmla="*/ 277 w 382"/>
                  <a:gd name="T43" fmla="*/ 32 h 300"/>
                  <a:gd name="T44" fmla="*/ 260 w 382"/>
                  <a:gd name="T45" fmla="*/ 2 h 300"/>
                  <a:gd name="T46" fmla="*/ 215 w 382"/>
                  <a:gd name="T47" fmla="*/ 12 h 300"/>
                  <a:gd name="T48" fmla="*/ 190 w 382"/>
                  <a:gd name="T49" fmla="*/ 28 h 300"/>
                  <a:gd name="T50" fmla="*/ 169 w 382"/>
                  <a:gd name="T51" fmla="*/ 50 h 300"/>
                  <a:gd name="T52" fmla="*/ 125 w 382"/>
                  <a:gd name="T53" fmla="*/ 72 h 300"/>
                  <a:gd name="T54" fmla="*/ 112 w 382"/>
                  <a:gd name="T55" fmla="*/ 96 h 300"/>
                  <a:gd name="T56" fmla="*/ 76 w 382"/>
                  <a:gd name="T57" fmla="*/ 82 h 300"/>
                  <a:gd name="T58" fmla="*/ 69 w 382"/>
                  <a:gd name="T59" fmla="*/ 121 h 300"/>
                  <a:gd name="T60" fmla="*/ 57 w 382"/>
                  <a:gd name="T61" fmla="*/ 145 h 300"/>
                  <a:gd name="T62" fmla="*/ 48 w 382"/>
                  <a:gd name="T63" fmla="*/ 161 h 300"/>
                  <a:gd name="T64" fmla="*/ 8 w 382"/>
                  <a:gd name="T65" fmla="*/ 173 h 300"/>
                  <a:gd name="T66" fmla="*/ 15 w 382"/>
                  <a:gd name="T67" fmla="*/ 20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2" h="300">
                    <a:moveTo>
                      <a:pt x="0" y="209"/>
                    </a:moveTo>
                    <a:cubicBezTo>
                      <a:pt x="3" y="246"/>
                      <a:pt x="3" y="246"/>
                      <a:pt x="3" y="246"/>
                    </a:cubicBezTo>
                    <a:cubicBezTo>
                      <a:pt x="6" y="260"/>
                      <a:pt x="6" y="260"/>
                      <a:pt x="6" y="260"/>
                    </a:cubicBezTo>
                    <a:cubicBezTo>
                      <a:pt x="19" y="256"/>
                      <a:pt x="19" y="256"/>
                      <a:pt x="19" y="256"/>
                    </a:cubicBezTo>
                    <a:cubicBezTo>
                      <a:pt x="19" y="256"/>
                      <a:pt x="29" y="287"/>
                      <a:pt x="39" y="288"/>
                    </a:cubicBezTo>
                    <a:cubicBezTo>
                      <a:pt x="49" y="289"/>
                      <a:pt x="59" y="293"/>
                      <a:pt x="59" y="293"/>
                    </a:cubicBezTo>
                    <a:cubicBezTo>
                      <a:pt x="59" y="293"/>
                      <a:pt x="70" y="271"/>
                      <a:pt x="100" y="275"/>
                    </a:cubicBezTo>
                    <a:cubicBezTo>
                      <a:pt x="130" y="279"/>
                      <a:pt x="124" y="300"/>
                      <a:pt x="124" y="300"/>
                    </a:cubicBezTo>
                    <a:cubicBezTo>
                      <a:pt x="136" y="298"/>
                      <a:pt x="136" y="298"/>
                      <a:pt x="136" y="298"/>
                    </a:cubicBezTo>
                    <a:cubicBezTo>
                      <a:pt x="132" y="299"/>
                      <a:pt x="132" y="299"/>
                      <a:pt x="132" y="299"/>
                    </a:cubicBezTo>
                    <a:cubicBezTo>
                      <a:pt x="131" y="263"/>
                      <a:pt x="131" y="263"/>
                      <a:pt x="131" y="263"/>
                    </a:cubicBezTo>
                    <a:cubicBezTo>
                      <a:pt x="130" y="245"/>
                      <a:pt x="130" y="245"/>
                      <a:pt x="130" y="245"/>
                    </a:cubicBezTo>
                    <a:cubicBezTo>
                      <a:pt x="130" y="245"/>
                      <a:pt x="124" y="244"/>
                      <a:pt x="124" y="236"/>
                    </a:cubicBezTo>
                    <a:cubicBezTo>
                      <a:pt x="124" y="228"/>
                      <a:pt x="132" y="219"/>
                      <a:pt x="132" y="219"/>
                    </a:cubicBezTo>
                    <a:cubicBezTo>
                      <a:pt x="187" y="222"/>
                      <a:pt x="187" y="222"/>
                      <a:pt x="187" y="222"/>
                    </a:cubicBezTo>
                    <a:cubicBezTo>
                      <a:pt x="192" y="219"/>
                      <a:pt x="192" y="219"/>
                      <a:pt x="192" y="219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15" y="219"/>
                      <a:pt x="215" y="219"/>
                      <a:pt x="215" y="219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65" y="216"/>
                      <a:pt x="265" y="216"/>
                      <a:pt x="265" y="216"/>
                    </a:cubicBezTo>
                    <a:cubicBezTo>
                      <a:pt x="276" y="215"/>
                      <a:pt x="276" y="215"/>
                      <a:pt x="276" y="215"/>
                    </a:cubicBezTo>
                    <a:cubicBezTo>
                      <a:pt x="291" y="222"/>
                      <a:pt x="291" y="222"/>
                      <a:pt x="291" y="222"/>
                    </a:cubicBezTo>
                    <a:cubicBezTo>
                      <a:pt x="305" y="221"/>
                      <a:pt x="305" y="221"/>
                      <a:pt x="305" y="221"/>
                    </a:cubicBezTo>
                    <a:cubicBezTo>
                      <a:pt x="310" y="214"/>
                      <a:pt x="310" y="214"/>
                      <a:pt x="310" y="214"/>
                    </a:cubicBezTo>
                    <a:cubicBezTo>
                      <a:pt x="318" y="214"/>
                      <a:pt x="318" y="214"/>
                      <a:pt x="318" y="214"/>
                    </a:cubicBezTo>
                    <a:cubicBezTo>
                      <a:pt x="318" y="214"/>
                      <a:pt x="320" y="200"/>
                      <a:pt x="331" y="195"/>
                    </a:cubicBezTo>
                    <a:cubicBezTo>
                      <a:pt x="331" y="196"/>
                      <a:pt x="357" y="197"/>
                      <a:pt x="357" y="197"/>
                    </a:cubicBezTo>
                    <a:cubicBezTo>
                      <a:pt x="357" y="197"/>
                      <a:pt x="358" y="190"/>
                      <a:pt x="362" y="187"/>
                    </a:cubicBezTo>
                    <a:cubicBezTo>
                      <a:pt x="366" y="184"/>
                      <a:pt x="373" y="183"/>
                      <a:pt x="373" y="183"/>
                    </a:cubicBezTo>
                    <a:cubicBezTo>
                      <a:pt x="376" y="172"/>
                      <a:pt x="376" y="172"/>
                      <a:pt x="376" y="172"/>
                    </a:cubicBezTo>
                    <a:cubicBezTo>
                      <a:pt x="382" y="170"/>
                      <a:pt x="382" y="170"/>
                      <a:pt x="382" y="170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60" y="145"/>
                      <a:pt x="360" y="145"/>
                      <a:pt x="360" y="145"/>
                    </a:cubicBezTo>
                    <a:cubicBezTo>
                      <a:pt x="375" y="140"/>
                      <a:pt x="375" y="140"/>
                      <a:pt x="375" y="140"/>
                    </a:cubicBezTo>
                    <a:cubicBezTo>
                      <a:pt x="375" y="140"/>
                      <a:pt x="373" y="130"/>
                      <a:pt x="364" y="126"/>
                    </a:cubicBezTo>
                    <a:cubicBezTo>
                      <a:pt x="355" y="122"/>
                      <a:pt x="356" y="131"/>
                      <a:pt x="344" y="131"/>
                    </a:cubicBezTo>
                    <a:cubicBezTo>
                      <a:pt x="332" y="131"/>
                      <a:pt x="313" y="109"/>
                      <a:pt x="310" y="104"/>
                    </a:cubicBezTo>
                    <a:cubicBezTo>
                      <a:pt x="307" y="99"/>
                      <a:pt x="322" y="88"/>
                      <a:pt x="322" y="88"/>
                    </a:cubicBezTo>
                    <a:cubicBezTo>
                      <a:pt x="312" y="87"/>
                      <a:pt x="312" y="87"/>
                      <a:pt x="312" y="87"/>
                    </a:cubicBezTo>
                    <a:cubicBezTo>
                      <a:pt x="311" y="78"/>
                      <a:pt x="311" y="78"/>
                      <a:pt x="311" y="78"/>
                    </a:cubicBezTo>
                    <a:cubicBezTo>
                      <a:pt x="311" y="78"/>
                      <a:pt x="299" y="79"/>
                      <a:pt x="289" y="72"/>
                    </a:cubicBezTo>
                    <a:cubicBezTo>
                      <a:pt x="279" y="65"/>
                      <a:pt x="280" y="41"/>
                      <a:pt x="280" y="41"/>
                    </a:cubicBezTo>
                    <a:cubicBezTo>
                      <a:pt x="277" y="32"/>
                      <a:pt x="277" y="32"/>
                      <a:pt x="277" y="3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60" y="2"/>
                      <a:pt x="260" y="2"/>
                      <a:pt x="260" y="2"/>
                    </a:cubicBezTo>
                    <a:cubicBezTo>
                      <a:pt x="227" y="0"/>
                      <a:pt x="227" y="0"/>
                      <a:pt x="227" y="0"/>
                    </a:cubicBezTo>
                    <a:cubicBezTo>
                      <a:pt x="227" y="0"/>
                      <a:pt x="225" y="8"/>
                      <a:pt x="215" y="12"/>
                    </a:cubicBezTo>
                    <a:cubicBezTo>
                      <a:pt x="205" y="16"/>
                      <a:pt x="201" y="14"/>
                      <a:pt x="201" y="14"/>
                    </a:cubicBezTo>
                    <a:cubicBezTo>
                      <a:pt x="190" y="28"/>
                      <a:pt x="190" y="28"/>
                      <a:pt x="190" y="28"/>
                    </a:cubicBezTo>
                    <a:cubicBezTo>
                      <a:pt x="173" y="28"/>
                      <a:pt x="173" y="28"/>
                      <a:pt x="173" y="28"/>
                    </a:cubicBezTo>
                    <a:cubicBezTo>
                      <a:pt x="173" y="28"/>
                      <a:pt x="172" y="49"/>
                      <a:pt x="169" y="50"/>
                    </a:cubicBezTo>
                    <a:cubicBezTo>
                      <a:pt x="166" y="51"/>
                      <a:pt x="154" y="39"/>
                      <a:pt x="148" y="41"/>
                    </a:cubicBezTo>
                    <a:cubicBezTo>
                      <a:pt x="142" y="43"/>
                      <a:pt x="125" y="72"/>
                      <a:pt x="125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97" y="101"/>
                      <a:pt x="97" y="101"/>
                      <a:pt x="97" y="101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102"/>
                      <a:pt x="71" y="116"/>
                      <a:pt x="69" y="121"/>
                    </a:cubicBezTo>
                    <a:cubicBezTo>
                      <a:pt x="67" y="126"/>
                      <a:pt x="55" y="124"/>
                      <a:pt x="55" y="124"/>
                    </a:cubicBezTo>
                    <a:cubicBezTo>
                      <a:pt x="55" y="124"/>
                      <a:pt x="60" y="141"/>
                      <a:pt x="57" y="145"/>
                    </a:cubicBezTo>
                    <a:cubicBezTo>
                      <a:pt x="54" y="149"/>
                      <a:pt x="47" y="150"/>
                      <a:pt x="47" y="150"/>
                    </a:cubicBezTo>
                    <a:cubicBezTo>
                      <a:pt x="47" y="150"/>
                      <a:pt x="60" y="160"/>
                      <a:pt x="48" y="161"/>
                    </a:cubicBezTo>
                    <a:cubicBezTo>
                      <a:pt x="36" y="162"/>
                      <a:pt x="21" y="165"/>
                      <a:pt x="21" y="165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23" y="194"/>
                      <a:pt x="23" y="194"/>
                      <a:pt x="23" y="194"/>
                    </a:cubicBezTo>
                    <a:cubicBezTo>
                      <a:pt x="15" y="209"/>
                      <a:pt x="15" y="209"/>
                      <a:pt x="15" y="209"/>
                    </a:cubicBezTo>
                    <a:lnTo>
                      <a:pt x="0" y="20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6" name="Freeform 122">
                <a:extLst>
                  <a:ext uri="{FF2B5EF4-FFF2-40B4-BE49-F238E27FC236}">
                    <a16:creationId xmlns:a16="http://schemas.microsoft.com/office/drawing/2014/main" id="{F9F88CCA-5952-4A85-B10E-4FE22E270B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1613" y="3652838"/>
                <a:ext cx="163512" cy="192088"/>
              </a:xfrm>
              <a:custGeom>
                <a:avLst/>
                <a:gdLst>
                  <a:gd name="T0" fmla="*/ 266 w 291"/>
                  <a:gd name="T1" fmla="*/ 269 h 343"/>
                  <a:gd name="T2" fmla="*/ 253 w 291"/>
                  <a:gd name="T3" fmla="*/ 219 h 343"/>
                  <a:gd name="T4" fmla="*/ 273 w 291"/>
                  <a:gd name="T5" fmla="*/ 187 h 343"/>
                  <a:gd name="T6" fmla="*/ 274 w 291"/>
                  <a:gd name="T7" fmla="*/ 157 h 343"/>
                  <a:gd name="T8" fmla="*/ 291 w 291"/>
                  <a:gd name="T9" fmla="*/ 130 h 343"/>
                  <a:gd name="T10" fmla="*/ 279 w 291"/>
                  <a:gd name="T11" fmla="*/ 84 h 343"/>
                  <a:gd name="T12" fmla="*/ 287 w 291"/>
                  <a:gd name="T13" fmla="*/ 83 h 343"/>
                  <a:gd name="T14" fmla="*/ 283 w 291"/>
                  <a:gd name="T15" fmla="*/ 64 h 343"/>
                  <a:gd name="T16" fmla="*/ 271 w 291"/>
                  <a:gd name="T17" fmla="*/ 66 h 343"/>
                  <a:gd name="T18" fmla="*/ 247 w 291"/>
                  <a:gd name="T19" fmla="*/ 41 h 343"/>
                  <a:gd name="T20" fmla="*/ 206 w 291"/>
                  <a:gd name="T21" fmla="*/ 59 h 343"/>
                  <a:gd name="T22" fmla="*/ 186 w 291"/>
                  <a:gd name="T23" fmla="*/ 54 h 343"/>
                  <a:gd name="T24" fmla="*/ 166 w 291"/>
                  <a:gd name="T25" fmla="*/ 22 h 343"/>
                  <a:gd name="T26" fmla="*/ 153 w 291"/>
                  <a:gd name="T27" fmla="*/ 26 h 343"/>
                  <a:gd name="T28" fmla="*/ 150 w 291"/>
                  <a:gd name="T29" fmla="*/ 12 h 343"/>
                  <a:gd name="T30" fmla="*/ 131 w 291"/>
                  <a:gd name="T31" fmla="*/ 26 h 343"/>
                  <a:gd name="T32" fmla="*/ 116 w 291"/>
                  <a:gd name="T33" fmla="*/ 24 h 343"/>
                  <a:gd name="T34" fmla="*/ 116 w 291"/>
                  <a:gd name="T35" fmla="*/ 0 h 343"/>
                  <a:gd name="T36" fmla="*/ 108 w 291"/>
                  <a:gd name="T37" fmla="*/ 13 h 343"/>
                  <a:gd name="T38" fmla="*/ 99 w 291"/>
                  <a:gd name="T39" fmla="*/ 1 h 343"/>
                  <a:gd name="T40" fmla="*/ 95 w 291"/>
                  <a:gd name="T41" fmla="*/ 19 h 343"/>
                  <a:gd name="T42" fmla="*/ 85 w 291"/>
                  <a:gd name="T43" fmla="*/ 19 h 343"/>
                  <a:gd name="T44" fmla="*/ 81 w 291"/>
                  <a:gd name="T45" fmla="*/ 31 h 343"/>
                  <a:gd name="T46" fmla="*/ 55 w 291"/>
                  <a:gd name="T47" fmla="*/ 15 h 343"/>
                  <a:gd name="T48" fmla="*/ 42 w 291"/>
                  <a:gd name="T49" fmla="*/ 30 h 343"/>
                  <a:gd name="T50" fmla="*/ 36 w 291"/>
                  <a:gd name="T51" fmla="*/ 27 h 343"/>
                  <a:gd name="T52" fmla="*/ 23 w 291"/>
                  <a:gd name="T53" fmla="*/ 41 h 343"/>
                  <a:gd name="T54" fmla="*/ 28 w 291"/>
                  <a:gd name="T55" fmla="*/ 68 h 343"/>
                  <a:gd name="T56" fmla="*/ 40 w 291"/>
                  <a:gd name="T57" fmla="*/ 69 h 343"/>
                  <a:gd name="T58" fmla="*/ 33 w 291"/>
                  <a:gd name="T59" fmla="*/ 82 h 343"/>
                  <a:gd name="T60" fmla="*/ 43 w 291"/>
                  <a:gd name="T61" fmla="*/ 86 h 343"/>
                  <a:gd name="T62" fmla="*/ 34 w 291"/>
                  <a:gd name="T63" fmla="*/ 103 h 343"/>
                  <a:gd name="T64" fmla="*/ 50 w 291"/>
                  <a:gd name="T65" fmla="*/ 113 h 343"/>
                  <a:gd name="T66" fmla="*/ 49 w 291"/>
                  <a:gd name="T67" fmla="*/ 126 h 343"/>
                  <a:gd name="T68" fmla="*/ 19 w 291"/>
                  <a:gd name="T69" fmla="*/ 122 h 343"/>
                  <a:gd name="T70" fmla="*/ 37 w 291"/>
                  <a:gd name="T71" fmla="*/ 145 h 343"/>
                  <a:gd name="T72" fmla="*/ 25 w 291"/>
                  <a:gd name="T73" fmla="*/ 148 h 343"/>
                  <a:gd name="T74" fmla="*/ 25 w 291"/>
                  <a:gd name="T75" fmla="*/ 169 h 343"/>
                  <a:gd name="T76" fmla="*/ 2 w 291"/>
                  <a:gd name="T77" fmla="*/ 162 h 343"/>
                  <a:gd name="T78" fmla="*/ 15 w 291"/>
                  <a:gd name="T79" fmla="*/ 196 h 343"/>
                  <a:gd name="T80" fmla="*/ 1 w 291"/>
                  <a:gd name="T81" fmla="*/ 228 h 343"/>
                  <a:gd name="T82" fmla="*/ 14 w 291"/>
                  <a:gd name="T83" fmla="*/ 230 h 343"/>
                  <a:gd name="T84" fmla="*/ 14 w 291"/>
                  <a:gd name="T85" fmla="*/ 240 h 343"/>
                  <a:gd name="T86" fmla="*/ 38 w 291"/>
                  <a:gd name="T87" fmla="*/ 236 h 343"/>
                  <a:gd name="T88" fmla="*/ 39 w 291"/>
                  <a:gd name="T89" fmla="*/ 253 h 343"/>
                  <a:gd name="T90" fmla="*/ 60 w 291"/>
                  <a:gd name="T91" fmla="*/ 282 h 343"/>
                  <a:gd name="T92" fmla="*/ 50 w 291"/>
                  <a:gd name="T93" fmla="*/ 316 h 343"/>
                  <a:gd name="T94" fmla="*/ 51 w 291"/>
                  <a:gd name="T95" fmla="*/ 343 h 343"/>
                  <a:gd name="T96" fmla="*/ 66 w 291"/>
                  <a:gd name="T97" fmla="*/ 331 h 343"/>
                  <a:gd name="T98" fmla="*/ 75 w 291"/>
                  <a:gd name="T99" fmla="*/ 331 h 343"/>
                  <a:gd name="T100" fmla="*/ 85 w 291"/>
                  <a:gd name="T101" fmla="*/ 323 h 343"/>
                  <a:gd name="T102" fmla="*/ 151 w 291"/>
                  <a:gd name="T103" fmla="*/ 300 h 343"/>
                  <a:gd name="T104" fmla="*/ 178 w 291"/>
                  <a:gd name="T105" fmla="*/ 296 h 343"/>
                  <a:gd name="T106" fmla="*/ 218 w 291"/>
                  <a:gd name="T107" fmla="*/ 290 h 343"/>
                  <a:gd name="T108" fmla="*/ 236 w 291"/>
                  <a:gd name="T109" fmla="*/ 299 h 343"/>
                  <a:gd name="T110" fmla="*/ 256 w 291"/>
                  <a:gd name="T111" fmla="*/ 289 h 343"/>
                  <a:gd name="T112" fmla="*/ 273 w 291"/>
                  <a:gd name="T113" fmla="*/ 306 h 343"/>
                  <a:gd name="T114" fmla="*/ 285 w 291"/>
                  <a:gd name="T115" fmla="*/ 310 h 343"/>
                  <a:gd name="T116" fmla="*/ 284 w 291"/>
                  <a:gd name="T117" fmla="*/ 275 h 343"/>
                  <a:gd name="T118" fmla="*/ 266 w 291"/>
                  <a:gd name="T119" fmla="*/ 26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1" h="343">
                    <a:moveTo>
                      <a:pt x="266" y="269"/>
                    </a:moveTo>
                    <a:cubicBezTo>
                      <a:pt x="266" y="269"/>
                      <a:pt x="253" y="233"/>
                      <a:pt x="253" y="219"/>
                    </a:cubicBezTo>
                    <a:cubicBezTo>
                      <a:pt x="253" y="205"/>
                      <a:pt x="273" y="187"/>
                      <a:pt x="273" y="187"/>
                    </a:cubicBezTo>
                    <a:cubicBezTo>
                      <a:pt x="273" y="187"/>
                      <a:pt x="274" y="165"/>
                      <a:pt x="274" y="157"/>
                    </a:cubicBezTo>
                    <a:cubicBezTo>
                      <a:pt x="274" y="149"/>
                      <a:pt x="291" y="142"/>
                      <a:pt x="291" y="130"/>
                    </a:cubicBezTo>
                    <a:cubicBezTo>
                      <a:pt x="291" y="118"/>
                      <a:pt x="279" y="84"/>
                      <a:pt x="279" y="84"/>
                    </a:cubicBezTo>
                    <a:cubicBezTo>
                      <a:pt x="287" y="83"/>
                      <a:pt x="287" y="83"/>
                      <a:pt x="287" y="8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1" y="66"/>
                      <a:pt x="277" y="45"/>
                      <a:pt x="247" y="41"/>
                    </a:cubicBezTo>
                    <a:cubicBezTo>
                      <a:pt x="217" y="37"/>
                      <a:pt x="206" y="59"/>
                      <a:pt x="206" y="59"/>
                    </a:cubicBezTo>
                    <a:cubicBezTo>
                      <a:pt x="206" y="59"/>
                      <a:pt x="196" y="55"/>
                      <a:pt x="186" y="54"/>
                    </a:cubicBezTo>
                    <a:cubicBezTo>
                      <a:pt x="176" y="53"/>
                      <a:pt x="166" y="22"/>
                      <a:pt x="166" y="22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35" y="12"/>
                      <a:pt x="131" y="26"/>
                      <a:pt x="131" y="26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81" y="31"/>
                      <a:pt x="71" y="17"/>
                      <a:pt x="55" y="15"/>
                    </a:cubicBezTo>
                    <a:cubicBezTo>
                      <a:pt x="39" y="13"/>
                      <a:pt x="42" y="30"/>
                      <a:pt x="42" y="30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3" y="86"/>
                      <a:pt x="33" y="95"/>
                      <a:pt x="34" y="103"/>
                    </a:cubicBezTo>
                    <a:cubicBezTo>
                      <a:pt x="35" y="111"/>
                      <a:pt x="50" y="106"/>
                      <a:pt x="50" y="113"/>
                    </a:cubicBezTo>
                    <a:cubicBezTo>
                      <a:pt x="50" y="120"/>
                      <a:pt x="49" y="126"/>
                      <a:pt x="49" y="126"/>
                    </a:cubicBezTo>
                    <a:cubicBezTo>
                      <a:pt x="49" y="126"/>
                      <a:pt x="19" y="112"/>
                      <a:pt x="19" y="122"/>
                    </a:cubicBezTo>
                    <a:cubicBezTo>
                      <a:pt x="19" y="132"/>
                      <a:pt x="37" y="145"/>
                      <a:pt x="37" y="145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5" y="148"/>
                      <a:pt x="32" y="166"/>
                      <a:pt x="25" y="169"/>
                    </a:cubicBezTo>
                    <a:cubicBezTo>
                      <a:pt x="19" y="171"/>
                      <a:pt x="9" y="164"/>
                      <a:pt x="2" y="162"/>
                    </a:cubicBezTo>
                    <a:cubicBezTo>
                      <a:pt x="7" y="172"/>
                      <a:pt x="15" y="186"/>
                      <a:pt x="15" y="196"/>
                    </a:cubicBezTo>
                    <a:cubicBezTo>
                      <a:pt x="15" y="211"/>
                      <a:pt x="0" y="225"/>
                      <a:pt x="1" y="228"/>
                    </a:cubicBezTo>
                    <a:cubicBezTo>
                      <a:pt x="2" y="231"/>
                      <a:pt x="14" y="230"/>
                      <a:pt x="14" y="230"/>
                    </a:cubicBezTo>
                    <a:cubicBezTo>
                      <a:pt x="14" y="240"/>
                      <a:pt x="14" y="240"/>
                      <a:pt x="14" y="240"/>
                    </a:cubicBezTo>
                    <a:cubicBezTo>
                      <a:pt x="38" y="236"/>
                      <a:pt x="38" y="236"/>
                      <a:pt x="38" y="236"/>
                    </a:cubicBezTo>
                    <a:cubicBezTo>
                      <a:pt x="39" y="253"/>
                      <a:pt x="39" y="253"/>
                      <a:pt x="39" y="253"/>
                    </a:cubicBezTo>
                    <a:cubicBezTo>
                      <a:pt x="39" y="253"/>
                      <a:pt x="60" y="269"/>
                      <a:pt x="60" y="282"/>
                    </a:cubicBezTo>
                    <a:cubicBezTo>
                      <a:pt x="60" y="295"/>
                      <a:pt x="50" y="316"/>
                      <a:pt x="50" y="316"/>
                    </a:cubicBezTo>
                    <a:cubicBezTo>
                      <a:pt x="51" y="343"/>
                      <a:pt x="51" y="343"/>
                      <a:pt x="51" y="343"/>
                    </a:cubicBezTo>
                    <a:cubicBezTo>
                      <a:pt x="63" y="341"/>
                      <a:pt x="66" y="331"/>
                      <a:pt x="66" y="331"/>
                    </a:cubicBezTo>
                    <a:cubicBezTo>
                      <a:pt x="75" y="331"/>
                      <a:pt x="75" y="331"/>
                      <a:pt x="75" y="331"/>
                    </a:cubicBezTo>
                    <a:cubicBezTo>
                      <a:pt x="85" y="323"/>
                      <a:pt x="85" y="323"/>
                      <a:pt x="85" y="323"/>
                    </a:cubicBezTo>
                    <a:cubicBezTo>
                      <a:pt x="85" y="323"/>
                      <a:pt x="131" y="298"/>
                      <a:pt x="151" y="300"/>
                    </a:cubicBezTo>
                    <a:cubicBezTo>
                      <a:pt x="171" y="302"/>
                      <a:pt x="178" y="296"/>
                      <a:pt x="178" y="296"/>
                    </a:cubicBezTo>
                    <a:cubicBezTo>
                      <a:pt x="178" y="296"/>
                      <a:pt x="209" y="285"/>
                      <a:pt x="218" y="290"/>
                    </a:cubicBezTo>
                    <a:cubicBezTo>
                      <a:pt x="227" y="295"/>
                      <a:pt x="229" y="300"/>
                      <a:pt x="236" y="299"/>
                    </a:cubicBezTo>
                    <a:cubicBezTo>
                      <a:pt x="243" y="298"/>
                      <a:pt x="256" y="289"/>
                      <a:pt x="256" y="289"/>
                    </a:cubicBezTo>
                    <a:cubicBezTo>
                      <a:pt x="256" y="289"/>
                      <a:pt x="257" y="299"/>
                      <a:pt x="273" y="306"/>
                    </a:cubicBezTo>
                    <a:cubicBezTo>
                      <a:pt x="277" y="308"/>
                      <a:pt x="281" y="309"/>
                      <a:pt x="285" y="310"/>
                    </a:cubicBezTo>
                    <a:cubicBezTo>
                      <a:pt x="284" y="275"/>
                      <a:pt x="284" y="275"/>
                      <a:pt x="284" y="275"/>
                    </a:cubicBezTo>
                    <a:lnTo>
                      <a:pt x="266" y="26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7" name="Freeform 123">
                <a:extLst>
                  <a:ext uri="{FF2B5EF4-FFF2-40B4-BE49-F238E27FC236}">
                    <a16:creationId xmlns:a16="http://schemas.microsoft.com/office/drawing/2014/main" id="{DF67C205-74AA-4169-85B1-BAF1448CB9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9738" y="3268663"/>
                <a:ext cx="414337" cy="352425"/>
              </a:xfrm>
              <a:custGeom>
                <a:avLst/>
                <a:gdLst>
                  <a:gd name="T0" fmla="*/ 36 w 741"/>
                  <a:gd name="T1" fmla="*/ 540 h 628"/>
                  <a:gd name="T2" fmla="*/ 34 w 741"/>
                  <a:gd name="T3" fmla="*/ 557 h 628"/>
                  <a:gd name="T4" fmla="*/ 88 w 741"/>
                  <a:gd name="T5" fmla="*/ 579 h 628"/>
                  <a:gd name="T6" fmla="*/ 84 w 741"/>
                  <a:gd name="T7" fmla="*/ 598 h 628"/>
                  <a:gd name="T8" fmla="*/ 102 w 741"/>
                  <a:gd name="T9" fmla="*/ 604 h 628"/>
                  <a:gd name="T10" fmla="*/ 141 w 741"/>
                  <a:gd name="T11" fmla="*/ 619 h 628"/>
                  <a:gd name="T12" fmla="*/ 159 w 741"/>
                  <a:gd name="T13" fmla="*/ 594 h 628"/>
                  <a:gd name="T14" fmla="*/ 183 w 741"/>
                  <a:gd name="T15" fmla="*/ 542 h 628"/>
                  <a:gd name="T16" fmla="*/ 236 w 741"/>
                  <a:gd name="T17" fmla="*/ 526 h 628"/>
                  <a:gd name="T18" fmla="*/ 269 w 741"/>
                  <a:gd name="T19" fmla="*/ 529 h 628"/>
                  <a:gd name="T20" fmla="*/ 305 w 741"/>
                  <a:gd name="T21" fmla="*/ 544 h 628"/>
                  <a:gd name="T22" fmla="*/ 364 w 741"/>
                  <a:gd name="T23" fmla="*/ 544 h 628"/>
                  <a:gd name="T24" fmla="*/ 442 w 741"/>
                  <a:gd name="T25" fmla="*/ 578 h 628"/>
                  <a:gd name="T26" fmla="*/ 554 w 741"/>
                  <a:gd name="T27" fmla="*/ 557 h 628"/>
                  <a:gd name="T28" fmla="*/ 597 w 741"/>
                  <a:gd name="T29" fmla="*/ 541 h 628"/>
                  <a:gd name="T30" fmla="*/ 621 w 741"/>
                  <a:gd name="T31" fmla="*/ 526 h 628"/>
                  <a:gd name="T32" fmla="*/ 621 w 741"/>
                  <a:gd name="T33" fmla="*/ 484 h 628"/>
                  <a:gd name="T34" fmla="*/ 656 w 741"/>
                  <a:gd name="T35" fmla="*/ 426 h 628"/>
                  <a:gd name="T36" fmla="*/ 727 w 741"/>
                  <a:gd name="T37" fmla="*/ 194 h 628"/>
                  <a:gd name="T38" fmla="*/ 721 w 741"/>
                  <a:gd name="T39" fmla="*/ 145 h 628"/>
                  <a:gd name="T40" fmla="*/ 697 w 741"/>
                  <a:gd name="T41" fmla="*/ 105 h 628"/>
                  <a:gd name="T42" fmla="*/ 692 w 741"/>
                  <a:gd name="T43" fmla="*/ 28 h 628"/>
                  <a:gd name="T44" fmla="*/ 623 w 741"/>
                  <a:gd name="T45" fmla="*/ 16 h 628"/>
                  <a:gd name="T46" fmla="*/ 551 w 741"/>
                  <a:gd name="T47" fmla="*/ 0 h 628"/>
                  <a:gd name="T48" fmla="*/ 261 w 741"/>
                  <a:gd name="T49" fmla="*/ 221 h 628"/>
                  <a:gd name="T50" fmla="*/ 190 w 741"/>
                  <a:gd name="T51" fmla="*/ 372 h 628"/>
                  <a:gd name="T52" fmla="*/ 160 w 741"/>
                  <a:gd name="T53" fmla="*/ 427 h 628"/>
                  <a:gd name="T54" fmla="*/ 124 w 741"/>
                  <a:gd name="T55" fmla="*/ 437 h 628"/>
                  <a:gd name="T56" fmla="*/ 92 w 741"/>
                  <a:gd name="T57" fmla="*/ 444 h 628"/>
                  <a:gd name="T58" fmla="*/ 32 w 741"/>
                  <a:gd name="T59" fmla="*/ 455 h 628"/>
                  <a:gd name="T60" fmla="*/ 1 w 741"/>
                  <a:gd name="T61" fmla="*/ 485 h 628"/>
                  <a:gd name="T62" fmla="*/ 13 w 741"/>
                  <a:gd name="T63" fmla="*/ 52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1" h="628">
                    <a:moveTo>
                      <a:pt x="35" y="531"/>
                    </a:moveTo>
                    <a:cubicBezTo>
                      <a:pt x="36" y="540"/>
                      <a:pt x="36" y="540"/>
                      <a:pt x="36" y="540"/>
                    </a:cubicBezTo>
                    <a:cubicBezTo>
                      <a:pt x="46" y="541"/>
                      <a:pt x="46" y="541"/>
                      <a:pt x="46" y="541"/>
                    </a:cubicBezTo>
                    <a:cubicBezTo>
                      <a:pt x="46" y="541"/>
                      <a:pt x="31" y="552"/>
                      <a:pt x="34" y="557"/>
                    </a:cubicBezTo>
                    <a:cubicBezTo>
                      <a:pt x="37" y="562"/>
                      <a:pt x="56" y="584"/>
                      <a:pt x="68" y="584"/>
                    </a:cubicBezTo>
                    <a:cubicBezTo>
                      <a:pt x="80" y="584"/>
                      <a:pt x="79" y="575"/>
                      <a:pt x="88" y="579"/>
                    </a:cubicBezTo>
                    <a:cubicBezTo>
                      <a:pt x="97" y="583"/>
                      <a:pt x="99" y="593"/>
                      <a:pt x="99" y="593"/>
                    </a:cubicBezTo>
                    <a:cubicBezTo>
                      <a:pt x="84" y="598"/>
                      <a:pt x="84" y="598"/>
                      <a:pt x="84" y="598"/>
                    </a:cubicBezTo>
                    <a:cubicBezTo>
                      <a:pt x="99" y="620"/>
                      <a:pt x="99" y="620"/>
                      <a:pt x="99" y="620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119" y="597"/>
                      <a:pt x="119" y="597"/>
                      <a:pt x="119" y="597"/>
                    </a:cubicBezTo>
                    <a:cubicBezTo>
                      <a:pt x="119" y="597"/>
                      <a:pt x="136" y="616"/>
                      <a:pt x="141" y="619"/>
                    </a:cubicBezTo>
                    <a:cubicBezTo>
                      <a:pt x="146" y="622"/>
                      <a:pt x="162" y="628"/>
                      <a:pt x="162" y="628"/>
                    </a:cubicBezTo>
                    <a:cubicBezTo>
                      <a:pt x="159" y="594"/>
                      <a:pt x="159" y="594"/>
                      <a:pt x="159" y="594"/>
                    </a:cubicBezTo>
                    <a:cubicBezTo>
                      <a:pt x="159" y="594"/>
                      <a:pt x="181" y="583"/>
                      <a:pt x="182" y="568"/>
                    </a:cubicBezTo>
                    <a:cubicBezTo>
                      <a:pt x="183" y="553"/>
                      <a:pt x="183" y="542"/>
                      <a:pt x="183" y="542"/>
                    </a:cubicBezTo>
                    <a:cubicBezTo>
                      <a:pt x="202" y="525"/>
                      <a:pt x="202" y="525"/>
                      <a:pt x="202" y="525"/>
                    </a:cubicBezTo>
                    <a:cubicBezTo>
                      <a:pt x="236" y="526"/>
                      <a:pt x="236" y="526"/>
                      <a:pt x="236" y="526"/>
                    </a:cubicBezTo>
                    <a:cubicBezTo>
                      <a:pt x="236" y="526"/>
                      <a:pt x="235" y="520"/>
                      <a:pt x="249" y="519"/>
                    </a:cubicBezTo>
                    <a:cubicBezTo>
                      <a:pt x="263" y="518"/>
                      <a:pt x="262" y="528"/>
                      <a:pt x="269" y="529"/>
                    </a:cubicBezTo>
                    <a:cubicBezTo>
                      <a:pt x="276" y="530"/>
                      <a:pt x="288" y="530"/>
                      <a:pt x="288" y="530"/>
                    </a:cubicBezTo>
                    <a:cubicBezTo>
                      <a:pt x="305" y="544"/>
                      <a:pt x="305" y="544"/>
                      <a:pt x="305" y="544"/>
                    </a:cubicBezTo>
                    <a:cubicBezTo>
                      <a:pt x="305" y="544"/>
                      <a:pt x="310" y="566"/>
                      <a:pt x="319" y="565"/>
                    </a:cubicBezTo>
                    <a:cubicBezTo>
                      <a:pt x="328" y="564"/>
                      <a:pt x="352" y="544"/>
                      <a:pt x="364" y="544"/>
                    </a:cubicBezTo>
                    <a:cubicBezTo>
                      <a:pt x="376" y="544"/>
                      <a:pt x="388" y="572"/>
                      <a:pt x="407" y="573"/>
                    </a:cubicBezTo>
                    <a:cubicBezTo>
                      <a:pt x="426" y="574"/>
                      <a:pt x="442" y="578"/>
                      <a:pt x="442" y="578"/>
                    </a:cubicBezTo>
                    <a:cubicBezTo>
                      <a:pt x="442" y="578"/>
                      <a:pt x="454" y="543"/>
                      <a:pt x="496" y="543"/>
                    </a:cubicBezTo>
                    <a:cubicBezTo>
                      <a:pt x="538" y="543"/>
                      <a:pt x="554" y="557"/>
                      <a:pt x="554" y="557"/>
                    </a:cubicBezTo>
                    <a:cubicBezTo>
                      <a:pt x="572" y="558"/>
                      <a:pt x="572" y="558"/>
                      <a:pt x="572" y="558"/>
                    </a:cubicBezTo>
                    <a:cubicBezTo>
                      <a:pt x="572" y="558"/>
                      <a:pt x="590" y="545"/>
                      <a:pt x="597" y="541"/>
                    </a:cubicBezTo>
                    <a:cubicBezTo>
                      <a:pt x="604" y="537"/>
                      <a:pt x="613" y="540"/>
                      <a:pt x="613" y="540"/>
                    </a:cubicBezTo>
                    <a:cubicBezTo>
                      <a:pt x="613" y="540"/>
                      <a:pt x="617" y="526"/>
                      <a:pt x="621" y="526"/>
                    </a:cubicBezTo>
                    <a:cubicBezTo>
                      <a:pt x="622" y="526"/>
                      <a:pt x="623" y="526"/>
                      <a:pt x="624" y="526"/>
                    </a:cubicBezTo>
                    <a:cubicBezTo>
                      <a:pt x="621" y="484"/>
                      <a:pt x="621" y="484"/>
                      <a:pt x="621" y="484"/>
                    </a:cubicBezTo>
                    <a:cubicBezTo>
                      <a:pt x="634" y="479"/>
                      <a:pt x="634" y="479"/>
                      <a:pt x="634" y="479"/>
                    </a:cubicBezTo>
                    <a:cubicBezTo>
                      <a:pt x="634" y="479"/>
                      <a:pt x="644" y="442"/>
                      <a:pt x="656" y="426"/>
                    </a:cubicBezTo>
                    <a:cubicBezTo>
                      <a:pt x="667" y="409"/>
                      <a:pt x="717" y="356"/>
                      <a:pt x="717" y="356"/>
                    </a:cubicBezTo>
                    <a:cubicBezTo>
                      <a:pt x="727" y="194"/>
                      <a:pt x="727" y="194"/>
                      <a:pt x="727" y="194"/>
                    </a:cubicBezTo>
                    <a:cubicBezTo>
                      <a:pt x="741" y="169"/>
                      <a:pt x="741" y="169"/>
                      <a:pt x="741" y="169"/>
                    </a:cubicBezTo>
                    <a:cubicBezTo>
                      <a:pt x="721" y="145"/>
                      <a:pt x="721" y="145"/>
                      <a:pt x="721" y="145"/>
                    </a:cubicBezTo>
                    <a:cubicBezTo>
                      <a:pt x="716" y="129"/>
                      <a:pt x="716" y="129"/>
                      <a:pt x="716" y="129"/>
                    </a:cubicBezTo>
                    <a:cubicBezTo>
                      <a:pt x="697" y="105"/>
                      <a:pt x="697" y="105"/>
                      <a:pt x="697" y="105"/>
                    </a:cubicBezTo>
                    <a:cubicBezTo>
                      <a:pt x="704" y="72"/>
                      <a:pt x="704" y="72"/>
                      <a:pt x="704" y="72"/>
                    </a:cubicBezTo>
                    <a:cubicBezTo>
                      <a:pt x="692" y="28"/>
                      <a:pt x="692" y="28"/>
                      <a:pt x="692" y="28"/>
                    </a:cubicBezTo>
                    <a:cubicBezTo>
                      <a:pt x="676" y="37"/>
                      <a:pt x="662" y="44"/>
                      <a:pt x="657" y="45"/>
                    </a:cubicBezTo>
                    <a:cubicBezTo>
                      <a:pt x="646" y="46"/>
                      <a:pt x="630" y="18"/>
                      <a:pt x="623" y="16"/>
                    </a:cubicBezTo>
                    <a:cubicBezTo>
                      <a:pt x="616" y="14"/>
                      <a:pt x="576" y="6"/>
                      <a:pt x="576" y="6"/>
                    </a:cubicBez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364" y="136"/>
                      <a:pt x="342" y="151"/>
                    </a:cubicBezTo>
                    <a:cubicBezTo>
                      <a:pt x="320" y="166"/>
                      <a:pt x="275" y="219"/>
                      <a:pt x="261" y="221"/>
                    </a:cubicBezTo>
                    <a:cubicBezTo>
                      <a:pt x="251" y="222"/>
                      <a:pt x="210" y="231"/>
                      <a:pt x="190" y="235"/>
                    </a:cubicBezTo>
                    <a:cubicBezTo>
                      <a:pt x="190" y="372"/>
                      <a:pt x="190" y="372"/>
                      <a:pt x="190" y="372"/>
                    </a:cubicBezTo>
                    <a:cubicBezTo>
                      <a:pt x="175" y="387"/>
                      <a:pt x="175" y="387"/>
                      <a:pt x="175" y="387"/>
                    </a:cubicBezTo>
                    <a:cubicBezTo>
                      <a:pt x="175" y="387"/>
                      <a:pt x="175" y="420"/>
                      <a:pt x="160" y="427"/>
                    </a:cubicBezTo>
                    <a:cubicBezTo>
                      <a:pt x="138" y="438"/>
                      <a:pt x="131" y="432"/>
                      <a:pt x="131" y="432"/>
                    </a:cubicBezTo>
                    <a:cubicBezTo>
                      <a:pt x="124" y="437"/>
                      <a:pt x="124" y="437"/>
                      <a:pt x="124" y="437"/>
                    </a:cubicBezTo>
                    <a:cubicBezTo>
                      <a:pt x="93" y="435"/>
                      <a:pt x="93" y="435"/>
                      <a:pt x="93" y="435"/>
                    </a:cubicBezTo>
                    <a:cubicBezTo>
                      <a:pt x="92" y="444"/>
                      <a:pt x="92" y="444"/>
                      <a:pt x="92" y="444"/>
                    </a:cubicBezTo>
                    <a:cubicBezTo>
                      <a:pt x="50" y="443"/>
                      <a:pt x="50" y="443"/>
                      <a:pt x="50" y="443"/>
                    </a:cubicBezTo>
                    <a:cubicBezTo>
                      <a:pt x="32" y="455"/>
                      <a:pt x="32" y="455"/>
                      <a:pt x="32" y="455"/>
                    </a:cubicBezTo>
                    <a:cubicBezTo>
                      <a:pt x="0" y="462"/>
                      <a:pt x="0" y="462"/>
                      <a:pt x="0" y="462"/>
                    </a:cubicBezTo>
                    <a:cubicBezTo>
                      <a:pt x="1" y="485"/>
                      <a:pt x="1" y="485"/>
                      <a:pt x="1" y="485"/>
                    </a:cubicBezTo>
                    <a:cubicBezTo>
                      <a:pt x="4" y="494"/>
                      <a:pt x="4" y="494"/>
                      <a:pt x="4" y="494"/>
                    </a:cubicBezTo>
                    <a:cubicBezTo>
                      <a:pt x="4" y="494"/>
                      <a:pt x="3" y="518"/>
                      <a:pt x="13" y="525"/>
                    </a:cubicBezTo>
                    <a:cubicBezTo>
                      <a:pt x="23" y="532"/>
                      <a:pt x="35" y="531"/>
                      <a:pt x="35" y="53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8" name="Freeform 124">
                <a:extLst>
                  <a:ext uri="{FF2B5EF4-FFF2-40B4-BE49-F238E27FC236}">
                    <a16:creationId xmlns:a16="http://schemas.microsoft.com/office/drawing/2014/main" id="{513D98EE-CAF4-47E6-A8DE-D1DAE9BEC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6850" y="2857500"/>
                <a:ext cx="550862" cy="549275"/>
              </a:xfrm>
              <a:custGeom>
                <a:avLst/>
                <a:gdLst>
                  <a:gd name="T0" fmla="*/ 212 w 983"/>
                  <a:gd name="T1" fmla="*/ 357 h 981"/>
                  <a:gd name="T2" fmla="*/ 155 w 983"/>
                  <a:gd name="T3" fmla="*/ 390 h 981"/>
                  <a:gd name="T4" fmla="*/ 136 w 983"/>
                  <a:gd name="T5" fmla="*/ 399 h 981"/>
                  <a:gd name="T6" fmla="*/ 111 w 983"/>
                  <a:gd name="T7" fmla="*/ 404 h 981"/>
                  <a:gd name="T8" fmla="*/ 81 w 983"/>
                  <a:gd name="T9" fmla="*/ 417 h 981"/>
                  <a:gd name="T10" fmla="*/ 40 w 983"/>
                  <a:gd name="T11" fmla="*/ 454 h 981"/>
                  <a:gd name="T12" fmla="*/ 35 w 983"/>
                  <a:gd name="T13" fmla="*/ 511 h 981"/>
                  <a:gd name="T14" fmla="*/ 37 w 983"/>
                  <a:gd name="T15" fmla="*/ 513 h 981"/>
                  <a:gd name="T16" fmla="*/ 208 w 983"/>
                  <a:gd name="T17" fmla="*/ 656 h 981"/>
                  <a:gd name="T18" fmla="*/ 481 w 983"/>
                  <a:gd name="T19" fmla="*/ 882 h 981"/>
                  <a:gd name="T20" fmla="*/ 510 w 983"/>
                  <a:gd name="T21" fmla="*/ 904 h 981"/>
                  <a:gd name="T22" fmla="*/ 538 w 983"/>
                  <a:gd name="T23" fmla="*/ 923 h 981"/>
                  <a:gd name="T24" fmla="*/ 582 w 983"/>
                  <a:gd name="T25" fmla="*/ 953 h 981"/>
                  <a:gd name="T26" fmla="*/ 610 w 983"/>
                  <a:gd name="T27" fmla="*/ 973 h 981"/>
                  <a:gd name="T28" fmla="*/ 774 w 983"/>
                  <a:gd name="T29" fmla="*/ 886 h 981"/>
                  <a:gd name="T30" fmla="*/ 963 w 983"/>
                  <a:gd name="T31" fmla="*/ 691 h 981"/>
                  <a:gd name="T32" fmla="*/ 909 w 983"/>
                  <a:gd name="T33" fmla="*/ 684 h 981"/>
                  <a:gd name="T34" fmla="*/ 893 w 983"/>
                  <a:gd name="T35" fmla="*/ 639 h 981"/>
                  <a:gd name="T36" fmla="*/ 889 w 983"/>
                  <a:gd name="T37" fmla="*/ 569 h 981"/>
                  <a:gd name="T38" fmla="*/ 880 w 983"/>
                  <a:gd name="T39" fmla="*/ 515 h 981"/>
                  <a:gd name="T40" fmla="*/ 883 w 983"/>
                  <a:gd name="T41" fmla="*/ 488 h 981"/>
                  <a:gd name="T42" fmla="*/ 862 w 983"/>
                  <a:gd name="T43" fmla="*/ 381 h 981"/>
                  <a:gd name="T44" fmla="*/ 870 w 983"/>
                  <a:gd name="T45" fmla="*/ 373 h 981"/>
                  <a:gd name="T46" fmla="*/ 817 w 983"/>
                  <a:gd name="T47" fmla="*/ 252 h 981"/>
                  <a:gd name="T48" fmla="*/ 789 w 983"/>
                  <a:gd name="T49" fmla="*/ 213 h 981"/>
                  <a:gd name="T50" fmla="*/ 782 w 983"/>
                  <a:gd name="T51" fmla="*/ 194 h 981"/>
                  <a:gd name="T52" fmla="*/ 798 w 983"/>
                  <a:gd name="T53" fmla="*/ 148 h 981"/>
                  <a:gd name="T54" fmla="*/ 820 w 983"/>
                  <a:gd name="T55" fmla="*/ 105 h 981"/>
                  <a:gd name="T56" fmla="*/ 820 w 983"/>
                  <a:gd name="T57" fmla="*/ 38 h 981"/>
                  <a:gd name="T58" fmla="*/ 835 w 983"/>
                  <a:gd name="T59" fmla="*/ 21 h 981"/>
                  <a:gd name="T60" fmla="*/ 815 w 983"/>
                  <a:gd name="T61" fmla="*/ 10 h 981"/>
                  <a:gd name="T62" fmla="*/ 779 w 983"/>
                  <a:gd name="T63" fmla="*/ 3 h 981"/>
                  <a:gd name="T64" fmla="*/ 769 w 983"/>
                  <a:gd name="T65" fmla="*/ 14 h 981"/>
                  <a:gd name="T66" fmla="*/ 728 w 983"/>
                  <a:gd name="T67" fmla="*/ 0 h 981"/>
                  <a:gd name="T68" fmla="*/ 704 w 983"/>
                  <a:gd name="T69" fmla="*/ 14 h 981"/>
                  <a:gd name="T70" fmla="*/ 631 w 983"/>
                  <a:gd name="T71" fmla="*/ 18 h 981"/>
                  <a:gd name="T72" fmla="*/ 545 w 983"/>
                  <a:gd name="T73" fmla="*/ 27 h 981"/>
                  <a:gd name="T74" fmla="*/ 503 w 983"/>
                  <a:gd name="T75" fmla="*/ 33 h 981"/>
                  <a:gd name="T76" fmla="*/ 446 w 983"/>
                  <a:gd name="T77" fmla="*/ 72 h 981"/>
                  <a:gd name="T78" fmla="*/ 355 w 983"/>
                  <a:gd name="T79" fmla="*/ 113 h 981"/>
                  <a:gd name="T80" fmla="*/ 349 w 983"/>
                  <a:gd name="T81" fmla="*/ 112 h 981"/>
                  <a:gd name="T82" fmla="*/ 360 w 983"/>
                  <a:gd name="T83" fmla="*/ 141 h 981"/>
                  <a:gd name="T84" fmla="*/ 365 w 983"/>
                  <a:gd name="T85" fmla="*/ 186 h 981"/>
                  <a:gd name="T86" fmla="*/ 364 w 983"/>
                  <a:gd name="T87" fmla="*/ 218 h 981"/>
                  <a:gd name="T88" fmla="*/ 375 w 983"/>
                  <a:gd name="T89" fmla="*/ 238 h 981"/>
                  <a:gd name="T90" fmla="*/ 382 w 983"/>
                  <a:gd name="T91" fmla="*/ 259 h 981"/>
                  <a:gd name="T92" fmla="*/ 343 w 983"/>
                  <a:gd name="T93" fmla="*/ 274 h 981"/>
                  <a:gd name="T94" fmla="*/ 321 w 983"/>
                  <a:gd name="T95" fmla="*/ 275 h 981"/>
                  <a:gd name="T96" fmla="*/ 303 w 983"/>
                  <a:gd name="T97" fmla="*/ 288 h 981"/>
                  <a:gd name="T98" fmla="*/ 267 w 983"/>
                  <a:gd name="T99" fmla="*/ 318 h 981"/>
                  <a:gd name="T100" fmla="*/ 260 w 983"/>
                  <a:gd name="T101" fmla="*/ 337 h 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3" h="981">
                    <a:moveTo>
                      <a:pt x="242" y="356"/>
                    </a:moveTo>
                    <a:cubicBezTo>
                      <a:pt x="236" y="356"/>
                      <a:pt x="212" y="357"/>
                      <a:pt x="212" y="357"/>
                    </a:cubicBezTo>
                    <a:cubicBezTo>
                      <a:pt x="212" y="357"/>
                      <a:pt x="197" y="388"/>
                      <a:pt x="189" y="391"/>
                    </a:cubicBezTo>
                    <a:cubicBezTo>
                      <a:pt x="181" y="394"/>
                      <a:pt x="155" y="390"/>
                      <a:pt x="155" y="390"/>
                    </a:cubicBezTo>
                    <a:cubicBezTo>
                      <a:pt x="154" y="398"/>
                      <a:pt x="154" y="398"/>
                      <a:pt x="154" y="398"/>
                    </a:cubicBezTo>
                    <a:cubicBezTo>
                      <a:pt x="136" y="399"/>
                      <a:pt x="136" y="399"/>
                      <a:pt x="136" y="399"/>
                    </a:cubicBezTo>
                    <a:cubicBezTo>
                      <a:pt x="136" y="399"/>
                      <a:pt x="136" y="411"/>
                      <a:pt x="130" y="412"/>
                    </a:cubicBezTo>
                    <a:cubicBezTo>
                      <a:pt x="124" y="413"/>
                      <a:pt x="111" y="404"/>
                      <a:pt x="111" y="404"/>
                    </a:cubicBezTo>
                    <a:cubicBezTo>
                      <a:pt x="93" y="418"/>
                      <a:pt x="93" y="418"/>
                      <a:pt x="93" y="418"/>
                    </a:cubicBezTo>
                    <a:cubicBezTo>
                      <a:pt x="81" y="417"/>
                      <a:pt x="81" y="417"/>
                      <a:pt x="81" y="417"/>
                    </a:cubicBezTo>
                    <a:cubicBezTo>
                      <a:pt x="81" y="417"/>
                      <a:pt x="67" y="437"/>
                      <a:pt x="60" y="442"/>
                    </a:cubicBezTo>
                    <a:cubicBezTo>
                      <a:pt x="53" y="447"/>
                      <a:pt x="40" y="454"/>
                      <a:pt x="40" y="454"/>
                    </a:cubicBezTo>
                    <a:cubicBezTo>
                      <a:pt x="37" y="472"/>
                      <a:pt x="37" y="472"/>
                      <a:pt x="37" y="472"/>
                    </a:cubicBezTo>
                    <a:cubicBezTo>
                      <a:pt x="35" y="511"/>
                      <a:pt x="35" y="511"/>
                      <a:pt x="35" y="511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37" y="513"/>
                      <a:pt x="37" y="513"/>
                      <a:pt x="37" y="513"/>
                    </a:cubicBezTo>
                    <a:cubicBezTo>
                      <a:pt x="35" y="535"/>
                      <a:pt x="35" y="535"/>
                      <a:pt x="35" y="535"/>
                    </a:cubicBezTo>
                    <a:cubicBezTo>
                      <a:pt x="208" y="656"/>
                      <a:pt x="208" y="656"/>
                      <a:pt x="208" y="656"/>
                    </a:cubicBezTo>
                    <a:cubicBezTo>
                      <a:pt x="482" y="865"/>
                      <a:pt x="482" y="865"/>
                      <a:pt x="482" y="865"/>
                    </a:cubicBezTo>
                    <a:cubicBezTo>
                      <a:pt x="481" y="882"/>
                      <a:pt x="481" y="882"/>
                      <a:pt x="481" y="882"/>
                    </a:cubicBezTo>
                    <a:cubicBezTo>
                      <a:pt x="481" y="882"/>
                      <a:pt x="498" y="878"/>
                      <a:pt x="500" y="886"/>
                    </a:cubicBezTo>
                    <a:cubicBezTo>
                      <a:pt x="502" y="894"/>
                      <a:pt x="500" y="901"/>
                      <a:pt x="510" y="904"/>
                    </a:cubicBezTo>
                    <a:cubicBezTo>
                      <a:pt x="520" y="907"/>
                      <a:pt x="533" y="905"/>
                      <a:pt x="533" y="905"/>
                    </a:cubicBezTo>
                    <a:cubicBezTo>
                      <a:pt x="538" y="923"/>
                      <a:pt x="538" y="923"/>
                      <a:pt x="538" y="923"/>
                    </a:cubicBezTo>
                    <a:cubicBezTo>
                      <a:pt x="538" y="923"/>
                      <a:pt x="561" y="917"/>
                      <a:pt x="571" y="925"/>
                    </a:cubicBezTo>
                    <a:cubicBezTo>
                      <a:pt x="581" y="933"/>
                      <a:pt x="582" y="953"/>
                      <a:pt x="582" y="953"/>
                    </a:cubicBezTo>
                    <a:cubicBezTo>
                      <a:pt x="582" y="953"/>
                      <a:pt x="558" y="967"/>
                      <a:pt x="573" y="974"/>
                    </a:cubicBezTo>
                    <a:cubicBezTo>
                      <a:pt x="588" y="981"/>
                      <a:pt x="610" y="973"/>
                      <a:pt x="610" y="973"/>
                    </a:cubicBezTo>
                    <a:cubicBezTo>
                      <a:pt x="610" y="973"/>
                      <a:pt x="679" y="958"/>
                      <a:pt x="693" y="956"/>
                    </a:cubicBezTo>
                    <a:cubicBezTo>
                      <a:pt x="707" y="954"/>
                      <a:pt x="752" y="901"/>
                      <a:pt x="774" y="886"/>
                    </a:cubicBezTo>
                    <a:cubicBezTo>
                      <a:pt x="796" y="871"/>
                      <a:pt x="983" y="735"/>
                      <a:pt x="983" y="735"/>
                    </a:cubicBezTo>
                    <a:cubicBezTo>
                      <a:pt x="983" y="735"/>
                      <a:pt x="968" y="694"/>
                      <a:pt x="963" y="691"/>
                    </a:cubicBezTo>
                    <a:cubicBezTo>
                      <a:pt x="958" y="688"/>
                      <a:pt x="930" y="675"/>
                      <a:pt x="924" y="678"/>
                    </a:cubicBezTo>
                    <a:cubicBezTo>
                      <a:pt x="918" y="681"/>
                      <a:pt x="913" y="686"/>
                      <a:pt x="909" y="684"/>
                    </a:cubicBezTo>
                    <a:cubicBezTo>
                      <a:pt x="905" y="682"/>
                      <a:pt x="893" y="671"/>
                      <a:pt x="893" y="664"/>
                    </a:cubicBezTo>
                    <a:cubicBezTo>
                      <a:pt x="893" y="657"/>
                      <a:pt x="898" y="647"/>
                      <a:pt x="893" y="639"/>
                    </a:cubicBezTo>
                    <a:cubicBezTo>
                      <a:pt x="888" y="631"/>
                      <a:pt x="861" y="595"/>
                      <a:pt x="862" y="589"/>
                    </a:cubicBezTo>
                    <a:cubicBezTo>
                      <a:pt x="863" y="583"/>
                      <a:pt x="889" y="581"/>
                      <a:pt x="889" y="569"/>
                    </a:cubicBezTo>
                    <a:cubicBezTo>
                      <a:pt x="889" y="557"/>
                      <a:pt x="885" y="551"/>
                      <a:pt x="885" y="551"/>
                    </a:cubicBezTo>
                    <a:cubicBezTo>
                      <a:pt x="880" y="515"/>
                      <a:pt x="880" y="515"/>
                      <a:pt x="880" y="515"/>
                    </a:cubicBezTo>
                    <a:cubicBezTo>
                      <a:pt x="889" y="502"/>
                      <a:pt x="889" y="502"/>
                      <a:pt x="889" y="502"/>
                    </a:cubicBezTo>
                    <a:cubicBezTo>
                      <a:pt x="883" y="488"/>
                      <a:pt x="883" y="488"/>
                      <a:pt x="883" y="488"/>
                    </a:cubicBezTo>
                    <a:cubicBezTo>
                      <a:pt x="883" y="488"/>
                      <a:pt x="892" y="458"/>
                      <a:pt x="891" y="448"/>
                    </a:cubicBezTo>
                    <a:cubicBezTo>
                      <a:pt x="890" y="438"/>
                      <a:pt x="863" y="387"/>
                      <a:pt x="862" y="381"/>
                    </a:cubicBezTo>
                    <a:cubicBezTo>
                      <a:pt x="862" y="378"/>
                      <a:pt x="866" y="376"/>
                      <a:pt x="870" y="373"/>
                    </a:cubicBezTo>
                    <a:cubicBezTo>
                      <a:pt x="870" y="373"/>
                      <a:pt x="870" y="373"/>
                      <a:pt x="870" y="373"/>
                    </a:cubicBezTo>
                    <a:cubicBezTo>
                      <a:pt x="864" y="350"/>
                      <a:pt x="849" y="288"/>
                      <a:pt x="849" y="277"/>
                    </a:cubicBezTo>
                    <a:cubicBezTo>
                      <a:pt x="849" y="264"/>
                      <a:pt x="817" y="252"/>
                      <a:pt x="817" y="252"/>
                    </a:cubicBezTo>
                    <a:cubicBezTo>
                      <a:pt x="817" y="252"/>
                      <a:pt x="817" y="234"/>
                      <a:pt x="816" y="226"/>
                    </a:cubicBezTo>
                    <a:cubicBezTo>
                      <a:pt x="815" y="218"/>
                      <a:pt x="789" y="213"/>
                      <a:pt x="789" y="213"/>
                    </a:cubicBezTo>
                    <a:cubicBezTo>
                      <a:pt x="789" y="194"/>
                      <a:pt x="789" y="194"/>
                      <a:pt x="789" y="194"/>
                    </a:cubicBezTo>
                    <a:cubicBezTo>
                      <a:pt x="782" y="194"/>
                      <a:pt x="782" y="194"/>
                      <a:pt x="782" y="194"/>
                    </a:cubicBezTo>
                    <a:cubicBezTo>
                      <a:pt x="782" y="194"/>
                      <a:pt x="782" y="181"/>
                      <a:pt x="782" y="171"/>
                    </a:cubicBezTo>
                    <a:cubicBezTo>
                      <a:pt x="782" y="161"/>
                      <a:pt x="798" y="148"/>
                      <a:pt x="798" y="148"/>
                    </a:cubicBezTo>
                    <a:cubicBezTo>
                      <a:pt x="812" y="137"/>
                      <a:pt x="812" y="137"/>
                      <a:pt x="812" y="137"/>
                    </a:cubicBezTo>
                    <a:cubicBezTo>
                      <a:pt x="812" y="137"/>
                      <a:pt x="819" y="115"/>
                      <a:pt x="820" y="105"/>
                    </a:cubicBezTo>
                    <a:cubicBezTo>
                      <a:pt x="821" y="95"/>
                      <a:pt x="819" y="83"/>
                      <a:pt x="815" y="76"/>
                    </a:cubicBezTo>
                    <a:cubicBezTo>
                      <a:pt x="811" y="69"/>
                      <a:pt x="820" y="38"/>
                      <a:pt x="820" y="38"/>
                    </a:cubicBezTo>
                    <a:cubicBezTo>
                      <a:pt x="807" y="34"/>
                      <a:pt x="807" y="34"/>
                      <a:pt x="807" y="34"/>
                    </a:cubicBezTo>
                    <a:cubicBezTo>
                      <a:pt x="835" y="21"/>
                      <a:pt x="835" y="21"/>
                      <a:pt x="835" y="21"/>
                    </a:cubicBezTo>
                    <a:cubicBezTo>
                      <a:pt x="835" y="11"/>
                      <a:pt x="835" y="11"/>
                      <a:pt x="835" y="11"/>
                    </a:cubicBezTo>
                    <a:cubicBezTo>
                      <a:pt x="826" y="11"/>
                      <a:pt x="815" y="10"/>
                      <a:pt x="815" y="10"/>
                    </a:cubicBezTo>
                    <a:cubicBezTo>
                      <a:pt x="806" y="15"/>
                      <a:pt x="806" y="15"/>
                      <a:pt x="806" y="15"/>
                    </a:cubicBezTo>
                    <a:cubicBezTo>
                      <a:pt x="779" y="3"/>
                      <a:pt x="779" y="3"/>
                      <a:pt x="779" y="3"/>
                    </a:cubicBezTo>
                    <a:cubicBezTo>
                      <a:pt x="769" y="5"/>
                      <a:pt x="769" y="5"/>
                      <a:pt x="769" y="5"/>
                    </a:cubicBezTo>
                    <a:cubicBezTo>
                      <a:pt x="769" y="14"/>
                      <a:pt x="769" y="14"/>
                      <a:pt x="769" y="14"/>
                    </a:cubicBezTo>
                    <a:cubicBezTo>
                      <a:pt x="744" y="12"/>
                      <a:pt x="744" y="12"/>
                      <a:pt x="744" y="12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724" y="19"/>
                      <a:pt x="724" y="19"/>
                      <a:pt x="724" y="19"/>
                    </a:cubicBezTo>
                    <a:cubicBezTo>
                      <a:pt x="704" y="14"/>
                      <a:pt x="704" y="14"/>
                      <a:pt x="704" y="14"/>
                    </a:cubicBezTo>
                    <a:cubicBezTo>
                      <a:pt x="686" y="29"/>
                      <a:pt x="686" y="29"/>
                      <a:pt x="686" y="29"/>
                    </a:cubicBezTo>
                    <a:cubicBezTo>
                      <a:pt x="686" y="29"/>
                      <a:pt x="662" y="17"/>
                      <a:pt x="631" y="18"/>
                    </a:cubicBezTo>
                    <a:cubicBezTo>
                      <a:pt x="600" y="19"/>
                      <a:pt x="599" y="26"/>
                      <a:pt x="585" y="27"/>
                    </a:cubicBezTo>
                    <a:cubicBezTo>
                      <a:pt x="571" y="28"/>
                      <a:pt x="545" y="27"/>
                      <a:pt x="545" y="27"/>
                    </a:cubicBezTo>
                    <a:cubicBezTo>
                      <a:pt x="542" y="34"/>
                      <a:pt x="542" y="34"/>
                      <a:pt x="542" y="34"/>
                    </a:cubicBezTo>
                    <a:cubicBezTo>
                      <a:pt x="503" y="33"/>
                      <a:pt x="503" y="33"/>
                      <a:pt x="503" y="33"/>
                    </a:cubicBezTo>
                    <a:cubicBezTo>
                      <a:pt x="503" y="33"/>
                      <a:pt x="456" y="43"/>
                      <a:pt x="455" y="51"/>
                    </a:cubicBezTo>
                    <a:cubicBezTo>
                      <a:pt x="454" y="59"/>
                      <a:pt x="446" y="72"/>
                      <a:pt x="446" y="72"/>
                    </a:cubicBezTo>
                    <a:cubicBezTo>
                      <a:pt x="446" y="72"/>
                      <a:pt x="396" y="74"/>
                      <a:pt x="394" y="83"/>
                    </a:cubicBezTo>
                    <a:cubicBezTo>
                      <a:pt x="392" y="92"/>
                      <a:pt x="370" y="113"/>
                      <a:pt x="355" y="113"/>
                    </a:cubicBezTo>
                    <a:cubicBezTo>
                      <a:pt x="353" y="113"/>
                      <a:pt x="351" y="113"/>
                      <a:pt x="349" y="112"/>
                    </a:cubicBezTo>
                    <a:cubicBezTo>
                      <a:pt x="349" y="112"/>
                      <a:pt x="349" y="112"/>
                      <a:pt x="349" y="112"/>
                    </a:cubicBezTo>
                    <a:cubicBezTo>
                      <a:pt x="350" y="116"/>
                      <a:pt x="354" y="125"/>
                      <a:pt x="364" y="129"/>
                    </a:cubicBezTo>
                    <a:cubicBezTo>
                      <a:pt x="364" y="130"/>
                      <a:pt x="360" y="141"/>
                      <a:pt x="360" y="141"/>
                    </a:cubicBezTo>
                    <a:cubicBezTo>
                      <a:pt x="368" y="141"/>
                      <a:pt x="368" y="141"/>
                      <a:pt x="368" y="141"/>
                    </a:cubicBezTo>
                    <a:cubicBezTo>
                      <a:pt x="365" y="186"/>
                      <a:pt x="365" y="186"/>
                      <a:pt x="365" y="186"/>
                    </a:cubicBezTo>
                    <a:cubicBezTo>
                      <a:pt x="371" y="197"/>
                      <a:pt x="371" y="197"/>
                      <a:pt x="371" y="197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78" y="218"/>
                      <a:pt x="378" y="218"/>
                      <a:pt x="378" y="218"/>
                    </a:cubicBezTo>
                    <a:cubicBezTo>
                      <a:pt x="375" y="238"/>
                      <a:pt x="375" y="238"/>
                      <a:pt x="375" y="238"/>
                    </a:cubicBezTo>
                    <a:cubicBezTo>
                      <a:pt x="393" y="250"/>
                      <a:pt x="393" y="250"/>
                      <a:pt x="393" y="250"/>
                    </a:cubicBezTo>
                    <a:cubicBezTo>
                      <a:pt x="393" y="250"/>
                      <a:pt x="384" y="256"/>
                      <a:pt x="382" y="259"/>
                    </a:cubicBezTo>
                    <a:cubicBezTo>
                      <a:pt x="380" y="262"/>
                      <a:pt x="381" y="269"/>
                      <a:pt x="381" y="269"/>
                    </a:cubicBezTo>
                    <a:cubicBezTo>
                      <a:pt x="343" y="274"/>
                      <a:pt x="343" y="274"/>
                      <a:pt x="343" y="274"/>
                    </a:cubicBezTo>
                    <a:cubicBezTo>
                      <a:pt x="343" y="274"/>
                      <a:pt x="333" y="268"/>
                      <a:pt x="329" y="268"/>
                    </a:cubicBezTo>
                    <a:cubicBezTo>
                      <a:pt x="325" y="268"/>
                      <a:pt x="321" y="275"/>
                      <a:pt x="321" y="275"/>
                    </a:cubicBezTo>
                    <a:cubicBezTo>
                      <a:pt x="321" y="275"/>
                      <a:pt x="313" y="270"/>
                      <a:pt x="308" y="273"/>
                    </a:cubicBezTo>
                    <a:cubicBezTo>
                      <a:pt x="303" y="276"/>
                      <a:pt x="310" y="283"/>
                      <a:pt x="303" y="288"/>
                    </a:cubicBezTo>
                    <a:cubicBezTo>
                      <a:pt x="296" y="293"/>
                      <a:pt x="274" y="287"/>
                      <a:pt x="266" y="294"/>
                    </a:cubicBezTo>
                    <a:cubicBezTo>
                      <a:pt x="258" y="301"/>
                      <a:pt x="267" y="318"/>
                      <a:pt x="267" y="318"/>
                    </a:cubicBezTo>
                    <a:cubicBezTo>
                      <a:pt x="277" y="330"/>
                      <a:pt x="277" y="330"/>
                      <a:pt x="277" y="330"/>
                    </a:cubicBezTo>
                    <a:cubicBezTo>
                      <a:pt x="260" y="337"/>
                      <a:pt x="260" y="337"/>
                      <a:pt x="260" y="337"/>
                    </a:cubicBezTo>
                    <a:cubicBezTo>
                      <a:pt x="260" y="337"/>
                      <a:pt x="248" y="356"/>
                      <a:pt x="242" y="356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09" name="Freeform 125">
                <a:extLst>
                  <a:ext uri="{FF2B5EF4-FFF2-40B4-BE49-F238E27FC236}">
                    <a16:creationId xmlns:a16="http://schemas.microsoft.com/office/drawing/2014/main" id="{0E061EE7-7DA1-4B93-82E2-55E3C097B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89450" y="2976563"/>
                <a:ext cx="409575" cy="412750"/>
              </a:xfrm>
              <a:custGeom>
                <a:avLst/>
                <a:gdLst>
                  <a:gd name="T0" fmla="*/ 104 w 731"/>
                  <a:gd name="T1" fmla="*/ 37 h 737"/>
                  <a:gd name="T2" fmla="*/ 69 w 731"/>
                  <a:gd name="T3" fmla="*/ 55 h 737"/>
                  <a:gd name="T4" fmla="*/ 50 w 731"/>
                  <a:gd name="T5" fmla="*/ 78 h 737"/>
                  <a:gd name="T6" fmla="*/ 35 w 731"/>
                  <a:gd name="T7" fmla="*/ 89 h 737"/>
                  <a:gd name="T8" fmla="*/ 44 w 731"/>
                  <a:gd name="T9" fmla="*/ 127 h 737"/>
                  <a:gd name="T10" fmla="*/ 25 w 731"/>
                  <a:gd name="T11" fmla="*/ 153 h 737"/>
                  <a:gd name="T12" fmla="*/ 1 w 731"/>
                  <a:gd name="T13" fmla="*/ 167 h 737"/>
                  <a:gd name="T14" fmla="*/ 30 w 731"/>
                  <a:gd name="T15" fmla="*/ 234 h 737"/>
                  <a:gd name="T16" fmla="*/ 22 w 731"/>
                  <a:gd name="T17" fmla="*/ 274 h 737"/>
                  <a:gd name="T18" fmla="*/ 28 w 731"/>
                  <a:gd name="T19" fmla="*/ 288 h 737"/>
                  <a:gd name="T20" fmla="*/ 19 w 731"/>
                  <a:gd name="T21" fmla="*/ 301 h 737"/>
                  <a:gd name="T22" fmla="*/ 24 w 731"/>
                  <a:gd name="T23" fmla="*/ 337 h 737"/>
                  <a:gd name="T24" fmla="*/ 28 w 731"/>
                  <a:gd name="T25" fmla="*/ 355 h 737"/>
                  <a:gd name="T26" fmla="*/ 1 w 731"/>
                  <a:gd name="T27" fmla="*/ 375 h 737"/>
                  <a:gd name="T28" fmla="*/ 32 w 731"/>
                  <a:gd name="T29" fmla="*/ 425 h 737"/>
                  <a:gd name="T30" fmla="*/ 32 w 731"/>
                  <a:gd name="T31" fmla="*/ 450 h 737"/>
                  <a:gd name="T32" fmla="*/ 48 w 731"/>
                  <a:gd name="T33" fmla="*/ 470 h 737"/>
                  <a:gd name="T34" fmla="*/ 63 w 731"/>
                  <a:gd name="T35" fmla="*/ 464 h 737"/>
                  <a:gd name="T36" fmla="*/ 102 w 731"/>
                  <a:gd name="T37" fmla="*/ 477 h 737"/>
                  <a:gd name="T38" fmla="*/ 122 w 731"/>
                  <a:gd name="T39" fmla="*/ 521 h 737"/>
                  <a:gd name="T40" fmla="*/ 147 w 731"/>
                  <a:gd name="T41" fmla="*/ 527 h 737"/>
                  <a:gd name="T42" fmla="*/ 194 w 731"/>
                  <a:gd name="T43" fmla="*/ 537 h 737"/>
                  <a:gd name="T44" fmla="*/ 228 w 731"/>
                  <a:gd name="T45" fmla="*/ 566 h 737"/>
                  <a:gd name="T46" fmla="*/ 311 w 731"/>
                  <a:gd name="T47" fmla="*/ 521 h 737"/>
                  <a:gd name="T48" fmla="*/ 684 w 731"/>
                  <a:gd name="T49" fmla="*/ 737 h 737"/>
                  <a:gd name="T50" fmla="*/ 683 w 731"/>
                  <a:gd name="T51" fmla="*/ 708 h 737"/>
                  <a:gd name="T52" fmla="*/ 731 w 731"/>
                  <a:gd name="T53" fmla="*/ 707 h 737"/>
                  <a:gd name="T54" fmla="*/ 730 w 731"/>
                  <a:gd name="T55" fmla="*/ 599 h 737"/>
                  <a:gd name="T56" fmla="*/ 717 w 731"/>
                  <a:gd name="T57" fmla="*/ 201 h 737"/>
                  <a:gd name="T58" fmla="*/ 699 w 731"/>
                  <a:gd name="T59" fmla="*/ 163 h 737"/>
                  <a:gd name="T60" fmla="*/ 713 w 731"/>
                  <a:gd name="T61" fmla="*/ 135 h 737"/>
                  <a:gd name="T62" fmla="*/ 703 w 731"/>
                  <a:gd name="T63" fmla="*/ 115 h 737"/>
                  <a:gd name="T64" fmla="*/ 707 w 731"/>
                  <a:gd name="T65" fmla="*/ 94 h 737"/>
                  <a:gd name="T66" fmla="*/ 720 w 731"/>
                  <a:gd name="T67" fmla="*/ 81 h 737"/>
                  <a:gd name="T68" fmla="*/ 716 w 731"/>
                  <a:gd name="T69" fmla="*/ 63 h 737"/>
                  <a:gd name="T70" fmla="*/ 701 w 731"/>
                  <a:gd name="T71" fmla="*/ 68 h 737"/>
                  <a:gd name="T72" fmla="*/ 694 w 731"/>
                  <a:gd name="T73" fmla="*/ 59 h 737"/>
                  <a:gd name="T74" fmla="*/ 682 w 731"/>
                  <a:gd name="T75" fmla="*/ 67 h 737"/>
                  <a:gd name="T76" fmla="*/ 658 w 731"/>
                  <a:gd name="T77" fmla="*/ 50 h 737"/>
                  <a:gd name="T78" fmla="*/ 628 w 731"/>
                  <a:gd name="T79" fmla="*/ 49 h 737"/>
                  <a:gd name="T80" fmla="*/ 617 w 731"/>
                  <a:gd name="T81" fmla="*/ 28 h 737"/>
                  <a:gd name="T82" fmla="*/ 590 w 731"/>
                  <a:gd name="T83" fmla="*/ 23 h 737"/>
                  <a:gd name="T84" fmla="*/ 561 w 731"/>
                  <a:gd name="T85" fmla="*/ 15 h 737"/>
                  <a:gd name="T86" fmla="*/ 553 w 731"/>
                  <a:gd name="T87" fmla="*/ 23 h 737"/>
                  <a:gd name="T88" fmla="*/ 510 w 731"/>
                  <a:gd name="T89" fmla="*/ 31 h 737"/>
                  <a:gd name="T90" fmla="*/ 480 w 731"/>
                  <a:gd name="T91" fmla="*/ 70 h 737"/>
                  <a:gd name="T92" fmla="*/ 496 w 731"/>
                  <a:gd name="T93" fmla="*/ 114 h 737"/>
                  <a:gd name="T94" fmla="*/ 463 w 731"/>
                  <a:gd name="T95" fmla="*/ 154 h 737"/>
                  <a:gd name="T96" fmla="*/ 419 w 731"/>
                  <a:gd name="T97" fmla="*/ 144 h 737"/>
                  <a:gd name="T98" fmla="*/ 351 w 731"/>
                  <a:gd name="T99" fmla="*/ 105 h 737"/>
                  <a:gd name="T100" fmla="*/ 289 w 731"/>
                  <a:gd name="T101" fmla="*/ 97 h 737"/>
                  <a:gd name="T102" fmla="*/ 271 w 731"/>
                  <a:gd name="T103" fmla="*/ 53 h 737"/>
                  <a:gd name="T104" fmla="*/ 244 w 731"/>
                  <a:gd name="T105" fmla="*/ 40 h 737"/>
                  <a:gd name="T106" fmla="*/ 212 w 731"/>
                  <a:gd name="T107" fmla="*/ 21 h 737"/>
                  <a:gd name="T108" fmla="*/ 173 w 731"/>
                  <a:gd name="T109" fmla="*/ 20 h 737"/>
                  <a:gd name="T110" fmla="*/ 143 w 731"/>
                  <a:gd name="T111" fmla="*/ 24 h 737"/>
                  <a:gd name="T112" fmla="*/ 107 w 731"/>
                  <a:gd name="T113" fmla="*/ 3 h 737"/>
                  <a:gd name="T114" fmla="*/ 96 w 731"/>
                  <a:gd name="T115" fmla="*/ 0 h 737"/>
                  <a:gd name="T116" fmla="*/ 93 w 731"/>
                  <a:gd name="T117" fmla="*/ 27 h 737"/>
                  <a:gd name="T118" fmla="*/ 104 w 731"/>
                  <a:gd name="T119" fmla="*/ 37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1" h="737">
                    <a:moveTo>
                      <a:pt x="104" y="37"/>
                    </a:moveTo>
                    <a:cubicBezTo>
                      <a:pt x="100" y="45"/>
                      <a:pt x="75" y="49"/>
                      <a:pt x="69" y="55"/>
                    </a:cubicBezTo>
                    <a:cubicBezTo>
                      <a:pt x="63" y="61"/>
                      <a:pt x="50" y="78"/>
                      <a:pt x="50" y="78"/>
                    </a:cubicBezTo>
                    <a:cubicBezTo>
                      <a:pt x="50" y="78"/>
                      <a:pt x="37" y="83"/>
                      <a:pt x="35" y="89"/>
                    </a:cubicBezTo>
                    <a:cubicBezTo>
                      <a:pt x="33" y="95"/>
                      <a:pt x="43" y="115"/>
                      <a:pt x="44" y="127"/>
                    </a:cubicBezTo>
                    <a:cubicBezTo>
                      <a:pt x="45" y="139"/>
                      <a:pt x="25" y="153"/>
                      <a:pt x="25" y="153"/>
                    </a:cubicBezTo>
                    <a:cubicBezTo>
                      <a:pt x="25" y="153"/>
                      <a:pt x="0" y="161"/>
                      <a:pt x="1" y="167"/>
                    </a:cubicBezTo>
                    <a:cubicBezTo>
                      <a:pt x="2" y="173"/>
                      <a:pt x="29" y="224"/>
                      <a:pt x="30" y="234"/>
                    </a:cubicBezTo>
                    <a:cubicBezTo>
                      <a:pt x="31" y="244"/>
                      <a:pt x="22" y="274"/>
                      <a:pt x="22" y="274"/>
                    </a:cubicBezTo>
                    <a:cubicBezTo>
                      <a:pt x="28" y="288"/>
                      <a:pt x="28" y="288"/>
                      <a:pt x="28" y="288"/>
                    </a:cubicBezTo>
                    <a:cubicBezTo>
                      <a:pt x="19" y="301"/>
                      <a:pt x="19" y="301"/>
                      <a:pt x="19" y="301"/>
                    </a:cubicBezTo>
                    <a:cubicBezTo>
                      <a:pt x="24" y="337"/>
                      <a:pt x="24" y="337"/>
                      <a:pt x="24" y="337"/>
                    </a:cubicBezTo>
                    <a:cubicBezTo>
                      <a:pt x="24" y="337"/>
                      <a:pt x="28" y="343"/>
                      <a:pt x="28" y="355"/>
                    </a:cubicBezTo>
                    <a:cubicBezTo>
                      <a:pt x="28" y="367"/>
                      <a:pt x="2" y="369"/>
                      <a:pt x="1" y="375"/>
                    </a:cubicBezTo>
                    <a:cubicBezTo>
                      <a:pt x="0" y="381"/>
                      <a:pt x="27" y="417"/>
                      <a:pt x="32" y="425"/>
                    </a:cubicBezTo>
                    <a:cubicBezTo>
                      <a:pt x="37" y="433"/>
                      <a:pt x="32" y="443"/>
                      <a:pt x="32" y="450"/>
                    </a:cubicBezTo>
                    <a:cubicBezTo>
                      <a:pt x="32" y="457"/>
                      <a:pt x="44" y="468"/>
                      <a:pt x="48" y="470"/>
                    </a:cubicBezTo>
                    <a:cubicBezTo>
                      <a:pt x="52" y="472"/>
                      <a:pt x="57" y="467"/>
                      <a:pt x="63" y="464"/>
                    </a:cubicBezTo>
                    <a:cubicBezTo>
                      <a:pt x="69" y="461"/>
                      <a:pt x="97" y="474"/>
                      <a:pt x="102" y="477"/>
                    </a:cubicBezTo>
                    <a:cubicBezTo>
                      <a:pt x="107" y="480"/>
                      <a:pt x="122" y="521"/>
                      <a:pt x="122" y="521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7" y="527"/>
                      <a:pt x="187" y="535"/>
                      <a:pt x="194" y="537"/>
                    </a:cubicBezTo>
                    <a:cubicBezTo>
                      <a:pt x="201" y="539"/>
                      <a:pt x="217" y="567"/>
                      <a:pt x="228" y="566"/>
                    </a:cubicBezTo>
                    <a:cubicBezTo>
                      <a:pt x="239" y="565"/>
                      <a:pt x="311" y="521"/>
                      <a:pt x="311" y="521"/>
                    </a:cubicBezTo>
                    <a:cubicBezTo>
                      <a:pt x="684" y="737"/>
                      <a:pt x="684" y="737"/>
                      <a:pt x="684" y="737"/>
                    </a:cubicBezTo>
                    <a:cubicBezTo>
                      <a:pt x="683" y="708"/>
                      <a:pt x="683" y="708"/>
                      <a:pt x="683" y="708"/>
                    </a:cubicBezTo>
                    <a:cubicBezTo>
                      <a:pt x="731" y="707"/>
                      <a:pt x="731" y="707"/>
                      <a:pt x="731" y="707"/>
                    </a:cubicBezTo>
                    <a:cubicBezTo>
                      <a:pt x="730" y="599"/>
                      <a:pt x="730" y="599"/>
                      <a:pt x="730" y="599"/>
                    </a:cubicBezTo>
                    <a:cubicBezTo>
                      <a:pt x="730" y="599"/>
                      <a:pt x="717" y="214"/>
                      <a:pt x="717" y="201"/>
                    </a:cubicBezTo>
                    <a:cubicBezTo>
                      <a:pt x="717" y="188"/>
                      <a:pt x="702" y="170"/>
                      <a:pt x="699" y="163"/>
                    </a:cubicBezTo>
                    <a:cubicBezTo>
                      <a:pt x="696" y="156"/>
                      <a:pt x="710" y="144"/>
                      <a:pt x="713" y="135"/>
                    </a:cubicBezTo>
                    <a:cubicBezTo>
                      <a:pt x="716" y="126"/>
                      <a:pt x="704" y="119"/>
                      <a:pt x="703" y="115"/>
                    </a:cubicBezTo>
                    <a:cubicBezTo>
                      <a:pt x="702" y="111"/>
                      <a:pt x="702" y="97"/>
                      <a:pt x="707" y="94"/>
                    </a:cubicBezTo>
                    <a:cubicBezTo>
                      <a:pt x="711" y="92"/>
                      <a:pt x="717" y="85"/>
                      <a:pt x="720" y="81"/>
                    </a:cubicBezTo>
                    <a:cubicBezTo>
                      <a:pt x="714" y="72"/>
                      <a:pt x="716" y="63"/>
                      <a:pt x="716" y="63"/>
                    </a:cubicBezTo>
                    <a:cubicBezTo>
                      <a:pt x="701" y="68"/>
                      <a:pt x="701" y="68"/>
                      <a:pt x="701" y="68"/>
                    </a:cubicBezTo>
                    <a:cubicBezTo>
                      <a:pt x="694" y="59"/>
                      <a:pt x="694" y="59"/>
                      <a:pt x="694" y="59"/>
                    </a:cubicBezTo>
                    <a:cubicBezTo>
                      <a:pt x="694" y="59"/>
                      <a:pt x="689" y="67"/>
                      <a:pt x="682" y="67"/>
                    </a:cubicBezTo>
                    <a:cubicBezTo>
                      <a:pt x="675" y="67"/>
                      <a:pt x="667" y="50"/>
                      <a:pt x="658" y="50"/>
                    </a:cubicBezTo>
                    <a:cubicBezTo>
                      <a:pt x="649" y="50"/>
                      <a:pt x="639" y="57"/>
                      <a:pt x="628" y="49"/>
                    </a:cubicBezTo>
                    <a:cubicBezTo>
                      <a:pt x="617" y="41"/>
                      <a:pt x="626" y="32"/>
                      <a:pt x="617" y="28"/>
                    </a:cubicBezTo>
                    <a:cubicBezTo>
                      <a:pt x="608" y="24"/>
                      <a:pt x="590" y="23"/>
                      <a:pt x="590" y="23"/>
                    </a:cubicBezTo>
                    <a:cubicBezTo>
                      <a:pt x="590" y="23"/>
                      <a:pt x="569" y="15"/>
                      <a:pt x="561" y="15"/>
                    </a:cubicBezTo>
                    <a:cubicBezTo>
                      <a:pt x="553" y="15"/>
                      <a:pt x="553" y="23"/>
                      <a:pt x="553" y="23"/>
                    </a:cubicBezTo>
                    <a:cubicBezTo>
                      <a:pt x="553" y="23"/>
                      <a:pt x="523" y="21"/>
                      <a:pt x="510" y="31"/>
                    </a:cubicBezTo>
                    <a:cubicBezTo>
                      <a:pt x="497" y="41"/>
                      <a:pt x="480" y="54"/>
                      <a:pt x="480" y="70"/>
                    </a:cubicBezTo>
                    <a:cubicBezTo>
                      <a:pt x="480" y="86"/>
                      <a:pt x="496" y="105"/>
                      <a:pt x="496" y="114"/>
                    </a:cubicBezTo>
                    <a:cubicBezTo>
                      <a:pt x="496" y="123"/>
                      <a:pt x="475" y="152"/>
                      <a:pt x="463" y="154"/>
                    </a:cubicBezTo>
                    <a:cubicBezTo>
                      <a:pt x="451" y="156"/>
                      <a:pt x="433" y="159"/>
                      <a:pt x="419" y="144"/>
                    </a:cubicBezTo>
                    <a:cubicBezTo>
                      <a:pt x="405" y="129"/>
                      <a:pt x="366" y="106"/>
                      <a:pt x="351" y="105"/>
                    </a:cubicBezTo>
                    <a:cubicBezTo>
                      <a:pt x="336" y="104"/>
                      <a:pt x="302" y="113"/>
                      <a:pt x="289" y="97"/>
                    </a:cubicBezTo>
                    <a:cubicBezTo>
                      <a:pt x="276" y="81"/>
                      <a:pt x="280" y="69"/>
                      <a:pt x="271" y="53"/>
                    </a:cubicBezTo>
                    <a:cubicBezTo>
                      <a:pt x="262" y="37"/>
                      <a:pt x="244" y="40"/>
                      <a:pt x="244" y="40"/>
                    </a:cubicBezTo>
                    <a:cubicBezTo>
                      <a:pt x="244" y="40"/>
                      <a:pt x="220" y="22"/>
                      <a:pt x="212" y="21"/>
                    </a:cubicBezTo>
                    <a:cubicBezTo>
                      <a:pt x="204" y="20"/>
                      <a:pt x="180" y="19"/>
                      <a:pt x="173" y="20"/>
                    </a:cubicBezTo>
                    <a:cubicBezTo>
                      <a:pt x="166" y="21"/>
                      <a:pt x="154" y="28"/>
                      <a:pt x="143" y="24"/>
                    </a:cubicBezTo>
                    <a:cubicBezTo>
                      <a:pt x="132" y="20"/>
                      <a:pt x="112" y="4"/>
                      <a:pt x="107" y="3"/>
                    </a:cubicBezTo>
                    <a:cubicBezTo>
                      <a:pt x="104" y="2"/>
                      <a:pt x="100" y="1"/>
                      <a:pt x="96" y="0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108" y="29"/>
                      <a:pt x="104" y="37"/>
                    </a:cubicBezTo>
                    <a:close/>
                  </a:path>
                </a:pathLst>
              </a:custGeom>
              <a:solidFill>
                <a:schemeClr val="bg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0" name="Freeform 126">
                <a:extLst>
                  <a:ext uri="{FF2B5EF4-FFF2-40B4-BE49-F238E27FC236}">
                    <a16:creationId xmlns:a16="http://schemas.microsoft.com/office/drawing/2014/main" id="{748CE6AC-BD40-4440-B307-96E42B2DC21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548188" y="4105275"/>
                <a:ext cx="334962" cy="411163"/>
              </a:xfrm>
              <a:custGeom>
                <a:avLst/>
                <a:gdLst>
                  <a:gd name="T0" fmla="*/ 32 w 597"/>
                  <a:gd name="T1" fmla="*/ 79 h 735"/>
                  <a:gd name="T2" fmla="*/ 41 w 597"/>
                  <a:gd name="T3" fmla="*/ 42 h 735"/>
                  <a:gd name="T4" fmla="*/ 68 w 597"/>
                  <a:gd name="T5" fmla="*/ 17 h 735"/>
                  <a:gd name="T6" fmla="*/ 38 w 597"/>
                  <a:gd name="T7" fmla="*/ 15 h 735"/>
                  <a:gd name="T8" fmla="*/ 27 w 597"/>
                  <a:gd name="T9" fmla="*/ 29 h 735"/>
                  <a:gd name="T10" fmla="*/ 26 w 597"/>
                  <a:gd name="T11" fmla="*/ 39 h 735"/>
                  <a:gd name="T12" fmla="*/ 583 w 597"/>
                  <a:gd name="T13" fmla="*/ 362 h 735"/>
                  <a:gd name="T14" fmla="*/ 558 w 597"/>
                  <a:gd name="T15" fmla="*/ 357 h 735"/>
                  <a:gd name="T16" fmla="*/ 535 w 597"/>
                  <a:gd name="T17" fmla="*/ 367 h 735"/>
                  <a:gd name="T18" fmla="*/ 511 w 597"/>
                  <a:gd name="T19" fmla="*/ 375 h 735"/>
                  <a:gd name="T20" fmla="*/ 503 w 597"/>
                  <a:gd name="T21" fmla="*/ 346 h 735"/>
                  <a:gd name="T22" fmla="*/ 496 w 597"/>
                  <a:gd name="T23" fmla="*/ 299 h 735"/>
                  <a:gd name="T24" fmla="*/ 488 w 597"/>
                  <a:gd name="T25" fmla="*/ 256 h 735"/>
                  <a:gd name="T26" fmla="*/ 493 w 597"/>
                  <a:gd name="T27" fmla="*/ 224 h 735"/>
                  <a:gd name="T28" fmla="*/ 477 w 597"/>
                  <a:gd name="T29" fmla="*/ 190 h 735"/>
                  <a:gd name="T30" fmla="*/ 484 w 597"/>
                  <a:gd name="T31" fmla="*/ 162 h 735"/>
                  <a:gd name="T32" fmla="*/ 423 w 597"/>
                  <a:gd name="T33" fmla="*/ 155 h 735"/>
                  <a:gd name="T34" fmla="*/ 409 w 597"/>
                  <a:gd name="T35" fmla="*/ 148 h 735"/>
                  <a:gd name="T36" fmla="*/ 381 w 597"/>
                  <a:gd name="T37" fmla="*/ 170 h 735"/>
                  <a:gd name="T38" fmla="*/ 369 w 597"/>
                  <a:gd name="T39" fmla="*/ 197 h 735"/>
                  <a:gd name="T40" fmla="*/ 335 w 597"/>
                  <a:gd name="T41" fmla="*/ 195 h 735"/>
                  <a:gd name="T42" fmla="*/ 313 w 597"/>
                  <a:gd name="T43" fmla="*/ 201 h 735"/>
                  <a:gd name="T44" fmla="*/ 302 w 597"/>
                  <a:gd name="T45" fmla="*/ 203 h 735"/>
                  <a:gd name="T46" fmla="*/ 278 w 597"/>
                  <a:gd name="T47" fmla="*/ 194 h 735"/>
                  <a:gd name="T48" fmla="*/ 265 w 597"/>
                  <a:gd name="T49" fmla="*/ 172 h 735"/>
                  <a:gd name="T50" fmla="*/ 255 w 597"/>
                  <a:gd name="T51" fmla="*/ 141 h 735"/>
                  <a:gd name="T52" fmla="*/ 243 w 597"/>
                  <a:gd name="T53" fmla="*/ 98 h 735"/>
                  <a:gd name="T54" fmla="*/ 209 w 597"/>
                  <a:gd name="T55" fmla="*/ 84 h 735"/>
                  <a:gd name="T56" fmla="*/ 185 w 597"/>
                  <a:gd name="T57" fmla="*/ 86 h 735"/>
                  <a:gd name="T58" fmla="*/ 155 w 597"/>
                  <a:gd name="T59" fmla="*/ 84 h 735"/>
                  <a:gd name="T60" fmla="*/ 112 w 597"/>
                  <a:gd name="T61" fmla="*/ 82 h 735"/>
                  <a:gd name="T62" fmla="*/ 89 w 597"/>
                  <a:gd name="T63" fmla="*/ 84 h 735"/>
                  <a:gd name="T64" fmla="*/ 67 w 597"/>
                  <a:gd name="T65" fmla="*/ 84 h 735"/>
                  <a:gd name="T66" fmla="*/ 43 w 597"/>
                  <a:gd name="T67" fmla="*/ 97 h 735"/>
                  <a:gd name="T68" fmla="*/ 48 w 597"/>
                  <a:gd name="T69" fmla="*/ 128 h 735"/>
                  <a:gd name="T70" fmla="*/ 56 w 597"/>
                  <a:gd name="T71" fmla="*/ 157 h 735"/>
                  <a:gd name="T72" fmla="*/ 69 w 597"/>
                  <a:gd name="T73" fmla="*/ 254 h 735"/>
                  <a:gd name="T74" fmla="*/ 75 w 597"/>
                  <a:gd name="T75" fmla="*/ 270 h 735"/>
                  <a:gd name="T76" fmla="*/ 108 w 597"/>
                  <a:gd name="T77" fmla="*/ 388 h 735"/>
                  <a:gd name="T78" fmla="*/ 93 w 597"/>
                  <a:gd name="T79" fmla="*/ 442 h 735"/>
                  <a:gd name="T80" fmla="*/ 66 w 597"/>
                  <a:gd name="T81" fmla="*/ 460 h 735"/>
                  <a:gd name="T82" fmla="*/ 44 w 597"/>
                  <a:gd name="T83" fmla="*/ 484 h 735"/>
                  <a:gd name="T84" fmla="*/ 34 w 597"/>
                  <a:gd name="T85" fmla="*/ 524 h 735"/>
                  <a:gd name="T86" fmla="*/ 21 w 597"/>
                  <a:gd name="T87" fmla="*/ 579 h 735"/>
                  <a:gd name="T88" fmla="*/ 6 w 597"/>
                  <a:gd name="T89" fmla="*/ 618 h 735"/>
                  <a:gd name="T90" fmla="*/ 13 w 597"/>
                  <a:gd name="T91" fmla="*/ 654 h 735"/>
                  <a:gd name="T92" fmla="*/ 3 w 597"/>
                  <a:gd name="T93" fmla="*/ 696 h 735"/>
                  <a:gd name="T94" fmla="*/ 24 w 597"/>
                  <a:gd name="T95" fmla="*/ 691 h 735"/>
                  <a:gd name="T96" fmla="*/ 50 w 597"/>
                  <a:gd name="T97" fmla="*/ 695 h 735"/>
                  <a:gd name="T98" fmla="*/ 81 w 597"/>
                  <a:gd name="T99" fmla="*/ 681 h 735"/>
                  <a:gd name="T100" fmla="*/ 322 w 597"/>
                  <a:gd name="T101" fmla="*/ 703 h 735"/>
                  <a:gd name="T102" fmla="*/ 361 w 597"/>
                  <a:gd name="T103" fmla="*/ 724 h 735"/>
                  <a:gd name="T104" fmla="*/ 411 w 597"/>
                  <a:gd name="T105" fmla="*/ 729 h 735"/>
                  <a:gd name="T106" fmla="*/ 463 w 597"/>
                  <a:gd name="T107" fmla="*/ 735 h 735"/>
                  <a:gd name="T108" fmla="*/ 493 w 597"/>
                  <a:gd name="T109" fmla="*/ 657 h 735"/>
                  <a:gd name="T110" fmla="*/ 487 w 597"/>
                  <a:gd name="T111" fmla="*/ 635 h 735"/>
                  <a:gd name="T112" fmla="*/ 571 w 597"/>
                  <a:gd name="T113" fmla="*/ 470 h 735"/>
                  <a:gd name="T114" fmla="*/ 580 w 597"/>
                  <a:gd name="T115" fmla="*/ 440 h 735"/>
                  <a:gd name="T116" fmla="*/ 585 w 597"/>
                  <a:gd name="T117" fmla="*/ 426 h 735"/>
                  <a:gd name="T118" fmla="*/ 594 w 597"/>
                  <a:gd name="T119" fmla="*/ 38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7" h="735">
                    <a:moveTo>
                      <a:pt x="30" y="77"/>
                    </a:moveTo>
                    <a:cubicBezTo>
                      <a:pt x="30" y="77"/>
                      <a:pt x="31" y="78"/>
                      <a:pt x="32" y="79"/>
                    </a:cubicBezTo>
                    <a:cubicBezTo>
                      <a:pt x="37" y="76"/>
                      <a:pt x="42" y="74"/>
                      <a:pt x="45" y="72"/>
                    </a:cubicBezTo>
                    <a:cubicBezTo>
                      <a:pt x="53" y="68"/>
                      <a:pt x="41" y="42"/>
                      <a:pt x="41" y="42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6" y="0"/>
                      <a:pt x="59" y="1"/>
                    </a:cubicBezTo>
                    <a:cubicBezTo>
                      <a:pt x="52" y="2"/>
                      <a:pt x="38" y="15"/>
                      <a:pt x="38" y="1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6" y="39"/>
                      <a:pt x="26" y="39"/>
                      <a:pt x="26" y="39"/>
                    </a:cubicBezTo>
                    <a:lnTo>
                      <a:pt x="30" y="77"/>
                    </a:lnTo>
                    <a:close/>
                    <a:moveTo>
                      <a:pt x="583" y="362"/>
                    </a:moveTo>
                    <a:cubicBezTo>
                      <a:pt x="569" y="364"/>
                      <a:pt x="569" y="364"/>
                      <a:pt x="569" y="364"/>
                    </a:cubicBezTo>
                    <a:cubicBezTo>
                      <a:pt x="569" y="364"/>
                      <a:pt x="565" y="357"/>
                      <a:pt x="558" y="357"/>
                    </a:cubicBezTo>
                    <a:cubicBezTo>
                      <a:pt x="551" y="357"/>
                      <a:pt x="551" y="362"/>
                      <a:pt x="551" y="362"/>
                    </a:cubicBezTo>
                    <a:cubicBezTo>
                      <a:pt x="535" y="367"/>
                      <a:pt x="535" y="367"/>
                      <a:pt x="535" y="367"/>
                    </a:cubicBezTo>
                    <a:cubicBezTo>
                      <a:pt x="517" y="363"/>
                      <a:pt x="517" y="363"/>
                      <a:pt x="517" y="363"/>
                    </a:cubicBezTo>
                    <a:cubicBezTo>
                      <a:pt x="511" y="375"/>
                      <a:pt x="511" y="375"/>
                      <a:pt x="511" y="375"/>
                    </a:cubicBezTo>
                    <a:cubicBezTo>
                      <a:pt x="511" y="375"/>
                      <a:pt x="503" y="373"/>
                      <a:pt x="500" y="369"/>
                    </a:cubicBezTo>
                    <a:cubicBezTo>
                      <a:pt x="497" y="365"/>
                      <a:pt x="500" y="353"/>
                      <a:pt x="503" y="346"/>
                    </a:cubicBezTo>
                    <a:cubicBezTo>
                      <a:pt x="506" y="339"/>
                      <a:pt x="507" y="324"/>
                      <a:pt x="507" y="324"/>
                    </a:cubicBezTo>
                    <a:cubicBezTo>
                      <a:pt x="507" y="324"/>
                      <a:pt x="503" y="306"/>
                      <a:pt x="496" y="299"/>
                    </a:cubicBezTo>
                    <a:cubicBezTo>
                      <a:pt x="489" y="292"/>
                      <a:pt x="483" y="284"/>
                      <a:pt x="483" y="276"/>
                    </a:cubicBezTo>
                    <a:cubicBezTo>
                      <a:pt x="483" y="268"/>
                      <a:pt x="488" y="256"/>
                      <a:pt x="488" y="256"/>
                    </a:cubicBezTo>
                    <a:cubicBezTo>
                      <a:pt x="485" y="240"/>
                      <a:pt x="485" y="240"/>
                      <a:pt x="485" y="240"/>
                    </a:cubicBezTo>
                    <a:cubicBezTo>
                      <a:pt x="485" y="240"/>
                      <a:pt x="493" y="231"/>
                      <a:pt x="493" y="224"/>
                    </a:cubicBezTo>
                    <a:cubicBezTo>
                      <a:pt x="493" y="217"/>
                      <a:pt x="480" y="204"/>
                      <a:pt x="480" y="204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84" y="180"/>
                      <a:pt x="484" y="180"/>
                      <a:pt x="484" y="180"/>
                    </a:cubicBezTo>
                    <a:cubicBezTo>
                      <a:pt x="484" y="162"/>
                      <a:pt x="484" y="162"/>
                      <a:pt x="484" y="162"/>
                    </a:cubicBezTo>
                    <a:cubicBezTo>
                      <a:pt x="424" y="163"/>
                      <a:pt x="424" y="163"/>
                      <a:pt x="424" y="163"/>
                    </a:cubicBezTo>
                    <a:cubicBezTo>
                      <a:pt x="423" y="155"/>
                      <a:pt x="423" y="155"/>
                      <a:pt x="423" y="155"/>
                    </a:cubicBezTo>
                    <a:cubicBezTo>
                      <a:pt x="423" y="155"/>
                      <a:pt x="427" y="146"/>
                      <a:pt x="418" y="143"/>
                    </a:cubicBezTo>
                    <a:cubicBezTo>
                      <a:pt x="409" y="140"/>
                      <a:pt x="409" y="148"/>
                      <a:pt x="409" y="148"/>
                    </a:cubicBezTo>
                    <a:cubicBezTo>
                      <a:pt x="409" y="148"/>
                      <a:pt x="380" y="145"/>
                      <a:pt x="375" y="149"/>
                    </a:cubicBezTo>
                    <a:cubicBezTo>
                      <a:pt x="370" y="153"/>
                      <a:pt x="381" y="165"/>
                      <a:pt x="381" y="170"/>
                    </a:cubicBezTo>
                    <a:cubicBezTo>
                      <a:pt x="381" y="175"/>
                      <a:pt x="374" y="175"/>
                      <a:pt x="371" y="179"/>
                    </a:cubicBezTo>
                    <a:cubicBezTo>
                      <a:pt x="368" y="183"/>
                      <a:pt x="369" y="197"/>
                      <a:pt x="369" y="197"/>
                    </a:cubicBezTo>
                    <a:cubicBezTo>
                      <a:pt x="339" y="200"/>
                      <a:pt x="339" y="200"/>
                      <a:pt x="339" y="200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13" y="201"/>
                      <a:pt x="313" y="201"/>
                      <a:pt x="313" y="201"/>
                    </a:cubicBezTo>
                    <a:cubicBezTo>
                      <a:pt x="309" y="208"/>
                      <a:pt x="309" y="208"/>
                      <a:pt x="309" y="208"/>
                    </a:cubicBezTo>
                    <a:cubicBezTo>
                      <a:pt x="302" y="203"/>
                      <a:pt x="302" y="203"/>
                      <a:pt x="302" y="203"/>
                    </a:cubicBezTo>
                    <a:cubicBezTo>
                      <a:pt x="281" y="204"/>
                      <a:pt x="281" y="204"/>
                      <a:pt x="281" y="204"/>
                    </a:cubicBezTo>
                    <a:cubicBezTo>
                      <a:pt x="278" y="194"/>
                      <a:pt x="278" y="194"/>
                      <a:pt x="278" y="194"/>
                    </a:cubicBezTo>
                    <a:cubicBezTo>
                      <a:pt x="272" y="186"/>
                      <a:pt x="272" y="186"/>
                      <a:pt x="272" y="186"/>
                    </a:cubicBezTo>
                    <a:cubicBezTo>
                      <a:pt x="272" y="186"/>
                      <a:pt x="270" y="178"/>
                      <a:pt x="265" y="172"/>
                    </a:cubicBezTo>
                    <a:cubicBezTo>
                      <a:pt x="260" y="166"/>
                      <a:pt x="254" y="163"/>
                      <a:pt x="254" y="163"/>
                    </a:cubicBezTo>
                    <a:cubicBezTo>
                      <a:pt x="254" y="163"/>
                      <a:pt x="256" y="147"/>
                      <a:pt x="255" y="141"/>
                    </a:cubicBezTo>
                    <a:cubicBezTo>
                      <a:pt x="254" y="135"/>
                      <a:pt x="244" y="128"/>
                      <a:pt x="244" y="128"/>
                    </a:cubicBezTo>
                    <a:cubicBezTo>
                      <a:pt x="243" y="98"/>
                      <a:pt x="243" y="98"/>
                      <a:pt x="243" y="98"/>
                    </a:cubicBezTo>
                    <a:cubicBezTo>
                      <a:pt x="243" y="98"/>
                      <a:pt x="237" y="94"/>
                      <a:pt x="232" y="85"/>
                    </a:cubicBezTo>
                    <a:cubicBezTo>
                      <a:pt x="227" y="76"/>
                      <a:pt x="209" y="84"/>
                      <a:pt x="209" y="84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85" y="86"/>
                      <a:pt x="178" y="86"/>
                      <a:pt x="173" y="86"/>
                    </a:cubicBezTo>
                    <a:cubicBezTo>
                      <a:pt x="168" y="86"/>
                      <a:pt x="155" y="84"/>
                      <a:pt x="155" y="84"/>
                    </a:cubicBezTo>
                    <a:cubicBezTo>
                      <a:pt x="155" y="84"/>
                      <a:pt x="137" y="87"/>
                      <a:pt x="130" y="88"/>
                    </a:cubicBezTo>
                    <a:cubicBezTo>
                      <a:pt x="123" y="89"/>
                      <a:pt x="112" y="82"/>
                      <a:pt x="112" y="8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84" y="86"/>
                      <a:pt x="84" y="86"/>
                      <a:pt x="84" y="86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5"/>
                      <a:pt x="44" y="96"/>
                      <a:pt x="43" y="97"/>
                    </a:cubicBezTo>
                    <a:cubicBezTo>
                      <a:pt x="37" y="101"/>
                      <a:pt x="32" y="102"/>
                      <a:pt x="32" y="102"/>
                    </a:cubicBezTo>
                    <a:cubicBezTo>
                      <a:pt x="32" y="102"/>
                      <a:pt x="45" y="121"/>
                      <a:pt x="48" y="128"/>
                    </a:cubicBezTo>
                    <a:cubicBezTo>
                      <a:pt x="51" y="135"/>
                      <a:pt x="60" y="138"/>
                      <a:pt x="60" y="138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7"/>
                      <a:pt x="88" y="194"/>
                      <a:pt x="85" y="221"/>
                    </a:cubicBezTo>
                    <a:cubicBezTo>
                      <a:pt x="82" y="248"/>
                      <a:pt x="69" y="254"/>
                      <a:pt x="69" y="254"/>
                    </a:cubicBezTo>
                    <a:cubicBezTo>
                      <a:pt x="68" y="271"/>
                      <a:pt x="68" y="271"/>
                      <a:pt x="68" y="271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75" y="270"/>
                      <a:pt x="71" y="293"/>
                      <a:pt x="85" y="314"/>
                    </a:cubicBezTo>
                    <a:cubicBezTo>
                      <a:pt x="99" y="335"/>
                      <a:pt x="111" y="373"/>
                      <a:pt x="108" y="388"/>
                    </a:cubicBezTo>
                    <a:cubicBezTo>
                      <a:pt x="105" y="403"/>
                      <a:pt x="94" y="420"/>
                      <a:pt x="94" y="420"/>
                    </a:cubicBezTo>
                    <a:cubicBezTo>
                      <a:pt x="94" y="420"/>
                      <a:pt x="101" y="436"/>
                      <a:pt x="93" y="442"/>
                    </a:cubicBezTo>
                    <a:cubicBezTo>
                      <a:pt x="85" y="448"/>
                      <a:pt x="72" y="446"/>
                      <a:pt x="72" y="446"/>
                    </a:cubicBezTo>
                    <a:cubicBezTo>
                      <a:pt x="66" y="460"/>
                      <a:pt x="66" y="460"/>
                      <a:pt x="66" y="460"/>
                    </a:cubicBezTo>
                    <a:cubicBezTo>
                      <a:pt x="68" y="475"/>
                      <a:pt x="68" y="475"/>
                      <a:pt x="68" y="475"/>
                    </a:cubicBezTo>
                    <a:cubicBezTo>
                      <a:pt x="68" y="475"/>
                      <a:pt x="43" y="472"/>
                      <a:pt x="44" y="484"/>
                    </a:cubicBezTo>
                    <a:cubicBezTo>
                      <a:pt x="45" y="496"/>
                      <a:pt x="41" y="514"/>
                      <a:pt x="41" y="514"/>
                    </a:cubicBezTo>
                    <a:cubicBezTo>
                      <a:pt x="34" y="524"/>
                      <a:pt x="34" y="524"/>
                      <a:pt x="34" y="524"/>
                    </a:cubicBezTo>
                    <a:cubicBezTo>
                      <a:pt x="34" y="524"/>
                      <a:pt x="38" y="556"/>
                      <a:pt x="35" y="566"/>
                    </a:cubicBezTo>
                    <a:cubicBezTo>
                      <a:pt x="32" y="576"/>
                      <a:pt x="21" y="579"/>
                      <a:pt x="21" y="579"/>
                    </a:cubicBezTo>
                    <a:cubicBezTo>
                      <a:pt x="21" y="606"/>
                      <a:pt x="21" y="606"/>
                      <a:pt x="21" y="606"/>
                    </a:cubicBezTo>
                    <a:cubicBezTo>
                      <a:pt x="6" y="618"/>
                      <a:pt x="6" y="618"/>
                      <a:pt x="6" y="618"/>
                    </a:cubicBezTo>
                    <a:cubicBezTo>
                      <a:pt x="6" y="645"/>
                      <a:pt x="6" y="645"/>
                      <a:pt x="6" y="645"/>
                    </a:cubicBezTo>
                    <a:cubicBezTo>
                      <a:pt x="13" y="654"/>
                      <a:pt x="13" y="654"/>
                      <a:pt x="13" y="654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3" y="696"/>
                      <a:pt x="3" y="696"/>
                      <a:pt x="3" y="696"/>
                    </a:cubicBezTo>
                    <a:cubicBezTo>
                      <a:pt x="13" y="695"/>
                      <a:pt x="13" y="695"/>
                      <a:pt x="13" y="695"/>
                    </a:cubicBezTo>
                    <a:cubicBezTo>
                      <a:pt x="24" y="691"/>
                      <a:pt x="24" y="691"/>
                      <a:pt x="24" y="691"/>
                    </a:cubicBezTo>
                    <a:cubicBezTo>
                      <a:pt x="31" y="696"/>
                      <a:pt x="31" y="696"/>
                      <a:pt x="31" y="696"/>
                    </a:cubicBezTo>
                    <a:cubicBezTo>
                      <a:pt x="31" y="696"/>
                      <a:pt x="43" y="696"/>
                      <a:pt x="50" y="695"/>
                    </a:cubicBezTo>
                    <a:cubicBezTo>
                      <a:pt x="57" y="694"/>
                      <a:pt x="61" y="680"/>
                      <a:pt x="61" y="680"/>
                    </a:cubicBezTo>
                    <a:cubicBezTo>
                      <a:pt x="61" y="680"/>
                      <a:pt x="82" y="682"/>
                      <a:pt x="81" y="681"/>
                    </a:cubicBezTo>
                    <a:cubicBezTo>
                      <a:pt x="85" y="692"/>
                      <a:pt x="119" y="705"/>
                      <a:pt x="119" y="705"/>
                    </a:cubicBezTo>
                    <a:cubicBezTo>
                      <a:pt x="322" y="703"/>
                      <a:pt x="322" y="703"/>
                      <a:pt x="322" y="703"/>
                    </a:cubicBezTo>
                    <a:cubicBezTo>
                      <a:pt x="322" y="703"/>
                      <a:pt x="331" y="722"/>
                      <a:pt x="338" y="724"/>
                    </a:cubicBezTo>
                    <a:cubicBezTo>
                      <a:pt x="345" y="726"/>
                      <a:pt x="361" y="724"/>
                      <a:pt x="361" y="724"/>
                    </a:cubicBezTo>
                    <a:cubicBezTo>
                      <a:pt x="365" y="730"/>
                      <a:pt x="365" y="730"/>
                      <a:pt x="365" y="730"/>
                    </a:cubicBezTo>
                    <a:cubicBezTo>
                      <a:pt x="411" y="729"/>
                      <a:pt x="411" y="729"/>
                      <a:pt x="411" y="729"/>
                    </a:cubicBezTo>
                    <a:cubicBezTo>
                      <a:pt x="417" y="735"/>
                      <a:pt x="417" y="735"/>
                      <a:pt x="417" y="735"/>
                    </a:cubicBezTo>
                    <a:cubicBezTo>
                      <a:pt x="417" y="735"/>
                      <a:pt x="435" y="735"/>
                      <a:pt x="463" y="735"/>
                    </a:cubicBezTo>
                    <a:cubicBezTo>
                      <a:pt x="491" y="735"/>
                      <a:pt x="551" y="715"/>
                      <a:pt x="551" y="715"/>
                    </a:cubicBezTo>
                    <a:cubicBezTo>
                      <a:pt x="493" y="657"/>
                      <a:pt x="493" y="657"/>
                      <a:pt x="493" y="657"/>
                    </a:cubicBezTo>
                    <a:cubicBezTo>
                      <a:pt x="493" y="645"/>
                      <a:pt x="493" y="645"/>
                      <a:pt x="493" y="645"/>
                    </a:cubicBezTo>
                    <a:cubicBezTo>
                      <a:pt x="487" y="635"/>
                      <a:pt x="487" y="635"/>
                      <a:pt x="487" y="635"/>
                    </a:cubicBezTo>
                    <a:cubicBezTo>
                      <a:pt x="488" y="468"/>
                      <a:pt x="488" y="468"/>
                      <a:pt x="488" y="468"/>
                    </a:cubicBezTo>
                    <a:cubicBezTo>
                      <a:pt x="571" y="470"/>
                      <a:pt x="571" y="470"/>
                      <a:pt x="571" y="470"/>
                    </a:cubicBezTo>
                    <a:cubicBezTo>
                      <a:pt x="571" y="470"/>
                      <a:pt x="582" y="470"/>
                      <a:pt x="584" y="463"/>
                    </a:cubicBezTo>
                    <a:cubicBezTo>
                      <a:pt x="586" y="456"/>
                      <a:pt x="580" y="440"/>
                      <a:pt x="580" y="440"/>
                    </a:cubicBezTo>
                    <a:cubicBezTo>
                      <a:pt x="593" y="437"/>
                      <a:pt x="593" y="437"/>
                      <a:pt x="593" y="437"/>
                    </a:cubicBezTo>
                    <a:cubicBezTo>
                      <a:pt x="585" y="426"/>
                      <a:pt x="585" y="426"/>
                      <a:pt x="585" y="426"/>
                    </a:cubicBezTo>
                    <a:cubicBezTo>
                      <a:pt x="583" y="391"/>
                      <a:pt x="583" y="391"/>
                      <a:pt x="583" y="391"/>
                    </a:cubicBezTo>
                    <a:cubicBezTo>
                      <a:pt x="583" y="391"/>
                      <a:pt x="591" y="389"/>
                      <a:pt x="594" y="386"/>
                    </a:cubicBezTo>
                    <a:cubicBezTo>
                      <a:pt x="597" y="383"/>
                      <a:pt x="583" y="362"/>
                      <a:pt x="583" y="3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1" name="Freeform 127">
                <a:extLst>
                  <a:ext uri="{FF2B5EF4-FFF2-40B4-BE49-F238E27FC236}">
                    <a16:creationId xmlns:a16="http://schemas.microsoft.com/office/drawing/2014/main" id="{BBC010F2-3969-4784-8A9B-A87E664706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03800" y="4006850"/>
                <a:ext cx="58737" cy="55563"/>
              </a:xfrm>
              <a:custGeom>
                <a:avLst/>
                <a:gdLst>
                  <a:gd name="T0" fmla="*/ 35 w 104"/>
                  <a:gd name="T1" fmla="*/ 98 h 98"/>
                  <a:gd name="T2" fmla="*/ 52 w 104"/>
                  <a:gd name="T3" fmla="*/ 91 h 98"/>
                  <a:gd name="T4" fmla="*/ 57 w 104"/>
                  <a:gd name="T5" fmla="*/ 74 h 98"/>
                  <a:gd name="T6" fmla="*/ 87 w 104"/>
                  <a:gd name="T7" fmla="*/ 74 h 98"/>
                  <a:gd name="T8" fmla="*/ 90 w 104"/>
                  <a:gd name="T9" fmla="*/ 74 h 98"/>
                  <a:gd name="T10" fmla="*/ 104 w 104"/>
                  <a:gd name="T11" fmla="*/ 64 h 98"/>
                  <a:gd name="T12" fmla="*/ 98 w 104"/>
                  <a:gd name="T13" fmla="*/ 44 h 98"/>
                  <a:gd name="T14" fmla="*/ 100 w 104"/>
                  <a:gd name="T15" fmla="*/ 31 h 98"/>
                  <a:gd name="T16" fmla="*/ 86 w 104"/>
                  <a:gd name="T17" fmla="*/ 13 h 98"/>
                  <a:gd name="T18" fmla="*/ 91 w 104"/>
                  <a:gd name="T19" fmla="*/ 0 h 98"/>
                  <a:gd name="T20" fmla="*/ 75 w 104"/>
                  <a:gd name="T21" fmla="*/ 1 h 98"/>
                  <a:gd name="T22" fmla="*/ 64 w 104"/>
                  <a:gd name="T23" fmla="*/ 25 h 98"/>
                  <a:gd name="T24" fmla="*/ 52 w 104"/>
                  <a:gd name="T25" fmla="*/ 17 h 98"/>
                  <a:gd name="T26" fmla="*/ 42 w 104"/>
                  <a:gd name="T27" fmla="*/ 17 h 98"/>
                  <a:gd name="T28" fmla="*/ 17 w 104"/>
                  <a:gd name="T29" fmla="*/ 36 h 98"/>
                  <a:gd name="T30" fmla="*/ 24 w 104"/>
                  <a:gd name="T31" fmla="*/ 58 h 98"/>
                  <a:gd name="T32" fmla="*/ 4 w 104"/>
                  <a:gd name="T33" fmla="*/ 80 h 98"/>
                  <a:gd name="T34" fmla="*/ 22 w 104"/>
                  <a:gd name="T35" fmla="*/ 85 h 98"/>
                  <a:gd name="T36" fmla="*/ 35 w 104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98">
                    <a:moveTo>
                      <a:pt x="35" y="98"/>
                    </a:moveTo>
                    <a:cubicBezTo>
                      <a:pt x="39" y="98"/>
                      <a:pt x="52" y="91"/>
                      <a:pt x="52" y="91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6" y="73"/>
                      <a:pt x="104" y="71"/>
                      <a:pt x="104" y="64"/>
                    </a:cubicBezTo>
                    <a:cubicBezTo>
                      <a:pt x="104" y="52"/>
                      <a:pt x="98" y="44"/>
                      <a:pt x="98" y="44"/>
                    </a:cubicBezTo>
                    <a:cubicBezTo>
                      <a:pt x="98" y="44"/>
                      <a:pt x="104" y="39"/>
                      <a:pt x="100" y="31"/>
                    </a:cubicBezTo>
                    <a:cubicBezTo>
                      <a:pt x="96" y="23"/>
                      <a:pt x="86" y="13"/>
                      <a:pt x="86" y="13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1" y="17"/>
                      <a:pt x="64" y="25"/>
                    </a:cubicBezTo>
                    <a:cubicBezTo>
                      <a:pt x="58" y="32"/>
                      <a:pt x="52" y="17"/>
                      <a:pt x="52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18" y="28"/>
                      <a:pt x="17" y="36"/>
                    </a:cubicBezTo>
                    <a:cubicBezTo>
                      <a:pt x="15" y="44"/>
                      <a:pt x="25" y="55"/>
                      <a:pt x="24" y="58"/>
                    </a:cubicBezTo>
                    <a:cubicBezTo>
                      <a:pt x="22" y="62"/>
                      <a:pt x="0" y="72"/>
                      <a:pt x="4" y="80"/>
                    </a:cubicBezTo>
                    <a:cubicBezTo>
                      <a:pt x="8" y="88"/>
                      <a:pt x="22" y="85"/>
                      <a:pt x="22" y="85"/>
                    </a:cubicBezTo>
                    <a:cubicBezTo>
                      <a:pt x="22" y="85"/>
                      <a:pt x="31" y="98"/>
                      <a:pt x="35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2" name="Freeform 128">
                <a:extLst>
                  <a:ext uri="{FF2B5EF4-FFF2-40B4-BE49-F238E27FC236}">
                    <a16:creationId xmlns:a16="http://schemas.microsoft.com/office/drawing/2014/main" id="{CE86ADEF-BF25-4A52-A79A-6883949B7F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21213" y="3644900"/>
                <a:ext cx="344487" cy="261938"/>
              </a:xfrm>
              <a:custGeom>
                <a:avLst/>
                <a:gdLst>
                  <a:gd name="T0" fmla="*/ 589 w 614"/>
                  <a:gd name="T1" fmla="*/ 267 h 467"/>
                  <a:gd name="T2" fmla="*/ 575 w 614"/>
                  <a:gd name="T3" fmla="*/ 253 h 467"/>
                  <a:gd name="T4" fmla="*/ 573 w 614"/>
                  <a:gd name="T5" fmla="*/ 236 h 467"/>
                  <a:gd name="T6" fmla="*/ 542 w 614"/>
                  <a:gd name="T7" fmla="*/ 203 h 467"/>
                  <a:gd name="T8" fmla="*/ 521 w 614"/>
                  <a:gd name="T9" fmla="*/ 175 h 467"/>
                  <a:gd name="T10" fmla="*/ 502 w 614"/>
                  <a:gd name="T11" fmla="*/ 152 h 467"/>
                  <a:gd name="T12" fmla="*/ 467 w 614"/>
                  <a:gd name="T13" fmla="*/ 130 h 467"/>
                  <a:gd name="T14" fmla="*/ 433 w 614"/>
                  <a:gd name="T15" fmla="*/ 120 h 467"/>
                  <a:gd name="T16" fmla="*/ 431 w 614"/>
                  <a:gd name="T17" fmla="*/ 102 h 467"/>
                  <a:gd name="T18" fmla="*/ 402 w 614"/>
                  <a:gd name="T19" fmla="*/ 8 h 467"/>
                  <a:gd name="T20" fmla="*/ 385 w 614"/>
                  <a:gd name="T21" fmla="*/ 0 h 467"/>
                  <a:gd name="T22" fmla="*/ 345 w 614"/>
                  <a:gd name="T23" fmla="*/ 38 h 467"/>
                  <a:gd name="T24" fmla="*/ 320 w 614"/>
                  <a:gd name="T25" fmla="*/ 55 h 467"/>
                  <a:gd name="T26" fmla="*/ 222 w 614"/>
                  <a:gd name="T27" fmla="*/ 107 h 467"/>
                  <a:gd name="T28" fmla="*/ 223 w 614"/>
                  <a:gd name="T29" fmla="*/ 132 h 467"/>
                  <a:gd name="T30" fmla="*/ 151 w 614"/>
                  <a:gd name="T31" fmla="*/ 160 h 467"/>
                  <a:gd name="T32" fmla="*/ 108 w 614"/>
                  <a:gd name="T33" fmla="*/ 165 h 467"/>
                  <a:gd name="T34" fmla="*/ 56 w 614"/>
                  <a:gd name="T35" fmla="*/ 186 h 467"/>
                  <a:gd name="T36" fmla="*/ 35 w 614"/>
                  <a:gd name="T37" fmla="*/ 224 h 467"/>
                  <a:gd name="T38" fmla="*/ 24 w 614"/>
                  <a:gd name="T39" fmla="*/ 249 h 467"/>
                  <a:gd name="T40" fmla="*/ 15 w 614"/>
                  <a:gd name="T41" fmla="*/ 273 h 467"/>
                  <a:gd name="T42" fmla="*/ 7 w 614"/>
                  <a:gd name="T43" fmla="*/ 306 h 467"/>
                  <a:gd name="T44" fmla="*/ 19 w 614"/>
                  <a:gd name="T45" fmla="*/ 344 h 467"/>
                  <a:gd name="T46" fmla="*/ 36 w 614"/>
                  <a:gd name="T47" fmla="*/ 381 h 467"/>
                  <a:gd name="T48" fmla="*/ 79 w 614"/>
                  <a:gd name="T49" fmla="*/ 428 h 467"/>
                  <a:gd name="T50" fmla="*/ 83 w 614"/>
                  <a:gd name="T51" fmla="*/ 461 h 467"/>
                  <a:gd name="T52" fmla="*/ 106 w 614"/>
                  <a:gd name="T53" fmla="*/ 441 h 467"/>
                  <a:gd name="T54" fmla="*/ 108 w 614"/>
                  <a:gd name="T55" fmla="*/ 400 h 467"/>
                  <a:gd name="T56" fmla="*/ 147 w 614"/>
                  <a:gd name="T57" fmla="*/ 390 h 467"/>
                  <a:gd name="T58" fmla="*/ 193 w 614"/>
                  <a:gd name="T59" fmla="*/ 394 h 467"/>
                  <a:gd name="T60" fmla="*/ 203 w 614"/>
                  <a:gd name="T61" fmla="*/ 370 h 467"/>
                  <a:gd name="T62" fmla="*/ 218 w 614"/>
                  <a:gd name="T63" fmla="*/ 344 h 467"/>
                  <a:gd name="T64" fmla="*/ 273 w 614"/>
                  <a:gd name="T65" fmla="*/ 330 h 467"/>
                  <a:gd name="T66" fmla="*/ 295 w 614"/>
                  <a:gd name="T67" fmla="*/ 351 h 467"/>
                  <a:gd name="T68" fmla="*/ 335 w 614"/>
                  <a:gd name="T69" fmla="*/ 362 h 467"/>
                  <a:gd name="T70" fmla="*/ 385 w 614"/>
                  <a:gd name="T71" fmla="*/ 368 h 467"/>
                  <a:gd name="T72" fmla="*/ 410 w 614"/>
                  <a:gd name="T73" fmla="*/ 328 h 467"/>
                  <a:gd name="T74" fmla="*/ 449 w 614"/>
                  <a:gd name="T75" fmla="*/ 330 h 467"/>
                  <a:gd name="T76" fmla="*/ 477 w 614"/>
                  <a:gd name="T77" fmla="*/ 316 h 467"/>
                  <a:gd name="T78" fmla="*/ 512 w 614"/>
                  <a:gd name="T79" fmla="*/ 321 h 467"/>
                  <a:gd name="T80" fmla="*/ 539 w 614"/>
                  <a:gd name="T81" fmla="*/ 311 h 467"/>
                  <a:gd name="T82" fmla="*/ 586 w 614"/>
                  <a:gd name="T83" fmla="*/ 319 h 467"/>
                  <a:gd name="T84" fmla="*/ 606 w 614"/>
                  <a:gd name="T85" fmla="*/ 281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4" h="467">
                    <a:moveTo>
                      <a:pt x="606" y="281"/>
                    </a:moveTo>
                    <a:cubicBezTo>
                      <a:pt x="598" y="273"/>
                      <a:pt x="589" y="267"/>
                      <a:pt x="589" y="267"/>
                    </a:cubicBezTo>
                    <a:cubicBezTo>
                      <a:pt x="574" y="266"/>
                      <a:pt x="574" y="266"/>
                      <a:pt x="574" y="266"/>
                    </a:cubicBezTo>
                    <a:cubicBezTo>
                      <a:pt x="575" y="253"/>
                      <a:pt x="575" y="253"/>
                      <a:pt x="575" y="253"/>
                    </a:cubicBezTo>
                    <a:cubicBezTo>
                      <a:pt x="575" y="253"/>
                      <a:pt x="568" y="250"/>
                      <a:pt x="567" y="244"/>
                    </a:cubicBezTo>
                    <a:cubicBezTo>
                      <a:pt x="566" y="238"/>
                      <a:pt x="573" y="244"/>
                      <a:pt x="573" y="236"/>
                    </a:cubicBezTo>
                    <a:cubicBezTo>
                      <a:pt x="573" y="228"/>
                      <a:pt x="558" y="227"/>
                      <a:pt x="558" y="227"/>
                    </a:cubicBezTo>
                    <a:cubicBezTo>
                      <a:pt x="558" y="227"/>
                      <a:pt x="549" y="204"/>
                      <a:pt x="542" y="203"/>
                    </a:cubicBezTo>
                    <a:cubicBezTo>
                      <a:pt x="535" y="202"/>
                      <a:pt x="521" y="200"/>
                      <a:pt x="515" y="190"/>
                    </a:cubicBezTo>
                    <a:cubicBezTo>
                      <a:pt x="509" y="180"/>
                      <a:pt x="524" y="186"/>
                      <a:pt x="521" y="175"/>
                    </a:cubicBezTo>
                    <a:cubicBezTo>
                      <a:pt x="518" y="164"/>
                      <a:pt x="502" y="165"/>
                      <a:pt x="502" y="165"/>
                    </a:cubicBezTo>
                    <a:cubicBezTo>
                      <a:pt x="502" y="152"/>
                      <a:pt x="502" y="152"/>
                      <a:pt x="502" y="152"/>
                    </a:cubicBezTo>
                    <a:cubicBezTo>
                      <a:pt x="502" y="152"/>
                      <a:pt x="472" y="154"/>
                      <a:pt x="466" y="146"/>
                    </a:cubicBezTo>
                    <a:cubicBezTo>
                      <a:pt x="460" y="138"/>
                      <a:pt x="467" y="130"/>
                      <a:pt x="467" y="130"/>
                    </a:cubicBezTo>
                    <a:cubicBezTo>
                      <a:pt x="467" y="123"/>
                      <a:pt x="467" y="123"/>
                      <a:pt x="467" y="123"/>
                    </a:cubicBezTo>
                    <a:cubicBezTo>
                      <a:pt x="433" y="120"/>
                      <a:pt x="433" y="120"/>
                      <a:pt x="433" y="120"/>
                    </a:cubicBezTo>
                    <a:cubicBezTo>
                      <a:pt x="439" y="109"/>
                      <a:pt x="439" y="109"/>
                      <a:pt x="439" y="109"/>
                    </a:cubicBezTo>
                    <a:cubicBezTo>
                      <a:pt x="439" y="109"/>
                      <a:pt x="430" y="112"/>
                      <a:pt x="431" y="102"/>
                    </a:cubicBezTo>
                    <a:cubicBezTo>
                      <a:pt x="432" y="92"/>
                      <a:pt x="447" y="85"/>
                      <a:pt x="443" y="63"/>
                    </a:cubicBezTo>
                    <a:cubicBezTo>
                      <a:pt x="439" y="41"/>
                      <a:pt x="402" y="8"/>
                      <a:pt x="402" y="8"/>
                    </a:cubicBezTo>
                    <a:cubicBezTo>
                      <a:pt x="401" y="1"/>
                      <a:pt x="401" y="1"/>
                      <a:pt x="401" y="1"/>
                    </a:cubicBezTo>
                    <a:cubicBezTo>
                      <a:pt x="385" y="0"/>
                      <a:pt x="385" y="0"/>
                      <a:pt x="385" y="0"/>
                    </a:cubicBezTo>
                    <a:cubicBezTo>
                      <a:pt x="348" y="18"/>
                      <a:pt x="348" y="18"/>
                      <a:pt x="348" y="18"/>
                    </a:cubicBezTo>
                    <a:cubicBezTo>
                      <a:pt x="345" y="38"/>
                      <a:pt x="345" y="38"/>
                      <a:pt x="345" y="38"/>
                    </a:cubicBezTo>
                    <a:cubicBezTo>
                      <a:pt x="333" y="50"/>
                      <a:pt x="333" y="50"/>
                      <a:pt x="333" y="50"/>
                    </a:cubicBezTo>
                    <a:cubicBezTo>
                      <a:pt x="320" y="55"/>
                      <a:pt x="320" y="55"/>
                      <a:pt x="320" y="55"/>
                    </a:cubicBezTo>
                    <a:cubicBezTo>
                      <a:pt x="320" y="55"/>
                      <a:pt x="325" y="77"/>
                      <a:pt x="293" y="92"/>
                    </a:cubicBezTo>
                    <a:cubicBezTo>
                      <a:pt x="262" y="107"/>
                      <a:pt x="222" y="107"/>
                      <a:pt x="222" y="107"/>
                    </a:cubicBezTo>
                    <a:cubicBezTo>
                      <a:pt x="208" y="115"/>
                      <a:pt x="208" y="115"/>
                      <a:pt x="208" y="115"/>
                    </a:cubicBezTo>
                    <a:cubicBezTo>
                      <a:pt x="208" y="115"/>
                      <a:pt x="228" y="125"/>
                      <a:pt x="223" y="132"/>
                    </a:cubicBezTo>
                    <a:cubicBezTo>
                      <a:pt x="218" y="138"/>
                      <a:pt x="203" y="160"/>
                      <a:pt x="203" y="160"/>
                    </a:cubicBezTo>
                    <a:cubicBezTo>
                      <a:pt x="203" y="160"/>
                      <a:pt x="170" y="160"/>
                      <a:pt x="151" y="160"/>
                    </a:cubicBezTo>
                    <a:cubicBezTo>
                      <a:pt x="133" y="160"/>
                      <a:pt x="138" y="180"/>
                      <a:pt x="120" y="185"/>
                    </a:cubicBezTo>
                    <a:cubicBezTo>
                      <a:pt x="101" y="190"/>
                      <a:pt x="108" y="165"/>
                      <a:pt x="108" y="165"/>
                    </a:cubicBezTo>
                    <a:cubicBezTo>
                      <a:pt x="108" y="165"/>
                      <a:pt x="88" y="180"/>
                      <a:pt x="78" y="187"/>
                    </a:cubicBezTo>
                    <a:cubicBezTo>
                      <a:pt x="68" y="193"/>
                      <a:pt x="56" y="186"/>
                      <a:pt x="56" y="186"/>
                    </a:cubicBezTo>
                    <a:cubicBezTo>
                      <a:pt x="56" y="186"/>
                      <a:pt x="38" y="196"/>
                      <a:pt x="37" y="204"/>
                    </a:cubicBezTo>
                    <a:cubicBezTo>
                      <a:pt x="36" y="212"/>
                      <a:pt x="35" y="224"/>
                      <a:pt x="35" y="22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24" y="249"/>
                      <a:pt x="24" y="249"/>
                      <a:pt x="24" y="249"/>
                    </a:cubicBezTo>
                    <a:cubicBezTo>
                      <a:pt x="24" y="249"/>
                      <a:pt x="2" y="256"/>
                      <a:pt x="1" y="264"/>
                    </a:cubicBezTo>
                    <a:cubicBezTo>
                      <a:pt x="0" y="272"/>
                      <a:pt x="15" y="273"/>
                      <a:pt x="15" y="273"/>
                    </a:cubicBezTo>
                    <a:cubicBezTo>
                      <a:pt x="14" y="298"/>
                      <a:pt x="14" y="298"/>
                      <a:pt x="14" y="298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19" y="313"/>
                      <a:pt x="19" y="313"/>
                      <a:pt x="19" y="313"/>
                    </a:cubicBezTo>
                    <a:cubicBezTo>
                      <a:pt x="19" y="344"/>
                      <a:pt x="19" y="344"/>
                      <a:pt x="19" y="344"/>
                    </a:cubicBezTo>
                    <a:cubicBezTo>
                      <a:pt x="19" y="344"/>
                      <a:pt x="36" y="355"/>
                      <a:pt x="38" y="358"/>
                    </a:cubicBezTo>
                    <a:cubicBezTo>
                      <a:pt x="40" y="361"/>
                      <a:pt x="36" y="381"/>
                      <a:pt x="36" y="381"/>
                    </a:cubicBezTo>
                    <a:cubicBezTo>
                      <a:pt x="36" y="381"/>
                      <a:pt x="47" y="404"/>
                      <a:pt x="57" y="412"/>
                    </a:cubicBezTo>
                    <a:cubicBezTo>
                      <a:pt x="67" y="420"/>
                      <a:pt x="79" y="428"/>
                      <a:pt x="79" y="428"/>
                    </a:cubicBezTo>
                    <a:cubicBezTo>
                      <a:pt x="83" y="442"/>
                      <a:pt x="83" y="442"/>
                      <a:pt x="83" y="442"/>
                    </a:cubicBezTo>
                    <a:cubicBezTo>
                      <a:pt x="83" y="461"/>
                      <a:pt x="83" y="461"/>
                      <a:pt x="83" y="461"/>
                    </a:cubicBezTo>
                    <a:cubicBezTo>
                      <a:pt x="88" y="467"/>
                      <a:pt x="88" y="467"/>
                      <a:pt x="88" y="467"/>
                    </a:cubicBezTo>
                    <a:cubicBezTo>
                      <a:pt x="88" y="467"/>
                      <a:pt x="104" y="448"/>
                      <a:pt x="106" y="441"/>
                    </a:cubicBezTo>
                    <a:cubicBezTo>
                      <a:pt x="108" y="434"/>
                      <a:pt x="98" y="421"/>
                      <a:pt x="98" y="421"/>
                    </a:cubicBezTo>
                    <a:cubicBezTo>
                      <a:pt x="108" y="400"/>
                      <a:pt x="108" y="400"/>
                      <a:pt x="108" y="400"/>
                    </a:cubicBezTo>
                    <a:cubicBezTo>
                      <a:pt x="128" y="401"/>
                      <a:pt x="128" y="401"/>
                      <a:pt x="128" y="401"/>
                    </a:cubicBezTo>
                    <a:cubicBezTo>
                      <a:pt x="128" y="401"/>
                      <a:pt x="141" y="390"/>
                      <a:pt x="147" y="390"/>
                    </a:cubicBezTo>
                    <a:cubicBezTo>
                      <a:pt x="153" y="390"/>
                      <a:pt x="167" y="398"/>
                      <a:pt x="178" y="399"/>
                    </a:cubicBezTo>
                    <a:cubicBezTo>
                      <a:pt x="189" y="400"/>
                      <a:pt x="193" y="394"/>
                      <a:pt x="193" y="394"/>
                    </a:cubicBezTo>
                    <a:cubicBezTo>
                      <a:pt x="203" y="380"/>
                      <a:pt x="203" y="380"/>
                      <a:pt x="203" y="380"/>
                    </a:cubicBezTo>
                    <a:cubicBezTo>
                      <a:pt x="203" y="370"/>
                      <a:pt x="203" y="370"/>
                      <a:pt x="203" y="370"/>
                    </a:cubicBezTo>
                    <a:cubicBezTo>
                      <a:pt x="203" y="370"/>
                      <a:pt x="193" y="367"/>
                      <a:pt x="201" y="357"/>
                    </a:cubicBezTo>
                    <a:cubicBezTo>
                      <a:pt x="209" y="347"/>
                      <a:pt x="208" y="358"/>
                      <a:pt x="218" y="344"/>
                    </a:cubicBezTo>
                    <a:cubicBezTo>
                      <a:pt x="228" y="330"/>
                      <a:pt x="218" y="311"/>
                      <a:pt x="247" y="313"/>
                    </a:cubicBezTo>
                    <a:cubicBezTo>
                      <a:pt x="276" y="315"/>
                      <a:pt x="273" y="330"/>
                      <a:pt x="273" y="330"/>
                    </a:cubicBezTo>
                    <a:cubicBezTo>
                      <a:pt x="273" y="330"/>
                      <a:pt x="286" y="328"/>
                      <a:pt x="289" y="332"/>
                    </a:cubicBezTo>
                    <a:cubicBezTo>
                      <a:pt x="292" y="336"/>
                      <a:pt x="280" y="351"/>
                      <a:pt x="295" y="351"/>
                    </a:cubicBezTo>
                    <a:cubicBezTo>
                      <a:pt x="310" y="351"/>
                      <a:pt x="319" y="351"/>
                      <a:pt x="319" y="351"/>
                    </a:cubicBezTo>
                    <a:cubicBezTo>
                      <a:pt x="319" y="351"/>
                      <a:pt x="325" y="363"/>
                      <a:pt x="335" y="362"/>
                    </a:cubicBezTo>
                    <a:cubicBezTo>
                      <a:pt x="345" y="361"/>
                      <a:pt x="363" y="361"/>
                      <a:pt x="363" y="361"/>
                    </a:cubicBezTo>
                    <a:cubicBezTo>
                      <a:pt x="363" y="361"/>
                      <a:pt x="376" y="375"/>
                      <a:pt x="385" y="368"/>
                    </a:cubicBezTo>
                    <a:cubicBezTo>
                      <a:pt x="394" y="361"/>
                      <a:pt x="389" y="347"/>
                      <a:pt x="396" y="344"/>
                    </a:cubicBezTo>
                    <a:cubicBezTo>
                      <a:pt x="403" y="341"/>
                      <a:pt x="410" y="328"/>
                      <a:pt x="410" y="328"/>
                    </a:cubicBezTo>
                    <a:cubicBezTo>
                      <a:pt x="410" y="328"/>
                      <a:pt x="424" y="349"/>
                      <a:pt x="430" y="344"/>
                    </a:cubicBezTo>
                    <a:cubicBezTo>
                      <a:pt x="436" y="339"/>
                      <a:pt x="449" y="330"/>
                      <a:pt x="449" y="330"/>
                    </a:cubicBezTo>
                    <a:cubicBezTo>
                      <a:pt x="461" y="330"/>
                      <a:pt x="461" y="330"/>
                      <a:pt x="461" y="330"/>
                    </a:cubicBezTo>
                    <a:cubicBezTo>
                      <a:pt x="477" y="316"/>
                      <a:pt x="477" y="316"/>
                      <a:pt x="477" y="316"/>
                    </a:cubicBezTo>
                    <a:cubicBezTo>
                      <a:pt x="477" y="316"/>
                      <a:pt x="486" y="326"/>
                      <a:pt x="490" y="326"/>
                    </a:cubicBezTo>
                    <a:cubicBezTo>
                      <a:pt x="494" y="326"/>
                      <a:pt x="512" y="321"/>
                      <a:pt x="512" y="321"/>
                    </a:cubicBezTo>
                    <a:cubicBezTo>
                      <a:pt x="512" y="321"/>
                      <a:pt x="517" y="300"/>
                      <a:pt x="524" y="299"/>
                    </a:cubicBezTo>
                    <a:cubicBezTo>
                      <a:pt x="531" y="298"/>
                      <a:pt x="539" y="311"/>
                      <a:pt x="539" y="311"/>
                    </a:cubicBezTo>
                    <a:cubicBezTo>
                      <a:pt x="560" y="308"/>
                      <a:pt x="560" y="308"/>
                      <a:pt x="560" y="308"/>
                    </a:cubicBezTo>
                    <a:cubicBezTo>
                      <a:pt x="560" y="308"/>
                      <a:pt x="566" y="324"/>
                      <a:pt x="586" y="319"/>
                    </a:cubicBezTo>
                    <a:cubicBezTo>
                      <a:pt x="606" y="314"/>
                      <a:pt x="610" y="303"/>
                      <a:pt x="610" y="303"/>
                    </a:cubicBezTo>
                    <a:cubicBezTo>
                      <a:pt x="610" y="303"/>
                      <a:pt x="614" y="289"/>
                      <a:pt x="606" y="281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3" name="Freeform 129">
                <a:extLst>
                  <a:ext uri="{FF2B5EF4-FFF2-40B4-BE49-F238E27FC236}">
                    <a16:creationId xmlns:a16="http://schemas.microsoft.com/office/drawing/2014/main" id="{D11C603D-DB75-4DCC-95CC-0E6A5E9C3B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35488" y="3863975"/>
                <a:ext cx="200025" cy="260350"/>
              </a:xfrm>
              <a:custGeom>
                <a:avLst/>
                <a:gdLst>
                  <a:gd name="T0" fmla="*/ 238 w 356"/>
                  <a:gd name="T1" fmla="*/ 83 h 466"/>
                  <a:gd name="T2" fmla="*/ 219 w 356"/>
                  <a:gd name="T3" fmla="*/ 95 h 466"/>
                  <a:gd name="T4" fmla="*/ 166 w 356"/>
                  <a:gd name="T5" fmla="*/ 83 h 466"/>
                  <a:gd name="T6" fmla="*/ 96 w 356"/>
                  <a:gd name="T7" fmla="*/ 108 h 466"/>
                  <a:gd name="T8" fmla="*/ 115 w 356"/>
                  <a:gd name="T9" fmla="*/ 134 h 466"/>
                  <a:gd name="T10" fmla="*/ 149 w 356"/>
                  <a:gd name="T11" fmla="*/ 128 h 466"/>
                  <a:gd name="T12" fmla="*/ 159 w 356"/>
                  <a:gd name="T13" fmla="*/ 146 h 466"/>
                  <a:gd name="T14" fmla="*/ 140 w 356"/>
                  <a:gd name="T15" fmla="*/ 172 h 466"/>
                  <a:gd name="T16" fmla="*/ 130 w 356"/>
                  <a:gd name="T17" fmla="*/ 212 h 466"/>
                  <a:gd name="T18" fmla="*/ 147 w 356"/>
                  <a:gd name="T19" fmla="*/ 225 h 466"/>
                  <a:gd name="T20" fmla="*/ 158 w 356"/>
                  <a:gd name="T21" fmla="*/ 243 h 466"/>
                  <a:gd name="T22" fmla="*/ 155 w 356"/>
                  <a:gd name="T23" fmla="*/ 284 h 466"/>
                  <a:gd name="T24" fmla="*/ 146 w 356"/>
                  <a:gd name="T25" fmla="*/ 316 h 466"/>
                  <a:gd name="T26" fmla="*/ 127 w 356"/>
                  <a:gd name="T27" fmla="*/ 311 h 466"/>
                  <a:gd name="T28" fmla="*/ 90 w 356"/>
                  <a:gd name="T29" fmla="*/ 327 h 466"/>
                  <a:gd name="T30" fmla="*/ 64 w 356"/>
                  <a:gd name="T31" fmla="*/ 297 h 466"/>
                  <a:gd name="T32" fmla="*/ 58 w 356"/>
                  <a:gd name="T33" fmla="*/ 329 h 466"/>
                  <a:gd name="T34" fmla="*/ 25 w 356"/>
                  <a:gd name="T35" fmla="*/ 346 h 466"/>
                  <a:gd name="T36" fmla="*/ 35 w 356"/>
                  <a:gd name="T37" fmla="*/ 359 h 466"/>
                  <a:gd name="T38" fmla="*/ 38 w 356"/>
                  <a:gd name="T39" fmla="*/ 376 h 466"/>
                  <a:gd name="T40" fmla="*/ 19 w 356"/>
                  <a:gd name="T41" fmla="*/ 389 h 466"/>
                  <a:gd name="T42" fmla="*/ 0 w 356"/>
                  <a:gd name="T43" fmla="*/ 411 h 466"/>
                  <a:gd name="T44" fmla="*/ 37 w 356"/>
                  <a:gd name="T45" fmla="*/ 454 h 466"/>
                  <a:gd name="T46" fmla="*/ 50 w 356"/>
                  <a:gd name="T47" fmla="*/ 460 h 466"/>
                  <a:gd name="T48" fmla="*/ 61 w 356"/>
                  <a:gd name="T49" fmla="*/ 446 h 466"/>
                  <a:gd name="T50" fmla="*/ 91 w 356"/>
                  <a:gd name="T51" fmla="*/ 448 h 466"/>
                  <a:gd name="T52" fmla="*/ 114 w 356"/>
                  <a:gd name="T53" fmla="*/ 461 h 466"/>
                  <a:gd name="T54" fmla="*/ 138 w 356"/>
                  <a:gd name="T55" fmla="*/ 441 h 466"/>
                  <a:gd name="T56" fmla="*/ 159 w 356"/>
                  <a:gd name="T57" fmla="*/ 462 h 466"/>
                  <a:gd name="T58" fmla="*/ 209 w 356"/>
                  <a:gd name="T59" fmla="*/ 418 h 466"/>
                  <a:gd name="T60" fmla="*/ 242 w 356"/>
                  <a:gd name="T61" fmla="*/ 385 h 466"/>
                  <a:gd name="T62" fmla="*/ 260 w 356"/>
                  <a:gd name="T63" fmla="*/ 302 h 466"/>
                  <a:gd name="T64" fmla="*/ 298 w 356"/>
                  <a:gd name="T65" fmla="*/ 251 h 466"/>
                  <a:gd name="T66" fmla="*/ 317 w 356"/>
                  <a:gd name="T67" fmla="*/ 197 h 466"/>
                  <a:gd name="T68" fmla="*/ 320 w 356"/>
                  <a:gd name="T69" fmla="*/ 152 h 466"/>
                  <a:gd name="T70" fmla="*/ 332 w 356"/>
                  <a:gd name="T71" fmla="*/ 77 h 466"/>
                  <a:gd name="T72" fmla="*/ 356 w 356"/>
                  <a:gd name="T73" fmla="*/ 11 h 466"/>
                  <a:gd name="T74" fmla="*/ 332 w 356"/>
                  <a:gd name="T75" fmla="*/ 9 h 466"/>
                  <a:gd name="T76" fmla="*/ 282 w 356"/>
                  <a:gd name="T77" fmla="*/ 11 h 466"/>
                  <a:gd name="T78" fmla="*/ 252 w 356"/>
                  <a:gd name="T79" fmla="*/ 31 h 466"/>
                  <a:gd name="T80" fmla="*/ 242 w 356"/>
                  <a:gd name="T81" fmla="*/ 7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6" h="466">
                    <a:moveTo>
                      <a:pt x="242" y="77"/>
                    </a:moveTo>
                    <a:cubicBezTo>
                      <a:pt x="238" y="83"/>
                      <a:pt x="238" y="83"/>
                      <a:pt x="238" y="83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19" y="95"/>
                      <a:pt x="219" y="95"/>
                      <a:pt x="219" y="95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199" y="96"/>
                      <a:pt x="171" y="83"/>
                      <a:pt x="166" y="83"/>
                    </a:cubicBezTo>
                    <a:cubicBezTo>
                      <a:pt x="161" y="83"/>
                      <a:pt x="106" y="86"/>
                      <a:pt x="106" y="86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98" y="129"/>
                      <a:pt x="98" y="129"/>
                      <a:pt x="98" y="129"/>
                    </a:cubicBezTo>
                    <a:cubicBezTo>
                      <a:pt x="98" y="129"/>
                      <a:pt x="106" y="134"/>
                      <a:pt x="115" y="134"/>
                    </a:cubicBezTo>
                    <a:cubicBezTo>
                      <a:pt x="124" y="134"/>
                      <a:pt x="124" y="119"/>
                      <a:pt x="129" y="119"/>
                    </a:cubicBezTo>
                    <a:cubicBezTo>
                      <a:pt x="134" y="119"/>
                      <a:pt x="146" y="124"/>
                      <a:pt x="149" y="128"/>
                    </a:cubicBezTo>
                    <a:cubicBezTo>
                      <a:pt x="152" y="132"/>
                      <a:pt x="153" y="142"/>
                      <a:pt x="153" y="142"/>
                    </a:cubicBezTo>
                    <a:cubicBezTo>
                      <a:pt x="159" y="146"/>
                      <a:pt x="159" y="146"/>
                      <a:pt x="159" y="146"/>
                    </a:cubicBezTo>
                    <a:cubicBezTo>
                      <a:pt x="159" y="146"/>
                      <a:pt x="159" y="159"/>
                      <a:pt x="153" y="166"/>
                    </a:cubicBezTo>
                    <a:cubicBezTo>
                      <a:pt x="147" y="173"/>
                      <a:pt x="140" y="172"/>
                      <a:pt x="140" y="172"/>
                    </a:cubicBezTo>
                    <a:cubicBezTo>
                      <a:pt x="131" y="188"/>
                      <a:pt x="131" y="188"/>
                      <a:pt x="131" y="188"/>
                    </a:cubicBezTo>
                    <a:cubicBezTo>
                      <a:pt x="130" y="212"/>
                      <a:pt x="130" y="212"/>
                      <a:pt x="130" y="212"/>
                    </a:cubicBezTo>
                    <a:cubicBezTo>
                      <a:pt x="142" y="213"/>
                      <a:pt x="142" y="213"/>
                      <a:pt x="142" y="213"/>
                    </a:cubicBezTo>
                    <a:cubicBezTo>
                      <a:pt x="147" y="225"/>
                      <a:pt x="147" y="225"/>
                      <a:pt x="147" y="225"/>
                    </a:cubicBezTo>
                    <a:cubicBezTo>
                      <a:pt x="147" y="225"/>
                      <a:pt x="163" y="226"/>
                      <a:pt x="165" y="232"/>
                    </a:cubicBezTo>
                    <a:cubicBezTo>
                      <a:pt x="167" y="238"/>
                      <a:pt x="158" y="243"/>
                      <a:pt x="158" y="243"/>
                    </a:cubicBezTo>
                    <a:cubicBezTo>
                      <a:pt x="159" y="273"/>
                      <a:pt x="159" y="273"/>
                      <a:pt x="159" y="273"/>
                    </a:cubicBezTo>
                    <a:cubicBezTo>
                      <a:pt x="155" y="284"/>
                      <a:pt x="155" y="284"/>
                      <a:pt x="155" y="284"/>
                    </a:cubicBezTo>
                    <a:cubicBezTo>
                      <a:pt x="159" y="298"/>
                      <a:pt x="159" y="298"/>
                      <a:pt x="159" y="298"/>
                    </a:cubicBezTo>
                    <a:cubicBezTo>
                      <a:pt x="159" y="298"/>
                      <a:pt x="146" y="302"/>
                      <a:pt x="146" y="316"/>
                    </a:cubicBezTo>
                    <a:cubicBezTo>
                      <a:pt x="146" y="330"/>
                      <a:pt x="144" y="336"/>
                      <a:pt x="134" y="336"/>
                    </a:cubicBezTo>
                    <a:cubicBezTo>
                      <a:pt x="124" y="336"/>
                      <a:pt x="131" y="314"/>
                      <a:pt x="127" y="311"/>
                    </a:cubicBezTo>
                    <a:cubicBezTo>
                      <a:pt x="123" y="308"/>
                      <a:pt x="120" y="324"/>
                      <a:pt x="112" y="326"/>
                    </a:cubicBezTo>
                    <a:cubicBezTo>
                      <a:pt x="104" y="328"/>
                      <a:pt x="90" y="327"/>
                      <a:pt x="90" y="327"/>
                    </a:cubicBezTo>
                    <a:cubicBezTo>
                      <a:pt x="81" y="298"/>
                      <a:pt x="81" y="298"/>
                      <a:pt x="81" y="298"/>
                    </a:cubicBezTo>
                    <a:cubicBezTo>
                      <a:pt x="81" y="298"/>
                      <a:pt x="70" y="296"/>
                      <a:pt x="64" y="297"/>
                    </a:cubicBezTo>
                    <a:cubicBezTo>
                      <a:pt x="58" y="298"/>
                      <a:pt x="71" y="316"/>
                      <a:pt x="71" y="316"/>
                    </a:cubicBezTo>
                    <a:cubicBezTo>
                      <a:pt x="71" y="316"/>
                      <a:pt x="62" y="324"/>
                      <a:pt x="58" y="329"/>
                    </a:cubicBezTo>
                    <a:cubicBezTo>
                      <a:pt x="54" y="334"/>
                      <a:pt x="30" y="325"/>
                      <a:pt x="24" y="323"/>
                    </a:cubicBezTo>
                    <a:cubicBezTo>
                      <a:pt x="18" y="321"/>
                      <a:pt x="25" y="346"/>
                      <a:pt x="25" y="346"/>
                    </a:cubicBezTo>
                    <a:cubicBezTo>
                      <a:pt x="18" y="346"/>
                      <a:pt x="18" y="346"/>
                      <a:pt x="18" y="346"/>
                    </a:cubicBezTo>
                    <a:cubicBezTo>
                      <a:pt x="35" y="359"/>
                      <a:pt x="35" y="359"/>
                      <a:pt x="35" y="359"/>
                    </a:cubicBezTo>
                    <a:cubicBezTo>
                      <a:pt x="26" y="368"/>
                      <a:pt x="26" y="368"/>
                      <a:pt x="26" y="368"/>
                    </a:cubicBezTo>
                    <a:cubicBezTo>
                      <a:pt x="38" y="376"/>
                      <a:pt x="38" y="376"/>
                      <a:pt x="38" y="376"/>
                    </a:cubicBezTo>
                    <a:cubicBezTo>
                      <a:pt x="38" y="376"/>
                      <a:pt x="42" y="389"/>
                      <a:pt x="38" y="398"/>
                    </a:cubicBezTo>
                    <a:cubicBezTo>
                      <a:pt x="34" y="407"/>
                      <a:pt x="19" y="389"/>
                      <a:pt x="19" y="389"/>
                    </a:cubicBezTo>
                    <a:cubicBezTo>
                      <a:pt x="5" y="398"/>
                      <a:pt x="5" y="398"/>
                      <a:pt x="5" y="398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36" y="442"/>
                      <a:pt x="36" y="442"/>
                      <a:pt x="36" y="442"/>
                    </a:cubicBezTo>
                    <a:cubicBezTo>
                      <a:pt x="37" y="454"/>
                      <a:pt x="37" y="454"/>
                      <a:pt x="37" y="454"/>
                    </a:cubicBezTo>
                    <a:cubicBezTo>
                      <a:pt x="46" y="466"/>
                      <a:pt x="46" y="466"/>
                      <a:pt x="46" y="466"/>
                    </a:cubicBezTo>
                    <a:cubicBezTo>
                      <a:pt x="50" y="460"/>
                      <a:pt x="50" y="460"/>
                      <a:pt x="50" y="460"/>
                    </a:cubicBezTo>
                    <a:cubicBezTo>
                      <a:pt x="61" y="460"/>
                      <a:pt x="61" y="460"/>
                      <a:pt x="61" y="460"/>
                    </a:cubicBezTo>
                    <a:cubicBezTo>
                      <a:pt x="61" y="446"/>
                      <a:pt x="61" y="446"/>
                      <a:pt x="61" y="446"/>
                    </a:cubicBezTo>
                    <a:cubicBezTo>
                      <a:pt x="61" y="446"/>
                      <a:pt x="75" y="433"/>
                      <a:pt x="82" y="432"/>
                    </a:cubicBezTo>
                    <a:cubicBezTo>
                      <a:pt x="89" y="431"/>
                      <a:pt x="91" y="448"/>
                      <a:pt x="91" y="448"/>
                    </a:cubicBezTo>
                    <a:cubicBezTo>
                      <a:pt x="98" y="445"/>
                      <a:pt x="98" y="445"/>
                      <a:pt x="98" y="445"/>
                    </a:cubicBezTo>
                    <a:cubicBezTo>
                      <a:pt x="98" y="445"/>
                      <a:pt x="102" y="466"/>
                      <a:pt x="114" y="461"/>
                    </a:cubicBezTo>
                    <a:cubicBezTo>
                      <a:pt x="126" y="456"/>
                      <a:pt x="125" y="440"/>
                      <a:pt x="125" y="440"/>
                    </a:cubicBezTo>
                    <a:cubicBezTo>
                      <a:pt x="138" y="441"/>
                      <a:pt x="138" y="441"/>
                      <a:pt x="138" y="441"/>
                    </a:cubicBezTo>
                    <a:cubicBezTo>
                      <a:pt x="138" y="441"/>
                      <a:pt x="148" y="425"/>
                      <a:pt x="155" y="432"/>
                    </a:cubicBezTo>
                    <a:cubicBezTo>
                      <a:pt x="162" y="439"/>
                      <a:pt x="144" y="462"/>
                      <a:pt x="159" y="462"/>
                    </a:cubicBezTo>
                    <a:cubicBezTo>
                      <a:pt x="174" y="462"/>
                      <a:pt x="177" y="457"/>
                      <a:pt x="184" y="448"/>
                    </a:cubicBezTo>
                    <a:cubicBezTo>
                      <a:pt x="191" y="439"/>
                      <a:pt x="203" y="418"/>
                      <a:pt x="209" y="418"/>
                    </a:cubicBezTo>
                    <a:cubicBezTo>
                      <a:pt x="215" y="418"/>
                      <a:pt x="225" y="415"/>
                      <a:pt x="225" y="415"/>
                    </a:cubicBezTo>
                    <a:cubicBezTo>
                      <a:pt x="242" y="385"/>
                      <a:pt x="242" y="385"/>
                      <a:pt x="242" y="385"/>
                    </a:cubicBezTo>
                    <a:cubicBezTo>
                      <a:pt x="241" y="318"/>
                      <a:pt x="241" y="318"/>
                      <a:pt x="241" y="318"/>
                    </a:cubicBezTo>
                    <a:cubicBezTo>
                      <a:pt x="241" y="318"/>
                      <a:pt x="259" y="311"/>
                      <a:pt x="260" y="302"/>
                    </a:cubicBezTo>
                    <a:cubicBezTo>
                      <a:pt x="261" y="293"/>
                      <a:pt x="261" y="270"/>
                      <a:pt x="268" y="267"/>
                    </a:cubicBezTo>
                    <a:cubicBezTo>
                      <a:pt x="275" y="264"/>
                      <a:pt x="288" y="258"/>
                      <a:pt x="298" y="251"/>
                    </a:cubicBezTo>
                    <a:cubicBezTo>
                      <a:pt x="308" y="244"/>
                      <a:pt x="314" y="229"/>
                      <a:pt x="314" y="229"/>
                    </a:cubicBezTo>
                    <a:cubicBezTo>
                      <a:pt x="317" y="197"/>
                      <a:pt x="317" y="197"/>
                      <a:pt x="317" y="197"/>
                    </a:cubicBezTo>
                    <a:cubicBezTo>
                      <a:pt x="317" y="197"/>
                      <a:pt x="327" y="189"/>
                      <a:pt x="327" y="178"/>
                    </a:cubicBezTo>
                    <a:cubicBezTo>
                      <a:pt x="327" y="167"/>
                      <a:pt x="318" y="160"/>
                      <a:pt x="320" y="152"/>
                    </a:cubicBezTo>
                    <a:cubicBezTo>
                      <a:pt x="322" y="144"/>
                      <a:pt x="332" y="136"/>
                      <a:pt x="331" y="125"/>
                    </a:cubicBezTo>
                    <a:cubicBezTo>
                      <a:pt x="330" y="114"/>
                      <a:pt x="323" y="87"/>
                      <a:pt x="332" y="77"/>
                    </a:cubicBezTo>
                    <a:cubicBezTo>
                      <a:pt x="341" y="67"/>
                      <a:pt x="356" y="38"/>
                      <a:pt x="356" y="30"/>
                    </a:cubicBezTo>
                    <a:cubicBezTo>
                      <a:pt x="356" y="22"/>
                      <a:pt x="356" y="11"/>
                      <a:pt x="356" y="11"/>
                    </a:cubicBezTo>
                    <a:cubicBezTo>
                      <a:pt x="347" y="4"/>
                      <a:pt x="347" y="4"/>
                      <a:pt x="347" y="4"/>
                    </a:cubicBezTo>
                    <a:cubicBezTo>
                      <a:pt x="347" y="4"/>
                      <a:pt x="343" y="10"/>
                      <a:pt x="332" y="9"/>
                    </a:cubicBezTo>
                    <a:cubicBezTo>
                      <a:pt x="321" y="8"/>
                      <a:pt x="307" y="0"/>
                      <a:pt x="301" y="0"/>
                    </a:cubicBezTo>
                    <a:cubicBezTo>
                      <a:pt x="295" y="0"/>
                      <a:pt x="282" y="11"/>
                      <a:pt x="282" y="11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52" y="31"/>
                      <a:pt x="252" y="31"/>
                      <a:pt x="252" y="31"/>
                    </a:cubicBezTo>
                    <a:cubicBezTo>
                      <a:pt x="252" y="31"/>
                      <a:pt x="262" y="44"/>
                      <a:pt x="260" y="51"/>
                    </a:cubicBezTo>
                    <a:cubicBezTo>
                      <a:pt x="258" y="58"/>
                      <a:pt x="242" y="77"/>
                      <a:pt x="242" y="7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4" name="Freeform 130">
                <a:extLst>
                  <a:ext uri="{FF2B5EF4-FFF2-40B4-BE49-F238E27FC236}">
                    <a16:creationId xmlns:a16="http://schemas.microsoft.com/office/drawing/2014/main" id="{66D2C3D7-AA46-403D-AA3D-36D843A205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18063" y="3281363"/>
                <a:ext cx="436562" cy="590550"/>
              </a:xfrm>
              <a:custGeom>
                <a:avLst/>
                <a:gdLst>
                  <a:gd name="T0" fmla="*/ 569 w 781"/>
                  <a:gd name="T1" fmla="*/ 46 h 1054"/>
                  <a:gd name="T2" fmla="*/ 443 w 781"/>
                  <a:gd name="T3" fmla="*/ 56 h 1054"/>
                  <a:gd name="T4" fmla="*/ 143 w 781"/>
                  <a:gd name="T5" fmla="*/ 56 h 1054"/>
                  <a:gd name="T6" fmla="*/ 101 w 781"/>
                  <a:gd name="T7" fmla="*/ 398 h 1054"/>
                  <a:gd name="T8" fmla="*/ 41 w 781"/>
                  <a:gd name="T9" fmla="*/ 434 h 1054"/>
                  <a:gd name="T10" fmla="*/ 30 w 781"/>
                  <a:gd name="T11" fmla="*/ 468 h 1054"/>
                  <a:gd name="T12" fmla="*/ 15 w 781"/>
                  <a:gd name="T13" fmla="*/ 504 h 1054"/>
                  <a:gd name="T14" fmla="*/ 11 w 781"/>
                  <a:gd name="T15" fmla="*/ 565 h 1054"/>
                  <a:gd name="T16" fmla="*/ 42 w 781"/>
                  <a:gd name="T17" fmla="*/ 598 h 1054"/>
                  <a:gd name="T18" fmla="*/ 56 w 781"/>
                  <a:gd name="T19" fmla="*/ 634 h 1054"/>
                  <a:gd name="T20" fmla="*/ 93 w 781"/>
                  <a:gd name="T21" fmla="*/ 714 h 1054"/>
                  <a:gd name="T22" fmla="*/ 83 w 781"/>
                  <a:gd name="T23" fmla="*/ 771 h 1054"/>
                  <a:gd name="T24" fmla="*/ 116 w 781"/>
                  <a:gd name="T25" fmla="*/ 797 h 1054"/>
                  <a:gd name="T26" fmla="*/ 171 w 781"/>
                  <a:gd name="T27" fmla="*/ 826 h 1054"/>
                  <a:gd name="T28" fmla="*/ 208 w 781"/>
                  <a:gd name="T29" fmla="*/ 878 h 1054"/>
                  <a:gd name="T30" fmla="*/ 225 w 781"/>
                  <a:gd name="T31" fmla="*/ 904 h 1054"/>
                  <a:gd name="T32" fmla="*/ 256 w 781"/>
                  <a:gd name="T33" fmla="*/ 932 h 1054"/>
                  <a:gd name="T34" fmla="*/ 285 w 781"/>
                  <a:gd name="T35" fmla="*/ 981 h 1054"/>
                  <a:gd name="T36" fmla="*/ 333 w 781"/>
                  <a:gd name="T37" fmla="*/ 994 h 1054"/>
                  <a:gd name="T38" fmla="*/ 390 w 781"/>
                  <a:gd name="T39" fmla="*/ 1017 h 1054"/>
                  <a:gd name="T40" fmla="*/ 431 w 781"/>
                  <a:gd name="T41" fmla="*/ 1049 h 1054"/>
                  <a:gd name="T42" fmla="*/ 474 w 781"/>
                  <a:gd name="T43" fmla="*/ 1037 h 1054"/>
                  <a:gd name="T44" fmla="*/ 508 w 781"/>
                  <a:gd name="T45" fmla="*/ 1039 h 1054"/>
                  <a:gd name="T46" fmla="*/ 553 w 781"/>
                  <a:gd name="T47" fmla="*/ 1040 h 1054"/>
                  <a:gd name="T48" fmla="*/ 597 w 781"/>
                  <a:gd name="T49" fmla="*/ 995 h 1054"/>
                  <a:gd name="T50" fmla="*/ 669 w 781"/>
                  <a:gd name="T51" fmla="*/ 976 h 1054"/>
                  <a:gd name="T52" fmla="*/ 628 w 781"/>
                  <a:gd name="T53" fmla="*/ 912 h 1054"/>
                  <a:gd name="T54" fmla="*/ 610 w 781"/>
                  <a:gd name="T55" fmla="*/ 882 h 1054"/>
                  <a:gd name="T56" fmla="*/ 587 w 781"/>
                  <a:gd name="T57" fmla="*/ 846 h 1054"/>
                  <a:gd name="T58" fmla="*/ 542 w 781"/>
                  <a:gd name="T59" fmla="*/ 802 h 1054"/>
                  <a:gd name="T60" fmla="*/ 568 w 781"/>
                  <a:gd name="T61" fmla="*/ 792 h 1054"/>
                  <a:gd name="T62" fmla="*/ 580 w 781"/>
                  <a:gd name="T63" fmla="*/ 719 h 1054"/>
                  <a:gd name="T64" fmla="*/ 603 w 781"/>
                  <a:gd name="T65" fmla="*/ 656 h 1054"/>
                  <a:gd name="T66" fmla="*/ 621 w 781"/>
                  <a:gd name="T67" fmla="*/ 631 h 1054"/>
                  <a:gd name="T68" fmla="*/ 642 w 781"/>
                  <a:gd name="T69" fmla="*/ 596 h 1054"/>
                  <a:gd name="T70" fmla="*/ 677 w 781"/>
                  <a:gd name="T71" fmla="*/ 555 h 1054"/>
                  <a:gd name="T72" fmla="*/ 691 w 781"/>
                  <a:gd name="T73" fmla="*/ 471 h 1054"/>
                  <a:gd name="T74" fmla="*/ 696 w 781"/>
                  <a:gd name="T75" fmla="*/ 414 h 1054"/>
                  <a:gd name="T76" fmla="*/ 703 w 781"/>
                  <a:gd name="T77" fmla="*/ 346 h 1054"/>
                  <a:gd name="T78" fmla="*/ 733 w 781"/>
                  <a:gd name="T79" fmla="*/ 321 h 1054"/>
                  <a:gd name="T80" fmla="*/ 781 w 781"/>
                  <a:gd name="T81" fmla="*/ 271 h 1054"/>
                  <a:gd name="T82" fmla="*/ 722 w 781"/>
                  <a:gd name="T83" fmla="*/ 228 h 1054"/>
                  <a:gd name="T84" fmla="*/ 708 w 781"/>
                  <a:gd name="T85" fmla="*/ 127 h 1054"/>
                  <a:gd name="T86" fmla="*/ 696 w 781"/>
                  <a:gd name="T87" fmla="*/ 84 h 1054"/>
                  <a:gd name="T88" fmla="*/ 661 w 781"/>
                  <a:gd name="T89" fmla="*/ 23 h 1054"/>
                  <a:gd name="T90" fmla="*/ 618 w 781"/>
                  <a:gd name="T91" fmla="*/ 1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1" h="1054">
                    <a:moveTo>
                      <a:pt x="601" y="16"/>
                    </a:moveTo>
                    <a:cubicBezTo>
                      <a:pt x="601" y="16"/>
                      <a:pt x="601" y="39"/>
                      <a:pt x="591" y="43"/>
                    </a:cubicBezTo>
                    <a:cubicBezTo>
                      <a:pt x="581" y="47"/>
                      <a:pt x="579" y="43"/>
                      <a:pt x="569" y="46"/>
                    </a:cubicBezTo>
                    <a:cubicBezTo>
                      <a:pt x="559" y="49"/>
                      <a:pt x="560" y="70"/>
                      <a:pt x="547" y="77"/>
                    </a:cubicBezTo>
                    <a:cubicBezTo>
                      <a:pt x="534" y="84"/>
                      <a:pt x="522" y="59"/>
                      <a:pt x="522" y="59"/>
                    </a:cubicBezTo>
                    <a:cubicBezTo>
                      <a:pt x="443" y="56"/>
                      <a:pt x="443" y="56"/>
                      <a:pt x="443" y="56"/>
                    </a:cubicBezTo>
                    <a:cubicBezTo>
                      <a:pt x="443" y="56"/>
                      <a:pt x="445" y="46"/>
                      <a:pt x="438" y="48"/>
                    </a:cubicBezTo>
                    <a:cubicBezTo>
                      <a:pt x="431" y="50"/>
                      <a:pt x="429" y="60"/>
                      <a:pt x="429" y="60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44" y="164"/>
                      <a:pt x="144" y="164"/>
                      <a:pt x="144" y="164"/>
                    </a:cubicBezTo>
                    <a:cubicBezTo>
                      <a:pt x="96" y="165"/>
                      <a:pt x="96" y="165"/>
                      <a:pt x="96" y="165"/>
                    </a:cubicBezTo>
                    <a:cubicBezTo>
                      <a:pt x="101" y="398"/>
                      <a:pt x="101" y="398"/>
                      <a:pt x="101" y="398"/>
                    </a:cubicBezTo>
                    <a:cubicBezTo>
                      <a:pt x="101" y="398"/>
                      <a:pt x="69" y="393"/>
                      <a:pt x="56" y="397"/>
                    </a:cubicBezTo>
                    <a:cubicBezTo>
                      <a:pt x="43" y="401"/>
                      <a:pt x="52" y="412"/>
                      <a:pt x="54" y="420"/>
                    </a:cubicBezTo>
                    <a:cubicBezTo>
                      <a:pt x="56" y="428"/>
                      <a:pt x="47" y="428"/>
                      <a:pt x="41" y="434"/>
                    </a:cubicBezTo>
                    <a:cubicBezTo>
                      <a:pt x="35" y="440"/>
                      <a:pt x="37" y="452"/>
                      <a:pt x="37" y="452"/>
                    </a:cubicBezTo>
                    <a:cubicBezTo>
                      <a:pt x="27" y="452"/>
                      <a:pt x="27" y="452"/>
                      <a:pt x="27" y="452"/>
                    </a:cubicBezTo>
                    <a:cubicBezTo>
                      <a:pt x="30" y="468"/>
                      <a:pt x="30" y="468"/>
                      <a:pt x="30" y="468"/>
                    </a:cubicBezTo>
                    <a:cubicBezTo>
                      <a:pt x="35" y="479"/>
                      <a:pt x="35" y="479"/>
                      <a:pt x="35" y="479"/>
                    </a:cubicBezTo>
                    <a:cubicBezTo>
                      <a:pt x="24" y="486"/>
                      <a:pt x="24" y="486"/>
                      <a:pt x="24" y="486"/>
                    </a:cubicBezTo>
                    <a:cubicBezTo>
                      <a:pt x="24" y="486"/>
                      <a:pt x="9" y="494"/>
                      <a:pt x="15" y="504"/>
                    </a:cubicBezTo>
                    <a:cubicBezTo>
                      <a:pt x="21" y="514"/>
                      <a:pt x="24" y="518"/>
                      <a:pt x="22" y="527"/>
                    </a:cubicBezTo>
                    <a:cubicBezTo>
                      <a:pt x="20" y="536"/>
                      <a:pt x="6" y="536"/>
                      <a:pt x="3" y="547"/>
                    </a:cubicBezTo>
                    <a:cubicBezTo>
                      <a:pt x="0" y="558"/>
                      <a:pt x="6" y="563"/>
                      <a:pt x="11" y="565"/>
                    </a:cubicBezTo>
                    <a:cubicBezTo>
                      <a:pt x="16" y="567"/>
                      <a:pt x="21" y="557"/>
                      <a:pt x="28" y="560"/>
                    </a:cubicBezTo>
                    <a:cubicBezTo>
                      <a:pt x="35" y="563"/>
                      <a:pt x="33" y="590"/>
                      <a:pt x="33" y="590"/>
                    </a:cubicBezTo>
                    <a:cubicBezTo>
                      <a:pt x="42" y="598"/>
                      <a:pt x="42" y="598"/>
                      <a:pt x="42" y="598"/>
                    </a:cubicBezTo>
                    <a:cubicBezTo>
                      <a:pt x="31" y="603"/>
                      <a:pt x="31" y="603"/>
                      <a:pt x="31" y="603"/>
                    </a:cubicBezTo>
                    <a:cubicBezTo>
                      <a:pt x="35" y="620"/>
                      <a:pt x="35" y="620"/>
                      <a:pt x="35" y="620"/>
                    </a:cubicBezTo>
                    <a:cubicBezTo>
                      <a:pt x="35" y="620"/>
                      <a:pt x="44" y="621"/>
                      <a:pt x="56" y="634"/>
                    </a:cubicBezTo>
                    <a:cubicBezTo>
                      <a:pt x="68" y="647"/>
                      <a:pt x="50" y="643"/>
                      <a:pt x="50" y="643"/>
                    </a:cubicBezTo>
                    <a:cubicBezTo>
                      <a:pt x="52" y="659"/>
                      <a:pt x="52" y="659"/>
                      <a:pt x="52" y="659"/>
                    </a:cubicBezTo>
                    <a:cubicBezTo>
                      <a:pt x="52" y="659"/>
                      <a:pt x="89" y="692"/>
                      <a:pt x="93" y="714"/>
                    </a:cubicBezTo>
                    <a:cubicBezTo>
                      <a:pt x="97" y="736"/>
                      <a:pt x="82" y="743"/>
                      <a:pt x="81" y="753"/>
                    </a:cubicBezTo>
                    <a:cubicBezTo>
                      <a:pt x="80" y="763"/>
                      <a:pt x="89" y="760"/>
                      <a:pt x="89" y="760"/>
                    </a:cubicBezTo>
                    <a:cubicBezTo>
                      <a:pt x="83" y="771"/>
                      <a:pt x="83" y="771"/>
                      <a:pt x="83" y="771"/>
                    </a:cubicBezTo>
                    <a:cubicBezTo>
                      <a:pt x="117" y="774"/>
                      <a:pt x="117" y="774"/>
                      <a:pt x="117" y="774"/>
                    </a:cubicBezTo>
                    <a:cubicBezTo>
                      <a:pt x="117" y="781"/>
                      <a:pt x="117" y="781"/>
                      <a:pt x="117" y="781"/>
                    </a:cubicBezTo>
                    <a:cubicBezTo>
                      <a:pt x="117" y="781"/>
                      <a:pt x="110" y="789"/>
                      <a:pt x="116" y="797"/>
                    </a:cubicBezTo>
                    <a:cubicBezTo>
                      <a:pt x="122" y="805"/>
                      <a:pt x="152" y="803"/>
                      <a:pt x="152" y="803"/>
                    </a:cubicBezTo>
                    <a:cubicBezTo>
                      <a:pt x="152" y="816"/>
                      <a:pt x="152" y="816"/>
                      <a:pt x="152" y="816"/>
                    </a:cubicBezTo>
                    <a:cubicBezTo>
                      <a:pt x="152" y="816"/>
                      <a:pt x="168" y="815"/>
                      <a:pt x="171" y="826"/>
                    </a:cubicBezTo>
                    <a:cubicBezTo>
                      <a:pt x="174" y="837"/>
                      <a:pt x="159" y="831"/>
                      <a:pt x="165" y="841"/>
                    </a:cubicBezTo>
                    <a:cubicBezTo>
                      <a:pt x="171" y="851"/>
                      <a:pt x="185" y="853"/>
                      <a:pt x="192" y="854"/>
                    </a:cubicBezTo>
                    <a:cubicBezTo>
                      <a:pt x="199" y="855"/>
                      <a:pt x="208" y="878"/>
                      <a:pt x="208" y="878"/>
                    </a:cubicBezTo>
                    <a:cubicBezTo>
                      <a:pt x="208" y="878"/>
                      <a:pt x="223" y="879"/>
                      <a:pt x="223" y="887"/>
                    </a:cubicBezTo>
                    <a:cubicBezTo>
                      <a:pt x="223" y="895"/>
                      <a:pt x="216" y="889"/>
                      <a:pt x="217" y="895"/>
                    </a:cubicBezTo>
                    <a:cubicBezTo>
                      <a:pt x="218" y="901"/>
                      <a:pt x="225" y="904"/>
                      <a:pt x="225" y="904"/>
                    </a:cubicBezTo>
                    <a:cubicBezTo>
                      <a:pt x="224" y="917"/>
                      <a:pt x="224" y="917"/>
                      <a:pt x="224" y="917"/>
                    </a:cubicBezTo>
                    <a:cubicBezTo>
                      <a:pt x="239" y="918"/>
                      <a:pt x="239" y="918"/>
                      <a:pt x="239" y="918"/>
                    </a:cubicBezTo>
                    <a:cubicBezTo>
                      <a:pt x="239" y="918"/>
                      <a:pt x="248" y="924"/>
                      <a:pt x="256" y="932"/>
                    </a:cubicBezTo>
                    <a:cubicBezTo>
                      <a:pt x="264" y="940"/>
                      <a:pt x="260" y="954"/>
                      <a:pt x="260" y="954"/>
                    </a:cubicBezTo>
                    <a:cubicBezTo>
                      <a:pt x="264" y="962"/>
                      <a:pt x="264" y="962"/>
                      <a:pt x="264" y="962"/>
                    </a:cubicBezTo>
                    <a:cubicBezTo>
                      <a:pt x="285" y="981"/>
                      <a:pt x="285" y="981"/>
                      <a:pt x="285" y="981"/>
                    </a:cubicBezTo>
                    <a:cubicBezTo>
                      <a:pt x="285" y="995"/>
                      <a:pt x="285" y="995"/>
                      <a:pt x="285" y="995"/>
                    </a:cubicBezTo>
                    <a:cubicBezTo>
                      <a:pt x="316" y="1010"/>
                      <a:pt x="316" y="1010"/>
                      <a:pt x="316" y="1010"/>
                    </a:cubicBezTo>
                    <a:cubicBezTo>
                      <a:pt x="316" y="1010"/>
                      <a:pt x="324" y="994"/>
                      <a:pt x="333" y="994"/>
                    </a:cubicBezTo>
                    <a:cubicBezTo>
                      <a:pt x="342" y="994"/>
                      <a:pt x="343" y="1006"/>
                      <a:pt x="354" y="1006"/>
                    </a:cubicBezTo>
                    <a:cubicBezTo>
                      <a:pt x="365" y="1006"/>
                      <a:pt x="364" y="988"/>
                      <a:pt x="371" y="988"/>
                    </a:cubicBezTo>
                    <a:cubicBezTo>
                      <a:pt x="378" y="988"/>
                      <a:pt x="382" y="1005"/>
                      <a:pt x="390" y="1017"/>
                    </a:cubicBezTo>
                    <a:cubicBezTo>
                      <a:pt x="398" y="1029"/>
                      <a:pt x="417" y="1033"/>
                      <a:pt x="417" y="1033"/>
                    </a:cubicBezTo>
                    <a:cubicBezTo>
                      <a:pt x="420" y="1047"/>
                      <a:pt x="420" y="1047"/>
                      <a:pt x="420" y="1047"/>
                    </a:cubicBezTo>
                    <a:cubicBezTo>
                      <a:pt x="431" y="1049"/>
                      <a:pt x="431" y="1049"/>
                      <a:pt x="431" y="1049"/>
                    </a:cubicBezTo>
                    <a:cubicBezTo>
                      <a:pt x="431" y="1049"/>
                      <a:pt x="442" y="1036"/>
                      <a:pt x="447" y="1036"/>
                    </a:cubicBezTo>
                    <a:cubicBezTo>
                      <a:pt x="452" y="1036"/>
                      <a:pt x="461" y="1043"/>
                      <a:pt x="467" y="1044"/>
                    </a:cubicBezTo>
                    <a:cubicBezTo>
                      <a:pt x="473" y="1045"/>
                      <a:pt x="474" y="1037"/>
                      <a:pt x="474" y="1037"/>
                    </a:cubicBezTo>
                    <a:cubicBezTo>
                      <a:pt x="481" y="1036"/>
                      <a:pt x="481" y="1036"/>
                      <a:pt x="481" y="1036"/>
                    </a:cubicBezTo>
                    <a:cubicBezTo>
                      <a:pt x="495" y="1054"/>
                      <a:pt x="495" y="1054"/>
                      <a:pt x="495" y="1054"/>
                    </a:cubicBezTo>
                    <a:cubicBezTo>
                      <a:pt x="508" y="1039"/>
                      <a:pt x="508" y="1039"/>
                      <a:pt x="508" y="1039"/>
                    </a:cubicBezTo>
                    <a:cubicBezTo>
                      <a:pt x="524" y="1040"/>
                      <a:pt x="524" y="1040"/>
                      <a:pt x="524" y="1040"/>
                    </a:cubicBezTo>
                    <a:cubicBezTo>
                      <a:pt x="524" y="1040"/>
                      <a:pt x="531" y="1032"/>
                      <a:pt x="536" y="1032"/>
                    </a:cubicBezTo>
                    <a:cubicBezTo>
                      <a:pt x="541" y="1032"/>
                      <a:pt x="540" y="1038"/>
                      <a:pt x="553" y="1040"/>
                    </a:cubicBezTo>
                    <a:cubicBezTo>
                      <a:pt x="566" y="1042"/>
                      <a:pt x="575" y="1015"/>
                      <a:pt x="575" y="1015"/>
                    </a:cubicBezTo>
                    <a:cubicBezTo>
                      <a:pt x="583" y="1015"/>
                      <a:pt x="583" y="1015"/>
                      <a:pt x="583" y="1015"/>
                    </a:cubicBezTo>
                    <a:cubicBezTo>
                      <a:pt x="597" y="995"/>
                      <a:pt x="597" y="995"/>
                      <a:pt x="597" y="995"/>
                    </a:cubicBezTo>
                    <a:cubicBezTo>
                      <a:pt x="657" y="994"/>
                      <a:pt x="657" y="994"/>
                      <a:pt x="657" y="994"/>
                    </a:cubicBezTo>
                    <a:cubicBezTo>
                      <a:pt x="670" y="986"/>
                      <a:pt x="670" y="986"/>
                      <a:pt x="670" y="986"/>
                    </a:cubicBezTo>
                    <a:cubicBezTo>
                      <a:pt x="669" y="976"/>
                      <a:pt x="669" y="976"/>
                      <a:pt x="669" y="976"/>
                    </a:cubicBezTo>
                    <a:cubicBezTo>
                      <a:pt x="669" y="976"/>
                      <a:pt x="670" y="962"/>
                      <a:pt x="665" y="954"/>
                    </a:cubicBezTo>
                    <a:cubicBezTo>
                      <a:pt x="660" y="946"/>
                      <a:pt x="650" y="955"/>
                      <a:pt x="640" y="947"/>
                    </a:cubicBezTo>
                    <a:cubicBezTo>
                      <a:pt x="630" y="939"/>
                      <a:pt x="628" y="912"/>
                      <a:pt x="628" y="912"/>
                    </a:cubicBezTo>
                    <a:cubicBezTo>
                      <a:pt x="621" y="908"/>
                      <a:pt x="621" y="908"/>
                      <a:pt x="621" y="908"/>
                    </a:cubicBezTo>
                    <a:cubicBezTo>
                      <a:pt x="619" y="883"/>
                      <a:pt x="619" y="883"/>
                      <a:pt x="619" y="883"/>
                    </a:cubicBezTo>
                    <a:cubicBezTo>
                      <a:pt x="610" y="882"/>
                      <a:pt x="610" y="882"/>
                      <a:pt x="610" y="882"/>
                    </a:cubicBezTo>
                    <a:cubicBezTo>
                      <a:pt x="607" y="869"/>
                      <a:pt x="607" y="869"/>
                      <a:pt x="607" y="869"/>
                    </a:cubicBezTo>
                    <a:cubicBezTo>
                      <a:pt x="607" y="869"/>
                      <a:pt x="596" y="871"/>
                      <a:pt x="592" y="866"/>
                    </a:cubicBezTo>
                    <a:cubicBezTo>
                      <a:pt x="588" y="861"/>
                      <a:pt x="587" y="846"/>
                      <a:pt x="587" y="846"/>
                    </a:cubicBezTo>
                    <a:cubicBezTo>
                      <a:pt x="587" y="846"/>
                      <a:pt x="570" y="831"/>
                      <a:pt x="562" y="827"/>
                    </a:cubicBezTo>
                    <a:cubicBezTo>
                      <a:pt x="554" y="823"/>
                      <a:pt x="538" y="829"/>
                      <a:pt x="535" y="824"/>
                    </a:cubicBezTo>
                    <a:cubicBezTo>
                      <a:pt x="532" y="819"/>
                      <a:pt x="542" y="802"/>
                      <a:pt x="542" y="802"/>
                    </a:cubicBezTo>
                    <a:cubicBezTo>
                      <a:pt x="540" y="786"/>
                      <a:pt x="540" y="786"/>
                      <a:pt x="540" y="786"/>
                    </a:cubicBezTo>
                    <a:cubicBezTo>
                      <a:pt x="563" y="787"/>
                      <a:pt x="563" y="787"/>
                      <a:pt x="563" y="787"/>
                    </a:cubicBezTo>
                    <a:cubicBezTo>
                      <a:pt x="568" y="792"/>
                      <a:pt x="568" y="792"/>
                      <a:pt x="568" y="792"/>
                    </a:cubicBezTo>
                    <a:cubicBezTo>
                      <a:pt x="568" y="792"/>
                      <a:pt x="575" y="787"/>
                      <a:pt x="582" y="782"/>
                    </a:cubicBezTo>
                    <a:cubicBezTo>
                      <a:pt x="589" y="777"/>
                      <a:pt x="586" y="746"/>
                      <a:pt x="586" y="746"/>
                    </a:cubicBezTo>
                    <a:cubicBezTo>
                      <a:pt x="586" y="746"/>
                      <a:pt x="579" y="727"/>
                      <a:pt x="580" y="719"/>
                    </a:cubicBezTo>
                    <a:cubicBezTo>
                      <a:pt x="581" y="711"/>
                      <a:pt x="596" y="700"/>
                      <a:pt x="597" y="697"/>
                    </a:cubicBezTo>
                    <a:cubicBezTo>
                      <a:pt x="598" y="694"/>
                      <a:pt x="592" y="683"/>
                      <a:pt x="592" y="676"/>
                    </a:cubicBezTo>
                    <a:cubicBezTo>
                      <a:pt x="592" y="669"/>
                      <a:pt x="598" y="656"/>
                      <a:pt x="603" y="656"/>
                    </a:cubicBezTo>
                    <a:cubicBezTo>
                      <a:pt x="608" y="656"/>
                      <a:pt x="610" y="667"/>
                      <a:pt x="610" y="667"/>
                    </a:cubicBezTo>
                    <a:cubicBezTo>
                      <a:pt x="610" y="667"/>
                      <a:pt x="616" y="670"/>
                      <a:pt x="622" y="662"/>
                    </a:cubicBezTo>
                    <a:cubicBezTo>
                      <a:pt x="628" y="654"/>
                      <a:pt x="621" y="631"/>
                      <a:pt x="621" y="631"/>
                    </a:cubicBezTo>
                    <a:cubicBezTo>
                      <a:pt x="628" y="620"/>
                      <a:pt x="628" y="620"/>
                      <a:pt x="628" y="620"/>
                    </a:cubicBezTo>
                    <a:cubicBezTo>
                      <a:pt x="626" y="605"/>
                      <a:pt x="626" y="605"/>
                      <a:pt x="626" y="605"/>
                    </a:cubicBezTo>
                    <a:cubicBezTo>
                      <a:pt x="626" y="605"/>
                      <a:pt x="637" y="601"/>
                      <a:pt x="642" y="596"/>
                    </a:cubicBezTo>
                    <a:cubicBezTo>
                      <a:pt x="647" y="591"/>
                      <a:pt x="642" y="581"/>
                      <a:pt x="643" y="576"/>
                    </a:cubicBezTo>
                    <a:cubicBezTo>
                      <a:pt x="644" y="571"/>
                      <a:pt x="655" y="557"/>
                      <a:pt x="655" y="557"/>
                    </a:cubicBezTo>
                    <a:cubicBezTo>
                      <a:pt x="677" y="555"/>
                      <a:pt x="677" y="555"/>
                      <a:pt x="677" y="555"/>
                    </a:cubicBezTo>
                    <a:cubicBezTo>
                      <a:pt x="677" y="555"/>
                      <a:pt x="675" y="537"/>
                      <a:pt x="675" y="529"/>
                    </a:cubicBezTo>
                    <a:cubicBezTo>
                      <a:pt x="675" y="521"/>
                      <a:pt x="691" y="501"/>
                      <a:pt x="691" y="501"/>
                    </a:cubicBezTo>
                    <a:cubicBezTo>
                      <a:pt x="691" y="471"/>
                      <a:pt x="691" y="471"/>
                      <a:pt x="691" y="471"/>
                    </a:cubicBezTo>
                    <a:cubicBezTo>
                      <a:pt x="689" y="438"/>
                      <a:pt x="689" y="438"/>
                      <a:pt x="689" y="438"/>
                    </a:cubicBezTo>
                    <a:cubicBezTo>
                      <a:pt x="689" y="438"/>
                      <a:pt x="683" y="436"/>
                      <a:pt x="684" y="428"/>
                    </a:cubicBezTo>
                    <a:cubicBezTo>
                      <a:pt x="685" y="420"/>
                      <a:pt x="696" y="421"/>
                      <a:pt x="696" y="414"/>
                    </a:cubicBezTo>
                    <a:cubicBezTo>
                      <a:pt x="696" y="407"/>
                      <a:pt x="697" y="397"/>
                      <a:pt x="697" y="397"/>
                    </a:cubicBezTo>
                    <a:cubicBezTo>
                      <a:pt x="697" y="397"/>
                      <a:pt x="709" y="395"/>
                      <a:pt x="709" y="377"/>
                    </a:cubicBezTo>
                    <a:cubicBezTo>
                      <a:pt x="709" y="359"/>
                      <a:pt x="703" y="349"/>
                      <a:pt x="703" y="346"/>
                    </a:cubicBezTo>
                    <a:cubicBezTo>
                      <a:pt x="703" y="343"/>
                      <a:pt x="714" y="338"/>
                      <a:pt x="714" y="338"/>
                    </a:cubicBezTo>
                    <a:cubicBezTo>
                      <a:pt x="714" y="328"/>
                      <a:pt x="714" y="328"/>
                      <a:pt x="714" y="328"/>
                    </a:cubicBezTo>
                    <a:cubicBezTo>
                      <a:pt x="714" y="328"/>
                      <a:pt x="732" y="328"/>
                      <a:pt x="733" y="321"/>
                    </a:cubicBezTo>
                    <a:cubicBezTo>
                      <a:pt x="734" y="314"/>
                      <a:pt x="734" y="306"/>
                      <a:pt x="734" y="306"/>
                    </a:cubicBezTo>
                    <a:cubicBezTo>
                      <a:pt x="734" y="306"/>
                      <a:pt x="761" y="304"/>
                      <a:pt x="770" y="296"/>
                    </a:cubicBezTo>
                    <a:cubicBezTo>
                      <a:pt x="775" y="292"/>
                      <a:pt x="779" y="280"/>
                      <a:pt x="781" y="27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6"/>
                      <a:pt x="753" y="240"/>
                      <a:pt x="747" y="236"/>
                    </a:cubicBezTo>
                    <a:cubicBezTo>
                      <a:pt x="741" y="232"/>
                      <a:pt x="726" y="242"/>
                      <a:pt x="722" y="228"/>
                    </a:cubicBezTo>
                    <a:cubicBezTo>
                      <a:pt x="718" y="214"/>
                      <a:pt x="717" y="176"/>
                      <a:pt x="717" y="176"/>
                    </a:cubicBezTo>
                    <a:cubicBezTo>
                      <a:pt x="710" y="174"/>
                      <a:pt x="710" y="174"/>
                      <a:pt x="710" y="174"/>
                    </a:cubicBezTo>
                    <a:cubicBezTo>
                      <a:pt x="710" y="174"/>
                      <a:pt x="708" y="132"/>
                      <a:pt x="708" y="127"/>
                    </a:cubicBezTo>
                    <a:cubicBezTo>
                      <a:pt x="708" y="122"/>
                      <a:pt x="703" y="111"/>
                      <a:pt x="703" y="111"/>
                    </a:cubicBezTo>
                    <a:cubicBezTo>
                      <a:pt x="715" y="108"/>
                      <a:pt x="715" y="108"/>
                      <a:pt x="715" y="108"/>
                    </a:cubicBezTo>
                    <a:cubicBezTo>
                      <a:pt x="715" y="108"/>
                      <a:pt x="697" y="93"/>
                      <a:pt x="696" y="84"/>
                    </a:cubicBezTo>
                    <a:cubicBezTo>
                      <a:pt x="695" y="75"/>
                      <a:pt x="701" y="59"/>
                      <a:pt x="693" y="53"/>
                    </a:cubicBezTo>
                    <a:cubicBezTo>
                      <a:pt x="685" y="47"/>
                      <a:pt x="674" y="39"/>
                      <a:pt x="674" y="39"/>
                    </a:cubicBezTo>
                    <a:cubicBezTo>
                      <a:pt x="674" y="39"/>
                      <a:pt x="665" y="27"/>
                      <a:pt x="661" y="23"/>
                    </a:cubicBezTo>
                    <a:cubicBezTo>
                      <a:pt x="657" y="19"/>
                      <a:pt x="656" y="26"/>
                      <a:pt x="650" y="22"/>
                    </a:cubicBezTo>
                    <a:cubicBezTo>
                      <a:pt x="646" y="19"/>
                      <a:pt x="639" y="10"/>
                      <a:pt x="634" y="0"/>
                    </a:cubicBezTo>
                    <a:cubicBezTo>
                      <a:pt x="618" y="15"/>
                      <a:pt x="618" y="15"/>
                      <a:pt x="618" y="15"/>
                    </a:cubicBezTo>
                    <a:lnTo>
                      <a:pt x="601" y="16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5" name="Freeform 131">
                <a:extLst>
                  <a:ext uri="{FF2B5EF4-FFF2-40B4-BE49-F238E27FC236}">
                    <a16:creationId xmlns:a16="http://schemas.microsoft.com/office/drawing/2014/main" id="{F8479EE8-B8C4-4810-B001-6086E0974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754938" y="2216150"/>
                <a:ext cx="111125" cy="444500"/>
              </a:xfrm>
              <a:custGeom>
                <a:avLst/>
                <a:gdLst>
                  <a:gd name="T0" fmla="*/ 0 w 199"/>
                  <a:gd name="T1" fmla="*/ 794 h 794"/>
                  <a:gd name="T2" fmla="*/ 9 w 199"/>
                  <a:gd name="T3" fmla="*/ 791 h 794"/>
                  <a:gd name="T4" fmla="*/ 25 w 199"/>
                  <a:gd name="T5" fmla="*/ 764 h 794"/>
                  <a:gd name="T6" fmla="*/ 12 w 199"/>
                  <a:gd name="T7" fmla="*/ 755 h 794"/>
                  <a:gd name="T8" fmla="*/ 0 w 199"/>
                  <a:gd name="T9" fmla="*/ 794 h 794"/>
                  <a:gd name="T10" fmla="*/ 76 w 199"/>
                  <a:gd name="T11" fmla="*/ 712 h 794"/>
                  <a:gd name="T12" fmla="*/ 49 w 199"/>
                  <a:gd name="T13" fmla="*/ 708 h 794"/>
                  <a:gd name="T14" fmla="*/ 36 w 199"/>
                  <a:gd name="T15" fmla="*/ 755 h 794"/>
                  <a:gd name="T16" fmla="*/ 43 w 199"/>
                  <a:gd name="T17" fmla="*/ 757 h 794"/>
                  <a:gd name="T18" fmla="*/ 55 w 199"/>
                  <a:gd name="T19" fmla="*/ 733 h 794"/>
                  <a:gd name="T20" fmla="*/ 88 w 199"/>
                  <a:gd name="T21" fmla="*/ 715 h 794"/>
                  <a:gd name="T22" fmla="*/ 79 w 199"/>
                  <a:gd name="T23" fmla="*/ 699 h 794"/>
                  <a:gd name="T24" fmla="*/ 76 w 199"/>
                  <a:gd name="T25" fmla="*/ 712 h 794"/>
                  <a:gd name="T26" fmla="*/ 128 w 199"/>
                  <a:gd name="T27" fmla="*/ 672 h 794"/>
                  <a:gd name="T28" fmla="*/ 117 w 199"/>
                  <a:gd name="T29" fmla="*/ 697 h 794"/>
                  <a:gd name="T30" fmla="*/ 128 w 199"/>
                  <a:gd name="T31" fmla="*/ 672 h 794"/>
                  <a:gd name="T32" fmla="*/ 189 w 199"/>
                  <a:gd name="T33" fmla="*/ 423 h 794"/>
                  <a:gd name="T34" fmla="*/ 177 w 199"/>
                  <a:gd name="T35" fmla="*/ 434 h 794"/>
                  <a:gd name="T36" fmla="*/ 185 w 199"/>
                  <a:gd name="T37" fmla="*/ 449 h 794"/>
                  <a:gd name="T38" fmla="*/ 173 w 199"/>
                  <a:gd name="T39" fmla="*/ 449 h 794"/>
                  <a:gd name="T40" fmla="*/ 173 w 199"/>
                  <a:gd name="T41" fmla="*/ 469 h 794"/>
                  <a:gd name="T42" fmla="*/ 189 w 199"/>
                  <a:gd name="T43" fmla="*/ 467 h 794"/>
                  <a:gd name="T44" fmla="*/ 198 w 199"/>
                  <a:gd name="T45" fmla="*/ 456 h 794"/>
                  <a:gd name="T46" fmla="*/ 189 w 199"/>
                  <a:gd name="T47" fmla="*/ 437 h 794"/>
                  <a:gd name="T48" fmla="*/ 199 w 199"/>
                  <a:gd name="T49" fmla="*/ 435 h 794"/>
                  <a:gd name="T50" fmla="*/ 189 w 199"/>
                  <a:gd name="T51" fmla="*/ 423 h 794"/>
                  <a:gd name="T52" fmla="*/ 184 w 199"/>
                  <a:gd name="T53" fmla="*/ 513 h 794"/>
                  <a:gd name="T54" fmla="*/ 195 w 199"/>
                  <a:gd name="T55" fmla="*/ 499 h 794"/>
                  <a:gd name="T56" fmla="*/ 178 w 199"/>
                  <a:gd name="T57" fmla="*/ 485 h 794"/>
                  <a:gd name="T58" fmla="*/ 184 w 199"/>
                  <a:gd name="T59" fmla="*/ 513 h 794"/>
                  <a:gd name="T60" fmla="*/ 170 w 199"/>
                  <a:gd name="T61" fmla="*/ 636 h 794"/>
                  <a:gd name="T62" fmla="*/ 171 w 199"/>
                  <a:gd name="T63" fmla="*/ 615 h 794"/>
                  <a:gd name="T64" fmla="*/ 162 w 199"/>
                  <a:gd name="T65" fmla="*/ 632 h 794"/>
                  <a:gd name="T66" fmla="*/ 170 w 199"/>
                  <a:gd name="T67" fmla="*/ 636 h 794"/>
                  <a:gd name="T68" fmla="*/ 169 w 199"/>
                  <a:gd name="T69" fmla="*/ 573 h 794"/>
                  <a:gd name="T70" fmla="*/ 181 w 199"/>
                  <a:gd name="T71" fmla="*/ 571 h 794"/>
                  <a:gd name="T72" fmla="*/ 169 w 199"/>
                  <a:gd name="T73" fmla="*/ 559 h 794"/>
                  <a:gd name="T74" fmla="*/ 169 w 199"/>
                  <a:gd name="T75" fmla="*/ 573 h 794"/>
                  <a:gd name="T76" fmla="*/ 82 w 199"/>
                  <a:gd name="T77" fmla="*/ 14 h 794"/>
                  <a:gd name="T78" fmla="*/ 94 w 199"/>
                  <a:gd name="T79" fmla="*/ 38 h 794"/>
                  <a:gd name="T80" fmla="*/ 114 w 199"/>
                  <a:gd name="T81" fmla="*/ 14 h 794"/>
                  <a:gd name="T82" fmla="*/ 106 w 199"/>
                  <a:gd name="T83" fmla="*/ 0 h 794"/>
                  <a:gd name="T84" fmla="*/ 82 w 199"/>
                  <a:gd name="T85" fmla="*/ 14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9" h="794">
                    <a:moveTo>
                      <a:pt x="0" y="794"/>
                    </a:moveTo>
                    <a:cubicBezTo>
                      <a:pt x="9" y="791"/>
                      <a:pt x="9" y="791"/>
                      <a:pt x="9" y="791"/>
                    </a:cubicBezTo>
                    <a:cubicBezTo>
                      <a:pt x="25" y="764"/>
                      <a:pt x="25" y="764"/>
                      <a:pt x="25" y="764"/>
                    </a:cubicBezTo>
                    <a:cubicBezTo>
                      <a:pt x="12" y="755"/>
                      <a:pt x="12" y="755"/>
                      <a:pt x="12" y="755"/>
                    </a:cubicBezTo>
                    <a:lnTo>
                      <a:pt x="0" y="794"/>
                    </a:lnTo>
                    <a:close/>
                    <a:moveTo>
                      <a:pt x="76" y="712"/>
                    </a:moveTo>
                    <a:cubicBezTo>
                      <a:pt x="49" y="708"/>
                      <a:pt x="49" y="708"/>
                      <a:pt x="49" y="708"/>
                    </a:cubicBezTo>
                    <a:cubicBezTo>
                      <a:pt x="36" y="755"/>
                      <a:pt x="36" y="755"/>
                      <a:pt x="36" y="755"/>
                    </a:cubicBezTo>
                    <a:cubicBezTo>
                      <a:pt x="43" y="757"/>
                      <a:pt x="43" y="757"/>
                      <a:pt x="43" y="757"/>
                    </a:cubicBezTo>
                    <a:cubicBezTo>
                      <a:pt x="55" y="733"/>
                      <a:pt x="55" y="733"/>
                      <a:pt x="55" y="733"/>
                    </a:cubicBezTo>
                    <a:cubicBezTo>
                      <a:pt x="88" y="715"/>
                      <a:pt x="88" y="715"/>
                      <a:pt x="88" y="715"/>
                    </a:cubicBezTo>
                    <a:cubicBezTo>
                      <a:pt x="79" y="699"/>
                      <a:pt x="79" y="699"/>
                      <a:pt x="79" y="699"/>
                    </a:cubicBezTo>
                    <a:lnTo>
                      <a:pt x="76" y="712"/>
                    </a:lnTo>
                    <a:close/>
                    <a:moveTo>
                      <a:pt x="128" y="672"/>
                    </a:moveTo>
                    <a:cubicBezTo>
                      <a:pt x="119" y="670"/>
                      <a:pt x="109" y="694"/>
                      <a:pt x="117" y="697"/>
                    </a:cubicBezTo>
                    <a:cubicBezTo>
                      <a:pt x="128" y="701"/>
                      <a:pt x="138" y="675"/>
                      <a:pt x="128" y="672"/>
                    </a:cubicBezTo>
                    <a:close/>
                    <a:moveTo>
                      <a:pt x="189" y="423"/>
                    </a:moveTo>
                    <a:cubicBezTo>
                      <a:pt x="177" y="434"/>
                      <a:pt x="177" y="434"/>
                      <a:pt x="177" y="434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73" y="449"/>
                      <a:pt x="173" y="449"/>
                      <a:pt x="173" y="449"/>
                    </a:cubicBezTo>
                    <a:cubicBezTo>
                      <a:pt x="173" y="469"/>
                      <a:pt x="173" y="469"/>
                      <a:pt x="173" y="469"/>
                    </a:cubicBezTo>
                    <a:cubicBezTo>
                      <a:pt x="189" y="467"/>
                      <a:pt x="189" y="467"/>
                      <a:pt x="189" y="467"/>
                    </a:cubicBezTo>
                    <a:cubicBezTo>
                      <a:pt x="198" y="456"/>
                      <a:pt x="198" y="456"/>
                      <a:pt x="198" y="456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99" y="435"/>
                      <a:pt x="199" y="435"/>
                      <a:pt x="199" y="435"/>
                    </a:cubicBezTo>
                    <a:lnTo>
                      <a:pt x="189" y="423"/>
                    </a:lnTo>
                    <a:close/>
                    <a:moveTo>
                      <a:pt x="184" y="513"/>
                    </a:moveTo>
                    <a:cubicBezTo>
                      <a:pt x="195" y="499"/>
                      <a:pt x="195" y="499"/>
                      <a:pt x="195" y="499"/>
                    </a:cubicBezTo>
                    <a:cubicBezTo>
                      <a:pt x="178" y="485"/>
                      <a:pt x="178" y="485"/>
                      <a:pt x="178" y="485"/>
                    </a:cubicBezTo>
                    <a:lnTo>
                      <a:pt x="184" y="513"/>
                    </a:lnTo>
                    <a:close/>
                    <a:moveTo>
                      <a:pt x="170" y="636"/>
                    </a:moveTo>
                    <a:cubicBezTo>
                      <a:pt x="171" y="615"/>
                      <a:pt x="171" y="615"/>
                      <a:pt x="171" y="615"/>
                    </a:cubicBezTo>
                    <a:cubicBezTo>
                      <a:pt x="162" y="632"/>
                      <a:pt x="162" y="632"/>
                      <a:pt x="162" y="632"/>
                    </a:cubicBezTo>
                    <a:lnTo>
                      <a:pt x="170" y="636"/>
                    </a:lnTo>
                    <a:close/>
                    <a:moveTo>
                      <a:pt x="169" y="573"/>
                    </a:moveTo>
                    <a:cubicBezTo>
                      <a:pt x="181" y="571"/>
                      <a:pt x="181" y="571"/>
                      <a:pt x="181" y="571"/>
                    </a:cubicBezTo>
                    <a:cubicBezTo>
                      <a:pt x="169" y="559"/>
                      <a:pt x="169" y="559"/>
                      <a:pt x="169" y="559"/>
                    </a:cubicBezTo>
                    <a:lnTo>
                      <a:pt x="169" y="573"/>
                    </a:lnTo>
                    <a:close/>
                    <a:moveTo>
                      <a:pt x="82" y="14"/>
                    </a:moveTo>
                    <a:cubicBezTo>
                      <a:pt x="94" y="38"/>
                      <a:pt x="94" y="38"/>
                      <a:pt x="94" y="38"/>
                    </a:cubicBezTo>
                    <a:cubicBezTo>
                      <a:pt x="114" y="14"/>
                      <a:pt x="114" y="14"/>
                      <a:pt x="114" y="14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82" y="14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6" name="Freeform 132">
                <a:extLst>
                  <a:ext uri="{FF2B5EF4-FFF2-40B4-BE49-F238E27FC236}">
                    <a16:creationId xmlns:a16="http://schemas.microsoft.com/office/drawing/2014/main" id="{F919C1D4-402E-4BCC-AD5E-1AC3D04FB9B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159625" y="3451225"/>
                <a:ext cx="41275" cy="30163"/>
              </a:xfrm>
              <a:custGeom>
                <a:avLst/>
                <a:gdLst>
                  <a:gd name="T0" fmla="*/ 16 w 76"/>
                  <a:gd name="T1" fmla="*/ 34 h 52"/>
                  <a:gd name="T2" fmla="*/ 11 w 76"/>
                  <a:gd name="T3" fmla="*/ 52 h 52"/>
                  <a:gd name="T4" fmla="*/ 16 w 76"/>
                  <a:gd name="T5" fmla="*/ 34 h 52"/>
                  <a:gd name="T6" fmla="*/ 35 w 76"/>
                  <a:gd name="T7" fmla="*/ 8 h 52"/>
                  <a:gd name="T8" fmla="*/ 47 w 76"/>
                  <a:gd name="T9" fmla="*/ 26 h 52"/>
                  <a:gd name="T10" fmla="*/ 58 w 76"/>
                  <a:gd name="T11" fmla="*/ 21 h 52"/>
                  <a:gd name="T12" fmla="*/ 35 w 76"/>
                  <a:gd name="T13" fmla="*/ 8 h 52"/>
                  <a:gd name="T14" fmla="*/ 71 w 76"/>
                  <a:gd name="T15" fmla="*/ 32 h 52"/>
                  <a:gd name="T16" fmla="*/ 58 w 76"/>
                  <a:gd name="T17" fmla="*/ 42 h 52"/>
                  <a:gd name="T18" fmla="*/ 71 w 76"/>
                  <a:gd name="T19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52">
                    <a:moveTo>
                      <a:pt x="16" y="34"/>
                    </a:moveTo>
                    <a:cubicBezTo>
                      <a:pt x="0" y="34"/>
                      <a:pt x="11" y="52"/>
                      <a:pt x="11" y="52"/>
                    </a:cubicBezTo>
                    <a:cubicBezTo>
                      <a:pt x="23" y="52"/>
                      <a:pt x="32" y="34"/>
                      <a:pt x="16" y="34"/>
                    </a:cubicBezTo>
                    <a:close/>
                    <a:moveTo>
                      <a:pt x="35" y="8"/>
                    </a:moveTo>
                    <a:cubicBezTo>
                      <a:pt x="28" y="16"/>
                      <a:pt x="47" y="26"/>
                      <a:pt x="47" y="26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41" y="0"/>
                      <a:pt x="35" y="8"/>
                    </a:cubicBezTo>
                    <a:close/>
                    <a:moveTo>
                      <a:pt x="71" y="32"/>
                    </a:moveTo>
                    <a:cubicBezTo>
                      <a:pt x="66" y="26"/>
                      <a:pt x="51" y="38"/>
                      <a:pt x="58" y="42"/>
                    </a:cubicBezTo>
                    <a:cubicBezTo>
                      <a:pt x="68" y="48"/>
                      <a:pt x="76" y="37"/>
                      <a:pt x="71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7" name="Freeform 133">
                <a:extLst>
                  <a:ext uri="{FF2B5EF4-FFF2-40B4-BE49-F238E27FC236}">
                    <a16:creationId xmlns:a16="http://schemas.microsoft.com/office/drawing/2014/main" id="{0CA7B33B-45A6-4394-85FC-5DA682BF5F0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3788" y="2603500"/>
                <a:ext cx="331787" cy="644525"/>
              </a:xfrm>
              <a:custGeom>
                <a:avLst/>
                <a:gdLst>
                  <a:gd name="T0" fmla="*/ 529 w 591"/>
                  <a:gd name="T1" fmla="*/ 401 h 1153"/>
                  <a:gd name="T2" fmla="*/ 547 w 591"/>
                  <a:gd name="T3" fmla="*/ 349 h 1153"/>
                  <a:gd name="T4" fmla="*/ 492 w 591"/>
                  <a:gd name="T5" fmla="*/ 276 h 1153"/>
                  <a:gd name="T6" fmla="*/ 448 w 591"/>
                  <a:gd name="T7" fmla="*/ 241 h 1153"/>
                  <a:gd name="T8" fmla="*/ 441 w 591"/>
                  <a:gd name="T9" fmla="*/ 258 h 1153"/>
                  <a:gd name="T10" fmla="*/ 418 w 591"/>
                  <a:gd name="T11" fmla="*/ 264 h 1153"/>
                  <a:gd name="T12" fmla="*/ 456 w 591"/>
                  <a:gd name="T13" fmla="*/ 373 h 1153"/>
                  <a:gd name="T14" fmla="*/ 443 w 591"/>
                  <a:gd name="T15" fmla="*/ 450 h 1153"/>
                  <a:gd name="T16" fmla="*/ 383 w 591"/>
                  <a:gd name="T17" fmla="*/ 448 h 1153"/>
                  <a:gd name="T18" fmla="*/ 367 w 591"/>
                  <a:gd name="T19" fmla="*/ 514 h 1153"/>
                  <a:gd name="T20" fmla="*/ 259 w 591"/>
                  <a:gd name="T21" fmla="*/ 546 h 1153"/>
                  <a:gd name="T22" fmla="*/ 179 w 591"/>
                  <a:gd name="T23" fmla="*/ 601 h 1153"/>
                  <a:gd name="T24" fmla="*/ 241 w 591"/>
                  <a:gd name="T25" fmla="*/ 607 h 1153"/>
                  <a:gd name="T26" fmla="*/ 331 w 591"/>
                  <a:gd name="T27" fmla="*/ 584 h 1153"/>
                  <a:gd name="T28" fmla="*/ 407 w 591"/>
                  <a:gd name="T29" fmla="*/ 654 h 1153"/>
                  <a:gd name="T30" fmla="*/ 415 w 591"/>
                  <a:gd name="T31" fmla="*/ 583 h 1153"/>
                  <a:gd name="T32" fmla="*/ 464 w 591"/>
                  <a:gd name="T33" fmla="*/ 585 h 1153"/>
                  <a:gd name="T34" fmla="*/ 528 w 591"/>
                  <a:gd name="T35" fmla="*/ 556 h 1153"/>
                  <a:gd name="T36" fmla="*/ 578 w 591"/>
                  <a:gd name="T37" fmla="*/ 538 h 1153"/>
                  <a:gd name="T38" fmla="*/ 299 w 591"/>
                  <a:gd name="T39" fmla="*/ 628 h 1153"/>
                  <a:gd name="T40" fmla="*/ 276 w 591"/>
                  <a:gd name="T41" fmla="*/ 674 h 1153"/>
                  <a:gd name="T42" fmla="*/ 358 w 591"/>
                  <a:gd name="T43" fmla="*/ 638 h 1153"/>
                  <a:gd name="T44" fmla="*/ 256 w 591"/>
                  <a:gd name="T45" fmla="*/ 689 h 1153"/>
                  <a:gd name="T46" fmla="*/ 184 w 591"/>
                  <a:gd name="T47" fmla="*/ 634 h 1153"/>
                  <a:gd name="T48" fmla="*/ 174 w 591"/>
                  <a:gd name="T49" fmla="*/ 687 h 1153"/>
                  <a:gd name="T50" fmla="*/ 182 w 591"/>
                  <a:gd name="T51" fmla="*/ 727 h 1153"/>
                  <a:gd name="T52" fmla="*/ 233 w 591"/>
                  <a:gd name="T53" fmla="*/ 780 h 1153"/>
                  <a:gd name="T54" fmla="*/ 172 w 591"/>
                  <a:gd name="T55" fmla="*/ 718 h 1153"/>
                  <a:gd name="T56" fmla="*/ 432 w 591"/>
                  <a:gd name="T57" fmla="*/ 423 h 1153"/>
                  <a:gd name="T58" fmla="*/ 411 w 591"/>
                  <a:gd name="T59" fmla="*/ 400 h 1153"/>
                  <a:gd name="T60" fmla="*/ 374 w 591"/>
                  <a:gd name="T61" fmla="*/ 72 h 1153"/>
                  <a:gd name="T62" fmla="*/ 354 w 591"/>
                  <a:gd name="T63" fmla="*/ 123 h 1153"/>
                  <a:gd name="T64" fmla="*/ 390 w 591"/>
                  <a:gd name="T65" fmla="*/ 198 h 1153"/>
                  <a:gd name="T66" fmla="*/ 437 w 591"/>
                  <a:gd name="T67" fmla="*/ 205 h 1153"/>
                  <a:gd name="T68" fmla="*/ 409 w 591"/>
                  <a:gd name="T69" fmla="*/ 179 h 1153"/>
                  <a:gd name="T70" fmla="*/ 557 w 591"/>
                  <a:gd name="T71" fmla="*/ 147 h 1153"/>
                  <a:gd name="T72" fmla="*/ 523 w 591"/>
                  <a:gd name="T73" fmla="*/ 96 h 1153"/>
                  <a:gd name="T74" fmla="*/ 194 w 591"/>
                  <a:gd name="T75" fmla="*/ 984 h 1153"/>
                  <a:gd name="T76" fmla="*/ 208 w 591"/>
                  <a:gd name="T77" fmla="*/ 933 h 1153"/>
                  <a:gd name="T78" fmla="*/ 208 w 591"/>
                  <a:gd name="T79" fmla="*/ 933 h 1153"/>
                  <a:gd name="T80" fmla="*/ 230 w 591"/>
                  <a:gd name="T81" fmla="*/ 810 h 1153"/>
                  <a:gd name="T82" fmla="*/ 252 w 591"/>
                  <a:gd name="T83" fmla="*/ 792 h 1153"/>
                  <a:gd name="T84" fmla="*/ 252 w 591"/>
                  <a:gd name="T85" fmla="*/ 792 h 1153"/>
                  <a:gd name="T86" fmla="*/ 32 w 591"/>
                  <a:gd name="T87" fmla="*/ 1144 h 1153"/>
                  <a:gd name="T88" fmla="*/ 90 w 591"/>
                  <a:gd name="T89" fmla="*/ 1125 h 1153"/>
                  <a:gd name="T90" fmla="*/ 16 w 591"/>
                  <a:gd name="T91" fmla="*/ 1134 h 1153"/>
                  <a:gd name="T92" fmla="*/ 184 w 591"/>
                  <a:gd name="T93" fmla="*/ 1008 h 1153"/>
                  <a:gd name="T94" fmla="*/ 198 w 591"/>
                  <a:gd name="T95" fmla="*/ 1014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91" h="1153">
                    <a:moveTo>
                      <a:pt x="591" y="531"/>
                    </a:moveTo>
                    <a:cubicBezTo>
                      <a:pt x="591" y="531"/>
                      <a:pt x="559" y="513"/>
                      <a:pt x="560" y="499"/>
                    </a:cubicBezTo>
                    <a:cubicBezTo>
                      <a:pt x="561" y="485"/>
                      <a:pt x="562" y="459"/>
                      <a:pt x="556" y="447"/>
                    </a:cubicBezTo>
                    <a:cubicBezTo>
                      <a:pt x="550" y="435"/>
                      <a:pt x="526" y="418"/>
                      <a:pt x="529" y="401"/>
                    </a:cubicBezTo>
                    <a:cubicBezTo>
                      <a:pt x="532" y="384"/>
                      <a:pt x="548" y="389"/>
                      <a:pt x="548" y="389"/>
                    </a:cubicBezTo>
                    <a:cubicBezTo>
                      <a:pt x="545" y="362"/>
                      <a:pt x="545" y="362"/>
                      <a:pt x="545" y="362"/>
                    </a:cubicBezTo>
                    <a:cubicBezTo>
                      <a:pt x="537" y="356"/>
                      <a:pt x="537" y="356"/>
                      <a:pt x="537" y="356"/>
                    </a:cubicBezTo>
                    <a:cubicBezTo>
                      <a:pt x="547" y="349"/>
                      <a:pt x="547" y="349"/>
                      <a:pt x="547" y="349"/>
                    </a:cubicBezTo>
                    <a:cubicBezTo>
                      <a:pt x="547" y="349"/>
                      <a:pt x="542" y="331"/>
                      <a:pt x="538" y="321"/>
                    </a:cubicBezTo>
                    <a:cubicBezTo>
                      <a:pt x="534" y="311"/>
                      <a:pt x="520" y="303"/>
                      <a:pt x="520" y="303"/>
                    </a:cubicBezTo>
                    <a:cubicBezTo>
                      <a:pt x="516" y="290"/>
                      <a:pt x="516" y="290"/>
                      <a:pt x="516" y="290"/>
                    </a:cubicBezTo>
                    <a:cubicBezTo>
                      <a:pt x="516" y="290"/>
                      <a:pt x="501" y="283"/>
                      <a:pt x="492" y="276"/>
                    </a:cubicBezTo>
                    <a:cubicBezTo>
                      <a:pt x="483" y="269"/>
                      <a:pt x="468" y="253"/>
                      <a:pt x="468" y="244"/>
                    </a:cubicBezTo>
                    <a:cubicBezTo>
                      <a:pt x="468" y="235"/>
                      <a:pt x="465" y="231"/>
                      <a:pt x="465" y="231"/>
                    </a:cubicBezTo>
                    <a:cubicBezTo>
                      <a:pt x="465" y="231"/>
                      <a:pt x="442" y="214"/>
                      <a:pt x="439" y="226"/>
                    </a:cubicBezTo>
                    <a:cubicBezTo>
                      <a:pt x="436" y="238"/>
                      <a:pt x="448" y="241"/>
                      <a:pt x="448" y="241"/>
                    </a:cubicBezTo>
                    <a:cubicBezTo>
                      <a:pt x="455" y="237"/>
                      <a:pt x="455" y="237"/>
                      <a:pt x="455" y="237"/>
                    </a:cubicBezTo>
                    <a:cubicBezTo>
                      <a:pt x="455" y="237"/>
                      <a:pt x="463" y="256"/>
                      <a:pt x="459" y="256"/>
                    </a:cubicBezTo>
                    <a:cubicBezTo>
                      <a:pt x="455" y="256"/>
                      <a:pt x="450" y="249"/>
                      <a:pt x="450" y="249"/>
                    </a:cubicBezTo>
                    <a:cubicBezTo>
                      <a:pt x="441" y="258"/>
                      <a:pt x="441" y="258"/>
                      <a:pt x="441" y="258"/>
                    </a:cubicBezTo>
                    <a:cubicBezTo>
                      <a:pt x="428" y="237"/>
                      <a:pt x="428" y="237"/>
                      <a:pt x="428" y="237"/>
                    </a:cubicBezTo>
                    <a:cubicBezTo>
                      <a:pt x="416" y="237"/>
                      <a:pt x="416" y="237"/>
                      <a:pt x="416" y="237"/>
                    </a:cubicBezTo>
                    <a:cubicBezTo>
                      <a:pt x="430" y="261"/>
                      <a:pt x="430" y="261"/>
                      <a:pt x="430" y="261"/>
                    </a:cubicBezTo>
                    <a:cubicBezTo>
                      <a:pt x="418" y="264"/>
                      <a:pt x="418" y="264"/>
                      <a:pt x="418" y="264"/>
                    </a:cubicBezTo>
                    <a:cubicBezTo>
                      <a:pt x="437" y="296"/>
                      <a:pt x="437" y="296"/>
                      <a:pt x="437" y="296"/>
                    </a:cubicBezTo>
                    <a:cubicBezTo>
                      <a:pt x="430" y="304"/>
                      <a:pt x="430" y="304"/>
                      <a:pt x="430" y="304"/>
                    </a:cubicBezTo>
                    <a:cubicBezTo>
                      <a:pt x="430" y="304"/>
                      <a:pt x="466" y="322"/>
                      <a:pt x="464" y="337"/>
                    </a:cubicBezTo>
                    <a:cubicBezTo>
                      <a:pt x="462" y="352"/>
                      <a:pt x="456" y="373"/>
                      <a:pt x="456" y="373"/>
                    </a:cubicBezTo>
                    <a:cubicBezTo>
                      <a:pt x="454" y="391"/>
                      <a:pt x="454" y="391"/>
                      <a:pt x="454" y="391"/>
                    </a:cubicBezTo>
                    <a:cubicBezTo>
                      <a:pt x="454" y="391"/>
                      <a:pt x="475" y="404"/>
                      <a:pt x="465" y="411"/>
                    </a:cubicBezTo>
                    <a:cubicBezTo>
                      <a:pt x="455" y="418"/>
                      <a:pt x="447" y="414"/>
                      <a:pt x="447" y="414"/>
                    </a:cubicBezTo>
                    <a:cubicBezTo>
                      <a:pt x="447" y="414"/>
                      <a:pt x="454" y="444"/>
                      <a:pt x="443" y="450"/>
                    </a:cubicBezTo>
                    <a:cubicBezTo>
                      <a:pt x="432" y="456"/>
                      <a:pt x="409" y="464"/>
                      <a:pt x="409" y="464"/>
                    </a:cubicBezTo>
                    <a:cubicBezTo>
                      <a:pt x="409" y="473"/>
                      <a:pt x="409" y="473"/>
                      <a:pt x="409" y="473"/>
                    </a:cubicBezTo>
                    <a:cubicBezTo>
                      <a:pt x="409" y="473"/>
                      <a:pt x="398" y="477"/>
                      <a:pt x="389" y="467"/>
                    </a:cubicBezTo>
                    <a:cubicBezTo>
                      <a:pt x="380" y="457"/>
                      <a:pt x="383" y="448"/>
                      <a:pt x="383" y="448"/>
                    </a:cubicBezTo>
                    <a:cubicBezTo>
                      <a:pt x="386" y="435"/>
                      <a:pt x="386" y="435"/>
                      <a:pt x="386" y="435"/>
                    </a:cubicBezTo>
                    <a:cubicBezTo>
                      <a:pt x="386" y="435"/>
                      <a:pt x="360" y="440"/>
                      <a:pt x="364" y="450"/>
                    </a:cubicBezTo>
                    <a:cubicBezTo>
                      <a:pt x="368" y="460"/>
                      <a:pt x="381" y="474"/>
                      <a:pt x="379" y="481"/>
                    </a:cubicBezTo>
                    <a:cubicBezTo>
                      <a:pt x="377" y="488"/>
                      <a:pt x="363" y="504"/>
                      <a:pt x="367" y="514"/>
                    </a:cubicBezTo>
                    <a:cubicBezTo>
                      <a:pt x="371" y="524"/>
                      <a:pt x="384" y="539"/>
                      <a:pt x="374" y="540"/>
                    </a:cubicBezTo>
                    <a:cubicBezTo>
                      <a:pt x="364" y="541"/>
                      <a:pt x="338" y="529"/>
                      <a:pt x="329" y="530"/>
                    </a:cubicBezTo>
                    <a:cubicBezTo>
                      <a:pt x="320" y="531"/>
                      <a:pt x="281" y="546"/>
                      <a:pt x="278" y="546"/>
                    </a:cubicBezTo>
                    <a:cubicBezTo>
                      <a:pt x="275" y="546"/>
                      <a:pt x="259" y="546"/>
                      <a:pt x="259" y="546"/>
                    </a:cubicBezTo>
                    <a:cubicBezTo>
                      <a:pt x="251" y="538"/>
                      <a:pt x="251" y="538"/>
                      <a:pt x="251" y="538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5"/>
                      <a:pt x="202" y="600"/>
                      <a:pt x="198" y="600"/>
                    </a:cubicBezTo>
                    <a:cubicBezTo>
                      <a:pt x="194" y="600"/>
                      <a:pt x="179" y="601"/>
                      <a:pt x="179" y="601"/>
                    </a:cubicBezTo>
                    <a:cubicBezTo>
                      <a:pt x="179" y="601"/>
                      <a:pt x="184" y="625"/>
                      <a:pt x="191" y="625"/>
                    </a:cubicBezTo>
                    <a:cubicBezTo>
                      <a:pt x="198" y="625"/>
                      <a:pt x="210" y="621"/>
                      <a:pt x="210" y="621"/>
                    </a:cubicBezTo>
                    <a:cubicBezTo>
                      <a:pt x="210" y="621"/>
                      <a:pt x="229" y="632"/>
                      <a:pt x="234" y="630"/>
                    </a:cubicBezTo>
                    <a:cubicBezTo>
                      <a:pt x="239" y="628"/>
                      <a:pt x="241" y="607"/>
                      <a:pt x="241" y="607"/>
                    </a:cubicBezTo>
                    <a:cubicBezTo>
                      <a:pt x="256" y="615"/>
                      <a:pt x="256" y="615"/>
                      <a:pt x="256" y="615"/>
                    </a:cubicBezTo>
                    <a:cubicBezTo>
                      <a:pt x="256" y="615"/>
                      <a:pt x="290" y="598"/>
                      <a:pt x="295" y="595"/>
                    </a:cubicBezTo>
                    <a:cubicBezTo>
                      <a:pt x="300" y="592"/>
                      <a:pt x="313" y="601"/>
                      <a:pt x="321" y="600"/>
                    </a:cubicBezTo>
                    <a:cubicBezTo>
                      <a:pt x="329" y="599"/>
                      <a:pt x="314" y="584"/>
                      <a:pt x="331" y="584"/>
                    </a:cubicBezTo>
                    <a:cubicBezTo>
                      <a:pt x="348" y="584"/>
                      <a:pt x="352" y="593"/>
                      <a:pt x="352" y="593"/>
                    </a:cubicBezTo>
                    <a:cubicBezTo>
                      <a:pt x="352" y="593"/>
                      <a:pt x="372" y="580"/>
                      <a:pt x="376" y="588"/>
                    </a:cubicBezTo>
                    <a:cubicBezTo>
                      <a:pt x="380" y="596"/>
                      <a:pt x="367" y="615"/>
                      <a:pt x="367" y="615"/>
                    </a:cubicBezTo>
                    <a:cubicBezTo>
                      <a:pt x="367" y="615"/>
                      <a:pt x="387" y="654"/>
                      <a:pt x="407" y="654"/>
                    </a:cubicBezTo>
                    <a:cubicBezTo>
                      <a:pt x="427" y="654"/>
                      <a:pt x="425" y="616"/>
                      <a:pt x="425" y="616"/>
                    </a:cubicBezTo>
                    <a:cubicBezTo>
                      <a:pt x="447" y="612"/>
                      <a:pt x="447" y="612"/>
                      <a:pt x="447" y="612"/>
                    </a:cubicBezTo>
                    <a:cubicBezTo>
                      <a:pt x="447" y="612"/>
                      <a:pt x="430" y="592"/>
                      <a:pt x="427" y="591"/>
                    </a:cubicBezTo>
                    <a:cubicBezTo>
                      <a:pt x="424" y="590"/>
                      <a:pt x="415" y="583"/>
                      <a:pt x="415" y="583"/>
                    </a:cubicBezTo>
                    <a:cubicBezTo>
                      <a:pt x="426" y="568"/>
                      <a:pt x="426" y="568"/>
                      <a:pt x="426" y="568"/>
                    </a:cubicBezTo>
                    <a:cubicBezTo>
                      <a:pt x="435" y="567"/>
                      <a:pt x="429" y="581"/>
                      <a:pt x="439" y="581"/>
                    </a:cubicBezTo>
                    <a:cubicBezTo>
                      <a:pt x="449" y="581"/>
                      <a:pt x="452" y="594"/>
                      <a:pt x="452" y="594"/>
                    </a:cubicBezTo>
                    <a:cubicBezTo>
                      <a:pt x="464" y="585"/>
                      <a:pt x="464" y="585"/>
                      <a:pt x="464" y="585"/>
                    </a:cubicBezTo>
                    <a:cubicBezTo>
                      <a:pt x="464" y="585"/>
                      <a:pt x="479" y="593"/>
                      <a:pt x="494" y="589"/>
                    </a:cubicBezTo>
                    <a:cubicBezTo>
                      <a:pt x="509" y="585"/>
                      <a:pt x="491" y="564"/>
                      <a:pt x="508" y="566"/>
                    </a:cubicBezTo>
                    <a:cubicBezTo>
                      <a:pt x="525" y="568"/>
                      <a:pt x="516" y="596"/>
                      <a:pt x="527" y="590"/>
                    </a:cubicBezTo>
                    <a:cubicBezTo>
                      <a:pt x="538" y="584"/>
                      <a:pt x="520" y="561"/>
                      <a:pt x="528" y="556"/>
                    </a:cubicBezTo>
                    <a:cubicBezTo>
                      <a:pt x="536" y="551"/>
                      <a:pt x="541" y="553"/>
                      <a:pt x="541" y="553"/>
                    </a:cubicBezTo>
                    <a:cubicBezTo>
                      <a:pt x="541" y="553"/>
                      <a:pt x="543" y="522"/>
                      <a:pt x="555" y="534"/>
                    </a:cubicBezTo>
                    <a:cubicBezTo>
                      <a:pt x="567" y="546"/>
                      <a:pt x="548" y="571"/>
                      <a:pt x="568" y="570"/>
                    </a:cubicBezTo>
                    <a:cubicBezTo>
                      <a:pt x="588" y="569"/>
                      <a:pt x="578" y="538"/>
                      <a:pt x="578" y="538"/>
                    </a:cubicBezTo>
                    <a:lnTo>
                      <a:pt x="591" y="531"/>
                    </a:lnTo>
                    <a:close/>
                    <a:moveTo>
                      <a:pt x="338" y="618"/>
                    </a:moveTo>
                    <a:cubicBezTo>
                      <a:pt x="338" y="618"/>
                      <a:pt x="321" y="605"/>
                      <a:pt x="312" y="606"/>
                    </a:cubicBezTo>
                    <a:cubicBezTo>
                      <a:pt x="292" y="608"/>
                      <a:pt x="299" y="628"/>
                      <a:pt x="299" y="628"/>
                    </a:cubicBezTo>
                    <a:cubicBezTo>
                      <a:pt x="299" y="628"/>
                      <a:pt x="282" y="622"/>
                      <a:pt x="272" y="624"/>
                    </a:cubicBezTo>
                    <a:cubicBezTo>
                      <a:pt x="262" y="626"/>
                      <a:pt x="269" y="648"/>
                      <a:pt x="269" y="648"/>
                    </a:cubicBezTo>
                    <a:cubicBezTo>
                      <a:pt x="257" y="659"/>
                      <a:pt x="257" y="659"/>
                      <a:pt x="257" y="659"/>
                    </a:cubicBezTo>
                    <a:cubicBezTo>
                      <a:pt x="257" y="659"/>
                      <a:pt x="270" y="667"/>
                      <a:pt x="276" y="674"/>
                    </a:cubicBezTo>
                    <a:cubicBezTo>
                      <a:pt x="282" y="681"/>
                      <a:pt x="305" y="695"/>
                      <a:pt x="305" y="695"/>
                    </a:cubicBezTo>
                    <a:cubicBezTo>
                      <a:pt x="305" y="695"/>
                      <a:pt x="299" y="664"/>
                      <a:pt x="314" y="654"/>
                    </a:cubicBezTo>
                    <a:cubicBezTo>
                      <a:pt x="329" y="644"/>
                      <a:pt x="351" y="672"/>
                      <a:pt x="351" y="672"/>
                    </a:cubicBezTo>
                    <a:cubicBezTo>
                      <a:pt x="351" y="672"/>
                      <a:pt x="356" y="650"/>
                      <a:pt x="358" y="638"/>
                    </a:cubicBezTo>
                    <a:cubicBezTo>
                      <a:pt x="360" y="626"/>
                      <a:pt x="351" y="615"/>
                      <a:pt x="351" y="615"/>
                    </a:cubicBezTo>
                    <a:lnTo>
                      <a:pt x="338" y="618"/>
                    </a:lnTo>
                    <a:close/>
                    <a:moveTo>
                      <a:pt x="241" y="709"/>
                    </a:moveTo>
                    <a:cubicBezTo>
                      <a:pt x="241" y="698"/>
                      <a:pt x="256" y="689"/>
                      <a:pt x="256" y="689"/>
                    </a:cubicBezTo>
                    <a:cubicBezTo>
                      <a:pt x="255" y="677"/>
                      <a:pt x="232" y="662"/>
                      <a:pt x="232" y="662"/>
                    </a:cubicBezTo>
                    <a:cubicBezTo>
                      <a:pt x="232" y="662"/>
                      <a:pt x="231" y="652"/>
                      <a:pt x="224" y="649"/>
                    </a:cubicBezTo>
                    <a:cubicBezTo>
                      <a:pt x="217" y="646"/>
                      <a:pt x="212" y="648"/>
                      <a:pt x="212" y="648"/>
                    </a:cubicBezTo>
                    <a:cubicBezTo>
                      <a:pt x="212" y="648"/>
                      <a:pt x="191" y="634"/>
                      <a:pt x="184" y="634"/>
                    </a:cubicBezTo>
                    <a:cubicBezTo>
                      <a:pt x="177" y="634"/>
                      <a:pt x="168" y="646"/>
                      <a:pt x="168" y="646"/>
                    </a:cubicBezTo>
                    <a:cubicBezTo>
                      <a:pt x="143" y="660"/>
                      <a:pt x="143" y="660"/>
                      <a:pt x="143" y="660"/>
                    </a:cubicBezTo>
                    <a:cubicBezTo>
                      <a:pt x="162" y="693"/>
                      <a:pt x="162" y="693"/>
                      <a:pt x="162" y="693"/>
                    </a:cubicBezTo>
                    <a:cubicBezTo>
                      <a:pt x="174" y="687"/>
                      <a:pt x="174" y="687"/>
                      <a:pt x="174" y="687"/>
                    </a:cubicBezTo>
                    <a:cubicBezTo>
                      <a:pt x="174" y="687"/>
                      <a:pt x="167" y="668"/>
                      <a:pt x="175" y="672"/>
                    </a:cubicBezTo>
                    <a:cubicBezTo>
                      <a:pt x="183" y="676"/>
                      <a:pt x="195" y="697"/>
                      <a:pt x="195" y="697"/>
                    </a:cubicBezTo>
                    <a:cubicBezTo>
                      <a:pt x="194" y="722"/>
                      <a:pt x="194" y="722"/>
                      <a:pt x="194" y="722"/>
                    </a:cubicBezTo>
                    <a:cubicBezTo>
                      <a:pt x="182" y="727"/>
                      <a:pt x="182" y="727"/>
                      <a:pt x="182" y="727"/>
                    </a:cubicBezTo>
                    <a:cubicBezTo>
                      <a:pt x="182" y="727"/>
                      <a:pt x="193" y="774"/>
                      <a:pt x="203" y="776"/>
                    </a:cubicBezTo>
                    <a:cubicBezTo>
                      <a:pt x="213" y="778"/>
                      <a:pt x="211" y="746"/>
                      <a:pt x="211" y="746"/>
                    </a:cubicBezTo>
                    <a:cubicBezTo>
                      <a:pt x="232" y="753"/>
                      <a:pt x="232" y="753"/>
                      <a:pt x="232" y="753"/>
                    </a:cubicBezTo>
                    <a:cubicBezTo>
                      <a:pt x="232" y="753"/>
                      <a:pt x="229" y="780"/>
                      <a:pt x="233" y="780"/>
                    </a:cubicBezTo>
                    <a:cubicBezTo>
                      <a:pt x="237" y="780"/>
                      <a:pt x="251" y="756"/>
                      <a:pt x="251" y="756"/>
                    </a:cubicBezTo>
                    <a:cubicBezTo>
                      <a:pt x="251" y="756"/>
                      <a:pt x="241" y="720"/>
                      <a:pt x="241" y="709"/>
                    </a:cubicBezTo>
                    <a:close/>
                    <a:moveTo>
                      <a:pt x="183" y="693"/>
                    </a:moveTo>
                    <a:cubicBezTo>
                      <a:pt x="172" y="718"/>
                      <a:pt x="172" y="718"/>
                      <a:pt x="172" y="718"/>
                    </a:cubicBezTo>
                    <a:cubicBezTo>
                      <a:pt x="184" y="715"/>
                      <a:pt x="184" y="715"/>
                      <a:pt x="184" y="715"/>
                    </a:cubicBezTo>
                    <a:lnTo>
                      <a:pt x="183" y="693"/>
                    </a:lnTo>
                    <a:close/>
                    <a:moveTo>
                      <a:pt x="424" y="424"/>
                    </a:moveTo>
                    <a:cubicBezTo>
                      <a:pt x="432" y="423"/>
                      <a:pt x="432" y="423"/>
                      <a:pt x="432" y="423"/>
                    </a:cubicBezTo>
                    <a:cubicBezTo>
                      <a:pt x="431" y="407"/>
                      <a:pt x="431" y="407"/>
                      <a:pt x="431" y="407"/>
                    </a:cubicBezTo>
                    <a:cubicBezTo>
                      <a:pt x="425" y="405"/>
                      <a:pt x="425" y="405"/>
                      <a:pt x="425" y="405"/>
                    </a:cubicBezTo>
                    <a:cubicBezTo>
                      <a:pt x="415" y="392"/>
                      <a:pt x="415" y="392"/>
                      <a:pt x="415" y="392"/>
                    </a:cubicBezTo>
                    <a:cubicBezTo>
                      <a:pt x="411" y="400"/>
                      <a:pt x="411" y="400"/>
                      <a:pt x="411" y="400"/>
                    </a:cubicBezTo>
                    <a:cubicBezTo>
                      <a:pt x="419" y="409"/>
                      <a:pt x="419" y="409"/>
                      <a:pt x="419" y="409"/>
                    </a:cubicBezTo>
                    <a:lnTo>
                      <a:pt x="424" y="424"/>
                    </a:lnTo>
                    <a:close/>
                    <a:moveTo>
                      <a:pt x="372" y="57"/>
                    </a:moveTo>
                    <a:cubicBezTo>
                      <a:pt x="374" y="72"/>
                      <a:pt x="374" y="72"/>
                      <a:pt x="374" y="72"/>
                    </a:cubicBezTo>
                    <a:cubicBezTo>
                      <a:pt x="374" y="72"/>
                      <a:pt x="391" y="83"/>
                      <a:pt x="391" y="90"/>
                    </a:cubicBezTo>
                    <a:cubicBezTo>
                      <a:pt x="391" y="97"/>
                      <a:pt x="384" y="110"/>
                      <a:pt x="384" y="110"/>
                    </a:cubicBezTo>
                    <a:cubicBezTo>
                      <a:pt x="384" y="110"/>
                      <a:pt x="402" y="132"/>
                      <a:pt x="397" y="133"/>
                    </a:cubicBezTo>
                    <a:cubicBezTo>
                      <a:pt x="391" y="134"/>
                      <a:pt x="359" y="125"/>
                      <a:pt x="354" y="123"/>
                    </a:cubicBezTo>
                    <a:cubicBezTo>
                      <a:pt x="348" y="122"/>
                      <a:pt x="369" y="143"/>
                      <a:pt x="369" y="143"/>
                    </a:cubicBezTo>
                    <a:cubicBezTo>
                      <a:pt x="352" y="161"/>
                      <a:pt x="352" y="161"/>
                      <a:pt x="352" y="161"/>
                    </a:cubicBezTo>
                    <a:cubicBezTo>
                      <a:pt x="352" y="161"/>
                      <a:pt x="358" y="173"/>
                      <a:pt x="361" y="179"/>
                    </a:cubicBezTo>
                    <a:cubicBezTo>
                      <a:pt x="363" y="184"/>
                      <a:pt x="390" y="198"/>
                      <a:pt x="390" y="198"/>
                    </a:cubicBezTo>
                    <a:cubicBezTo>
                      <a:pt x="390" y="198"/>
                      <a:pt x="381" y="231"/>
                      <a:pt x="404" y="230"/>
                    </a:cubicBezTo>
                    <a:cubicBezTo>
                      <a:pt x="414" y="229"/>
                      <a:pt x="398" y="211"/>
                      <a:pt x="410" y="211"/>
                    </a:cubicBezTo>
                    <a:cubicBezTo>
                      <a:pt x="423" y="211"/>
                      <a:pt x="433" y="211"/>
                      <a:pt x="433" y="211"/>
                    </a:cubicBezTo>
                    <a:cubicBezTo>
                      <a:pt x="437" y="205"/>
                      <a:pt x="437" y="205"/>
                      <a:pt x="437" y="205"/>
                    </a:cubicBezTo>
                    <a:cubicBezTo>
                      <a:pt x="412" y="189"/>
                      <a:pt x="412" y="189"/>
                      <a:pt x="412" y="189"/>
                    </a:cubicBezTo>
                    <a:cubicBezTo>
                      <a:pt x="399" y="189"/>
                      <a:pt x="399" y="189"/>
                      <a:pt x="399" y="189"/>
                    </a:cubicBezTo>
                    <a:cubicBezTo>
                      <a:pt x="399" y="189"/>
                      <a:pt x="365" y="176"/>
                      <a:pt x="381" y="169"/>
                    </a:cubicBezTo>
                    <a:cubicBezTo>
                      <a:pt x="398" y="162"/>
                      <a:pt x="409" y="179"/>
                      <a:pt x="409" y="179"/>
                    </a:cubicBezTo>
                    <a:cubicBezTo>
                      <a:pt x="409" y="179"/>
                      <a:pt x="423" y="168"/>
                      <a:pt x="433" y="166"/>
                    </a:cubicBezTo>
                    <a:cubicBezTo>
                      <a:pt x="442" y="165"/>
                      <a:pt x="513" y="202"/>
                      <a:pt x="519" y="198"/>
                    </a:cubicBezTo>
                    <a:cubicBezTo>
                      <a:pt x="524" y="194"/>
                      <a:pt x="505" y="155"/>
                      <a:pt x="523" y="148"/>
                    </a:cubicBezTo>
                    <a:cubicBezTo>
                      <a:pt x="541" y="141"/>
                      <a:pt x="539" y="157"/>
                      <a:pt x="557" y="147"/>
                    </a:cubicBezTo>
                    <a:cubicBezTo>
                      <a:pt x="575" y="137"/>
                      <a:pt x="578" y="130"/>
                      <a:pt x="578" y="130"/>
                    </a:cubicBezTo>
                    <a:cubicBezTo>
                      <a:pt x="542" y="107"/>
                      <a:pt x="542" y="107"/>
                      <a:pt x="542" y="107"/>
                    </a:cubicBezTo>
                    <a:cubicBezTo>
                      <a:pt x="542" y="107"/>
                      <a:pt x="542" y="83"/>
                      <a:pt x="535" y="78"/>
                    </a:cubicBezTo>
                    <a:cubicBezTo>
                      <a:pt x="528" y="72"/>
                      <a:pt x="523" y="96"/>
                      <a:pt x="523" y="96"/>
                    </a:cubicBezTo>
                    <a:cubicBezTo>
                      <a:pt x="523" y="96"/>
                      <a:pt x="455" y="80"/>
                      <a:pt x="440" y="69"/>
                    </a:cubicBezTo>
                    <a:cubicBezTo>
                      <a:pt x="424" y="58"/>
                      <a:pt x="350" y="0"/>
                      <a:pt x="340" y="11"/>
                    </a:cubicBezTo>
                    <a:cubicBezTo>
                      <a:pt x="330" y="22"/>
                      <a:pt x="372" y="57"/>
                      <a:pt x="372" y="57"/>
                    </a:cubicBezTo>
                    <a:close/>
                    <a:moveTo>
                      <a:pt x="194" y="984"/>
                    </a:moveTo>
                    <a:cubicBezTo>
                      <a:pt x="209" y="984"/>
                      <a:pt x="209" y="984"/>
                      <a:pt x="209" y="984"/>
                    </a:cubicBezTo>
                    <a:cubicBezTo>
                      <a:pt x="192" y="972"/>
                      <a:pt x="192" y="972"/>
                      <a:pt x="192" y="972"/>
                    </a:cubicBezTo>
                    <a:lnTo>
                      <a:pt x="194" y="984"/>
                    </a:lnTo>
                    <a:close/>
                    <a:moveTo>
                      <a:pt x="208" y="933"/>
                    </a:moveTo>
                    <a:cubicBezTo>
                      <a:pt x="210" y="942"/>
                      <a:pt x="214" y="942"/>
                      <a:pt x="214" y="942"/>
                    </a:cubicBezTo>
                    <a:cubicBezTo>
                      <a:pt x="224" y="944"/>
                      <a:pt x="225" y="934"/>
                      <a:pt x="225" y="934"/>
                    </a:cubicBezTo>
                    <a:cubicBezTo>
                      <a:pt x="225" y="934"/>
                      <a:pt x="240" y="933"/>
                      <a:pt x="233" y="922"/>
                    </a:cubicBezTo>
                    <a:cubicBezTo>
                      <a:pt x="226" y="912"/>
                      <a:pt x="205" y="924"/>
                      <a:pt x="208" y="933"/>
                    </a:cubicBezTo>
                    <a:close/>
                    <a:moveTo>
                      <a:pt x="214" y="956"/>
                    </a:moveTo>
                    <a:cubicBezTo>
                      <a:pt x="204" y="952"/>
                      <a:pt x="205" y="961"/>
                      <a:pt x="205" y="961"/>
                    </a:cubicBezTo>
                    <a:cubicBezTo>
                      <a:pt x="220" y="968"/>
                      <a:pt x="225" y="960"/>
                      <a:pt x="214" y="956"/>
                    </a:cubicBezTo>
                    <a:close/>
                    <a:moveTo>
                      <a:pt x="230" y="810"/>
                    </a:moveTo>
                    <a:cubicBezTo>
                      <a:pt x="230" y="814"/>
                      <a:pt x="217" y="820"/>
                      <a:pt x="217" y="820"/>
                    </a:cubicBezTo>
                    <a:cubicBezTo>
                      <a:pt x="234" y="829"/>
                      <a:pt x="234" y="829"/>
                      <a:pt x="234" y="829"/>
                    </a:cubicBezTo>
                    <a:cubicBezTo>
                      <a:pt x="234" y="829"/>
                      <a:pt x="230" y="806"/>
                      <a:pt x="230" y="810"/>
                    </a:cubicBezTo>
                    <a:close/>
                    <a:moveTo>
                      <a:pt x="252" y="792"/>
                    </a:moveTo>
                    <a:cubicBezTo>
                      <a:pt x="252" y="796"/>
                      <a:pt x="248" y="805"/>
                      <a:pt x="248" y="805"/>
                    </a:cubicBezTo>
                    <a:cubicBezTo>
                      <a:pt x="257" y="825"/>
                      <a:pt x="257" y="825"/>
                      <a:pt x="257" y="825"/>
                    </a:cubicBezTo>
                    <a:cubicBezTo>
                      <a:pt x="258" y="814"/>
                      <a:pt x="258" y="814"/>
                      <a:pt x="258" y="814"/>
                    </a:cubicBezTo>
                    <a:cubicBezTo>
                      <a:pt x="258" y="814"/>
                      <a:pt x="252" y="788"/>
                      <a:pt x="252" y="792"/>
                    </a:cubicBezTo>
                    <a:close/>
                    <a:moveTo>
                      <a:pt x="32" y="1144"/>
                    </a:moveTo>
                    <a:cubicBezTo>
                      <a:pt x="36" y="1144"/>
                      <a:pt x="54" y="1138"/>
                      <a:pt x="54" y="1138"/>
                    </a:cubicBezTo>
                    <a:cubicBezTo>
                      <a:pt x="36" y="1129"/>
                      <a:pt x="36" y="1129"/>
                      <a:pt x="36" y="1129"/>
                    </a:cubicBezTo>
                    <a:cubicBezTo>
                      <a:pt x="36" y="1129"/>
                      <a:pt x="28" y="1144"/>
                      <a:pt x="32" y="1144"/>
                    </a:cubicBezTo>
                    <a:close/>
                    <a:moveTo>
                      <a:pt x="81" y="1117"/>
                    </a:moveTo>
                    <a:cubicBezTo>
                      <a:pt x="72" y="1100"/>
                      <a:pt x="72" y="1100"/>
                      <a:pt x="72" y="1100"/>
                    </a:cubicBezTo>
                    <a:cubicBezTo>
                      <a:pt x="72" y="1110"/>
                      <a:pt x="72" y="1110"/>
                      <a:pt x="72" y="1110"/>
                    </a:cubicBezTo>
                    <a:cubicBezTo>
                      <a:pt x="70" y="1126"/>
                      <a:pt x="85" y="1133"/>
                      <a:pt x="90" y="1125"/>
                    </a:cubicBezTo>
                    <a:cubicBezTo>
                      <a:pt x="96" y="1117"/>
                      <a:pt x="81" y="1117"/>
                      <a:pt x="81" y="1117"/>
                    </a:cubicBezTo>
                    <a:close/>
                    <a:moveTo>
                      <a:pt x="16" y="1134"/>
                    </a:moveTo>
                    <a:cubicBezTo>
                      <a:pt x="0" y="1133"/>
                      <a:pt x="9" y="1150"/>
                      <a:pt x="9" y="1150"/>
                    </a:cubicBezTo>
                    <a:cubicBezTo>
                      <a:pt x="21" y="1153"/>
                      <a:pt x="32" y="1136"/>
                      <a:pt x="16" y="1134"/>
                    </a:cubicBezTo>
                    <a:close/>
                    <a:moveTo>
                      <a:pt x="118" y="1033"/>
                    </a:moveTo>
                    <a:cubicBezTo>
                      <a:pt x="118" y="1041"/>
                      <a:pt x="129" y="1041"/>
                      <a:pt x="129" y="1041"/>
                    </a:cubicBezTo>
                    <a:cubicBezTo>
                      <a:pt x="136" y="1029"/>
                      <a:pt x="118" y="1025"/>
                      <a:pt x="118" y="1033"/>
                    </a:cubicBezTo>
                    <a:close/>
                    <a:moveTo>
                      <a:pt x="184" y="1008"/>
                    </a:moveTo>
                    <a:cubicBezTo>
                      <a:pt x="174" y="1018"/>
                      <a:pt x="165" y="1050"/>
                      <a:pt x="165" y="1050"/>
                    </a:cubicBezTo>
                    <a:cubicBezTo>
                      <a:pt x="178" y="1053"/>
                      <a:pt x="178" y="1053"/>
                      <a:pt x="178" y="1053"/>
                    </a:cubicBezTo>
                    <a:cubicBezTo>
                      <a:pt x="178" y="1053"/>
                      <a:pt x="190" y="1032"/>
                      <a:pt x="186" y="1032"/>
                    </a:cubicBezTo>
                    <a:cubicBezTo>
                      <a:pt x="182" y="1032"/>
                      <a:pt x="198" y="1014"/>
                      <a:pt x="198" y="1014"/>
                    </a:cubicBezTo>
                    <a:cubicBezTo>
                      <a:pt x="198" y="1014"/>
                      <a:pt x="193" y="997"/>
                      <a:pt x="184" y="100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8" name="Freeform 134">
                <a:extLst>
                  <a:ext uri="{FF2B5EF4-FFF2-40B4-BE49-F238E27FC236}">
                    <a16:creationId xmlns:a16="http://schemas.microsoft.com/office/drawing/2014/main" id="{71581698-3165-43E6-98B7-F091AE44A19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724400" y="1662114"/>
                <a:ext cx="3382962" cy="1076325"/>
              </a:xfrm>
              <a:custGeom>
                <a:avLst/>
                <a:gdLst>
                  <a:gd name="T0" fmla="*/ 1604 w 6045"/>
                  <a:gd name="T1" fmla="*/ 319 h 1923"/>
                  <a:gd name="T2" fmla="*/ 1125 w 6045"/>
                  <a:gd name="T3" fmla="*/ 38 h 1923"/>
                  <a:gd name="T4" fmla="*/ 1119 w 6045"/>
                  <a:gd name="T5" fmla="*/ 335 h 1923"/>
                  <a:gd name="T6" fmla="*/ 1136 w 6045"/>
                  <a:gd name="T7" fmla="*/ 227 h 1923"/>
                  <a:gd name="T8" fmla="*/ 1032 w 6045"/>
                  <a:gd name="T9" fmla="*/ 349 h 1923"/>
                  <a:gd name="T10" fmla="*/ 4026 w 6045"/>
                  <a:gd name="T11" fmla="*/ 259 h 1923"/>
                  <a:gd name="T12" fmla="*/ 2394 w 6045"/>
                  <a:gd name="T13" fmla="*/ 103 h 1923"/>
                  <a:gd name="T14" fmla="*/ 3618 w 6045"/>
                  <a:gd name="T15" fmla="*/ 235 h 1923"/>
                  <a:gd name="T16" fmla="*/ 113 w 6045"/>
                  <a:gd name="T17" fmla="*/ 1236 h 1923"/>
                  <a:gd name="T18" fmla="*/ 755 w 6045"/>
                  <a:gd name="T19" fmla="*/ 45 h 1923"/>
                  <a:gd name="T20" fmla="*/ 5033 w 6045"/>
                  <a:gd name="T21" fmla="*/ 1361 h 1923"/>
                  <a:gd name="T22" fmla="*/ 5193 w 6045"/>
                  <a:gd name="T23" fmla="*/ 1629 h 1923"/>
                  <a:gd name="T24" fmla="*/ 5935 w 6045"/>
                  <a:gd name="T25" fmla="*/ 632 h 1923"/>
                  <a:gd name="T26" fmla="*/ 5061 w 6045"/>
                  <a:gd name="T27" fmla="*/ 515 h 1923"/>
                  <a:gd name="T28" fmla="*/ 4321 w 6045"/>
                  <a:gd name="T29" fmla="*/ 409 h 1923"/>
                  <a:gd name="T30" fmla="*/ 3936 w 6045"/>
                  <a:gd name="T31" fmla="*/ 365 h 1923"/>
                  <a:gd name="T32" fmla="*/ 3577 w 6045"/>
                  <a:gd name="T33" fmla="*/ 386 h 1923"/>
                  <a:gd name="T34" fmla="*/ 3251 w 6045"/>
                  <a:gd name="T35" fmla="*/ 351 h 1923"/>
                  <a:gd name="T36" fmla="*/ 2915 w 6045"/>
                  <a:gd name="T37" fmla="*/ 313 h 1923"/>
                  <a:gd name="T38" fmla="*/ 2906 w 6045"/>
                  <a:gd name="T39" fmla="*/ 254 h 1923"/>
                  <a:gd name="T40" fmla="*/ 2423 w 6045"/>
                  <a:gd name="T41" fmla="*/ 210 h 1923"/>
                  <a:gd name="T42" fmla="*/ 2038 w 6045"/>
                  <a:gd name="T43" fmla="*/ 402 h 1923"/>
                  <a:gd name="T44" fmla="*/ 1740 w 6045"/>
                  <a:gd name="T45" fmla="*/ 389 h 1923"/>
                  <a:gd name="T46" fmla="*/ 1845 w 6045"/>
                  <a:gd name="T47" fmla="*/ 542 h 1923"/>
                  <a:gd name="T48" fmla="*/ 1684 w 6045"/>
                  <a:gd name="T49" fmla="*/ 417 h 1923"/>
                  <a:gd name="T50" fmla="*/ 1499 w 6045"/>
                  <a:gd name="T51" fmla="*/ 522 h 1923"/>
                  <a:gd name="T52" fmla="*/ 1060 w 6045"/>
                  <a:gd name="T53" fmla="*/ 545 h 1923"/>
                  <a:gd name="T54" fmla="*/ 795 w 6045"/>
                  <a:gd name="T55" fmla="*/ 644 h 1923"/>
                  <a:gd name="T56" fmla="*/ 508 w 6045"/>
                  <a:gd name="T57" fmla="*/ 670 h 1923"/>
                  <a:gd name="T58" fmla="*/ 357 w 6045"/>
                  <a:gd name="T59" fmla="*/ 475 h 1923"/>
                  <a:gd name="T60" fmla="*/ 323 w 6045"/>
                  <a:gd name="T61" fmla="*/ 703 h 1923"/>
                  <a:gd name="T62" fmla="*/ 303 w 6045"/>
                  <a:gd name="T63" fmla="*/ 980 h 1923"/>
                  <a:gd name="T64" fmla="*/ 382 w 6045"/>
                  <a:gd name="T65" fmla="*/ 1163 h 1923"/>
                  <a:gd name="T66" fmla="*/ 538 w 6045"/>
                  <a:gd name="T67" fmla="*/ 1342 h 1923"/>
                  <a:gd name="T68" fmla="*/ 827 w 6045"/>
                  <a:gd name="T69" fmla="*/ 1472 h 1923"/>
                  <a:gd name="T70" fmla="*/ 752 w 6045"/>
                  <a:gd name="T71" fmla="*/ 1694 h 1923"/>
                  <a:gd name="T72" fmla="*/ 1214 w 6045"/>
                  <a:gd name="T73" fmla="*/ 1892 h 1923"/>
                  <a:gd name="T74" fmla="*/ 1231 w 6045"/>
                  <a:gd name="T75" fmla="*/ 1631 h 1923"/>
                  <a:gd name="T76" fmla="*/ 1419 w 6045"/>
                  <a:gd name="T77" fmla="*/ 1396 h 1923"/>
                  <a:gd name="T78" fmla="*/ 1765 w 6045"/>
                  <a:gd name="T79" fmla="*/ 1244 h 1923"/>
                  <a:gd name="T80" fmla="*/ 2222 w 6045"/>
                  <a:gd name="T81" fmla="*/ 1256 h 1923"/>
                  <a:gd name="T82" fmla="*/ 2847 w 6045"/>
                  <a:gd name="T83" fmla="*/ 1496 h 1923"/>
                  <a:gd name="T84" fmla="*/ 3152 w 6045"/>
                  <a:gd name="T85" fmla="*/ 1456 h 1923"/>
                  <a:gd name="T86" fmla="*/ 3428 w 6045"/>
                  <a:gd name="T87" fmla="*/ 1441 h 1923"/>
                  <a:gd name="T88" fmla="*/ 3929 w 6045"/>
                  <a:gd name="T89" fmla="*/ 1447 h 1923"/>
                  <a:gd name="T90" fmla="*/ 4174 w 6045"/>
                  <a:gd name="T91" fmla="*/ 1268 h 1923"/>
                  <a:gd name="T92" fmla="*/ 4630 w 6045"/>
                  <a:gd name="T93" fmla="*/ 1533 h 1923"/>
                  <a:gd name="T94" fmla="*/ 4843 w 6045"/>
                  <a:gd name="T95" fmla="*/ 1667 h 1923"/>
                  <a:gd name="T96" fmla="*/ 4985 w 6045"/>
                  <a:gd name="T97" fmla="*/ 1754 h 1923"/>
                  <a:gd name="T98" fmla="*/ 4903 w 6045"/>
                  <a:gd name="T99" fmla="*/ 1298 h 1923"/>
                  <a:gd name="T100" fmla="*/ 4580 w 6045"/>
                  <a:gd name="T101" fmla="*/ 1205 h 1923"/>
                  <a:gd name="T102" fmla="*/ 4885 w 6045"/>
                  <a:gd name="T103" fmla="*/ 977 h 1923"/>
                  <a:gd name="T104" fmla="*/ 5110 w 6045"/>
                  <a:gd name="T105" fmla="*/ 890 h 1923"/>
                  <a:gd name="T106" fmla="*/ 5374 w 6045"/>
                  <a:gd name="T107" fmla="*/ 897 h 1923"/>
                  <a:gd name="T108" fmla="*/ 5630 w 6045"/>
                  <a:gd name="T109" fmla="*/ 1386 h 1923"/>
                  <a:gd name="T110" fmla="*/ 5463 w 6045"/>
                  <a:gd name="T111" fmla="*/ 992 h 1923"/>
                  <a:gd name="T112" fmla="*/ 5791 w 6045"/>
                  <a:gd name="T113" fmla="*/ 813 h 1923"/>
                  <a:gd name="T114" fmla="*/ 5719 w 6045"/>
                  <a:gd name="T115" fmla="*/ 660 h 1923"/>
                  <a:gd name="T116" fmla="*/ 3494 w 6045"/>
                  <a:gd name="T117" fmla="*/ 1368 h 1923"/>
                  <a:gd name="T118" fmla="*/ 3579 w 6045"/>
                  <a:gd name="T119" fmla="*/ 1259 h 1923"/>
                  <a:gd name="T120" fmla="*/ 943 w 6045"/>
                  <a:gd name="T121" fmla="*/ 537 h 1923"/>
                  <a:gd name="T122" fmla="*/ 924 w 6045"/>
                  <a:gd name="T123" fmla="*/ 25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45" h="1923">
                    <a:moveTo>
                      <a:pt x="1866" y="364"/>
                    </a:moveTo>
                    <a:cubicBezTo>
                      <a:pt x="1845" y="359"/>
                      <a:pt x="1845" y="359"/>
                      <a:pt x="1845" y="359"/>
                    </a:cubicBezTo>
                    <a:cubicBezTo>
                      <a:pt x="1828" y="373"/>
                      <a:pt x="1828" y="373"/>
                      <a:pt x="1828" y="373"/>
                    </a:cubicBezTo>
                    <a:cubicBezTo>
                      <a:pt x="1854" y="380"/>
                      <a:pt x="1854" y="380"/>
                      <a:pt x="1854" y="380"/>
                    </a:cubicBezTo>
                    <a:lnTo>
                      <a:pt x="1866" y="364"/>
                    </a:lnTo>
                    <a:close/>
                    <a:moveTo>
                      <a:pt x="1894" y="346"/>
                    </a:moveTo>
                    <a:cubicBezTo>
                      <a:pt x="1869" y="329"/>
                      <a:pt x="1876" y="352"/>
                      <a:pt x="1876" y="352"/>
                    </a:cubicBezTo>
                    <a:cubicBezTo>
                      <a:pt x="1901" y="362"/>
                      <a:pt x="1919" y="363"/>
                      <a:pt x="1894" y="346"/>
                    </a:cubicBezTo>
                    <a:close/>
                    <a:moveTo>
                      <a:pt x="1138" y="13"/>
                    </a:moveTo>
                    <a:cubicBezTo>
                      <a:pt x="1148" y="11"/>
                      <a:pt x="1162" y="1"/>
                      <a:pt x="1155" y="1"/>
                    </a:cubicBezTo>
                    <a:cubicBezTo>
                      <a:pt x="1148" y="1"/>
                      <a:pt x="1100" y="1"/>
                      <a:pt x="1100" y="1"/>
                    </a:cubicBezTo>
                    <a:cubicBezTo>
                      <a:pt x="1097" y="10"/>
                      <a:pt x="1097" y="10"/>
                      <a:pt x="1097" y="10"/>
                    </a:cubicBezTo>
                    <a:cubicBezTo>
                      <a:pt x="1124" y="7"/>
                      <a:pt x="1124" y="7"/>
                      <a:pt x="1124" y="7"/>
                    </a:cubicBezTo>
                    <a:cubicBezTo>
                      <a:pt x="1124" y="7"/>
                      <a:pt x="1128" y="14"/>
                      <a:pt x="1138" y="13"/>
                    </a:cubicBezTo>
                    <a:close/>
                    <a:moveTo>
                      <a:pt x="1163" y="39"/>
                    </a:moveTo>
                    <a:cubicBezTo>
                      <a:pt x="1168" y="39"/>
                      <a:pt x="1176" y="34"/>
                      <a:pt x="1176" y="34"/>
                    </a:cubicBezTo>
                    <a:cubicBezTo>
                      <a:pt x="1176" y="34"/>
                      <a:pt x="1203" y="42"/>
                      <a:pt x="1210" y="35"/>
                    </a:cubicBezTo>
                    <a:cubicBezTo>
                      <a:pt x="1217" y="28"/>
                      <a:pt x="1211" y="17"/>
                      <a:pt x="1189" y="17"/>
                    </a:cubicBezTo>
                    <a:cubicBezTo>
                      <a:pt x="1166" y="17"/>
                      <a:pt x="1145" y="34"/>
                      <a:pt x="1145" y="34"/>
                    </a:cubicBezTo>
                    <a:cubicBezTo>
                      <a:pt x="1149" y="39"/>
                      <a:pt x="1159" y="39"/>
                      <a:pt x="1163" y="39"/>
                    </a:cubicBezTo>
                    <a:close/>
                    <a:moveTo>
                      <a:pt x="1590" y="341"/>
                    </a:moveTo>
                    <a:cubicBezTo>
                      <a:pt x="1623" y="333"/>
                      <a:pt x="1612" y="323"/>
                      <a:pt x="1604" y="319"/>
                    </a:cubicBezTo>
                    <a:cubicBezTo>
                      <a:pt x="1596" y="315"/>
                      <a:pt x="1566" y="319"/>
                      <a:pt x="1566" y="319"/>
                    </a:cubicBezTo>
                    <a:cubicBezTo>
                      <a:pt x="1566" y="319"/>
                      <a:pt x="1572" y="345"/>
                      <a:pt x="1590" y="341"/>
                    </a:cubicBezTo>
                    <a:close/>
                    <a:moveTo>
                      <a:pt x="1062" y="20"/>
                    </a:moveTo>
                    <a:cubicBezTo>
                      <a:pt x="1034" y="17"/>
                      <a:pt x="1034" y="17"/>
                      <a:pt x="1034" y="17"/>
                    </a:cubicBezTo>
                    <a:cubicBezTo>
                      <a:pt x="1041" y="25"/>
                      <a:pt x="1041" y="25"/>
                      <a:pt x="1041" y="25"/>
                    </a:cubicBezTo>
                    <a:lnTo>
                      <a:pt x="1062" y="20"/>
                    </a:lnTo>
                    <a:close/>
                    <a:moveTo>
                      <a:pt x="1264" y="465"/>
                    </a:moveTo>
                    <a:cubicBezTo>
                      <a:pt x="1259" y="473"/>
                      <a:pt x="1324" y="507"/>
                      <a:pt x="1330" y="491"/>
                    </a:cubicBezTo>
                    <a:cubicBezTo>
                      <a:pt x="1336" y="475"/>
                      <a:pt x="1270" y="455"/>
                      <a:pt x="1264" y="465"/>
                    </a:cubicBezTo>
                    <a:close/>
                    <a:moveTo>
                      <a:pt x="2074" y="83"/>
                    </a:moveTo>
                    <a:cubicBezTo>
                      <a:pt x="2084" y="73"/>
                      <a:pt x="2084" y="73"/>
                      <a:pt x="2084" y="73"/>
                    </a:cubicBezTo>
                    <a:cubicBezTo>
                      <a:pt x="2024" y="73"/>
                      <a:pt x="2024" y="73"/>
                      <a:pt x="2024" y="73"/>
                    </a:cubicBezTo>
                    <a:lnTo>
                      <a:pt x="2074" y="83"/>
                    </a:lnTo>
                    <a:close/>
                    <a:moveTo>
                      <a:pt x="1044" y="68"/>
                    </a:moveTo>
                    <a:cubicBezTo>
                      <a:pt x="1090" y="66"/>
                      <a:pt x="1090" y="66"/>
                      <a:pt x="1090" y="66"/>
                    </a:cubicBezTo>
                    <a:cubicBezTo>
                      <a:pt x="1075" y="56"/>
                      <a:pt x="1075" y="56"/>
                      <a:pt x="1075" y="56"/>
                    </a:cubicBezTo>
                    <a:lnTo>
                      <a:pt x="1044" y="68"/>
                    </a:lnTo>
                    <a:close/>
                    <a:moveTo>
                      <a:pt x="1051" y="39"/>
                    </a:moveTo>
                    <a:cubicBezTo>
                      <a:pt x="1064" y="48"/>
                      <a:pt x="1066" y="52"/>
                      <a:pt x="1066" y="52"/>
                    </a:cubicBezTo>
                    <a:cubicBezTo>
                      <a:pt x="1083" y="44"/>
                      <a:pt x="1083" y="44"/>
                      <a:pt x="1083" y="44"/>
                    </a:cubicBezTo>
                    <a:cubicBezTo>
                      <a:pt x="1083" y="44"/>
                      <a:pt x="1076" y="49"/>
                      <a:pt x="1090" y="49"/>
                    </a:cubicBezTo>
                    <a:cubicBezTo>
                      <a:pt x="1104" y="49"/>
                      <a:pt x="1125" y="38"/>
                      <a:pt x="1125" y="38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79" y="38"/>
                      <a:pt x="1079" y="38"/>
                      <a:pt x="1079" y="38"/>
                    </a:cubicBezTo>
                    <a:cubicBezTo>
                      <a:pt x="1079" y="38"/>
                      <a:pt x="1065" y="32"/>
                      <a:pt x="1061" y="34"/>
                    </a:cubicBezTo>
                    <a:cubicBezTo>
                      <a:pt x="1057" y="35"/>
                      <a:pt x="1051" y="39"/>
                      <a:pt x="1051" y="39"/>
                    </a:cubicBezTo>
                    <a:close/>
                    <a:moveTo>
                      <a:pt x="1113" y="23"/>
                    </a:moveTo>
                    <a:cubicBezTo>
                      <a:pt x="1071" y="23"/>
                      <a:pt x="1071" y="23"/>
                      <a:pt x="1071" y="23"/>
                    </a:cubicBezTo>
                    <a:cubicBezTo>
                      <a:pt x="1106" y="31"/>
                      <a:pt x="1106" y="31"/>
                      <a:pt x="1106" y="31"/>
                    </a:cubicBezTo>
                    <a:lnTo>
                      <a:pt x="1113" y="23"/>
                    </a:lnTo>
                    <a:close/>
                    <a:moveTo>
                      <a:pt x="1032" y="349"/>
                    </a:moveTo>
                    <a:cubicBezTo>
                      <a:pt x="1002" y="354"/>
                      <a:pt x="1002" y="354"/>
                      <a:pt x="1002" y="354"/>
                    </a:cubicBezTo>
                    <a:cubicBezTo>
                      <a:pt x="1011" y="366"/>
                      <a:pt x="1011" y="366"/>
                      <a:pt x="1011" y="366"/>
                    </a:cubicBezTo>
                    <a:cubicBezTo>
                      <a:pt x="1030" y="357"/>
                      <a:pt x="1030" y="357"/>
                      <a:pt x="1030" y="357"/>
                    </a:cubicBezTo>
                    <a:cubicBezTo>
                      <a:pt x="1020" y="373"/>
                      <a:pt x="1020" y="373"/>
                      <a:pt x="1020" y="373"/>
                    </a:cubicBezTo>
                    <a:cubicBezTo>
                      <a:pt x="1020" y="373"/>
                      <a:pt x="992" y="379"/>
                      <a:pt x="994" y="390"/>
                    </a:cubicBezTo>
                    <a:cubicBezTo>
                      <a:pt x="996" y="401"/>
                      <a:pt x="1023" y="405"/>
                      <a:pt x="1035" y="405"/>
                    </a:cubicBezTo>
                    <a:cubicBezTo>
                      <a:pt x="1048" y="405"/>
                      <a:pt x="1065" y="408"/>
                      <a:pt x="1076" y="414"/>
                    </a:cubicBezTo>
                    <a:cubicBezTo>
                      <a:pt x="1086" y="420"/>
                      <a:pt x="1085" y="437"/>
                      <a:pt x="1088" y="438"/>
                    </a:cubicBezTo>
                    <a:cubicBezTo>
                      <a:pt x="1091" y="440"/>
                      <a:pt x="1140" y="447"/>
                      <a:pt x="1140" y="447"/>
                    </a:cubicBezTo>
                    <a:cubicBezTo>
                      <a:pt x="1214" y="443"/>
                      <a:pt x="1214" y="443"/>
                      <a:pt x="1214" y="443"/>
                    </a:cubicBezTo>
                    <a:cubicBezTo>
                      <a:pt x="1214" y="443"/>
                      <a:pt x="1154" y="437"/>
                      <a:pt x="1138" y="411"/>
                    </a:cubicBezTo>
                    <a:cubicBezTo>
                      <a:pt x="1122" y="385"/>
                      <a:pt x="1106" y="385"/>
                      <a:pt x="1122" y="361"/>
                    </a:cubicBezTo>
                    <a:cubicBezTo>
                      <a:pt x="1138" y="337"/>
                      <a:pt x="1119" y="335"/>
                      <a:pt x="1119" y="335"/>
                    </a:cubicBezTo>
                    <a:cubicBezTo>
                      <a:pt x="1146" y="331"/>
                      <a:pt x="1146" y="331"/>
                      <a:pt x="1146" y="331"/>
                    </a:cubicBezTo>
                    <a:cubicBezTo>
                      <a:pt x="1135" y="319"/>
                      <a:pt x="1135" y="319"/>
                      <a:pt x="1135" y="319"/>
                    </a:cubicBezTo>
                    <a:cubicBezTo>
                      <a:pt x="1158" y="322"/>
                      <a:pt x="1158" y="322"/>
                      <a:pt x="1158" y="322"/>
                    </a:cubicBezTo>
                    <a:cubicBezTo>
                      <a:pt x="1145" y="314"/>
                      <a:pt x="1145" y="314"/>
                      <a:pt x="1145" y="314"/>
                    </a:cubicBezTo>
                    <a:cubicBezTo>
                      <a:pt x="1161" y="316"/>
                      <a:pt x="1161" y="316"/>
                      <a:pt x="1161" y="316"/>
                    </a:cubicBezTo>
                    <a:cubicBezTo>
                      <a:pt x="1165" y="306"/>
                      <a:pt x="1165" y="306"/>
                      <a:pt x="1165" y="306"/>
                    </a:cubicBezTo>
                    <a:cubicBezTo>
                      <a:pt x="1151" y="299"/>
                      <a:pt x="1151" y="299"/>
                      <a:pt x="1151" y="299"/>
                    </a:cubicBezTo>
                    <a:cubicBezTo>
                      <a:pt x="1151" y="299"/>
                      <a:pt x="1178" y="303"/>
                      <a:pt x="1182" y="299"/>
                    </a:cubicBezTo>
                    <a:cubicBezTo>
                      <a:pt x="1186" y="295"/>
                      <a:pt x="1171" y="285"/>
                      <a:pt x="1171" y="285"/>
                    </a:cubicBezTo>
                    <a:cubicBezTo>
                      <a:pt x="1193" y="287"/>
                      <a:pt x="1193" y="287"/>
                      <a:pt x="1193" y="287"/>
                    </a:cubicBezTo>
                    <a:cubicBezTo>
                      <a:pt x="1191" y="268"/>
                      <a:pt x="1191" y="268"/>
                      <a:pt x="1191" y="268"/>
                    </a:cubicBezTo>
                    <a:cubicBezTo>
                      <a:pt x="1191" y="268"/>
                      <a:pt x="1205" y="279"/>
                      <a:pt x="1223" y="271"/>
                    </a:cubicBezTo>
                    <a:cubicBezTo>
                      <a:pt x="1242" y="264"/>
                      <a:pt x="1254" y="250"/>
                      <a:pt x="1254" y="250"/>
                    </a:cubicBezTo>
                    <a:cubicBezTo>
                      <a:pt x="1254" y="250"/>
                      <a:pt x="1399" y="229"/>
                      <a:pt x="1420" y="220"/>
                    </a:cubicBezTo>
                    <a:cubicBezTo>
                      <a:pt x="1442" y="210"/>
                      <a:pt x="1463" y="195"/>
                      <a:pt x="1430" y="184"/>
                    </a:cubicBezTo>
                    <a:cubicBezTo>
                      <a:pt x="1397" y="172"/>
                      <a:pt x="1363" y="188"/>
                      <a:pt x="1348" y="194"/>
                    </a:cubicBezTo>
                    <a:cubicBezTo>
                      <a:pt x="1334" y="200"/>
                      <a:pt x="1290" y="215"/>
                      <a:pt x="1270" y="212"/>
                    </a:cubicBezTo>
                    <a:cubicBezTo>
                      <a:pt x="1249" y="210"/>
                      <a:pt x="1218" y="206"/>
                      <a:pt x="1218" y="206"/>
                    </a:cubicBezTo>
                    <a:cubicBezTo>
                      <a:pt x="1207" y="223"/>
                      <a:pt x="1207" y="223"/>
                      <a:pt x="1207" y="223"/>
                    </a:cubicBezTo>
                    <a:cubicBezTo>
                      <a:pt x="1190" y="214"/>
                      <a:pt x="1190" y="214"/>
                      <a:pt x="1190" y="214"/>
                    </a:cubicBezTo>
                    <a:cubicBezTo>
                      <a:pt x="1155" y="228"/>
                      <a:pt x="1155" y="228"/>
                      <a:pt x="1155" y="228"/>
                    </a:cubicBezTo>
                    <a:cubicBezTo>
                      <a:pt x="1136" y="227"/>
                      <a:pt x="1136" y="227"/>
                      <a:pt x="1136" y="227"/>
                    </a:cubicBezTo>
                    <a:cubicBezTo>
                      <a:pt x="1117" y="242"/>
                      <a:pt x="1117" y="242"/>
                      <a:pt x="1117" y="242"/>
                    </a:cubicBezTo>
                    <a:cubicBezTo>
                      <a:pt x="1131" y="247"/>
                      <a:pt x="1131" y="247"/>
                      <a:pt x="1131" y="247"/>
                    </a:cubicBezTo>
                    <a:cubicBezTo>
                      <a:pt x="1098" y="248"/>
                      <a:pt x="1098" y="248"/>
                      <a:pt x="1098" y="248"/>
                    </a:cubicBezTo>
                    <a:cubicBezTo>
                      <a:pt x="1079" y="254"/>
                      <a:pt x="1079" y="254"/>
                      <a:pt x="1079" y="254"/>
                    </a:cubicBezTo>
                    <a:cubicBezTo>
                      <a:pt x="1080" y="263"/>
                      <a:pt x="1080" y="263"/>
                      <a:pt x="1080" y="263"/>
                    </a:cubicBezTo>
                    <a:cubicBezTo>
                      <a:pt x="1097" y="254"/>
                      <a:pt x="1097" y="254"/>
                      <a:pt x="1097" y="254"/>
                    </a:cubicBezTo>
                    <a:cubicBezTo>
                      <a:pt x="1098" y="263"/>
                      <a:pt x="1098" y="263"/>
                      <a:pt x="1098" y="263"/>
                    </a:cubicBezTo>
                    <a:cubicBezTo>
                      <a:pt x="1117" y="265"/>
                      <a:pt x="1117" y="265"/>
                      <a:pt x="1117" y="265"/>
                    </a:cubicBezTo>
                    <a:cubicBezTo>
                      <a:pt x="1111" y="273"/>
                      <a:pt x="1111" y="273"/>
                      <a:pt x="1111" y="273"/>
                    </a:cubicBezTo>
                    <a:cubicBezTo>
                      <a:pt x="1085" y="273"/>
                      <a:pt x="1085" y="273"/>
                      <a:pt x="1085" y="273"/>
                    </a:cubicBezTo>
                    <a:cubicBezTo>
                      <a:pt x="1081" y="282"/>
                      <a:pt x="1081" y="282"/>
                      <a:pt x="1081" y="282"/>
                    </a:cubicBezTo>
                    <a:cubicBezTo>
                      <a:pt x="1099" y="285"/>
                      <a:pt x="1099" y="285"/>
                      <a:pt x="1099" y="285"/>
                    </a:cubicBezTo>
                    <a:cubicBezTo>
                      <a:pt x="1068" y="287"/>
                      <a:pt x="1068" y="287"/>
                      <a:pt x="1068" y="287"/>
                    </a:cubicBezTo>
                    <a:cubicBezTo>
                      <a:pt x="1090" y="293"/>
                      <a:pt x="1090" y="293"/>
                      <a:pt x="1090" y="293"/>
                    </a:cubicBezTo>
                    <a:cubicBezTo>
                      <a:pt x="1061" y="295"/>
                      <a:pt x="1061" y="295"/>
                      <a:pt x="1061" y="295"/>
                    </a:cubicBezTo>
                    <a:cubicBezTo>
                      <a:pt x="1059" y="309"/>
                      <a:pt x="1059" y="309"/>
                      <a:pt x="1059" y="309"/>
                    </a:cubicBezTo>
                    <a:cubicBezTo>
                      <a:pt x="1039" y="316"/>
                      <a:pt x="1039" y="316"/>
                      <a:pt x="1039" y="316"/>
                    </a:cubicBezTo>
                    <a:cubicBezTo>
                      <a:pt x="1046" y="326"/>
                      <a:pt x="1046" y="326"/>
                      <a:pt x="1046" y="326"/>
                    </a:cubicBezTo>
                    <a:cubicBezTo>
                      <a:pt x="1073" y="314"/>
                      <a:pt x="1073" y="314"/>
                      <a:pt x="1073" y="314"/>
                    </a:cubicBezTo>
                    <a:cubicBezTo>
                      <a:pt x="1062" y="332"/>
                      <a:pt x="1062" y="332"/>
                      <a:pt x="1062" y="332"/>
                    </a:cubicBezTo>
                    <a:cubicBezTo>
                      <a:pt x="1062" y="332"/>
                      <a:pt x="1041" y="327"/>
                      <a:pt x="1033" y="334"/>
                    </a:cubicBezTo>
                    <a:cubicBezTo>
                      <a:pt x="1026" y="341"/>
                      <a:pt x="1032" y="349"/>
                      <a:pt x="1032" y="349"/>
                    </a:cubicBezTo>
                    <a:close/>
                    <a:moveTo>
                      <a:pt x="3856" y="331"/>
                    </a:moveTo>
                    <a:cubicBezTo>
                      <a:pt x="3904" y="325"/>
                      <a:pt x="3904" y="325"/>
                      <a:pt x="3904" y="325"/>
                    </a:cubicBezTo>
                    <a:cubicBezTo>
                      <a:pt x="3976" y="335"/>
                      <a:pt x="3976" y="335"/>
                      <a:pt x="3976" y="335"/>
                    </a:cubicBezTo>
                    <a:cubicBezTo>
                      <a:pt x="3976" y="335"/>
                      <a:pt x="3954" y="311"/>
                      <a:pt x="3938" y="307"/>
                    </a:cubicBezTo>
                    <a:cubicBezTo>
                      <a:pt x="3922" y="303"/>
                      <a:pt x="3866" y="311"/>
                      <a:pt x="3866" y="311"/>
                    </a:cubicBezTo>
                    <a:lnTo>
                      <a:pt x="3856" y="331"/>
                    </a:lnTo>
                    <a:close/>
                    <a:moveTo>
                      <a:pt x="3858" y="253"/>
                    </a:moveTo>
                    <a:cubicBezTo>
                      <a:pt x="3896" y="257"/>
                      <a:pt x="3896" y="257"/>
                      <a:pt x="3896" y="257"/>
                    </a:cubicBezTo>
                    <a:cubicBezTo>
                      <a:pt x="3906" y="247"/>
                      <a:pt x="3904" y="235"/>
                      <a:pt x="3886" y="235"/>
                    </a:cubicBezTo>
                    <a:cubicBezTo>
                      <a:pt x="3868" y="235"/>
                      <a:pt x="3808" y="221"/>
                      <a:pt x="3816" y="233"/>
                    </a:cubicBezTo>
                    <a:cubicBezTo>
                      <a:pt x="3824" y="245"/>
                      <a:pt x="3858" y="253"/>
                      <a:pt x="3858" y="253"/>
                    </a:cubicBezTo>
                    <a:close/>
                    <a:moveTo>
                      <a:pt x="3818" y="289"/>
                    </a:moveTo>
                    <a:cubicBezTo>
                      <a:pt x="3792" y="315"/>
                      <a:pt x="3848" y="313"/>
                      <a:pt x="3856" y="303"/>
                    </a:cubicBezTo>
                    <a:cubicBezTo>
                      <a:pt x="3864" y="293"/>
                      <a:pt x="3825" y="282"/>
                      <a:pt x="3818" y="289"/>
                    </a:cubicBezTo>
                    <a:close/>
                    <a:moveTo>
                      <a:pt x="2050" y="65"/>
                    </a:moveTo>
                    <a:cubicBezTo>
                      <a:pt x="2050" y="65"/>
                      <a:pt x="2106" y="69"/>
                      <a:pt x="2118" y="65"/>
                    </a:cubicBezTo>
                    <a:cubicBezTo>
                      <a:pt x="2130" y="61"/>
                      <a:pt x="2172" y="65"/>
                      <a:pt x="2164" y="49"/>
                    </a:cubicBezTo>
                    <a:cubicBezTo>
                      <a:pt x="2156" y="33"/>
                      <a:pt x="2082" y="11"/>
                      <a:pt x="2082" y="11"/>
                    </a:cubicBezTo>
                    <a:cubicBezTo>
                      <a:pt x="2082" y="11"/>
                      <a:pt x="2026" y="1"/>
                      <a:pt x="2024" y="21"/>
                    </a:cubicBezTo>
                    <a:cubicBezTo>
                      <a:pt x="2022" y="41"/>
                      <a:pt x="2050" y="65"/>
                      <a:pt x="2050" y="65"/>
                    </a:cubicBezTo>
                    <a:close/>
                    <a:moveTo>
                      <a:pt x="4094" y="273"/>
                    </a:moveTo>
                    <a:cubicBezTo>
                      <a:pt x="4122" y="259"/>
                      <a:pt x="4026" y="259"/>
                      <a:pt x="4026" y="259"/>
                    </a:cubicBezTo>
                    <a:cubicBezTo>
                      <a:pt x="4026" y="259"/>
                      <a:pt x="4006" y="241"/>
                      <a:pt x="3998" y="241"/>
                    </a:cubicBezTo>
                    <a:cubicBezTo>
                      <a:pt x="3990" y="241"/>
                      <a:pt x="3966" y="245"/>
                      <a:pt x="3966" y="245"/>
                    </a:cubicBezTo>
                    <a:cubicBezTo>
                      <a:pt x="3942" y="243"/>
                      <a:pt x="3942" y="243"/>
                      <a:pt x="3942" y="243"/>
                    </a:cubicBezTo>
                    <a:cubicBezTo>
                      <a:pt x="3966" y="259"/>
                      <a:pt x="3966" y="259"/>
                      <a:pt x="3966" y="259"/>
                    </a:cubicBezTo>
                    <a:cubicBezTo>
                      <a:pt x="3966" y="259"/>
                      <a:pt x="4066" y="287"/>
                      <a:pt x="4094" y="273"/>
                    </a:cubicBezTo>
                    <a:close/>
                    <a:moveTo>
                      <a:pt x="5070" y="495"/>
                    </a:moveTo>
                    <a:cubicBezTo>
                      <a:pt x="5078" y="485"/>
                      <a:pt x="5004" y="475"/>
                      <a:pt x="5004" y="475"/>
                    </a:cubicBezTo>
                    <a:cubicBezTo>
                      <a:pt x="5004" y="483"/>
                      <a:pt x="5062" y="505"/>
                      <a:pt x="5070" y="495"/>
                    </a:cubicBezTo>
                    <a:close/>
                    <a:moveTo>
                      <a:pt x="2112" y="81"/>
                    </a:moveTo>
                    <a:cubicBezTo>
                      <a:pt x="2112" y="89"/>
                      <a:pt x="2178" y="95"/>
                      <a:pt x="2178" y="95"/>
                    </a:cubicBezTo>
                    <a:cubicBezTo>
                      <a:pt x="2212" y="91"/>
                      <a:pt x="2212" y="91"/>
                      <a:pt x="2212" y="91"/>
                    </a:cubicBezTo>
                    <a:cubicBezTo>
                      <a:pt x="2250" y="105"/>
                      <a:pt x="2250" y="105"/>
                      <a:pt x="2250" y="105"/>
                    </a:cubicBezTo>
                    <a:cubicBezTo>
                      <a:pt x="2292" y="103"/>
                      <a:pt x="2292" y="103"/>
                      <a:pt x="2292" y="103"/>
                    </a:cubicBezTo>
                    <a:cubicBezTo>
                      <a:pt x="2286" y="85"/>
                      <a:pt x="2268" y="59"/>
                      <a:pt x="2250" y="61"/>
                    </a:cubicBezTo>
                    <a:cubicBezTo>
                      <a:pt x="2232" y="63"/>
                      <a:pt x="2214" y="75"/>
                      <a:pt x="2214" y="75"/>
                    </a:cubicBezTo>
                    <a:cubicBezTo>
                      <a:pt x="2200" y="59"/>
                      <a:pt x="2200" y="59"/>
                      <a:pt x="2200" y="59"/>
                    </a:cubicBezTo>
                    <a:cubicBezTo>
                      <a:pt x="2200" y="59"/>
                      <a:pt x="2112" y="73"/>
                      <a:pt x="2112" y="81"/>
                    </a:cubicBezTo>
                    <a:close/>
                    <a:moveTo>
                      <a:pt x="2392" y="133"/>
                    </a:moveTo>
                    <a:cubicBezTo>
                      <a:pt x="2498" y="127"/>
                      <a:pt x="2498" y="127"/>
                      <a:pt x="2498" y="127"/>
                    </a:cubicBezTo>
                    <a:cubicBezTo>
                      <a:pt x="2470" y="111"/>
                      <a:pt x="2470" y="111"/>
                      <a:pt x="2470" y="111"/>
                    </a:cubicBezTo>
                    <a:cubicBezTo>
                      <a:pt x="2470" y="111"/>
                      <a:pt x="2432" y="91"/>
                      <a:pt x="2422" y="91"/>
                    </a:cubicBezTo>
                    <a:cubicBezTo>
                      <a:pt x="2412" y="91"/>
                      <a:pt x="2394" y="103"/>
                      <a:pt x="2394" y="103"/>
                    </a:cubicBezTo>
                    <a:cubicBezTo>
                      <a:pt x="2394" y="103"/>
                      <a:pt x="2388" y="75"/>
                      <a:pt x="2366" y="75"/>
                    </a:cubicBezTo>
                    <a:cubicBezTo>
                      <a:pt x="2344" y="75"/>
                      <a:pt x="2332" y="141"/>
                      <a:pt x="2332" y="141"/>
                    </a:cubicBezTo>
                    <a:cubicBezTo>
                      <a:pt x="2348" y="149"/>
                      <a:pt x="2348" y="149"/>
                      <a:pt x="2348" y="149"/>
                    </a:cubicBezTo>
                    <a:cubicBezTo>
                      <a:pt x="2366" y="145"/>
                      <a:pt x="2392" y="133"/>
                      <a:pt x="2392" y="133"/>
                    </a:cubicBezTo>
                    <a:close/>
                    <a:moveTo>
                      <a:pt x="3752" y="279"/>
                    </a:moveTo>
                    <a:cubicBezTo>
                      <a:pt x="3762" y="261"/>
                      <a:pt x="3762" y="261"/>
                      <a:pt x="3762" y="261"/>
                    </a:cubicBezTo>
                    <a:cubicBezTo>
                      <a:pt x="3762" y="261"/>
                      <a:pt x="3788" y="261"/>
                      <a:pt x="3798" y="261"/>
                    </a:cubicBezTo>
                    <a:cubicBezTo>
                      <a:pt x="3808" y="261"/>
                      <a:pt x="3838" y="259"/>
                      <a:pt x="3838" y="259"/>
                    </a:cubicBezTo>
                    <a:cubicBezTo>
                      <a:pt x="3796" y="239"/>
                      <a:pt x="3796" y="239"/>
                      <a:pt x="3796" y="239"/>
                    </a:cubicBezTo>
                    <a:cubicBezTo>
                      <a:pt x="3804" y="225"/>
                      <a:pt x="3804" y="225"/>
                      <a:pt x="3804" y="225"/>
                    </a:cubicBezTo>
                    <a:cubicBezTo>
                      <a:pt x="3744" y="213"/>
                      <a:pt x="3744" y="213"/>
                      <a:pt x="3744" y="213"/>
                    </a:cubicBezTo>
                    <a:cubicBezTo>
                      <a:pt x="3754" y="231"/>
                      <a:pt x="3754" y="231"/>
                      <a:pt x="3754" y="231"/>
                    </a:cubicBezTo>
                    <a:cubicBezTo>
                      <a:pt x="3754" y="231"/>
                      <a:pt x="3632" y="191"/>
                      <a:pt x="3634" y="221"/>
                    </a:cubicBezTo>
                    <a:cubicBezTo>
                      <a:pt x="3636" y="251"/>
                      <a:pt x="3752" y="279"/>
                      <a:pt x="3752" y="279"/>
                    </a:cubicBezTo>
                    <a:close/>
                    <a:moveTo>
                      <a:pt x="2882" y="289"/>
                    </a:moveTo>
                    <a:cubicBezTo>
                      <a:pt x="2914" y="295"/>
                      <a:pt x="2914" y="295"/>
                      <a:pt x="2914" y="295"/>
                    </a:cubicBezTo>
                    <a:cubicBezTo>
                      <a:pt x="2934" y="297"/>
                      <a:pt x="2954" y="285"/>
                      <a:pt x="2924" y="279"/>
                    </a:cubicBezTo>
                    <a:cubicBezTo>
                      <a:pt x="2894" y="273"/>
                      <a:pt x="2882" y="289"/>
                      <a:pt x="2882" y="289"/>
                    </a:cubicBezTo>
                    <a:close/>
                    <a:moveTo>
                      <a:pt x="3618" y="235"/>
                    </a:moveTo>
                    <a:cubicBezTo>
                      <a:pt x="3582" y="223"/>
                      <a:pt x="3582" y="223"/>
                      <a:pt x="3582" y="223"/>
                    </a:cubicBezTo>
                    <a:cubicBezTo>
                      <a:pt x="3598" y="245"/>
                      <a:pt x="3598" y="245"/>
                      <a:pt x="3598" y="245"/>
                    </a:cubicBezTo>
                    <a:lnTo>
                      <a:pt x="3618" y="235"/>
                    </a:lnTo>
                    <a:close/>
                    <a:moveTo>
                      <a:pt x="5328" y="443"/>
                    </a:moveTo>
                    <a:cubicBezTo>
                      <a:pt x="5340" y="439"/>
                      <a:pt x="5358" y="437"/>
                      <a:pt x="5384" y="437"/>
                    </a:cubicBezTo>
                    <a:cubicBezTo>
                      <a:pt x="5410" y="437"/>
                      <a:pt x="5414" y="421"/>
                      <a:pt x="5396" y="419"/>
                    </a:cubicBezTo>
                    <a:cubicBezTo>
                      <a:pt x="5378" y="417"/>
                      <a:pt x="5346" y="405"/>
                      <a:pt x="5334" y="405"/>
                    </a:cubicBezTo>
                    <a:cubicBezTo>
                      <a:pt x="5322" y="405"/>
                      <a:pt x="5294" y="405"/>
                      <a:pt x="5294" y="427"/>
                    </a:cubicBezTo>
                    <a:cubicBezTo>
                      <a:pt x="5294" y="451"/>
                      <a:pt x="5316" y="447"/>
                      <a:pt x="5328" y="443"/>
                    </a:cubicBezTo>
                    <a:close/>
                    <a:moveTo>
                      <a:pt x="111" y="1194"/>
                    </a:moveTo>
                    <a:cubicBezTo>
                      <a:pt x="103" y="1195"/>
                      <a:pt x="79" y="1198"/>
                      <a:pt x="79" y="1198"/>
                    </a:cubicBezTo>
                    <a:cubicBezTo>
                      <a:pt x="77" y="1192"/>
                      <a:pt x="77" y="1192"/>
                      <a:pt x="77" y="1192"/>
                    </a:cubicBezTo>
                    <a:cubicBezTo>
                      <a:pt x="69" y="1193"/>
                      <a:pt x="69" y="1193"/>
                      <a:pt x="69" y="1193"/>
                    </a:cubicBezTo>
                    <a:cubicBezTo>
                      <a:pt x="66" y="1187"/>
                      <a:pt x="66" y="1187"/>
                      <a:pt x="66" y="1187"/>
                    </a:cubicBezTo>
                    <a:cubicBezTo>
                      <a:pt x="61" y="1187"/>
                      <a:pt x="61" y="1187"/>
                      <a:pt x="61" y="1187"/>
                    </a:cubicBezTo>
                    <a:cubicBezTo>
                      <a:pt x="61" y="1192"/>
                      <a:pt x="53" y="1201"/>
                      <a:pt x="53" y="1201"/>
                    </a:cubicBezTo>
                    <a:cubicBezTo>
                      <a:pt x="53" y="1201"/>
                      <a:pt x="12" y="1196"/>
                      <a:pt x="6" y="1203"/>
                    </a:cubicBezTo>
                    <a:cubicBezTo>
                      <a:pt x="0" y="1210"/>
                      <a:pt x="13" y="1219"/>
                      <a:pt x="13" y="1219"/>
                    </a:cubicBezTo>
                    <a:cubicBezTo>
                      <a:pt x="8" y="1228"/>
                      <a:pt x="8" y="1228"/>
                      <a:pt x="8" y="1228"/>
                    </a:cubicBezTo>
                    <a:cubicBezTo>
                      <a:pt x="8" y="1227"/>
                      <a:pt x="8" y="1227"/>
                      <a:pt x="8" y="1227"/>
                    </a:cubicBezTo>
                    <a:cubicBezTo>
                      <a:pt x="13" y="1232"/>
                      <a:pt x="13" y="1232"/>
                      <a:pt x="13" y="1232"/>
                    </a:cubicBezTo>
                    <a:cubicBezTo>
                      <a:pt x="13" y="1232"/>
                      <a:pt x="25" y="1227"/>
                      <a:pt x="34" y="1229"/>
                    </a:cubicBezTo>
                    <a:cubicBezTo>
                      <a:pt x="43" y="1231"/>
                      <a:pt x="51" y="1236"/>
                      <a:pt x="51" y="1236"/>
                    </a:cubicBezTo>
                    <a:cubicBezTo>
                      <a:pt x="51" y="1236"/>
                      <a:pt x="82" y="1234"/>
                      <a:pt x="90" y="1235"/>
                    </a:cubicBezTo>
                    <a:cubicBezTo>
                      <a:pt x="98" y="1236"/>
                      <a:pt x="113" y="1236"/>
                      <a:pt x="113" y="1236"/>
                    </a:cubicBezTo>
                    <a:cubicBezTo>
                      <a:pt x="113" y="1236"/>
                      <a:pt x="109" y="1230"/>
                      <a:pt x="117" y="1231"/>
                    </a:cubicBezTo>
                    <a:cubicBezTo>
                      <a:pt x="112" y="1221"/>
                      <a:pt x="112" y="1221"/>
                      <a:pt x="112" y="1221"/>
                    </a:cubicBezTo>
                    <a:cubicBezTo>
                      <a:pt x="112" y="1221"/>
                      <a:pt x="120" y="1214"/>
                      <a:pt x="121" y="1209"/>
                    </a:cubicBezTo>
                    <a:cubicBezTo>
                      <a:pt x="122" y="1204"/>
                      <a:pt x="119" y="1193"/>
                      <a:pt x="111" y="1194"/>
                    </a:cubicBezTo>
                    <a:close/>
                    <a:moveTo>
                      <a:pt x="698" y="59"/>
                    </a:moveTo>
                    <a:cubicBezTo>
                      <a:pt x="712" y="49"/>
                      <a:pt x="712" y="49"/>
                      <a:pt x="712" y="49"/>
                    </a:cubicBezTo>
                    <a:cubicBezTo>
                      <a:pt x="712" y="49"/>
                      <a:pt x="677" y="42"/>
                      <a:pt x="698" y="59"/>
                    </a:cubicBezTo>
                    <a:close/>
                    <a:moveTo>
                      <a:pt x="664" y="48"/>
                    </a:moveTo>
                    <a:cubicBezTo>
                      <a:pt x="720" y="35"/>
                      <a:pt x="720" y="35"/>
                      <a:pt x="720" y="35"/>
                    </a:cubicBezTo>
                    <a:cubicBezTo>
                      <a:pt x="702" y="30"/>
                      <a:pt x="702" y="30"/>
                      <a:pt x="702" y="30"/>
                    </a:cubicBezTo>
                    <a:cubicBezTo>
                      <a:pt x="668" y="38"/>
                      <a:pt x="668" y="38"/>
                      <a:pt x="668" y="38"/>
                    </a:cubicBezTo>
                    <a:cubicBezTo>
                      <a:pt x="634" y="37"/>
                      <a:pt x="634" y="37"/>
                      <a:pt x="634" y="37"/>
                    </a:cubicBezTo>
                    <a:cubicBezTo>
                      <a:pt x="650" y="44"/>
                      <a:pt x="650" y="44"/>
                      <a:pt x="650" y="44"/>
                    </a:cubicBezTo>
                    <a:lnTo>
                      <a:pt x="664" y="48"/>
                    </a:lnTo>
                    <a:close/>
                    <a:moveTo>
                      <a:pt x="754" y="61"/>
                    </a:moveTo>
                    <a:cubicBezTo>
                      <a:pt x="757" y="51"/>
                      <a:pt x="757" y="51"/>
                      <a:pt x="757" y="51"/>
                    </a:cubicBezTo>
                    <a:cubicBezTo>
                      <a:pt x="774" y="51"/>
                      <a:pt x="774" y="51"/>
                      <a:pt x="774" y="51"/>
                    </a:cubicBezTo>
                    <a:cubicBezTo>
                      <a:pt x="779" y="45"/>
                      <a:pt x="779" y="45"/>
                      <a:pt x="779" y="45"/>
                    </a:cubicBezTo>
                    <a:cubicBezTo>
                      <a:pt x="779" y="45"/>
                      <a:pt x="806" y="48"/>
                      <a:pt x="816" y="42"/>
                    </a:cubicBezTo>
                    <a:cubicBezTo>
                      <a:pt x="826" y="37"/>
                      <a:pt x="791" y="37"/>
                      <a:pt x="791" y="37"/>
                    </a:cubicBezTo>
                    <a:cubicBezTo>
                      <a:pt x="791" y="37"/>
                      <a:pt x="791" y="27"/>
                      <a:pt x="774" y="27"/>
                    </a:cubicBezTo>
                    <a:cubicBezTo>
                      <a:pt x="757" y="27"/>
                      <a:pt x="755" y="45"/>
                      <a:pt x="755" y="45"/>
                    </a:cubicBezTo>
                    <a:cubicBezTo>
                      <a:pt x="755" y="45"/>
                      <a:pt x="719" y="51"/>
                      <a:pt x="722" y="56"/>
                    </a:cubicBezTo>
                    <a:cubicBezTo>
                      <a:pt x="724" y="62"/>
                      <a:pt x="754" y="61"/>
                      <a:pt x="754" y="61"/>
                    </a:cubicBezTo>
                    <a:close/>
                    <a:moveTo>
                      <a:pt x="786" y="53"/>
                    </a:moveTo>
                    <a:cubicBezTo>
                      <a:pt x="776" y="59"/>
                      <a:pt x="776" y="59"/>
                      <a:pt x="776" y="59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802" y="72"/>
                      <a:pt x="802" y="72"/>
                      <a:pt x="802" y="72"/>
                    </a:cubicBezTo>
                    <a:cubicBezTo>
                      <a:pt x="834" y="69"/>
                      <a:pt x="834" y="69"/>
                      <a:pt x="834" y="69"/>
                    </a:cubicBezTo>
                    <a:cubicBezTo>
                      <a:pt x="833" y="61"/>
                      <a:pt x="833" y="61"/>
                      <a:pt x="833" y="61"/>
                    </a:cubicBezTo>
                    <a:cubicBezTo>
                      <a:pt x="810" y="61"/>
                      <a:pt x="810" y="61"/>
                      <a:pt x="810" y="61"/>
                    </a:cubicBezTo>
                    <a:lnTo>
                      <a:pt x="786" y="53"/>
                    </a:lnTo>
                    <a:close/>
                    <a:moveTo>
                      <a:pt x="5213" y="1622"/>
                    </a:moveTo>
                    <a:cubicBezTo>
                      <a:pt x="5191" y="1599"/>
                      <a:pt x="5191" y="1599"/>
                      <a:pt x="5191" y="1599"/>
                    </a:cubicBezTo>
                    <a:cubicBezTo>
                      <a:pt x="5191" y="1599"/>
                      <a:pt x="5169" y="1593"/>
                      <a:pt x="5156" y="1575"/>
                    </a:cubicBezTo>
                    <a:cubicBezTo>
                      <a:pt x="5144" y="1557"/>
                      <a:pt x="5136" y="1516"/>
                      <a:pt x="5136" y="1516"/>
                    </a:cubicBezTo>
                    <a:cubicBezTo>
                      <a:pt x="5136" y="1516"/>
                      <a:pt x="5112" y="1502"/>
                      <a:pt x="5125" y="1495"/>
                    </a:cubicBezTo>
                    <a:cubicBezTo>
                      <a:pt x="5137" y="1488"/>
                      <a:pt x="5213" y="1526"/>
                      <a:pt x="5213" y="1526"/>
                    </a:cubicBezTo>
                    <a:cubicBezTo>
                      <a:pt x="5163" y="1489"/>
                      <a:pt x="5163" y="1489"/>
                      <a:pt x="5163" y="1489"/>
                    </a:cubicBezTo>
                    <a:cubicBezTo>
                      <a:pt x="5163" y="1489"/>
                      <a:pt x="5144" y="1459"/>
                      <a:pt x="5134" y="1452"/>
                    </a:cubicBezTo>
                    <a:cubicBezTo>
                      <a:pt x="5125" y="1445"/>
                      <a:pt x="5109" y="1435"/>
                      <a:pt x="5109" y="1435"/>
                    </a:cubicBezTo>
                    <a:cubicBezTo>
                      <a:pt x="5057" y="1379"/>
                      <a:pt x="5057" y="1379"/>
                      <a:pt x="5057" y="1379"/>
                    </a:cubicBezTo>
                    <a:cubicBezTo>
                      <a:pt x="5040" y="1380"/>
                      <a:pt x="5040" y="1380"/>
                      <a:pt x="5040" y="1380"/>
                    </a:cubicBezTo>
                    <a:cubicBezTo>
                      <a:pt x="5033" y="1361"/>
                      <a:pt x="5033" y="1361"/>
                      <a:pt x="5033" y="1361"/>
                    </a:cubicBezTo>
                    <a:cubicBezTo>
                      <a:pt x="5033" y="1361"/>
                      <a:pt x="5023" y="1363"/>
                      <a:pt x="5011" y="1351"/>
                    </a:cubicBezTo>
                    <a:cubicBezTo>
                      <a:pt x="4999" y="1338"/>
                      <a:pt x="5003" y="1322"/>
                      <a:pt x="5003" y="1322"/>
                    </a:cubicBezTo>
                    <a:cubicBezTo>
                      <a:pt x="4983" y="1297"/>
                      <a:pt x="4983" y="1297"/>
                      <a:pt x="4983" y="1297"/>
                    </a:cubicBezTo>
                    <a:cubicBezTo>
                      <a:pt x="4969" y="1298"/>
                      <a:pt x="4969" y="1298"/>
                      <a:pt x="4969" y="1298"/>
                    </a:cubicBezTo>
                    <a:cubicBezTo>
                      <a:pt x="4960" y="1279"/>
                      <a:pt x="4960" y="1279"/>
                      <a:pt x="4960" y="1279"/>
                    </a:cubicBezTo>
                    <a:cubicBezTo>
                      <a:pt x="4933" y="1259"/>
                      <a:pt x="4933" y="1259"/>
                      <a:pt x="4933" y="1259"/>
                    </a:cubicBezTo>
                    <a:cubicBezTo>
                      <a:pt x="4925" y="1243"/>
                      <a:pt x="4925" y="1243"/>
                      <a:pt x="4925" y="1243"/>
                    </a:cubicBezTo>
                    <a:cubicBezTo>
                      <a:pt x="4925" y="1243"/>
                      <a:pt x="4907" y="1230"/>
                      <a:pt x="4900" y="1235"/>
                    </a:cubicBezTo>
                    <a:cubicBezTo>
                      <a:pt x="4893" y="1239"/>
                      <a:pt x="4939" y="1272"/>
                      <a:pt x="4933" y="1275"/>
                    </a:cubicBezTo>
                    <a:cubicBezTo>
                      <a:pt x="4928" y="1277"/>
                      <a:pt x="4915" y="1262"/>
                      <a:pt x="4913" y="1277"/>
                    </a:cubicBezTo>
                    <a:cubicBezTo>
                      <a:pt x="4910" y="1293"/>
                      <a:pt x="4939" y="1322"/>
                      <a:pt x="4939" y="1322"/>
                    </a:cubicBezTo>
                    <a:cubicBezTo>
                      <a:pt x="4939" y="1322"/>
                      <a:pt x="4946" y="1340"/>
                      <a:pt x="4953" y="1347"/>
                    </a:cubicBezTo>
                    <a:cubicBezTo>
                      <a:pt x="4960" y="1354"/>
                      <a:pt x="5007" y="1384"/>
                      <a:pt x="5018" y="1398"/>
                    </a:cubicBezTo>
                    <a:cubicBezTo>
                      <a:pt x="5029" y="1412"/>
                      <a:pt x="5028" y="1434"/>
                      <a:pt x="5041" y="1445"/>
                    </a:cubicBezTo>
                    <a:cubicBezTo>
                      <a:pt x="5055" y="1456"/>
                      <a:pt x="5087" y="1512"/>
                      <a:pt x="5087" y="1512"/>
                    </a:cubicBezTo>
                    <a:cubicBezTo>
                      <a:pt x="5087" y="1512"/>
                      <a:pt x="5093" y="1535"/>
                      <a:pt x="5100" y="1535"/>
                    </a:cubicBezTo>
                    <a:cubicBezTo>
                      <a:pt x="5107" y="1535"/>
                      <a:pt x="5120" y="1545"/>
                      <a:pt x="5127" y="1555"/>
                    </a:cubicBezTo>
                    <a:cubicBezTo>
                      <a:pt x="5134" y="1564"/>
                      <a:pt x="5134" y="1584"/>
                      <a:pt x="5134" y="1584"/>
                    </a:cubicBezTo>
                    <a:cubicBezTo>
                      <a:pt x="5162" y="1607"/>
                      <a:pt x="5162" y="1607"/>
                      <a:pt x="5162" y="1607"/>
                    </a:cubicBezTo>
                    <a:cubicBezTo>
                      <a:pt x="5172" y="1643"/>
                      <a:pt x="5172" y="1643"/>
                      <a:pt x="5172" y="1643"/>
                    </a:cubicBezTo>
                    <a:cubicBezTo>
                      <a:pt x="5198" y="1671"/>
                      <a:pt x="5198" y="1671"/>
                      <a:pt x="5198" y="1671"/>
                    </a:cubicBezTo>
                    <a:cubicBezTo>
                      <a:pt x="5198" y="1671"/>
                      <a:pt x="5184" y="1632"/>
                      <a:pt x="5193" y="1629"/>
                    </a:cubicBezTo>
                    <a:cubicBezTo>
                      <a:pt x="5201" y="1627"/>
                      <a:pt x="5205" y="1636"/>
                      <a:pt x="5205" y="1636"/>
                    </a:cubicBezTo>
                    <a:cubicBezTo>
                      <a:pt x="5226" y="1636"/>
                      <a:pt x="5226" y="1636"/>
                      <a:pt x="5226" y="1636"/>
                    </a:cubicBezTo>
                    <a:cubicBezTo>
                      <a:pt x="5248" y="1663"/>
                      <a:pt x="5248" y="1663"/>
                      <a:pt x="5248" y="1663"/>
                    </a:cubicBezTo>
                    <a:cubicBezTo>
                      <a:pt x="5249" y="1646"/>
                      <a:pt x="5249" y="1646"/>
                      <a:pt x="5249" y="1646"/>
                    </a:cubicBezTo>
                    <a:cubicBezTo>
                      <a:pt x="5229" y="1621"/>
                      <a:pt x="5229" y="1621"/>
                      <a:pt x="5229" y="1621"/>
                    </a:cubicBezTo>
                    <a:lnTo>
                      <a:pt x="5213" y="1622"/>
                    </a:lnTo>
                    <a:close/>
                    <a:moveTo>
                      <a:pt x="899" y="58"/>
                    </a:moveTo>
                    <a:cubicBezTo>
                      <a:pt x="905" y="46"/>
                      <a:pt x="905" y="46"/>
                      <a:pt x="905" y="46"/>
                    </a:cubicBezTo>
                    <a:cubicBezTo>
                      <a:pt x="876" y="42"/>
                      <a:pt x="876" y="42"/>
                      <a:pt x="876" y="42"/>
                    </a:cubicBezTo>
                    <a:cubicBezTo>
                      <a:pt x="861" y="52"/>
                      <a:pt x="861" y="52"/>
                      <a:pt x="861" y="52"/>
                    </a:cubicBezTo>
                    <a:cubicBezTo>
                      <a:pt x="864" y="61"/>
                      <a:pt x="864" y="61"/>
                      <a:pt x="864" y="61"/>
                    </a:cubicBezTo>
                    <a:lnTo>
                      <a:pt x="899" y="58"/>
                    </a:lnTo>
                    <a:close/>
                    <a:moveTo>
                      <a:pt x="771" y="1607"/>
                    </a:moveTo>
                    <a:cubicBezTo>
                      <a:pt x="771" y="1607"/>
                      <a:pt x="773" y="1608"/>
                      <a:pt x="774" y="1608"/>
                    </a:cubicBezTo>
                    <a:cubicBezTo>
                      <a:pt x="773" y="1608"/>
                      <a:pt x="771" y="1607"/>
                      <a:pt x="771" y="1607"/>
                    </a:cubicBezTo>
                    <a:close/>
                    <a:moveTo>
                      <a:pt x="771" y="1607"/>
                    </a:moveTo>
                    <a:cubicBezTo>
                      <a:pt x="770" y="1607"/>
                      <a:pt x="770" y="1607"/>
                      <a:pt x="770" y="1607"/>
                    </a:cubicBezTo>
                    <a:cubicBezTo>
                      <a:pt x="770" y="1607"/>
                      <a:pt x="770" y="1607"/>
                      <a:pt x="771" y="1607"/>
                    </a:cubicBezTo>
                    <a:close/>
                    <a:moveTo>
                      <a:pt x="6034" y="664"/>
                    </a:moveTo>
                    <a:cubicBezTo>
                      <a:pt x="6023" y="650"/>
                      <a:pt x="5993" y="645"/>
                      <a:pt x="5993" y="645"/>
                    </a:cubicBezTo>
                    <a:cubicBezTo>
                      <a:pt x="5962" y="631"/>
                      <a:pt x="5962" y="631"/>
                      <a:pt x="5962" y="631"/>
                    </a:cubicBezTo>
                    <a:cubicBezTo>
                      <a:pt x="5935" y="632"/>
                      <a:pt x="5935" y="632"/>
                      <a:pt x="5935" y="632"/>
                    </a:cubicBezTo>
                    <a:cubicBezTo>
                      <a:pt x="5915" y="619"/>
                      <a:pt x="5915" y="619"/>
                      <a:pt x="5915" y="619"/>
                    </a:cubicBezTo>
                    <a:cubicBezTo>
                      <a:pt x="5854" y="615"/>
                      <a:pt x="5854" y="615"/>
                      <a:pt x="5854" y="615"/>
                    </a:cubicBezTo>
                    <a:cubicBezTo>
                      <a:pt x="5829" y="603"/>
                      <a:pt x="5829" y="603"/>
                      <a:pt x="5829" y="603"/>
                    </a:cubicBezTo>
                    <a:cubicBezTo>
                      <a:pt x="5805" y="605"/>
                      <a:pt x="5805" y="605"/>
                      <a:pt x="5805" y="605"/>
                    </a:cubicBezTo>
                    <a:cubicBezTo>
                      <a:pt x="5838" y="630"/>
                      <a:pt x="5838" y="630"/>
                      <a:pt x="5838" y="630"/>
                    </a:cubicBezTo>
                    <a:cubicBezTo>
                      <a:pt x="5874" y="646"/>
                      <a:pt x="5874" y="646"/>
                      <a:pt x="5874" y="646"/>
                    </a:cubicBezTo>
                    <a:cubicBezTo>
                      <a:pt x="5874" y="646"/>
                      <a:pt x="5834" y="652"/>
                      <a:pt x="5822" y="642"/>
                    </a:cubicBezTo>
                    <a:cubicBezTo>
                      <a:pt x="5810" y="632"/>
                      <a:pt x="5809" y="610"/>
                      <a:pt x="5756" y="592"/>
                    </a:cubicBezTo>
                    <a:cubicBezTo>
                      <a:pt x="5703" y="574"/>
                      <a:pt x="5687" y="567"/>
                      <a:pt x="5633" y="558"/>
                    </a:cubicBezTo>
                    <a:cubicBezTo>
                      <a:pt x="5579" y="549"/>
                      <a:pt x="5466" y="523"/>
                      <a:pt x="5412" y="510"/>
                    </a:cubicBezTo>
                    <a:cubicBezTo>
                      <a:pt x="5358" y="497"/>
                      <a:pt x="5297" y="488"/>
                      <a:pt x="5297" y="488"/>
                    </a:cubicBezTo>
                    <a:cubicBezTo>
                      <a:pt x="5175" y="490"/>
                      <a:pt x="5175" y="490"/>
                      <a:pt x="5175" y="490"/>
                    </a:cubicBezTo>
                    <a:cubicBezTo>
                      <a:pt x="5166" y="478"/>
                      <a:pt x="5166" y="478"/>
                      <a:pt x="5166" y="478"/>
                    </a:cubicBezTo>
                    <a:cubicBezTo>
                      <a:pt x="5135" y="480"/>
                      <a:pt x="5135" y="480"/>
                      <a:pt x="5135" y="480"/>
                    </a:cubicBezTo>
                    <a:cubicBezTo>
                      <a:pt x="5124" y="472"/>
                      <a:pt x="5124" y="472"/>
                      <a:pt x="5124" y="472"/>
                    </a:cubicBezTo>
                    <a:cubicBezTo>
                      <a:pt x="5088" y="471"/>
                      <a:pt x="5088" y="471"/>
                      <a:pt x="5088" y="471"/>
                    </a:cubicBezTo>
                    <a:cubicBezTo>
                      <a:pt x="5105" y="483"/>
                      <a:pt x="5105" y="483"/>
                      <a:pt x="5105" y="483"/>
                    </a:cubicBezTo>
                    <a:cubicBezTo>
                      <a:pt x="5100" y="497"/>
                      <a:pt x="5100" y="497"/>
                      <a:pt x="5100" y="497"/>
                    </a:cubicBezTo>
                    <a:cubicBezTo>
                      <a:pt x="5100" y="497"/>
                      <a:pt x="5199" y="520"/>
                      <a:pt x="5170" y="533"/>
                    </a:cubicBezTo>
                    <a:cubicBezTo>
                      <a:pt x="5141" y="546"/>
                      <a:pt x="5123" y="529"/>
                      <a:pt x="5123" y="529"/>
                    </a:cubicBezTo>
                    <a:cubicBezTo>
                      <a:pt x="5106" y="515"/>
                      <a:pt x="5106" y="515"/>
                      <a:pt x="5106" y="515"/>
                    </a:cubicBezTo>
                    <a:cubicBezTo>
                      <a:pt x="5061" y="515"/>
                      <a:pt x="5061" y="515"/>
                      <a:pt x="5061" y="515"/>
                    </a:cubicBezTo>
                    <a:cubicBezTo>
                      <a:pt x="5024" y="492"/>
                      <a:pt x="5024" y="492"/>
                      <a:pt x="5024" y="492"/>
                    </a:cubicBezTo>
                    <a:cubicBezTo>
                      <a:pt x="5024" y="492"/>
                      <a:pt x="5006" y="496"/>
                      <a:pt x="5002" y="499"/>
                    </a:cubicBezTo>
                    <a:cubicBezTo>
                      <a:pt x="4998" y="502"/>
                      <a:pt x="4966" y="501"/>
                      <a:pt x="4966" y="501"/>
                    </a:cubicBezTo>
                    <a:cubicBezTo>
                      <a:pt x="4962" y="493"/>
                      <a:pt x="4962" y="493"/>
                      <a:pt x="4962" y="493"/>
                    </a:cubicBezTo>
                    <a:cubicBezTo>
                      <a:pt x="4900" y="496"/>
                      <a:pt x="4900" y="496"/>
                      <a:pt x="4900" y="496"/>
                    </a:cubicBezTo>
                    <a:cubicBezTo>
                      <a:pt x="4884" y="484"/>
                      <a:pt x="4884" y="484"/>
                      <a:pt x="4884" y="484"/>
                    </a:cubicBezTo>
                    <a:cubicBezTo>
                      <a:pt x="4879" y="490"/>
                      <a:pt x="4879" y="490"/>
                      <a:pt x="4879" y="490"/>
                    </a:cubicBezTo>
                    <a:cubicBezTo>
                      <a:pt x="4879" y="490"/>
                      <a:pt x="4801" y="483"/>
                      <a:pt x="4806" y="493"/>
                    </a:cubicBezTo>
                    <a:cubicBezTo>
                      <a:pt x="4811" y="503"/>
                      <a:pt x="4840" y="527"/>
                      <a:pt x="4840" y="527"/>
                    </a:cubicBezTo>
                    <a:cubicBezTo>
                      <a:pt x="4840" y="527"/>
                      <a:pt x="4804" y="506"/>
                      <a:pt x="4799" y="501"/>
                    </a:cubicBezTo>
                    <a:cubicBezTo>
                      <a:pt x="4794" y="496"/>
                      <a:pt x="4728" y="488"/>
                      <a:pt x="4728" y="488"/>
                    </a:cubicBezTo>
                    <a:cubicBezTo>
                      <a:pt x="4728" y="488"/>
                      <a:pt x="4718" y="470"/>
                      <a:pt x="4693" y="457"/>
                    </a:cubicBezTo>
                    <a:cubicBezTo>
                      <a:pt x="4668" y="444"/>
                      <a:pt x="4630" y="438"/>
                      <a:pt x="4613" y="437"/>
                    </a:cubicBezTo>
                    <a:cubicBezTo>
                      <a:pt x="4596" y="436"/>
                      <a:pt x="4561" y="432"/>
                      <a:pt x="4561" y="432"/>
                    </a:cubicBezTo>
                    <a:cubicBezTo>
                      <a:pt x="4527" y="425"/>
                      <a:pt x="4527" y="425"/>
                      <a:pt x="4527" y="425"/>
                    </a:cubicBezTo>
                    <a:cubicBezTo>
                      <a:pt x="4518" y="429"/>
                      <a:pt x="4518" y="429"/>
                      <a:pt x="4518" y="429"/>
                    </a:cubicBezTo>
                    <a:cubicBezTo>
                      <a:pt x="4478" y="427"/>
                      <a:pt x="4478" y="427"/>
                      <a:pt x="4478" y="427"/>
                    </a:cubicBezTo>
                    <a:cubicBezTo>
                      <a:pt x="4478" y="427"/>
                      <a:pt x="4473" y="447"/>
                      <a:pt x="4451" y="444"/>
                    </a:cubicBezTo>
                    <a:cubicBezTo>
                      <a:pt x="4429" y="441"/>
                      <a:pt x="4400" y="439"/>
                      <a:pt x="4400" y="439"/>
                    </a:cubicBezTo>
                    <a:cubicBezTo>
                      <a:pt x="4400" y="439"/>
                      <a:pt x="4370" y="419"/>
                      <a:pt x="4353" y="418"/>
                    </a:cubicBezTo>
                    <a:cubicBezTo>
                      <a:pt x="4336" y="417"/>
                      <a:pt x="4327" y="420"/>
                      <a:pt x="4327" y="420"/>
                    </a:cubicBezTo>
                    <a:cubicBezTo>
                      <a:pt x="4321" y="409"/>
                      <a:pt x="4321" y="409"/>
                      <a:pt x="4321" y="409"/>
                    </a:cubicBezTo>
                    <a:cubicBezTo>
                      <a:pt x="4296" y="407"/>
                      <a:pt x="4296" y="407"/>
                      <a:pt x="4296" y="407"/>
                    </a:cubicBezTo>
                    <a:cubicBezTo>
                      <a:pt x="4253" y="403"/>
                      <a:pt x="4253" y="403"/>
                      <a:pt x="4253" y="403"/>
                    </a:cubicBezTo>
                    <a:cubicBezTo>
                      <a:pt x="4277" y="395"/>
                      <a:pt x="4277" y="395"/>
                      <a:pt x="4277" y="395"/>
                    </a:cubicBezTo>
                    <a:cubicBezTo>
                      <a:pt x="4251" y="382"/>
                      <a:pt x="4251" y="382"/>
                      <a:pt x="4251" y="382"/>
                    </a:cubicBezTo>
                    <a:cubicBezTo>
                      <a:pt x="4251" y="382"/>
                      <a:pt x="4158" y="369"/>
                      <a:pt x="4155" y="375"/>
                    </a:cubicBezTo>
                    <a:cubicBezTo>
                      <a:pt x="4152" y="381"/>
                      <a:pt x="4164" y="400"/>
                      <a:pt x="4149" y="401"/>
                    </a:cubicBezTo>
                    <a:cubicBezTo>
                      <a:pt x="4134" y="402"/>
                      <a:pt x="4114" y="398"/>
                      <a:pt x="4114" y="398"/>
                    </a:cubicBezTo>
                    <a:cubicBezTo>
                      <a:pt x="4126" y="390"/>
                      <a:pt x="4126" y="390"/>
                      <a:pt x="4126" y="390"/>
                    </a:cubicBezTo>
                    <a:cubicBezTo>
                      <a:pt x="4116" y="380"/>
                      <a:pt x="4116" y="380"/>
                      <a:pt x="4116" y="380"/>
                    </a:cubicBezTo>
                    <a:cubicBezTo>
                      <a:pt x="4116" y="380"/>
                      <a:pt x="4110" y="380"/>
                      <a:pt x="4096" y="382"/>
                    </a:cubicBezTo>
                    <a:cubicBezTo>
                      <a:pt x="4082" y="384"/>
                      <a:pt x="4068" y="379"/>
                      <a:pt x="4068" y="379"/>
                    </a:cubicBezTo>
                    <a:cubicBezTo>
                      <a:pt x="4079" y="374"/>
                      <a:pt x="4079" y="374"/>
                      <a:pt x="4079" y="374"/>
                    </a:cubicBezTo>
                    <a:cubicBezTo>
                      <a:pt x="4109" y="371"/>
                      <a:pt x="4109" y="371"/>
                      <a:pt x="4109" y="371"/>
                    </a:cubicBezTo>
                    <a:cubicBezTo>
                      <a:pt x="4147" y="394"/>
                      <a:pt x="4147" y="394"/>
                      <a:pt x="4147" y="394"/>
                    </a:cubicBezTo>
                    <a:cubicBezTo>
                      <a:pt x="4149" y="375"/>
                      <a:pt x="4149" y="375"/>
                      <a:pt x="4149" y="375"/>
                    </a:cubicBezTo>
                    <a:cubicBezTo>
                      <a:pt x="4110" y="362"/>
                      <a:pt x="4110" y="362"/>
                      <a:pt x="4110" y="362"/>
                    </a:cubicBezTo>
                    <a:cubicBezTo>
                      <a:pt x="4037" y="366"/>
                      <a:pt x="4037" y="366"/>
                      <a:pt x="4037" y="366"/>
                    </a:cubicBezTo>
                    <a:cubicBezTo>
                      <a:pt x="4036" y="357"/>
                      <a:pt x="4036" y="357"/>
                      <a:pt x="4036" y="357"/>
                    </a:cubicBezTo>
                    <a:cubicBezTo>
                      <a:pt x="3955" y="362"/>
                      <a:pt x="3955" y="362"/>
                      <a:pt x="3955" y="362"/>
                    </a:cubicBezTo>
                    <a:cubicBezTo>
                      <a:pt x="3924" y="349"/>
                      <a:pt x="3924" y="349"/>
                      <a:pt x="3924" y="349"/>
                    </a:cubicBezTo>
                    <a:cubicBezTo>
                      <a:pt x="3911" y="349"/>
                      <a:pt x="3911" y="349"/>
                      <a:pt x="3911" y="349"/>
                    </a:cubicBezTo>
                    <a:cubicBezTo>
                      <a:pt x="3936" y="365"/>
                      <a:pt x="3936" y="365"/>
                      <a:pt x="3936" y="365"/>
                    </a:cubicBezTo>
                    <a:cubicBezTo>
                      <a:pt x="3936" y="365"/>
                      <a:pt x="3884" y="364"/>
                      <a:pt x="3892" y="372"/>
                    </a:cubicBezTo>
                    <a:cubicBezTo>
                      <a:pt x="3900" y="380"/>
                      <a:pt x="3910" y="385"/>
                      <a:pt x="3910" y="385"/>
                    </a:cubicBezTo>
                    <a:cubicBezTo>
                      <a:pt x="3931" y="383"/>
                      <a:pt x="3931" y="383"/>
                      <a:pt x="3931" y="383"/>
                    </a:cubicBezTo>
                    <a:cubicBezTo>
                      <a:pt x="3931" y="388"/>
                      <a:pt x="3931" y="388"/>
                      <a:pt x="3931" y="388"/>
                    </a:cubicBezTo>
                    <a:cubicBezTo>
                      <a:pt x="3970" y="414"/>
                      <a:pt x="3970" y="414"/>
                      <a:pt x="3970" y="414"/>
                    </a:cubicBezTo>
                    <a:cubicBezTo>
                      <a:pt x="3970" y="414"/>
                      <a:pt x="3964" y="415"/>
                      <a:pt x="3949" y="414"/>
                    </a:cubicBezTo>
                    <a:cubicBezTo>
                      <a:pt x="3934" y="413"/>
                      <a:pt x="3914" y="398"/>
                      <a:pt x="3909" y="403"/>
                    </a:cubicBezTo>
                    <a:cubicBezTo>
                      <a:pt x="3904" y="408"/>
                      <a:pt x="3900" y="411"/>
                      <a:pt x="3900" y="411"/>
                    </a:cubicBezTo>
                    <a:cubicBezTo>
                      <a:pt x="3917" y="425"/>
                      <a:pt x="3917" y="425"/>
                      <a:pt x="3917" y="425"/>
                    </a:cubicBezTo>
                    <a:cubicBezTo>
                      <a:pt x="3881" y="420"/>
                      <a:pt x="3881" y="420"/>
                      <a:pt x="3881" y="420"/>
                    </a:cubicBezTo>
                    <a:cubicBezTo>
                      <a:pt x="3881" y="420"/>
                      <a:pt x="3832" y="404"/>
                      <a:pt x="3824" y="405"/>
                    </a:cubicBezTo>
                    <a:cubicBezTo>
                      <a:pt x="3816" y="406"/>
                      <a:pt x="3788" y="418"/>
                      <a:pt x="3788" y="418"/>
                    </a:cubicBezTo>
                    <a:cubicBezTo>
                      <a:pt x="3743" y="414"/>
                      <a:pt x="3743" y="414"/>
                      <a:pt x="3743" y="414"/>
                    </a:cubicBezTo>
                    <a:cubicBezTo>
                      <a:pt x="3743" y="414"/>
                      <a:pt x="3705" y="396"/>
                      <a:pt x="3702" y="392"/>
                    </a:cubicBezTo>
                    <a:cubicBezTo>
                      <a:pt x="3699" y="388"/>
                      <a:pt x="3692" y="398"/>
                      <a:pt x="3695" y="406"/>
                    </a:cubicBezTo>
                    <a:cubicBezTo>
                      <a:pt x="3698" y="414"/>
                      <a:pt x="3725" y="442"/>
                      <a:pt x="3709" y="443"/>
                    </a:cubicBezTo>
                    <a:cubicBezTo>
                      <a:pt x="3693" y="444"/>
                      <a:pt x="3614" y="415"/>
                      <a:pt x="3611" y="413"/>
                    </a:cubicBezTo>
                    <a:cubicBezTo>
                      <a:pt x="3608" y="411"/>
                      <a:pt x="3589" y="394"/>
                      <a:pt x="3589" y="394"/>
                    </a:cubicBezTo>
                    <a:cubicBezTo>
                      <a:pt x="3587" y="404"/>
                      <a:pt x="3587" y="404"/>
                      <a:pt x="3587" y="404"/>
                    </a:cubicBezTo>
                    <a:cubicBezTo>
                      <a:pt x="3550" y="393"/>
                      <a:pt x="3550" y="393"/>
                      <a:pt x="3550" y="393"/>
                    </a:cubicBezTo>
                    <a:cubicBezTo>
                      <a:pt x="3533" y="381"/>
                      <a:pt x="3533" y="381"/>
                      <a:pt x="3533" y="381"/>
                    </a:cubicBezTo>
                    <a:cubicBezTo>
                      <a:pt x="3533" y="381"/>
                      <a:pt x="3571" y="391"/>
                      <a:pt x="3577" y="386"/>
                    </a:cubicBezTo>
                    <a:cubicBezTo>
                      <a:pt x="3583" y="381"/>
                      <a:pt x="3554" y="367"/>
                      <a:pt x="3554" y="367"/>
                    </a:cubicBezTo>
                    <a:cubicBezTo>
                      <a:pt x="3531" y="367"/>
                      <a:pt x="3531" y="367"/>
                      <a:pt x="3531" y="367"/>
                    </a:cubicBezTo>
                    <a:cubicBezTo>
                      <a:pt x="3531" y="367"/>
                      <a:pt x="3542" y="361"/>
                      <a:pt x="3535" y="356"/>
                    </a:cubicBezTo>
                    <a:cubicBezTo>
                      <a:pt x="3528" y="351"/>
                      <a:pt x="3508" y="351"/>
                      <a:pt x="3508" y="351"/>
                    </a:cubicBezTo>
                    <a:cubicBezTo>
                      <a:pt x="3516" y="342"/>
                      <a:pt x="3516" y="342"/>
                      <a:pt x="3516" y="342"/>
                    </a:cubicBezTo>
                    <a:cubicBezTo>
                      <a:pt x="3516" y="342"/>
                      <a:pt x="3484" y="333"/>
                      <a:pt x="3480" y="333"/>
                    </a:cubicBezTo>
                    <a:cubicBezTo>
                      <a:pt x="3476" y="333"/>
                      <a:pt x="3461" y="323"/>
                      <a:pt x="3461" y="323"/>
                    </a:cubicBezTo>
                    <a:cubicBezTo>
                      <a:pt x="3430" y="323"/>
                      <a:pt x="3430" y="323"/>
                      <a:pt x="3430" y="323"/>
                    </a:cubicBezTo>
                    <a:cubicBezTo>
                      <a:pt x="3430" y="323"/>
                      <a:pt x="3439" y="326"/>
                      <a:pt x="3416" y="327"/>
                    </a:cubicBezTo>
                    <a:cubicBezTo>
                      <a:pt x="3393" y="328"/>
                      <a:pt x="3378" y="320"/>
                      <a:pt x="3378" y="320"/>
                    </a:cubicBezTo>
                    <a:cubicBezTo>
                      <a:pt x="3364" y="326"/>
                      <a:pt x="3364" y="326"/>
                      <a:pt x="3364" y="326"/>
                    </a:cubicBezTo>
                    <a:cubicBezTo>
                      <a:pt x="3362" y="317"/>
                      <a:pt x="3362" y="317"/>
                      <a:pt x="3362" y="317"/>
                    </a:cubicBezTo>
                    <a:cubicBezTo>
                      <a:pt x="3330" y="311"/>
                      <a:pt x="3330" y="311"/>
                      <a:pt x="3330" y="311"/>
                    </a:cubicBezTo>
                    <a:cubicBezTo>
                      <a:pt x="3323" y="305"/>
                      <a:pt x="3323" y="305"/>
                      <a:pt x="3323" y="305"/>
                    </a:cubicBezTo>
                    <a:cubicBezTo>
                      <a:pt x="3318" y="318"/>
                      <a:pt x="3318" y="318"/>
                      <a:pt x="3318" y="318"/>
                    </a:cubicBezTo>
                    <a:cubicBezTo>
                      <a:pt x="3309" y="319"/>
                      <a:pt x="3309" y="319"/>
                      <a:pt x="3309" y="319"/>
                    </a:cubicBezTo>
                    <a:cubicBezTo>
                      <a:pt x="3327" y="334"/>
                      <a:pt x="3327" y="334"/>
                      <a:pt x="3327" y="334"/>
                    </a:cubicBezTo>
                    <a:cubicBezTo>
                      <a:pt x="3344" y="354"/>
                      <a:pt x="3344" y="354"/>
                      <a:pt x="3344" y="354"/>
                    </a:cubicBezTo>
                    <a:cubicBezTo>
                      <a:pt x="3310" y="350"/>
                      <a:pt x="3310" y="350"/>
                      <a:pt x="3310" y="350"/>
                    </a:cubicBezTo>
                    <a:cubicBezTo>
                      <a:pt x="3306" y="344"/>
                      <a:pt x="3306" y="344"/>
                      <a:pt x="3306" y="344"/>
                    </a:cubicBezTo>
                    <a:cubicBezTo>
                      <a:pt x="3262" y="347"/>
                      <a:pt x="3262" y="347"/>
                      <a:pt x="3262" y="347"/>
                    </a:cubicBezTo>
                    <a:cubicBezTo>
                      <a:pt x="3251" y="351"/>
                      <a:pt x="3251" y="351"/>
                      <a:pt x="3251" y="351"/>
                    </a:cubicBezTo>
                    <a:cubicBezTo>
                      <a:pt x="3250" y="343"/>
                      <a:pt x="3250" y="343"/>
                      <a:pt x="3250" y="343"/>
                    </a:cubicBezTo>
                    <a:cubicBezTo>
                      <a:pt x="3221" y="349"/>
                      <a:pt x="3221" y="349"/>
                      <a:pt x="3221" y="349"/>
                    </a:cubicBezTo>
                    <a:cubicBezTo>
                      <a:pt x="3216" y="341"/>
                      <a:pt x="3216" y="341"/>
                      <a:pt x="3216" y="341"/>
                    </a:cubicBezTo>
                    <a:cubicBezTo>
                      <a:pt x="3178" y="342"/>
                      <a:pt x="3178" y="342"/>
                      <a:pt x="3178" y="342"/>
                    </a:cubicBezTo>
                    <a:cubicBezTo>
                      <a:pt x="3156" y="335"/>
                      <a:pt x="3156" y="335"/>
                      <a:pt x="3156" y="335"/>
                    </a:cubicBezTo>
                    <a:cubicBezTo>
                      <a:pt x="3167" y="321"/>
                      <a:pt x="3167" y="321"/>
                      <a:pt x="3167" y="321"/>
                    </a:cubicBezTo>
                    <a:cubicBezTo>
                      <a:pt x="3082" y="320"/>
                      <a:pt x="3082" y="320"/>
                      <a:pt x="3082" y="320"/>
                    </a:cubicBezTo>
                    <a:cubicBezTo>
                      <a:pt x="3077" y="314"/>
                      <a:pt x="3077" y="314"/>
                      <a:pt x="3077" y="314"/>
                    </a:cubicBezTo>
                    <a:cubicBezTo>
                      <a:pt x="3071" y="317"/>
                      <a:pt x="3071" y="317"/>
                      <a:pt x="3071" y="317"/>
                    </a:cubicBezTo>
                    <a:cubicBezTo>
                      <a:pt x="3065" y="313"/>
                      <a:pt x="3065" y="313"/>
                      <a:pt x="3065" y="313"/>
                    </a:cubicBezTo>
                    <a:cubicBezTo>
                      <a:pt x="3030" y="315"/>
                      <a:pt x="3030" y="315"/>
                      <a:pt x="3030" y="315"/>
                    </a:cubicBezTo>
                    <a:cubicBezTo>
                      <a:pt x="3034" y="323"/>
                      <a:pt x="3034" y="323"/>
                      <a:pt x="3034" y="323"/>
                    </a:cubicBezTo>
                    <a:cubicBezTo>
                      <a:pt x="2997" y="319"/>
                      <a:pt x="2997" y="319"/>
                      <a:pt x="2997" y="319"/>
                    </a:cubicBezTo>
                    <a:cubicBezTo>
                      <a:pt x="2987" y="324"/>
                      <a:pt x="2987" y="324"/>
                      <a:pt x="2987" y="324"/>
                    </a:cubicBezTo>
                    <a:cubicBezTo>
                      <a:pt x="3008" y="331"/>
                      <a:pt x="3008" y="331"/>
                      <a:pt x="3008" y="331"/>
                    </a:cubicBezTo>
                    <a:cubicBezTo>
                      <a:pt x="2981" y="330"/>
                      <a:pt x="2981" y="330"/>
                      <a:pt x="2981" y="330"/>
                    </a:cubicBezTo>
                    <a:cubicBezTo>
                      <a:pt x="2978" y="318"/>
                      <a:pt x="2978" y="318"/>
                      <a:pt x="2978" y="318"/>
                    </a:cubicBezTo>
                    <a:cubicBezTo>
                      <a:pt x="2961" y="303"/>
                      <a:pt x="2961" y="303"/>
                      <a:pt x="2961" y="303"/>
                    </a:cubicBezTo>
                    <a:cubicBezTo>
                      <a:pt x="2947" y="303"/>
                      <a:pt x="2947" y="303"/>
                      <a:pt x="2947" y="303"/>
                    </a:cubicBezTo>
                    <a:cubicBezTo>
                      <a:pt x="2954" y="318"/>
                      <a:pt x="2954" y="318"/>
                      <a:pt x="2954" y="318"/>
                    </a:cubicBezTo>
                    <a:cubicBezTo>
                      <a:pt x="2919" y="318"/>
                      <a:pt x="2919" y="318"/>
                      <a:pt x="2919" y="318"/>
                    </a:cubicBezTo>
                    <a:cubicBezTo>
                      <a:pt x="2915" y="313"/>
                      <a:pt x="2915" y="313"/>
                      <a:pt x="2915" y="313"/>
                    </a:cubicBezTo>
                    <a:cubicBezTo>
                      <a:pt x="2906" y="313"/>
                      <a:pt x="2906" y="313"/>
                      <a:pt x="2906" y="313"/>
                    </a:cubicBezTo>
                    <a:cubicBezTo>
                      <a:pt x="2902" y="303"/>
                      <a:pt x="2902" y="303"/>
                      <a:pt x="2902" y="303"/>
                    </a:cubicBezTo>
                    <a:cubicBezTo>
                      <a:pt x="2893" y="303"/>
                      <a:pt x="2893" y="303"/>
                      <a:pt x="2893" y="303"/>
                    </a:cubicBezTo>
                    <a:cubicBezTo>
                      <a:pt x="2882" y="306"/>
                      <a:pt x="2882" y="306"/>
                      <a:pt x="2882" y="306"/>
                    </a:cubicBezTo>
                    <a:cubicBezTo>
                      <a:pt x="2866" y="298"/>
                      <a:pt x="2866" y="298"/>
                      <a:pt x="2866" y="298"/>
                    </a:cubicBezTo>
                    <a:cubicBezTo>
                      <a:pt x="2846" y="312"/>
                      <a:pt x="2846" y="312"/>
                      <a:pt x="2846" y="312"/>
                    </a:cubicBezTo>
                    <a:cubicBezTo>
                      <a:pt x="2882" y="316"/>
                      <a:pt x="2882" y="316"/>
                      <a:pt x="2882" y="316"/>
                    </a:cubicBezTo>
                    <a:cubicBezTo>
                      <a:pt x="2890" y="317"/>
                      <a:pt x="2890" y="317"/>
                      <a:pt x="2890" y="317"/>
                    </a:cubicBezTo>
                    <a:cubicBezTo>
                      <a:pt x="2890" y="317"/>
                      <a:pt x="2877" y="328"/>
                      <a:pt x="2870" y="328"/>
                    </a:cubicBezTo>
                    <a:cubicBezTo>
                      <a:pt x="2863" y="328"/>
                      <a:pt x="2858" y="327"/>
                      <a:pt x="2852" y="329"/>
                    </a:cubicBezTo>
                    <a:cubicBezTo>
                      <a:pt x="2846" y="331"/>
                      <a:pt x="2844" y="337"/>
                      <a:pt x="2839" y="337"/>
                    </a:cubicBezTo>
                    <a:cubicBezTo>
                      <a:pt x="2834" y="337"/>
                      <a:pt x="2790" y="338"/>
                      <a:pt x="2790" y="338"/>
                    </a:cubicBezTo>
                    <a:cubicBezTo>
                      <a:pt x="2768" y="341"/>
                      <a:pt x="2768" y="341"/>
                      <a:pt x="2768" y="341"/>
                    </a:cubicBezTo>
                    <a:cubicBezTo>
                      <a:pt x="2758" y="358"/>
                      <a:pt x="2758" y="358"/>
                      <a:pt x="2758" y="358"/>
                    </a:cubicBezTo>
                    <a:cubicBezTo>
                      <a:pt x="2742" y="354"/>
                      <a:pt x="2742" y="354"/>
                      <a:pt x="2742" y="354"/>
                    </a:cubicBezTo>
                    <a:cubicBezTo>
                      <a:pt x="2742" y="354"/>
                      <a:pt x="2745" y="338"/>
                      <a:pt x="2753" y="334"/>
                    </a:cubicBezTo>
                    <a:cubicBezTo>
                      <a:pt x="2761" y="330"/>
                      <a:pt x="2773" y="330"/>
                      <a:pt x="2773" y="330"/>
                    </a:cubicBezTo>
                    <a:cubicBezTo>
                      <a:pt x="2778" y="319"/>
                      <a:pt x="2778" y="319"/>
                      <a:pt x="2778" y="319"/>
                    </a:cubicBezTo>
                    <a:cubicBezTo>
                      <a:pt x="2806" y="316"/>
                      <a:pt x="2806" y="316"/>
                      <a:pt x="2806" y="316"/>
                    </a:cubicBezTo>
                    <a:cubicBezTo>
                      <a:pt x="2836" y="294"/>
                      <a:pt x="2836" y="294"/>
                      <a:pt x="2836" y="294"/>
                    </a:cubicBezTo>
                    <a:cubicBezTo>
                      <a:pt x="2836" y="294"/>
                      <a:pt x="2835" y="281"/>
                      <a:pt x="2847" y="276"/>
                    </a:cubicBezTo>
                    <a:cubicBezTo>
                      <a:pt x="2859" y="271"/>
                      <a:pt x="2908" y="272"/>
                      <a:pt x="2906" y="254"/>
                    </a:cubicBezTo>
                    <a:cubicBezTo>
                      <a:pt x="2904" y="236"/>
                      <a:pt x="2889" y="232"/>
                      <a:pt x="2889" y="232"/>
                    </a:cubicBezTo>
                    <a:cubicBezTo>
                      <a:pt x="2862" y="234"/>
                      <a:pt x="2862" y="234"/>
                      <a:pt x="2862" y="234"/>
                    </a:cubicBezTo>
                    <a:cubicBezTo>
                      <a:pt x="2885" y="224"/>
                      <a:pt x="2885" y="224"/>
                      <a:pt x="2885" y="224"/>
                    </a:cubicBezTo>
                    <a:cubicBezTo>
                      <a:pt x="2885" y="224"/>
                      <a:pt x="2865" y="209"/>
                      <a:pt x="2860" y="210"/>
                    </a:cubicBezTo>
                    <a:cubicBezTo>
                      <a:pt x="2855" y="211"/>
                      <a:pt x="2838" y="212"/>
                      <a:pt x="2838" y="212"/>
                    </a:cubicBezTo>
                    <a:cubicBezTo>
                      <a:pt x="2838" y="212"/>
                      <a:pt x="2832" y="196"/>
                      <a:pt x="2819" y="196"/>
                    </a:cubicBezTo>
                    <a:cubicBezTo>
                      <a:pt x="2806" y="196"/>
                      <a:pt x="2792" y="201"/>
                      <a:pt x="2792" y="201"/>
                    </a:cubicBezTo>
                    <a:cubicBezTo>
                      <a:pt x="2756" y="192"/>
                      <a:pt x="2756" y="192"/>
                      <a:pt x="2756" y="192"/>
                    </a:cubicBezTo>
                    <a:cubicBezTo>
                      <a:pt x="2662" y="189"/>
                      <a:pt x="2662" y="189"/>
                      <a:pt x="2662" y="189"/>
                    </a:cubicBezTo>
                    <a:cubicBezTo>
                      <a:pt x="2665" y="201"/>
                      <a:pt x="2665" y="201"/>
                      <a:pt x="2665" y="201"/>
                    </a:cubicBezTo>
                    <a:cubicBezTo>
                      <a:pt x="2620" y="201"/>
                      <a:pt x="2620" y="201"/>
                      <a:pt x="2620" y="201"/>
                    </a:cubicBezTo>
                    <a:cubicBezTo>
                      <a:pt x="2620" y="201"/>
                      <a:pt x="2639" y="184"/>
                      <a:pt x="2627" y="179"/>
                    </a:cubicBezTo>
                    <a:cubicBezTo>
                      <a:pt x="2615" y="174"/>
                      <a:pt x="2564" y="180"/>
                      <a:pt x="2564" y="180"/>
                    </a:cubicBezTo>
                    <a:cubicBezTo>
                      <a:pt x="2523" y="176"/>
                      <a:pt x="2523" y="176"/>
                      <a:pt x="2523" y="176"/>
                    </a:cubicBezTo>
                    <a:cubicBezTo>
                      <a:pt x="2523" y="176"/>
                      <a:pt x="2570" y="174"/>
                      <a:pt x="2564" y="165"/>
                    </a:cubicBezTo>
                    <a:cubicBezTo>
                      <a:pt x="2558" y="156"/>
                      <a:pt x="2511" y="155"/>
                      <a:pt x="2511" y="155"/>
                    </a:cubicBezTo>
                    <a:cubicBezTo>
                      <a:pt x="2483" y="151"/>
                      <a:pt x="2483" y="151"/>
                      <a:pt x="2483" y="151"/>
                    </a:cubicBezTo>
                    <a:cubicBezTo>
                      <a:pt x="2480" y="161"/>
                      <a:pt x="2480" y="161"/>
                      <a:pt x="2480" y="161"/>
                    </a:cubicBezTo>
                    <a:cubicBezTo>
                      <a:pt x="2480" y="161"/>
                      <a:pt x="2431" y="159"/>
                      <a:pt x="2435" y="173"/>
                    </a:cubicBezTo>
                    <a:cubicBezTo>
                      <a:pt x="2439" y="187"/>
                      <a:pt x="2485" y="202"/>
                      <a:pt x="2485" y="202"/>
                    </a:cubicBezTo>
                    <a:cubicBezTo>
                      <a:pt x="2389" y="196"/>
                      <a:pt x="2389" y="196"/>
                      <a:pt x="2389" y="196"/>
                    </a:cubicBezTo>
                    <a:cubicBezTo>
                      <a:pt x="2423" y="210"/>
                      <a:pt x="2423" y="210"/>
                      <a:pt x="2423" y="210"/>
                    </a:cubicBezTo>
                    <a:cubicBezTo>
                      <a:pt x="2388" y="215"/>
                      <a:pt x="2388" y="215"/>
                      <a:pt x="2388" y="215"/>
                    </a:cubicBezTo>
                    <a:cubicBezTo>
                      <a:pt x="2388" y="215"/>
                      <a:pt x="2331" y="233"/>
                      <a:pt x="2321" y="227"/>
                    </a:cubicBezTo>
                    <a:cubicBezTo>
                      <a:pt x="2311" y="221"/>
                      <a:pt x="2326" y="209"/>
                      <a:pt x="2326" y="209"/>
                    </a:cubicBezTo>
                    <a:cubicBezTo>
                      <a:pt x="2326" y="209"/>
                      <a:pt x="2278" y="209"/>
                      <a:pt x="2269" y="211"/>
                    </a:cubicBezTo>
                    <a:cubicBezTo>
                      <a:pt x="2260" y="213"/>
                      <a:pt x="2246" y="225"/>
                      <a:pt x="2246" y="225"/>
                    </a:cubicBezTo>
                    <a:cubicBezTo>
                      <a:pt x="2246" y="225"/>
                      <a:pt x="2183" y="230"/>
                      <a:pt x="2168" y="233"/>
                    </a:cubicBezTo>
                    <a:cubicBezTo>
                      <a:pt x="2153" y="236"/>
                      <a:pt x="2120" y="243"/>
                      <a:pt x="2120" y="243"/>
                    </a:cubicBezTo>
                    <a:cubicBezTo>
                      <a:pt x="2091" y="266"/>
                      <a:pt x="2091" y="266"/>
                      <a:pt x="2091" y="266"/>
                    </a:cubicBezTo>
                    <a:cubicBezTo>
                      <a:pt x="2091" y="266"/>
                      <a:pt x="2059" y="264"/>
                      <a:pt x="2073" y="278"/>
                    </a:cubicBezTo>
                    <a:cubicBezTo>
                      <a:pt x="2087" y="292"/>
                      <a:pt x="2112" y="302"/>
                      <a:pt x="2112" y="302"/>
                    </a:cubicBezTo>
                    <a:cubicBezTo>
                      <a:pt x="2082" y="308"/>
                      <a:pt x="2082" y="308"/>
                      <a:pt x="2082" y="308"/>
                    </a:cubicBezTo>
                    <a:cubicBezTo>
                      <a:pt x="2068" y="317"/>
                      <a:pt x="2068" y="317"/>
                      <a:pt x="2068" y="317"/>
                    </a:cubicBezTo>
                    <a:cubicBezTo>
                      <a:pt x="2001" y="315"/>
                      <a:pt x="2001" y="315"/>
                      <a:pt x="2001" y="315"/>
                    </a:cubicBezTo>
                    <a:cubicBezTo>
                      <a:pt x="1996" y="320"/>
                      <a:pt x="1996" y="320"/>
                      <a:pt x="1996" y="320"/>
                    </a:cubicBezTo>
                    <a:cubicBezTo>
                      <a:pt x="1971" y="311"/>
                      <a:pt x="1971" y="311"/>
                      <a:pt x="1971" y="311"/>
                    </a:cubicBezTo>
                    <a:cubicBezTo>
                      <a:pt x="1960" y="318"/>
                      <a:pt x="1960" y="318"/>
                      <a:pt x="1960" y="318"/>
                    </a:cubicBezTo>
                    <a:cubicBezTo>
                      <a:pt x="1960" y="318"/>
                      <a:pt x="1922" y="314"/>
                      <a:pt x="1920" y="322"/>
                    </a:cubicBezTo>
                    <a:cubicBezTo>
                      <a:pt x="1918" y="330"/>
                      <a:pt x="1919" y="345"/>
                      <a:pt x="1930" y="347"/>
                    </a:cubicBezTo>
                    <a:cubicBezTo>
                      <a:pt x="1941" y="349"/>
                      <a:pt x="1947" y="365"/>
                      <a:pt x="1947" y="365"/>
                    </a:cubicBezTo>
                    <a:cubicBezTo>
                      <a:pt x="1947" y="365"/>
                      <a:pt x="1982" y="375"/>
                      <a:pt x="1991" y="375"/>
                    </a:cubicBezTo>
                    <a:cubicBezTo>
                      <a:pt x="2000" y="375"/>
                      <a:pt x="2019" y="380"/>
                      <a:pt x="2026" y="383"/>
                    </a:cubicBezTo>
                    <a:cubicBezTo>
                      <a:pt x="2033" y="386"/>
                      <a:pt x="2049" y="402"/>
                      <a:pt x="2038" y="402"/>
                    </a:cubicBezTo>
                    <a:cubicBezTo>
                      <a:pt x="2027" y="402"/>
                      <a:pt x="2003" y="404"/>
                      <a:pt x="2003" y="404"/>
                    </a:cubicBezTo>
                    <a:cubicBezTo>
                      <a:pt x="2003" y="404"/>
                      <a:pt x="1957" y="384"/>
                      <a:pt x="1941" y="380"/>
                    </a:cubicBezTo>
                    <a:cubicBezTo>
                      <a:pt x="1925" y="376"/>
                      <a:pt x="1901" y="373"/>
                      <a:pt x="1893" y="373"/>
                    </a:cubicBezTo>
                    <a:cubicBezTo>
                      <a:pt x="1885" y="373"/>
                      <a:pt x="1864" y="371"/>
                      <a:pt x="1866" y="379"/>
                    </a:cubicBezTo>
                    <a:cubicBezTo>
                      <a:pt x="1868" y="387"/>
                      <a:pt x="1894" y="397"/>
                      <a:pt x="1877" y="398"/>
                    </a:cubicBezTo>
                    <a:cubicBezTo>
                      <a:pt x="1860" y="399"/>
                      <a:pt x="1854" y="387"/>
                      <a:pt x="1844" y="387"/>
                    </a:cubicBezTo>
                    <a:cubicBezTo>
                      <a:pt x="1834" y="387"/>
                      <a:pt x="1820" y="377"/>
                      <a:pt x="1819" y="390"/>
                    </a:cubicBezTo>
                    <a:cubicBezTo>
                      <a:pt x="1818" y="403"/>
                      <a:pt x="1832" y="416"/>
                      <a:pt x="1847" y="415"/>
                    </a:cubicBezTo>
                    <a:cubicBezTo>
                      <a:pt x="1862" y="414"/>
                      <a:pt x="1885" y="421"/>
                      <a:pt x="1895" y="421"/>
                    </a:cubicBezTo>
                    <a:cubicBezTo>
                      <a:pt x="1905" y="421"/>
                      <a:pt x="1921" y="437"/>
                      <a:pt x="1921" y="437"/>
                    </a:cubicBezTo>
                    <a:cubicBezTo>
                      <a:pt x="1900" y="437"/>
                      <a:pt x="1900" y="437"/>
                      <a:pt x="1900" y="437"/>
                    </a:cubicBezTo>
                    <a:cubicBezTo>
                      <a:pt x="1900" y="437"/>
                      <a:pt x="1894" y="427"/>
                      <a:pt x="1880" y="427"/>
                    </a:cubicBezTo>
                    <a:cubicBezTo>
                      <a:pt x="1866" y="427"/>
                      <a:pt x="1823" y="425"/>
                      <a:pt x="1823" y="425"/>
                    </a:cubicBezTo>
                    <a:cubicBezTo>
                      <a:pt x="1820" y="417"/>
                      <a:pt x="1820" y="417"/>
                      <a:pt x="1820" y="417"/>
                    </a:cubicBezTo>
                    <a:cubicBezTo>
                      <a:pt x="1803" y="417"/>
                      <a:pt x="1803" y="417"/>
                      <a:pt x="1803" y="417"/>
                    </a:cubicBezTo>
                    <a:cubicBezTo>
                      <a:pt x="1800" y="406"/>
                      <a:pt x="1800" y="406"/>
                      <a:pt x="1800" y="406"/>
                    </a:cubicBezTo>
                    <a:cubicBezTo>
                      <a:pt x="1778" y="395"/>
                      <a:pt x="1778" y="395"/>
                      <a:pt x="1778" y="395"/>
                    </a:cubicBezTo>
                    <a:cubicBezTo>
                      <a:pt x="1778" y="395"/>
                      <a:pt x="1803" y="383"/>
                      <a:pt x="1793" y="374"/>
                    </a:cubicBezTo>
                    <a:cubicBezTo>
                      <a:pt x="1783" y="365"/>
                      <a:pt x="1769" y="354"/>
                      <a:pt x="1769" y="354"/>
                    </a:cubicBezTo>
                    <a:cubicBezTo>
                      <a:pt x="1748" y="353"/>
                      <a:pt x="1748" y="353"/>
                      <a:pt x="1748" y="353"/>
                    </a:cubicBezTo>
                    <a:cubicBezTo>
                      <a:pt x="1748" y="353"/>
                      <a:pt x="1778" y="370"/>
                      <a:pt x="1769" y="378"/>
                    </a:cubicBezTo>
                    <a:cubicBezTo>
                      <a:pt x="1760" y="386"/>
                      <a:pt x="1740" y="389"/>
                      <a:pt x="1740" y="389"/>
                    </a:cubicBezTo>
                    <a:cubicBezTo>
                      <a:pt x="1727" y="416"/>
                      <a:pt x="1727" y="416"/>
                      <a:pt x="1727" y="416"/>
                    </a:cubicBezTo>
                    <a:cubicBezTo>
                      <a:pt x="1776" y="441"/>
                      <a:pt x="1776" y="441"/>
                      <a:pt x="1776" y="441"/>
                    </a:cubicBezTo>
                    <a:cubicBezTo>
                      <a:pt x="1776" y="441"/>
                      <a:pt x="1789" y="436"/>
                      <a:pt x="1789" y="442"/>
                    </a:cubicBezTo>
                    <a:cubicBezTo>
                      <a:pt x="1789" y="448"/>
                      <a:pt x="1782" y="479"/>
                      <a:pt x="1782" y="479"/>
                    </a:cubicBezTo>
                    <a:cubicBezTo>
                      <a:pt x="1789" y="492"/>
                      <a:pt x="1789" y="492"/>
                      <a:pt x="1789" y="492"/>
                    </a:cubicBezTo>
                    <a:cubicBezTo>
                      <a:pt x="1813" y="496"/>
                      <a:pt x="1813" y="496"/>
                      <a:pt x="1813" y="496"/>
                    </a:cubicBezTo>
                    <a:cubicBezTo>
                      <a:pt x="1812" y="514"/>
                      <a:pt x="1812" y="514"/>
                      <a:pt x="1812" y="514"/>
                    </a:cubicBezTo>
                    <a:cubicBezTo>
                      <a:pt x="1852" y="522"/>
                      <a:pt x="1852" y="522"/>
                      <a:pt x="1852" y="522"/>
                    </a:cubicBezTo>
                    <a:cubicBezTo>
                      <a:pt x="1852" y="522"/>
                      <a:pt x="1882" y="510"/>
                      <a:pt x="1896" y="511"/>
                    </a:cubicBezTo>
                    <a:cubicBezTo>
                      <a:pt x="1910" y="512"/>
                      <a:pt x="1928" y="524"/>
                      <a:pt x="1928" y="524"/>
                    </a:cubicBezTo>
                    <a:cubicBezTo>
                      <a:pt x="1928" y="524"/>
                      <a:pt x="1957" y="528"/>
                      <a:pt x="1970" y="537"/>
                    </a:cubicBezTo>
                    <a:cubicBezTo>
                      <a:pt x="1983" y="546"/>
                      <a:pt x="1986" y="557"/>
                      <a:pt x="1986" y="557"/>
                    </a:cubicBezTo>
                    <a:cubicBezTo>
                      <a:pt x="1986" y="557"/>
                      <a:pt x="1953" y="561"/>
                      <a:pt x="1966" y="569"/>
                    </a:cubicBezTo>
                    <a:cubicBezTo>
                      <a:pt x="1979" y="577"/>
                      <a:pt x="1993" y="584"/>
                      <a:pt x="1993" y="584"/>
                    </a:cubicBezTo>
                    <a:cubicBezTo>
                      <a:pt x="2021" y="583"/>
                      <a:pt x="2021" y="583"/>
                      <a:pt x="2021" y="583"/>
                    </a:cubicBezTo>
                    <a:cubicBezTo>
                      <a:pt x="2021" y="583"/>
                      <a:pt x="2005" y="591"/>
                      <a:pt x="1992" y="591"/>
                    </a:cubicBezTo>
                    <a:cubicBezTo>
                      <a:pt x="1979" y="591"/>
                      <a:pt x="1963" y="582"/>
                      <a:pt x="1963" y="582"/>
                    </a:cubicBezTo>
                    <a:cubicBezTo>
                      <a:pt x="1963" y="582"/>
                      <a:pt x="1964" y="559"/>
                      <a:pt x="1949" y="550"/>
                    </a:cubicBezTo>
                    <a:cubicBezTo>
                      <a:pt x="1934" y="541"/>
                      <a:pt x="1922" y="536"/>
                      <a:pt x="1922" y="536"/>
                    </a:cubicBezTo>
                    <a:cubicBezTo>
                      <a:pt x="1922" y="536"/>
                      <a:pt x="1918" y="521"/>
                      <a:pt x="1906" y="522"/>
                    </a:cubicBezTo>
                    <a:cubicBezTo>
                      <a:pt x="1894" y="523"/>
                      <a:pt x="1862" y="529"/>
                      <a:pt x="1862" y="529"/>
                    </a:cubicBezTo>
                    <a:cubicBezTo>
                      <a:pt x="1862" y="529"/>
                      <a:pt x="1844" y="531"/>
                      <a:pt x="1845" y="542"/>
                    </a:cubicBezTo>
                    <a:cubicBezTo>
                      <a:pt x="1846" y="553"/>
                      <a:pt x="1878" y="571"/>
                      <a:pt x="1878" y="575"/>
                    </a:cubicBezTo>
                    <a:cubicBezTo>
                      <a:pt x="1878" y="579"/>
                      <a:pt x="1859" y="591"/>
                      <a:pt x="1859" y="591"/>
                    </a:cubicBezTo>
                    <a:cubicBezTo>
                      <a:pt x="1857" y="620"/>
                      <a:pt x="1857" y="620"/>
                      <a:pt x="1857" y="620"/>
                    </a:cubicBezTo>
                    <a:cubicBezTo>
                      <a:pt x="1829" y="634"/>
                      <a:pt x="1829" y="634"/>
                      <a:pt x="1829" y="634"/>
                    </a:cubicBezTo>
                    <a:cubicBezTo>
                      <a:pt x="1829" y="634"/>
                      <a:pt x="1823" y="655"/>
                      <a:pt x="1810" y="649"/>
                    </a:cubicBezTo>
                    <a:cubicBezTo>
                      <a:pt x="1797" y="643"/>
                      <a:pt x="1771" y="645"/>
                      <a:pt x="1771" y="645"/>
                    </a:cubicBezTo>
                    <a:cubicBezTo>
                      <a:pt x="1733" y="641"/>
                      <a:pt x="1733" y="641"/>
                      <a:pt x="1733" y="641"/>
                    </a:cubicBezTo>
                    <a:cubicBezTo>
                      <a:pt x="1733" y="641"/>
                      <a:pt x="1690" y="626"/>
                      <a:pt x="1701" y="625"/>
                    </a:cubicBezTo>
                    <a:cubicBezTo>
                      <a:pt x="1712" y="624"/>
                      <a:pt x="1735" y="623"/>
                      <a:pt x="1735" y="623"/>
                    </a:cubicBezTo>
                    <a:cubicBezTo>
                      <a:pt x="1748" y="627"/>
                      <a:pt x="1748" y="627"/>
                      <a:pt x="1748" y="627"/>
                    </a:cubicBezTo>
                    <a:cubicBezTo>
                      <a:pt x="1763" y="616"/>
                      <a:pt x="1763" y="616"/>
                      <a:pt x="1763" y="616"/>
                    </a:cubicBezTo>
                    <a:cubicBezTo>
                      <a:pt x="1763" y="616"/>
                      <a:pt x="1801" y="625"/>
                      <a:pt x="1801" y="614"/>
                    </a:cubicBezTo>
                    <a:cubicBezTo>
                      <a:pt x="1801" y="603"/>
                      <a:pt x="1803" y="588"/>
                      <a:pt x="1803" y="588"/>
                    </a:cubicBezTo>
                    <a:cubicBezTo>
                      <a:pt x="1819" y="583"/>
                      <a:pt x="1819" y="583"/>
                      <a:pt x="1819" y="583"/>
                    </a:cubicBezTo>
                    <a:cubicBezTo>
                      <a:pt x="1821" y="569"/>
                      <a:pt x="1821" y="569"/>
                      <a:pt x="1821" y="569"/>
                    </a:cubicBezTo>
                    <a:cubicBezTo>
                      <a:pt x="1810" y="567"/>
                      <a:pt x="1810" y="567"/>
                      <a:pt x="1810" y="567"/>
                    </a:cubicBezTo>
                    <a:cubicBezTo>
                      <a:pt x="1810" y="567"/>
                      <a:pt x="1826" y="547"/>
                      <a:pt x="1816" y="543"/>
                    </a:cubicBezTo>
                    <a:cubicBezTo>
                      <a:pt x="1806" y="539"/>
                      <a:pt x="1763" y="541"/>
                      <a:pt x="1761" y="525"/>
                    </a:cubicBezTo>
                    <a:cubicBezTo>
                      <a:pt x="1759" y="509"/>
                      <a:pt x="1761" y="490"/>
                      <a:pt x="1752" y="485"/>
                    </a:cubicBezTo>
                    <a:cubicBezTo>
                      <a:pt x="1743" y="480"/>
                      <a:pt x="1730" y="464"/>
                      <a:pt x="1730" y="464"/>
                    </a:cubicBezTo>
                    <a:cubicBezTo>
                      <a:pt x="1726" y="440"/>
                      <a:pt x="1726" y="440"/>
                      <a:pt x="1726" y="440"/>
                    </a:cubicBezTo>
                    <a:cubicBezTo>
                      <a:pt x="1684" y="417"/>
                      <a:pt x="1684" y="417"/>
                      <a:pt x="1684" y="417"/>
                    </a:cubicBezTo>
                    <a:cubicBezTo>
                      <a:pt x="1684" y="417"/>
                      <a:pt x="1711" y="396"/>
                      <a:pt x="1697" y="376"/>
                    </a:cubicBezTo>
                    <a:cubicBezTo>
                      <a:pt x="1683" y="356"/>
                      <a:pt x="1651" y="356"/>
                      <a:pt x="1651" y="356"/>
                    </a:cubicBezTo>
                    <a:cubicBezTo>
                      <a:pt x="1562" y="348"/>
                      <a:pt x="1562" y="348"/>
                      <a:pt x="1562" y="348"/>
                    </a:cubicBezTo>
                    <a:cubicBezTo>
                      <a:pt x="1555" y="368"/>
                      <a:pt x="1555" y="368"/>
                      <a:pt x="1555" y="368"/>
                    </a:cubicBezTo>
                    <a:cubicBezTo>
                      <a:pt x="1566" y="379"/>
                      <a:pt x="1566" y="379"/>
                      <a:pt x="1566" y="379"/>
                    </a:cubicBezTo>
                    <a:cubicBezTo>
                      <a:pt x="1561" y="402"/>
                      <a:pt x="1561" y="402"/>
                      <a:pt x="1561" y="402"/>
                    </a:cubicBezTo>
                    <a:cubicBezTo>
                      <a:pt x="1523" y="418"/>
                      <a:pt x="1523" y="418"/>
                      <a:pt x="1523" y="418"/>
                    </a:cubicBezTo>
                    <a:cubicBezTo>
                      <a:pt x="1517" y="437"/>
                      <a:pt x="1517" y="437"/>
                      <a:pt x="1517" y="437"/>
                    </a:cubicBezTo>
                    <a:cubicBezTo>
                      <a:pt x="1538" y="439"/>
                      <a:pt x="1538" y="439"/>
                      <a:pt x="1538" y="439"/>
                    </a:cubicBezTo>
                    <a:cubicBezTo>
                      <a:pt x="1561" y="474"/>
                      <a:pt x="1561" y="474"/>
                      <a:pt x="1561" y="474"/>
                    </a:cubicBezTo>
                    <a:cubicBezTo>
                      <a:pt x="1552" y="486"/>
                      <a:pt x="1552" y="486"/>
                      <a:pt x="1552" y="486"/>
                    </a:cubicBezTo>
                    <a:cubicBezTo>
                      <a:pt x="1571" y="501"/>
                      <a:pt x="1571" y="501"/>
                      <a:pt x="1571" y="501"/>
                    </a:cubicBezTo>
                    <a:cubicBezTo>
                      <a:pt x="1594" y="495"/>
                      <a:pt x="1594" y="495"/>
                      <a:pt x="1594" y="495"/>
                    </a:cubicBezTo>
                    <a:cubicBezTo>
                      <a:pt x="1594" y="495"/>
                      <a:pt x="1612" y="516"/>
                      <a:pt x="1625" y="519"/>
                    </a:cubicBezTo>
                    <a:cubicBezTo>
                      <a:pt x="1638" y="522"/>
                      <a:pt x="1651" y="522"/>
                      <a:pt x="1651" y="522"/>
                    </a:cubicBezTo>
                    <a:cubicBezTo>
                      <a:pt x="1648" y="559"/>
                      <a:pt x="1648" y="559"/>
                      <a:pt x="1648" y="559"/>
                    </a:cubicBezTo>
                    <a:cubicBezTo>
                      <a:pt x="1635" y="545"/>
                      <a:pt x="1635" y="545"/>
                      <a:pt x="1635" y="545"/>
                    </a:cubicBezTo>
                    <a:cubicBezTo>
                      <a:pt x="1625" y="551"/>
                      <a:pt x="1625" y="551"/>
                      <a:pt x="1625" y="551"/>
                    </a:cubicBezTo>
                    <a:cubicBezTo>
                      <a:pt x="1625" y="551"/>
                      <a:pt x="1572" y="524"/>
                      <a:pt x="1556" y="521"/>
                    </a:cubicBezTo>
                    <a:cubicBezTo>
                      <a:pt x="1540" y="518"/>
                      <a:pt x="1516" y="520"/>
                      <a:pt x="1516" y="520"/>
                    </a:cubicBezTo>
                    <a:cubicBezTo>
                      <a:pt x="1505" y="508"/>
                      <a:pt x="1505" y="508"/>
                      <a:pt x="1505" y="508"/>
                    </a:cubicBezTo>
                    <a:cubicBezTo>
                      <a:pt x="1499" y="522"/>
                      <a:pt x="1499" y="522"/>
                      <a:pt x="1499" y="522"/>
                    </a:cubicBezTo>
                    <a:cubicBezTo>
                      <a:pt x="1483" y="504"/>
                      <a:pt x="1483" y="504"/>
                      <a:pt x="1483" y="504"/>
                    </a:cubicBezTo>
                    <a:cubicBezTo>
                      <a:pt x="1483" y="504"/>
                      <a:pt x="1441" y="490"/>
                      <a:pt x="1434" y="490"/>
                    </a:cubicBezTo>
                    <a:cubicBezTo>
                      <a:pt x="1427" y="490"/>
                      <a:pt x="1406" y="491"/>
                      <a:pt x="1406" y="491"/>
                    </a:cubicBezTo>
                    <a:cubicBezTo>
                      <a:pt x="1406" y="491"/>
                      <a:pt x="1357" y="485"/>
                      <a:pt x="1353" y="488"/>
                    </a:cubicBezTo>
                    <a:cubicBezTo>
                      <a:pt x="1349" y="491"/>
                      <a:pt x="1340" y="491"/>
                      <a:pt x="1340" y="499"/>
                    </a:cubicBezTo>
                    <a:cubicBezTo>
                      <a:pt x="1340" y="507"/>
                      <a:pt x="1366" y="521"/>
                      <a:pt x="1366" y="521"/>
                    </a:cubicBezTo>
                    <a:cubicBezTo>
                      <a:pt x="1353" y="541"/>
                      <a:pt x="1353" y="541"/>
                      <a:pt x="1353" y="541"/>
                    </a:cubicBezTo>
                    <a:cubicBezTo>
                      <a:pt x="1344" y="534"/>
                      <a:pt x="1344" y="534"/>
                      <a:pt x="1344" y="534"/>
                    </a:cubicBezTo>
                    <a:cubicBezTo>
                      <a:pt x="1344" y="551"/>
                      <a:pt x="1344" y="551"/>
                      <a:pt x="1344" y="551"/>
                    </a:cubicBezTo>
                    <a:cubicBezTo>
                      <a:pt x="1344" y="551"/>
                      <a:pt x="1320" y="550"/>
                      <a:pt x="1320" y="545"/>
                    </a:cubicBezTo>
                    <a:cubicBezTo>
                      <a:pt x="1320" y="540"/>
                      <a:pt x="1325" y="518"/>
                      <a:pt x="1311" y="519"/>
                    </a:cubicBezTo>
                    <a:cubicBezTo>
                      <a:pt x="1297" y="520"/>
                      <a:pt x="1261" y="543"/>
                      <a:pt x="1256" y="546"/>
                    </a:cubicBezTo>
                    <a:cubicBezTo>
                      <a:pt x="1251" y="549"/>
                      <a:pt x="1240" y="535"/>
                      <a:pt x="1219" y="537"/>
                    </a:cubicBezTo>
                    <a:cubicBezTo>
                      <a:pt x="1198" y="539"/>
                      <a:pt x="1174" y="550"/>
                      <a:pt x="1172" y="558"/>
                    </a:cubicBezTo>
                    <a:cubicBezTo>
                      <a:pt x="1170" y="566"/>
                      <a:pt x="1123" y="562"/>
                      <a:pt x="1123" y="562"/>
                    </a:cubicBezTo>
                    <a:cubicBezTo>
                      <a:pt x="1131" y="545"/>
                      <a:pt x="1131" y="545"/>
                      <a:pt x="1131" y="545"/>
                    </a:cubicBezTo>
                    <a:cubicBezTo>
                      <a:pt x="1130" y="521"/>
                      <a:pt x="1130" y="521"/>
                      <a:pt x="1130" y="521"/>
                    </a:cubicBezTo>
                    <a:cubicBezTo>
                      <a:pt x="1130" y="521"/>
                      <a:pt x="1086" y="529"/>
                      <a:pt x="1086" y="538"/>
                    </a:cubicBezTo>
                    <a:cubicBezTo>
                      <a:pt x="1086" y="547"/>
                      <a:pt x="1092" y="554"/>
                      <a:pt x="1092" y="554"/>
                    </a:cubicBezTo>
                    <a:cubicBezTo>
                      <a:pt x="1074" y="555"/>
                      <a:pt x="1074" y="555"/>
                      <a:pt x="1074" y="555"/>
                    </a:cubicBezTo>
                    <a:cubicBezTo>
                      <a:pt x="1074" y="540"/>
                      <a:pt x="1074" y="540"/>
                      <a:pt x="1074" y="540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25" y="548"/>
                      <a:pt x="1025" y="548"/>
                      <a:pt x="1025" y="548"/>
                    </a:cubicBezTo>
                    <a:cubicBezTo>
                      <a:pt x="996" y="568"/>
                      <a:pt x="996" y="568"/>
                      <a:pt x="996" y="568"/>
                    </a:cubicBezTo>
                    <a:cubicBezTo>
                      <a:pt x="963" y="571"/>
                      <a:pt x="963" y="571"/>
                      <a:pt x="963" y="571"/>
                    </a:cubicBezTo>
                    <a:cubicBezTo>
                      <a:pt x="970" y="584"/>
                      <a:pt x="970" y="584"/>
                      <a:pt x="970" y="584"/>
                    </a:cubicBezTo>
                    <a:cubicBezTo>
                      <a:pt x="970" y="584"/>
                      <a:pt x="944" y="578"/>
                      <a:pt x="941" y="589"/>
                    </a:cubicBezTo>
                    <a:cubicBezTo>
                      <a:pt x="938" y="600"/>
                      <a:pt x="941" y="615"/>
                      <a:pt x="941" y="615"/>
                    </a:cubicBezTo>
                    <a:cubicBezTo>
                      <a:pt x="890" y="621"/>
                      <a:pt x="890" y="621"/>
                      <a:pt x="890" y="621"/>
                    </a:cubicBezTo>
                    <a:cubicBezTo>
                      <a:pt x="890" y="621"/>
                      <a:pt x="875" y="610"/>
                      <a:pt x="870" y="609"/>
                    </a:cubicBezTo>
                    <a:cubicBezTo>
                      <a:pt x="865" y="608"/>
                      <a:pt x="843" y="614"/>
                      <a:pt x="843" y="600"/>
                    </a:cubicBezTo>
                    <a:cubicBezTo>
                      <a:pt x="843" y="586"/>
                      <a:pt x="843" y="569"/>
                      <a:pt x="860" y="575"/>
                    </a:cubicBezTo>
                    <a:cubicBezTo>
                      <a:pt x="877" y="581"/>
                      <a:pt x="898" y="575"/>
                      <a:pt x="898" y="575"/>
                    </a:cubicBezTo>
                    <a:cubicBezTo>
                      <a:pt x="898" y="575"/>
                      <a:pt x="860" y="544"/>
                      <a:pt x="854" y="541"/>
                    </a:cubicBezTo>
                    <a:cubicBezTo>
                      <a:pt x="848" y="538"/>
                      <a:pt x="773" y="539"/>
                      <a:pt x="773" y="539"/>
                    </a:cubicBezTo>
                    <a:cubicBezTo>
                      <a:pt x="779" y="548"/>
                      <a:pt x="779" y="548"/>
                      <a:pt x="779" y="548"/>
                    </a:cubicBezTo>
                    <a:cubicBezTo>
                      <a:pt x="779" y="548"/>
                      <a:pt x="810" y="543"/>
                      <a:pt x="805" y="563"/>
                    </a:cubicBezTo>
                    <a:cubicBezTo>
                      <a:pt x="800" y="583"/>
                      <a:pt x="790" y="612"/>
                      <a:pt x="797" y="612"/>
                    </a:cubicBezTo>
                    <a:cubicBezTo>
                      <a:pt x="804" y="612"/>
                      <a:pt x="830" y="620"/>
                      <a:pt x="830" y="620"/>
                    </a:cubicBezTo>
                    <a:cubicBezTo>
                      <a:pt x="828" y="645"/>
                      <a:pt x="828" y="645"/>
                      <a:pt x="828" y="645"/>
                    </a:cubicBezTo>
                    <a:cubicBezTo>
                      <a:pt x="834" y="664"/>
                      <a:pt x="834" y="664"/>
                      <a:pt x="834" y="664"/>
                    </a:cubicBezTo>
                    <a:cubicBezTo>
                      <a:pt x="813" y="650"/>
                      <a:pt x="813" y="650"/>
                      <a:pt x="813" y="650"/>
                    </a:cubicBezTo>
                    <a:cubicBezTo>
                      <a:pt x="798" y="666"/>
                      <a:pt x="798" y="666"/>
                      <a:pt x="798" y="666"/>
                    </a:cubicBezTo>
                    <a:cubicBezTo>
                      <a:pt x="795" y="644"/>
                      <a:pt x="795" y="644"/>
                      <a:pt x="795" y="644"/>
                    </a:cubicBezTo>
                    <a:cubicBezTo>
                      <a:pt x="749" y="632"/>
                      <a:pt x="749" y="632"/>
                      <a:pt x="749" y="632"/>
                    </a:cubicBezTo>
                    <a:cubicBezTo>
                      <a:pt x="729" y="657"/>
                      <a:pt x="729" y="657"/>
                      <a:pt x="729" y="657"/>
                    </a:cubicBezTo>
                    <a:cubicBezTo>
                      <a:pt x="711" y="658"/>
                      <a:pt x="711" y="658"/>
                      <a:pt x="711" y="658"/>
                    </a:cubicBezTo>
                    <a:cubicBezTo>
                      <a:pt x="711" y="658"/>
                      <a:pt x="705" y="669"/>
                      <a:pt x="695" y="673"/>
                    </a:cubicBezTo>
                    <a:cubicBezTo>
                      <a:pt x="685" y="677"/>
                      <a:pt x="665" y="681"/>
                      <a:pt x="673" y="688"/>
                    </a:cubicBezTo>
                    <a:cubicBezTo>
                      <a:pt x="681" y="695"/>
                      <a:pt x="713" y="718"/>
                      <a:pt x="713" y="718"/>
                    </a:cubicBezTo>
                    <a:cubicBezTo>
                      <a:pt x="725" y="735"/>
                      <a:pt x="725" y="735"/>
                      <a:pt x="725" y="735"/>
                    </a:cubicBezTo>
                    <a:cubicBezTo>
                      <a:pt x="705" y="726"/>
                      <a:pt x="705" y="726"/>
                      <a:pt x="705" y="726"/>
                    </a:cubicBezTo>
                    <a:cubicBezTo>
                      <a:pt x="705" y="726"/>
                      <a:pt x="687" y="736"/>
                      <a:pt x="674" y="730"/>
                    </a:cubicBezTo>
                    <a:cubicBezTo>
                      <a:pt x="661" y="724"/>
                      <a:pt x="618" y="717"/>
                      <a:pt x="618" y="717"/>
                    </a:cubicBezTo>
                    <a:cubicBezTo>
                      <a:pt x="618" y="717"/>
                      <a:pt x="612" y="693"/>
                      <a:pt x="597" y="699"/>
                    </a:cubicBezTo>
                    <a:cubicBezTo>
                      <a:pt x="582" y="705"/>
                      <a:pt x="574" y="711"/>
                      <a:pt x="574" y="711"/>
                    </a:cubicBezTo>
                    <a:cubicBezTo>
                      <a:pt x="562" y="712"/>
                      <a:pt x="562" y="712"/>
                      <a:pt x="562" y="712"/>
                    </a:cubicBezTo>
                    <a:cubicBezTo>
                      <a:pt x="592" y="738"/>
                      <a:pt x="592" y="738"/>
                      <a:pt x="592" y="738"/>
                    </a:cubicBezTo>
                    <a:cubicBezTo>
                      <a:pt x="592" y="738"/>
                      <a:pt x="632" y="739"/>
                      <a:pt x="632" y="746"/>
                    </a:cubicBezTo>
                    <a:cubicBezTo>
                      <a:pt x="632" y="753"/>
                      <a:pt x="614" y="764"/>
                      <a:pt x="614" y="764"/>
                    </a:cubicBezTo>
                    <a:cubicBezTo>
                      <a:pt x="572" y="754"/>
                      <a:pt x="572" y="754"/>
                      <a:pt x="572" y="754"/>
                    </a:cubicBezTo>
                    <a:cubicBezTo>
                      <a:pt x="572" y="754"/>
                      <a:pt x="557" y="740"/>
                      <a:pt x="547" y="739"/>
                    </a:cubicBezTo>
                    <a:cubicBezTo>
                      <a:pt x="537" y="738"/>
                      <a:pt x="511" y="749"/>
                      <a:pt x="509" y="735"/>
                    </a:cubicBezTo>
                    <a:cubicBezTo>
                      <a:pt x="507" y="721"/>
                      <a:pt x="508" y="705"/>
                      <a:pt x="508" y="705"/>
                    </a:cubicBezTo>
                    <a:cubicBezTo>
                      <a:pt x="495" y="697"/>
                      <a:pt x="495" y="697"/>
                      <a:pt x="495" y="697"/>
                    </a:cubicBezTo>
                    <a:cubicBezTo>
                      <a:pt x="495" y="697"/>
                      <a:pt x="516" y="679"/>
                      <a:pt x="508" y="670"/>
                    </a:cubicBezTo>
                    <a:cubicBezTo>
                      <a:pt x="500" y="661"/>
                      <a:pt x="444" y="646"/>
                      <a:pt x="444" y="646"/>
                    </a:cubicBezTo>
                    <a:cubicBezTo>
                      <a:pt x="424" y="631"/>
                      <a:pt x="424" y="631"/>
                      <a:pt x="424" y="631"/>
                    </a:cubicBezTo>
                    <a:cubicBezTo>
                      <a:pt x="408" y="620"/>
                      <a:pt x="408" y="620"/>
                      <a:pt x="408" y="620"/>
                    </a:cubicBezTo>
                    <a:cubicBezTo>
                      <a:pt x="398" y="610"/>
                      <a:pt x="398" y="610"/>
                      <a:pt x="398" y="610"/>
                    </a:cubicBezTo>
                    <a:cubicBezTo>
                      <a:pt x="424" y="609"/>
                      <a:pt x="424" y="609"/>
                      <a:pt x="424" y="609"/>
                    </a:cubicBezTo>
                    <a:cubicBezTo>
                      <a:pt x="424" y="609"/>
                      <a:pt x="419" y="618"/>
                      <a:pt x="438" y="622"/>
                    </a:cubicBezTo>
                    <a:cubicBezTo>
                      <a:pt x="457" y="626"/>
                      <a:pt x="482" y="623"/>
                      <a:pt x="482" y="623"/>
                    </a:cubicBezTo>
                    <a:cubicBezTo>
                      <a:pt x="482" y="623"/>
                      <a:pt x="498" y="641"/>
                      <a:pt x="510" y="643"/>
                    </a:cubicBezTo>
                    <a:cubicBezTo>
                      <a:pt x="522" y="645"/>
                      <a:pt x="576" y="650"/>
                      <a:pt x="576" y="650"/>
                    </a:cubicBezTo>
                    <a:cubicBezTo>
                      <a:pt x="576" y="650"/>
                      <a:pt x="613" y="666"/>
                      <a:pt x="656" y="655"/>
                    </a:cubicBezTo>
                    <a:cubicBezTo>
                      <a:pt x="699" y="644"/>
                      <a:pt x="741" y="629"/>
                      <a:pt x="719" y="609"/>
                    </a:cubicBezTo>
                    <a:cubicBezTo>
                      <a:pt x="697" y="589"/>
                      <a:pt x="696" y="576"/>
                      <a:pt x="667" y="570"/>
                    </a:cubicBezTo>
                    <a:cubicBezTo>
                      <a:pt x="638" y="564"/>
                      <a:pt x="598" y="549"/>
                      <a:pt x="579" y="542"/>
                    </a:cubicBezTo>
                    <a:cubicBezTo>
                      <a:pt x="560" y="535"/>
                      <a:pt x="526" y="518"/>
                      <a:pt x="506" y="517"/>
                    </a:cubicBezTo>
                    <a:cubicBezTo>
                      <a:pt x="486" y="516"/>
                      <a:pt x="467" y="516"/>
                      <a:pt x="455" y="516"/>
                    </a:cubicBezTo>
                    <a:cubicBezTo>
                      <a:pt x="443" y="516"/>
                      <a:pt x="421" y="516"/>
                      <a:pt x="421" y="516"/>
                    </a:cubicBezTo>
                    <a:cubicBezTo>
                      <a:pt x="413" y="506"/>
                      <a:pt x="413" y="506"/>
                      <a:pt x="413" y="506"/>
                    </a:cubicBezTo>
                    <a:cubicBezTo>
                      <a:pt x="394" y="507"/>
                      <a:pt x="394" y="507"/>
                      <a:pt x="394" y="507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4" y="493"/>
                      <a:pt x="394" y="493"/>
                      <a:pt x="394" y="493"/>
                    </a:cubicBezTo>
                    <a:cubicBezTo>
                      <a:pt x="406" y="485"/>
                      <a:pt x="406" y="485"/>
                      <a:pt x="406" y="485"/>
                    </a:cubicBezTo>
                    <a:cubicBezTo>
                      <a:pt x="406" y="485"/>
                      <a:pt x="363" y="469"/>
                      <a:pt x="357" y="475"/>
                    </a:cubicBezTo>
                    <a:cubicBezTo>
                      <a:pt x="351" y="481"/>
                      <a:pt x="348" y="490"/>
                      <a:pt x="348" y="490"/>
                    </a:cubicBezTo>
                    <a:cubicBezTo>
                      <a:pt x="335" y="490"/>
                      <a:pt x="335" y="490"/>
                      <a:pt x="335" y="490"/>
                    </a:cubicBezTo>
                    <a:cubicBezTo>
                      <a:pt x="333" y="493"/>
                      <a:pt x="329" y="497"/>
                      <a:pt x="321" y="498"/>
                    </a:cubicBezTo>
                    <a:cubicBezTo>
                      <a:pt x="303" y="501"/>
                      <a:pt x="304" y="498"/>
                      <a:pt x="304" y="498"/>
                    </a:cubicBezTo>
                    <a:cubicBezTo>
                      <a:pt x="300" y="506"/>
                      <a:pt x="300" y="506"/>
                      <a:pt x="300" y="506"/>
                    </a:cubicBezTo>
                    <a:cubicBezTo>
                      <a:pt x="285" y="507"/>
                      <a:pt x="285" y="507"/>
                      <a:pt x="285" y="507"/>
                    </a:cubicBezTo>
                    <a:cubicBezTo>
                      <a:pt x="285" y="507"/>
                      <a:pt x="284" y="521"/>
                      <a:pt x="275" y="522"/>
                    </a:cubicBezTo>
                    <a:cubicBezTo>
                      <a:pt x="270" y="522"/>
                      <a:pt x="266" y="521"/>
                      <a:pt x="262" y="519"/>
                    </a:cubicBezTo>
                    <a:cubicBezTo>
                      <a:pt x="261" y="528"/>
                      <a:pt x="261" y="528"/>
                      <a:pt x="261" y="528"/>
                    </a:cubicBezTo>
                    <a:cubicBezTo>
                      <a:pt x="261" y="528"/>
                      <a:pt x="265" y="534"/>
                      <a:pt x="266" y="537"/>
                    </a:cubicBezTo>
                    <a:cubicBezTo>
                      <a:pt x="267" y="540"/>
                      <a:pt x="254" y="542"/>
                      <a:pt x="254" y="542"/>
                    </a:cubicBezTo>
                    <a:cubicBezTo>
                      <a:pt x="254" y="542"/>
                      <a:pt x="257" y="545"/>
                      <a:pt x="259" y="557"/>
                    </a:cubicBezTo>
                    <a:cubicBezTo>
                      <a:pt x="261" y="569"/>
                      <a:pt x="275" y="561"/>
                      <a:pt x="281" y="561"/>
                    </a:cubicBezTo>
                    <a:cubicBezTo>
                      <a:pt x="287" y="561"/>
                      <a:pt x="292" y="568"/>
                      <a:pt x="296" y="573"/>
                    </a:cubicBezTo>
                    <a:cubicBezTo>
                      <a:pt x="300" y="578"/>
                      <a:pt x="306" y="581"/>
                      <a:pt x="315" y="591"/>
                    </a:cubicBezTo>
                    <a:cubicBezTo>
                      <a:pt x="324" y="601"/>
                      <a:pt x="300" y="603"/>
                      <a:pt x="300" y="608"/>
                    </a:cubicBezTo>
                    <a:cubicBezTo>
                      <a:pt x="300" y="613"/>
                      <a:pt x="283" y="620"/>
                      <a:pt x="283" y="620"/>
                    </a:cubicBezTo>
                    <a:cubicBezTo>
                      <a:pt x="296" y="631"/>
                      <a:pt x="296" y="631"/>
                      <a:pt x="296" y="631"/>
                    </a:cubicBezTo>
                    <a:cubicBezTo>
                      <a:pt x="296" y="631"/>
                      <a:pt x="337" y="663"/>
                      <a:pt x="343" y="673"/>
                    </a:cubicBezTo>
                    <a:cubicBezTo>
                      <a:pt x="349" y="683"/>
                      <a:pt x="321" y="677"/>
                      <a:pt x="321" y="677"/>
                    </a:cubicBezTo>
                    <a:cubicBezTo>
                      <a:pt x="316" y="697"/>
                      <a:pt x="316" y="697"/>
                      <a:pt x="316" y="697"/>
                    </a:cubicBezTo>
                    <a:cubicBezTo>
                      <a:pt x="323" y="703"/>
                      <a:pt x="323" y="703"/>
                      <a:pt x="323" y="703"/>
                    </a:cubicBezTo>
                    <a:cubicBezTo>
                      <a:pt x="323" y="713"/>
                      <a:pt x="323" y="713"/>
                      <a:pt x="323" y="713"/>
                    </a:cubicBezTo>
                    <a:cubicBezTo>
                      <a:pt x="323" y="713"/>
                      <a:pt x="342" y="718"/>
                      <a:pt x="343" y="722"/>
                    </a:cubicBezTo>
                    <a:cubicBezTo>
                      <a:pt x="344" y="726"/>
                      <a:pt x="337" y="737"/>
                      <a:pt x="337" y="737"/>
                    </a:cubicBezTo>
                    <a:cubicBezTo>
                      <a:pt x="352" y="740"/>
                      <a:pt x="352" y="740"/>
                      <a:pt x="352" y="740"/>
                    </a:cubicBezTo>
                    <a:cubicBezTo>
                      <a:pt x="352" y="740"/>
                      <a:pt x="363" y="748"/>
                      <a:pt x="364" y="752"/>
                    </a:cubicBezTo>
                    <a:cubicBezTo>
                      <a:pt x="365" y="756"/>
                      <a:pt x="344" y="770"/>
                      <a:pt x="344" y="770"/>
                    </a:cubicBezTo>
                    <a:cubicBezTo>
                      <a:pt x="383" y="788"/>
                      <a:pt x="383" y="788"/>
                      <a:pt x="383" y="788"/>
                    </a:cubicBezTo>
                    <a:cubicBezTo>
                      <a:pt x="383" y="788"/>
                      <a:pt x="406" y="807"/>
                      <a:pt x="405" y="815"/>
                    </a:cubicBezTo>
                    <a:cubicBezTo>
                      <a:pt x="404" y="823"/>
                      <a:pt x="395" y="830"/>
                      <a:pt x="391" y="837"/>
                    </a:cubicBezTo>
                    <a:cubicBezTo>
                      <a:pt x="387" y="844"/>
                      <a:pt x="366" y="856"/>
                      <a:pt x="366" y="856"/>
                    </a:cubicBezTo>
                    <a:cubicBezTo>
                      <a:pt x="366" y="856"/>
                      <a:pt x="338" y="882"/>
                      <a:pt x="334" y="887"/>
                    </a:cubicBezTo>
                    <a:cubicBezTo>
                      <a:pt x="330" y="892"/>
                      <a:pt x="289" y="916"/>
                      <a:pt x="289" y="916"/>
                    </a:cubicBezTo>
                    <a:cubicBezTo>
                      <a:pt x="293" y="923"/>
                      <a:pt x="293" y="923"/>
                      <a:pt x="293" y="923"/>
                    </a:cubicBezTo>
                    <a:cubicBezTo>
                      <a:pt x="313" y="912"/>
                      <a:pt x="313" y="912"/>
                      <a:pt x="313" y="912"/>
                    </a:cubicBezTo>
                    <a:cubicBezTo>
                      <a:pt x="315" y="923"/>
                      <a:pt x="315" y="923"/>
                      <a:pt x="315" y="923"/>
                    </a:cubicBezTo>
                    <a:cubicBezTo>
                      <a:pt x="315" y="923"/>
                      <a:pt x="328" y="936"/>
                      <a:pt x="334" y="939"/>
                    </a:cubicBezTo>
                    <a:cubicBezTo>
                      <a:pt x="340" y="942"/>
                      <a:pt x="367" y="942"/>
                      <a:pt x="367" y="942"/>
                    </a:cubicBezTo>
                    <a:cubicBezTo>
                      <a:pt x="376" y="954"/>
                      <a:pt x="376" y="954"/>
                      <a:pt x="376" y="954"/>
                    </a:cubicBezTo>
                    <a:cubicBezTo>
                      <a:pt x="376" y="954"/>
                      <a:pt x="337" y="945"/>
                      <a:pt x="335" y="951"/>
                    </a:cubicBezTo>
                    <a:cubicBezTo>
                      <a:pt x="333" y="957"/>
                      <a:pt x="333" y="961"/>
                      <a:pt x="333" y="961"/>
                    </a:cubicBezTo>
                    <a:cubicBezTo>
                      <a:pt x="307" y="962"/>
                      <a:pt x="307" y="962"/>
                      <a:pt x="307" y="962"/>
                    </a:cubicBezTo>
                    <a:cubicBezTo>
                      <a:pt x="303" y="980"/>
                      <a:pt x="303" y="980"/>
                      <a:pt x="303" y="980"/>
                    </a:cubicBezTo>
                    <a:cubicBezTo>
                      <a:pt x="303" y="980"/>
                      <a:pt x="300" y="979"/>
                      <a:pt x="295" y="978"/>
                    </a:cubicBezTo>
                    <a:cubicBezTo>
                      <a:pt x="292" y="988"/>
                      <a:pt x="292" y="988"/>
                      <a:pt x="292" y="988"/>
                    </a:cubicBezTo>
                    <a:cubicBezTo>
                      <a:pt x="295" y="997"/>
                      <a:pt x="295" y="997"/>
                      <a:pt x="295" y="997"/>
                    </a:cubicBezTo>
                    <a:cubicBezTo>
                      <a:pt x="295" y="997"/>
                      <a:pt x="288" y="1001"/>
                      <a:pt x="284" y="1003"/>
                    </a:cubicBezTo>
                    <a:cubicBezTo>
                      <a:pt x="280" y="1005"/>
                      <a:pt x="281" y="1019"/>
                      <a:pt x="281" y="1019"/>
                    </a:cubicBezTo>
                    <a:cubicBezTo>
                      <a:pt x="290" y="1023"/>
                      <a:pt x="290" y="1023"/>
                      <a:pt x="290" y="1023"/>
                    </a:cubicBezTo>
                    <a:cubicBezTo>
                      <a:pt x="285" y="1041"/>
                      <a:pt x="285" y="1041"/>
                      <a:pt x="285" y="1041"/>
                    </a:cubicBezTo>
                    <a:cubicBezTo>
                      <a:pt x="292" y="1043"/>
                      <a:pt x="292" y="1043"/>
                      <a:pt x="292" y="1043"/>
                    </a:cubicBezTo>
                    <a:cubicBezTo>
                      <a:pt x="301" y="1055"/>
                      <a:pt x="301" y="1055"/>
                      <a:pt x="301" y="1055"/>
                    </a:cubicBezTo>
                    <a:cubicBezTo>
                      <a:pt x="288" y="1064"/>
                      <a:pt x="288" y="1064"/>
                      <a:pt x="288" y="1064"/>
                    </a:cubicBezTo>
                    <a:cubicBezTo>
                      <a:pt x="288" y="1072"/>
                      <a:pt x="288" y="1072"/>
                      <a:pt x="288" y="1072"/>
                    </a:cubicBezTo>
                    <a:cubicBezTo>
                      <a:pt x="288" y="1072"/>
                      <a:pt x="309" y="1082"/>
                      <a:pt x="310" y="1087"/>
                    </a:cubicBezTo>
                    <a:cubicBezTo>
                      <a:pt x="311" y="1092"/>
                      <a:pt x="298" y="1094"/>
                      <a:pt x="298" y="1094"/>
                    </a:cubicBezTo>
                    <a:cubicBezTo>
                      <a:pt x="297" y="1103"/>
                      <a:pt x="297" y="1103"/>
                      <a:pt x="297" y="1103"/>
                    </a:cubicBezTo>
                    <a:cubicBezTo>
                      <a:pt x="310" y="1107"/>
                      <a:pt x="310" y="1107"/>
                      <a:pt x="310" y="1107"/>
                    </a:cubicBezTo>
                    <a:cubicBezTo>
                      <a:pt x="310" y="1107"/>
                      <a:pt x="315" y="1118"/>
                      <a:pt x="322" y="1124"/>
                    </a:cubicBezTo>
                    <a:cubicBezTo>
                      <a:pt x="328" y="1129"/>
                      <a:pt x="328" y="1139"/>
                      <a:pt x="328" y="1143"/>
                    </a:cubicBezTo>
                    <a:cubicBezTo>
                      <a:pt x="332" y="1144"/>
                      <a:pt x="336" y="1144"/>
                      <a:pt x="339" y="1145"/>
                    </a:cubicBezTo>
                    <a:cubicBezTo>
                      <a:pt x="347" y="1146"/>
                      <a:pt x="348" y="1153"/>
                      <a:pt x="348" y="1153"/>
                    </a:cubicBezTo>
                    <a:cubicBezTo>
                      <a:pt x="354" y="1147"/>
                      <a:pt x="354" y="1147"/>
                      <a:pt x="354" y="1147"/>
                    </a:cubicBezTo>
                    <a:cubicBezTo>
                      <a:pt x="380" y="1153"/>
                      <a:pt x="380" y="1153"/>
                      <a:pt x="380" y="1153"/>
                    </a:cubicBezTo>
                    <a:cubicBezTo>
                      <a:pt x="382" y="1163"/>
                      <a:pt x="382" y="1163"/>
                      <a:pt x="382" y="1163"/>
                    </a:cubicBezTo>
                    <a:cubicBezTo>
                      <a:pt x="404" y="1151"/>
                      <a:pt x="404" y="1151"/>
                      <a:pt x="404" y="1151"/>
                    </a:cubicBezTo>
                    <a:cubicBezTo>
                      <a:pt x="404" y="1151"/>
                      <a:pt x="426" y="1162"/>
                      <a:pt x="437" y="1167"/>
                    </a:cubicBezTo>
                    <a:cubicBezTo>
                      <a:pt x="448" y="1172"/>
                      <a:pt x="434" y="1186"/>
                      <a:pt x="434" y="1186"/>
                    </a:cubicBezTo>
                    <a:cubicBezTo>
                      <a:pt x="442" y="1196"/>
                      <a:pt x="442" y="1196"/>
                      <a:pt x="442" y="1196"/>
                    </a:cubicBezTo>
                    <a:cubicBezTo>
                      <a:pt x="438" y="1208"/>
                      <a:pt x="438" y="1208"/>
                      <a:pt x="438" y="1208"/>
                    </a:cubicBezTo>
                    <a:cubicBezTo>
                      <a:pt x="438" y="1208"/>
                      <a:pt x="443" y="1213"/>
                      <a:pt x="451" y="1215"/>
                    </a:cubicBezTo>
                    <a:cubicBezTo>
                      <a:pt x="459" y="1217"/>
                      <a:pt x="462" y="1238"/>
                      <a:pt x="462" y="1238"/>
                    </a:cubicBezTo>
                    <a:cubicBezTo>
                      <a:pt x="482" y="1245"/>
                      <a:pt x="482" y="1245"/>
                      <a:pt x="482" y="1245"/>
                    </a:cubicBezTo>
                    <a:cubicBezTo>
                      <a:pt x="484" y="1260"/>
                      <a:pt x="484" y="1260"/>
                      <a:pt x="484" y="1260"/>
                    </a:cubicBezTo>
                    <a:cubicBezTo>
                      <a:pt x="484" y="1260"/>
                      <a:pt x="494" y="1258"/>
                      <a:pt x="507" y="1261"/>
                    </a:cubicBezTo>
                    <a:cubicBezTo>
                      <a:pt x="520" y="1264"/>
                      <a:pt x="512" y="1273"/>
                      <a:pt x="512" y="1273"/>
                    </a:cubicBezTo>
                    <a:cubicBezTo>
                      <a:pt x="526" y="1281"/>
                      <a:pt x="526" y="1281"/>
                      <a:pt x="526" y="1281"/>
                    </a:cubicBezTo>
                    <a:cubicBezTo>
                      <a:pt x="526" y="1281"/>
                      <a:pt x="517" y="1290"/>
                      <a:pt x="509" y="1297"/>
                    </a:cubicBezTo>
                    <a:cubicBezTo>
                      <a:pt x="501" y="1304"/>
                      <a:pt x="488" y="1296"/>
                      <a:pt x="488" y="1296"/>
                    </a:cubicBezTo>
                    <a:cubicBezTo>
                      <a:pt x="488" y="1296"/>
                      <a:pt x="486" y="1290"/>
                      <a:pt x="472" y="1293"/>
                    </a:cubicBezTo>
                    <a:cubicBezTo>
                      <a:pt x="458" y="1296"/>
                      <a:pt x="485" y="1318"/>
                      <a:pt x="485" y="1318"/>
                    </a:cubicBezTo>
                    <a:cubicBezTo>
                      <a:pt x="485" y="1318"/>
                      <a:pt x="485" y="1332"/>
                      <a:pt x="488" y="1333"/>
                    </a:cubicBezTo>
                    <a:cubicBezTo>
                      <a:pt x="490" y="1333"/>
                      <a:pt x="490" y="1343"/>
                      <a:pt x="491" y="1351"/>
                    </a:cubicBezTo>
                    <a:cubicBezTo>
                      <a:pt x="486" y="1351"/>
                      <a:pt x="481" y="1350"/>
                      <a:pt x="477" y="1349"/>
                    </a:cubicBezTo>
                    <a:cubicBezTo>
                      <a:pt x="490" y="1351"/>
                      <a:pt x="510" y="1355"/>
                      <a:pt x="516" y="1352"/>
                    </a:cubicBezTo>
                    <a:cubicBezTo>
                      <a:pt x="524" y="1348"/>
                      <a:pt x="520" y="1339"/>
                      <a:pt x="520" y="1339"/>
                    </a:cubicBezTo>
                    <a:cubicBezTo>
                      <a:pt x="538" y="1342"/>
                      <a:pt x="538" y="1342"/>
                      <a:pt x="538" y="1342"/>
                    </a:cubicBezTo>
                    <a:cubicBezTo>
                      <a:pt x="549" y="1337"/>
                      <a:pt x="549" y="1337"/>
                      <a:pt x="549" y="1337"/>
                    </a:cubicBezTo>
                    <a:cubicBezTo>
                      <a:pt x="579" y="1336"/>
                      <a:pt x="579" y="1336"/>
                      <a:pt x="579" y="1336"/>
                    </a:cubicBezTo>
                    <a:cubicBezTo>
                      <a:pt x="585" y="1350"/>
                      <a:pt x="585" y="1350"/>
                      <a:pt x="585" y="1350"/>
                    </a:cubicBezTo>
                    <a:cubicBezTo>
                      <a:pt x="585" y="1350"/>
                      <a:pt x="606" y="1356"/>
                      <a:pt x="604" y="1362"/>
                    </a:cubicBezTo>
                    <a:cubicBezTo>
                      <a:pt x="602" y="1368"/>
                      <a:pt x="594" y="1369"/>
                      <a:pt x="594" y="1369"/>
                    </a:cubicBezTo>
                    <a:cubicBezTo>
                      <a:pt x="599" y="1381"/>
                      <a:pt x="599" y="1381"/>
                      <a:pt x="599" y="1381"/>
                    </a:cubicBezTo>
                    <a:cubicBezTo>
                      <a:pt x="600" y="1392"/>
                      <a:pt x="600" y="1392"/>
                      <a:pt x="600" y="1392"/>
                    </a:cubicBezTo>
                    <a:cubicBezTo>
                      <a:pt x="623" y="1394"/>
                      <a:pt x="623" y="1394"/>
                      <a:pt x="623" y="1394"/>
                    </a:cubicBezTo>
                    <a:cubicBezTo>
                      <a:pt x="651" y="1406"/>
                      <a:pt x="651" y="1406"/>
                      <a:pt x="651" y="1406"/>
                    </a:cubicBezTo>
                    <a:cubicBezTo>
                      <a:pt x="658" y="1435"/>
                      <a:pt x="658" y="1435"/>
                      <a:pt x="658" y="1435"/>
                    </a:cubicBezTo>
                    <a:cubicBezTo>
                      <a:pt x="662" y="1438"/>
                      <a:pt x="662" y="1438"/>
                      <a:pt x="662" y="1438"/>
                    </a:cubicBezTo>
                    <a:cubicBezTo>
                      <a:pt x="680" y="1434"/>
                      <a:pt x="680" y="1434"/>
                      <a:pt x="680" y="1434"/>
                    </a:cubicBezTo>
                    <a:cubicBezTo>
                      <a:pt x="680" y="1434"/>
                      <a:pt x="688" y="1438"/>
                      <a:pt x="696" y="1442"/>
                    </a:cubicBezTo>
                    <a:cubicBezTo>
                      <a:pt x="704" y="1446"/>
                      <a:pt x="702" y="1441"/>
                      <a:pt x="713" y="1440"/>
                    </a:cubicBezTo>
                    <a:cubicBezTo>
                      <a:pt x="724" y="1439"/>
                      <a:pt x="733" y="1445"/>
                      <a:pt x="733" y="1445"/>
                    </a:cubicBezTo>
                    <a:cubicBezTo>
                      <a:pt x="733" y="1445"/>
                      <a:pt x="729" y="1435"/>
                      <a:pt x="738" y="1436"/>
                    </a:cubicBezTo>
                    <a:cubicBezTo>
                      <a:pt x="747" y="1437"/>
                      <a:pt x="749" y="1448"/>
                      <a:pt x="755" y="1452"/>
                    </a:cubicBezTo>
                    <a:cubicBezTo>
                      <a:pt x="761" y="1456"/>
                      <a:pt x="764" y="1461"/>
                      <a:pt x="764" y="1461"/>
                    </a:cubicBezTo>
                    <a:cubicBezTo>
                      <a:pt x="764" y="1461"/>
                      <a:pt x="776" y="1455"/>
                      <a:pt x="780" y="1455"/>
                    </a:cubicBezTo>
                    <a:cubicBezTo>
                      <a:pt x="784" y="1455"/>
                      <a:pt x="797" y="1464"/>
                      <a:pt x="797" y="1464"/>
                    </a:cubicBezTo>
                    <a:cubicBezTo>
                      <a:pt x="797" y="1464"/>
                      <a:pt x="811" y="1462"/>
                      <a:pt x="818" y="1464"/>
                    </a:cubicBezTo>
                    <a:cubicBezTo>
                      <a:pt x="825" y="1466"/>
                      <a:pt x="827" y="1472"/>
                      <a:pt x="827" y="1472"/>
                    </a:cubicBezTo>
                    <a:cubicBezTo>
                      <a:pt x="840" y="1481"/>
                      <a:pt x="840" y="1481"/>
                      <a:pt x="840" y="1481"/>
                    </a:cubicBezTo>
                    <a:cubicBezTo>
                      <a:pt x="840" y="1481"/>
                      <a:pt x="857" y="1475"/>
                      <a:pt x="858" y="1485"/>
                    </a:cubicBezTo>
                    <a:cubicBezTo>
                      <a:pt x="859" y="1495"/>
                      <a:pt x="860" y="1502"/>
                      <a:pt x="860" y="1502"/>
                    </a:cubicBezTo>
                    <a:cubicBezTo>
                      <a:pt x="846" y="1509"/>
                      <a:pt x="846" y="1509"/>
                      <a:pt x="846" y="1509"/>
                    </a:cubicBezTo>
                    <a:cubicBezTo>
                      <a:pt x="846" y="1509"/>
                      <a:pt x="863" y="1512"/>
                      <a:pt x="862" y="1518"/>
                    </a:cubicBezTo>
                    <a:cubicBezTo>
                      <a:pt x="861" y="1524"/>
                      <a:pt x="844" y="1522"/>
                      <a:pt x="845" y="1525"/>
                    </a:cubicBezTo>
                    <a:cubicBezTo>
                      <a:pt x="846" y="1528"/>
                      <a:pt x="858" y="1536"/>
                      <a:pt x="859" y="1542"/>
                    </a:cubicBezTo>
                    <a:cubicBezTo>
                      <a:pt x="860" y="1548"/>
                      <a:pt x="868" y="1561"/>
                      <a:pt x="856" y="1565"/>
                    </a:cubicBezTo>
                    <a:cubicBezTo>
                      <a:pt x="844" y="1569"/>
                      <a:pt x="821" y="1567"/>
                      <a:pt x="821" y="1567"/>
                    </a:cubicBezTo>
                    <a:cubicBezTo>
                      <a:pt x="821" y="1567"/>
                      <a:pt x="813" y="1576"/>
                      <a:pt x="810" y="1580"/>
                    </a:cubicBezTo>
                    <a:cubicBezTo>
                      <a:pt x="807" y="1584"/>
                      <a:pt x="794" y="1584"/>
                      <a:pt x="794" y="1584"/>
                    </a:cubicBezTo>
                    <a:cubicBezTo>
                      <a:pt x="797" y="1609"/>
                      <a:pt x="797" y="1609"/>
                      <a:pt x="797" y="1609"/>
                    </a:cubicBezTo>
                    <a:cubicBezTo>
                      <a:pt x="796" y="1610"/>
                      <a:pt x="795" y="1610"/>
                      <a:pt x="795" y="1610"/>
                    </a:cubicBezTo>
                    <a:cubicBezTo>
                      <a:pt x="796" y="1610"/>
                      <a:pt x="797" y="1609"/>
                      <a:pt x="799" y="1609"/>
                    </a:cubicBezTo>
                    <a:cubicBezTo>
                      <a:pt x="810" y="1603"/>
                      <a:pt x="839" y="1594"/>
                      <a:pt x="840" y="1603"/>
                    </a:cubicBezTo>
                    <a:cubicBezTo>
                      <a:pt x="841" y="1611"/>
                      <a:pt x="819" y="1627"/>
                      <a:pt x="819" y="1627"/>
                    </a:cubicBezTo>
                    <a:cubicBezTo>
                      <a:pt x="786" y="1637"/>
                      <a:pt x="786" y="1637"/>
                      <a:pt x="786" y="1637"/>
                    </a:cubicBezTo>
                    <a:cubicBezTo>
                      <a:pt x="816" y="1660"/>
                      <a:pt x="816" y="1660"/>
                      <a:pt x="816" y="1660"/>
                    </a:cubicBezTo>
                    <a:cubicBezTo>
                      <a:pt x="816" y="1660"/>
                      <a:pt x="792" y="1665"/>
                      <a:pt x="791" y="1675"/>
                    </a:cubicBezTo>
                    <a:cubicBezTo>
                      <a:pt x="790" y="1685"/>
                      <a:pt x="790" y="1696"/>
                      <a:pt x="790" y="1696"/>
                    </a:cubicBezTo>
                    <a:cubicBezTo>
                      <a:pt x="790" y="1696"/>
                      <a:pt x="777" y="1705"/>
                      <a:pt x="772" y="1705"/>
                    </a:cubicBezTo>
                    <a:cubicBezTo>
                      <a:pt x="767" y="1705"/>
                      <a:pt x="752" y="1694"/>
                      <a:pt x="752" y="1694"/>
                    </a:cubicBezTo>
                    <a:cubicBezTo>
                      <a:pt x="748" y="1705"/>
                      <a:pt x="748" y="1705"/>
                      <a:pt x="748" y="1705"/>
                    </a:cubicBezTo>
                    <a:cubicBezTo>
                      <a:pt x="748" y="1705"/>
                      <a:pt x="760" y="1718"/>
                      <a:pt x="763" y="1718"/>
                    </a:cubicBezTo>
                    <a:cubicBezTo>
                      <a:pt x="766" y="1718"/>
                      <a:pt x="775" y="1737"/>
                      <a:pt x="775" y="1737"/>
                    </a:cubicBezTo>
                    <a:cubicBezTo>
                      <a:pt x="800" y="1735"/>
                      <a:pt x="800" y="1735"/>
                      <a:pt x="800" y="1735"/>
                    </a:cubicBezTo>
                    <a:cubicBezTo>
                      <a:pt x="800" y="1735"/>
                      <a:pt x="818" y="1754"/>
                      <a:pt x="824" y="1754"/>
                    </a:cubicBezTo>
                    <a:cubicBezTo>
                      <a:pt x="830" y="1754"/>
                      <a:pt x="842" y="1755"/>
                      <a:pt x="842" y="1755"/>
                    </a:cubicBezTo>
                    <a:cubicBezTo>
                      <a:pt x="842" y="1755"/>
                      <a:pt x="873" y="1792"/>
                      <a:pt x="881" y="1795"/>
                    </a:cubicBezTo>
                    <a:cubicBezTo>
                      <a:pt x="889" y="1798"/>
                      <a:pt x="905" y="1805"/>
                      <a:pt x="905" y="1805"/>
                    </a:cubicBezTo>
                    <a:cubicBezTo>
                      <a:pt x="905" y="1805"/>
                      <a:pt x="904" y="1805"/>
                      <a:pt x="901" y="1804"/>
                    </a:cubicBezTo>
                    <a:cubicBezTo>
                      <a:pt x="914" y="1793"/>
                      <a:pt x="914" y="1793"/>
                      <a:pt x="914" y="1793"/>
                    </a:cubicBezTo>
                    <a:cubicBezTo>
                      <a:pt x="914" y="1793"/>
                      <a:pt x="939" y="1796"/>
                      <a:pt x="955" y="1803"/>
                    </a:cubicBezTo>
                    <a:cubicBezTo>
                      <a:pt x="971" y="1810"/>
                      <a:pt x="983" y="1812"/>
                      <a:pt x="996" y="1811"/>
                    </a:cubicBezTo>
                    <a:cubicBezTo>
                      <a:pt x="1009" y="1810"/>
                      <a:pt x="1029" y="1815"/>
                      <a:pt x="1029" y="1815"/>
                    </a:cubicBezTo>
                    <a:cubicBezTo>
                      <a:pt x="1061" y="1835"/>
                      <a:pt x="1061" y="1835"/>
                      <a:pt x="1061" y="1835"/>
                    </a:cubicBezTo>
                    <a:cubicBezTo>
                      <a:pt x="1061" y="1835"/>
                      <a:pt x="1061" y="1846"/>
                      <a:pt x="1080" y="1846"/>
                    </a:cubicBezTo>
                    <a:cubicBezTo>
                      <a:pt x="1099" y="1846"/>
                      <a:pt x="1091" y="1837"/>
                      <a:pt x="1109" y="1835"/>
                    </a:cubicBezTo>
                    <a:cubicBezTo>
                      <a:pt x="1127" y="1833"/>
                      <a:pt x="1137" y="1848"/>
                      <a:pt x="1137" y="1848"/>
                    </a:cubicBezTo>
                    <a:cubicBezTo>
                      <a:pt x="1157" y="1851"/>
                      <a:pt x="1157" y="1851"/>
                      <a:pt x="1157" y="1851"/>
                    </a:cubicBezTo>
                    <a:cubicBezTo>
                      <a:pt x="1157" y="1851"/>
                      <a:pt x="1152" y="1869"/>
                      <a:pt x="1152" y="1868"/>
                    </a:cubicBezTo>
                    <a:cubicBezTo>
                      <a:pt x="1169" y="1869"/>
                      <a:pt x="1180" y="1879"/>
                      <a:pt x="1187" y="1886"/>
                    </a:cubicBezTo>
                    <a:cubicBezTo>
                      <a:pt x="1187" y="1886"/>
                      <a:pt x="1187" y="1886"/>
                      <a:pt x="1187" y="1886"/>
                    </a:cubicBezTo>
                    <a:cubicBezTo>
                      <a:pt x="1194" y="1885"/>
                      <a:pt x="1205" y="1886"/>
                      <a:pt x="1214" y="1892"/>
                    </a:cubicBezTo>
                    <a:cubicBezTo>
                      <a:pt x="1227" y="1901"/>
                      <a:pt x="1236" y="1923"/>
                      <a:pt x="1252" y="1921"/>
                    </a:cubicBezTo>
                    <a:cubicBezTo>
                      <a:pt x="1268" y="1919"/>
                      <a:pt x="1262" y="1907"/>
                      <a:pt x="1262" y="1907"/>
                    </a:cubicBezTo>
                    <a:cubicBezTo>
                      <a:pt x="1262" y="1907"/>
                      <a:pt x="1278" y="1910"/>
                      <a:pt x="1279" y="1903"/>
                    </a:cubicBezTo>
                    <a:cubicBezTo>
                      <a:pt x="1280" y="1896"/>
                      <a:pt x="1281" y="1885"/>
                      <a:pt x="1281" y="1885"/>
                    </a:cubicBezTo>
                    <a:cubicBezTo>
                      <a:pt x="1274" y="1882"/>
                      <a:pt x="1274" y="1882"/>
                      <a:pt x="1274" y="1882"/>
                    </a:cubicBezTo>
                    <a:cubicBezTo>
                      <a:pt x="1274" y="1882"/>
                      <a:pt x="1269" y="1868"/>
                      <a:pt x="1264" y="1860"/>
                    </a:cubicBezTo>
                    <a:cubicBezTo>
                      <a:pt x="1259" y="1852"/>
                      <a:pt x="1240" y="1848"/>
                      <a:pt x="1240" y="1848"/>
                    </a:cubicBezTo>
                    <a:cubicBezTo>
                      <a:pt x="1240" y="1833"/>
                      <a:pt x="1240" y="1833"/>
                      <a:pt x="1240" y="1833"/>
                    </a:cubicBezTo>
                    <a:cubicBezTo>
                      <a:pt x="1240" y="1833"/>
                      <a:pt x="1232" y="1829"/>
                      <a:pt x="1223" y="1818"/>
                    </a:cubicBezTo>
                    <a:cubicBezTo>
                      <a:pt x="1214" y="1807"/>
                      <a:pt x="1226" y="1793"/>
                      <a:pt x="1221" y="1780"/>
                    </a:cubicBezTo>
                    <a:cubicBezTo>
                      <a:pt x="1216" y="1767"/>
                      <a:pt x="1195" y="1753"/>
                      <a:pt x="1195" y="1753"/>
                    </a:cubicBezTo>
                    <a:cubicBezTo>
                      <a:pt x="1195" y="1753"/>
                      <a:pt x="1186" y="1752"/>
                      <a:pt x="1177" y="1747"/>
                    </a:cubicBezTo>
                    <a:cubicBezTo>
                      <a:pt x="1168" y="1742"/>
                      <a:pt x="1190" y="1721"/>
                      <a:pt x="1190" y="1721"/>
                    </a:cubicBezTo>
                    <a:cubicBezTo>
                      <a:pt x="1190" y="1721"/>
                      <a:pt x="1205" y="1708"/>
                      <a:pt x="1208" y="1701"/>
                    </a:cubicBezTo>
                    <a:cubicBezTo>
                      <a:pt x="1211" y="1694"/>
                      <a:pt x="1197" y="1679"/>
                      <a:pt x="1197" y="1679"/>
                    </a:cubicBezTo>
                    <a:cubicBezTo>
                      <a:pt x="1197" y="1679"/>
                      <a:pt x="1211" y="1685"/>
                      <a:pt x="1214" y="1685"/>
                    </a:cubicBezTo>
                    <a:cubicBezTo>
                      <a:pt x="1217" y="1685"/>
                      <a:pt x="1229" y="1684"/>
                      <a:pt x="1232" y="1678"/>
                    </a:cubicBezTo>
                    <a:cubicBezTo>
                      <a:pt x="1235" y="1672"/>
                      <a:pt x="1238" y="1678"/>
                      <a:pt x="1250" y="1676"/>
                    </a:cubicBezTo>
                    <a:cubicBezTo>
                      <a:pt x="1262" y="1674"/>
                      <a:pt x="1245" y="1661"/>
                      <a:pt x="1245" y="1661"/>
                    </a:cubicBezTo>
                    <a:cubicBezTo>
                      <a:pt x="1245" y="1661"/>
                      <a:pt x="1261" y="1662"/>
                      <a:pt x="1264" y="1662"/>
                    </a:cubicBezTo>
                    <a:cubicBezTo>
                      <a:pt x="1266" y="1662"/>
                      <a:pt x="1265" y="1652"/>
                      <a:pt x="1264" y="1649"/>
                    </a:cubicBezTo>
                    <a:cubicBezTo>
                      <a:pt x="1257" y="1647"/>
                      <a:pt x="1231" y="1638"/>
                      <a:pt x="1231" y="1631"/>
                    </a:cubicBezTo>
                    <a:cubicBezTo>
                      <a:pt x="1231" y="1623"/>
                      <a:pt x="1254" y="1632"/>
                      <a:pt x="1254" y="1624"/>
                    </a:cubicBezTo>
                    <a:cubicBezTo>
                      <a:pt x="1254" y="1616"/>
                      <a:pt x="1215" y="1576"/>
                      <a:pt x="1210" y="1574"/>
                    </a:cubicBezTo>
                    <a:cubicBezTo>
                      <a:pt x="1205" y="1571"/>
                      <a:pt x="1181" y="1580"/>
                      <a:pt x="1169" y="1575"/>
                    </a:cubicBezTo>
                    <a:cubicBezTo>
                      <a:pt x="1157" y="1570"/>
                      <a:pt x="1171" y="1555"/>
                      <a:pt x="1159" y="1550"/>
                    </a:cubicBezTo>
                    <a:cubicBezTo>
                      <a:pt x="1147" y="1544"/>
                      <a:pt x="1137" y="1554"/>
                      <a:pt x="1137" y="1538"/>
                    </a:cubicBezTo>
                    <a:cubicBezTo>
                      <a:pt x="1137" y="1522"/>
                      <a:pt x="1145" y="1510"/>
                      <a:pt x="1145" y="1502"/>
                    </a:cubicBezTo>
                    <a:cubicBezTo>
                      <a:pt x="1145" y="1494"/>
                      <a:pt x="1139" y="1488"/>
                      <a:pt x="1139" y="1488"/>
                    </a:cubicBezTo>
                    <a:cubicBezTo>
                      <a:pt x="1137" y="1464"/>
                      <a:pt x="1137" y="1464"/>
                      <a:pt x="1137" y="1464"/>
                    </a:cubicBezTo>
                    <a:cubicBezTo>
                      <a:pt x="1137" y="1464"/>
                      <a:pt x="1150" y="1467"/>
                      <a:pt x="1150" y="1459"/>
                    </a:cubicBezTo>
                    <a:cubicBezTo>
                      <a:pt x="1150" y="1451"/>
                      <a:pt x="1142" y="1432"/>
                      <a:pt x="1154" y="1431"/>
                    </a:cubicBezTo>
                    <a:cubicBezTo>
                      <a:pt x="1166" y="1430"/>
                      <a:pt x="1194" y="1472"/>
                      <a:pt x="1209" y="1458"/>
                    </a:cubicBezTo>
                    <a:cubicBezTo>
                      <a:pt x="1223" y="1443"/>
                      <a:pt x="1205" y="1428"/>
                      <a:pt x="1205" y="1428"/>
                    </a:cubicBezTo>
                    <a:cubicBezTo>
                      <a:pt x="1223" y="1419"/>
                      <a:pt x="1223" y="1419"/>
                      <a:pt x="1223" y="1419"/>
                    </a:cubicBezTo>
                    <a:cubicBezTo>
                      <a:pt x="1223" y="1404"/>
                      <a:pt x="1223" y="1404"/>
                      <a:pt x="1223" y="1404"/>
                    </a:cubicBezTo>
                    <a:cubicBezTo>
                      <a:pt x="1223" y="1404"/>
                      <a:pt x="1251" y="1399"/>
                      <a:pt x="1259" y="1388"/>
                    </a:cubicBezTo>
                    <a:cubicBezTo>
                      <a:pt x="1267" y="1378"/>
                      <a:pt x="1245" y="1370"/>
                      <a:pt x="1267" y="1368"/>
                    </a:cubicBezTo>
                    <a:cubicBezTo>
                      <a:pt x="1290" y="1367"/>
                      <a:pt x="1282" y="1380"/>
                      <a:pt x="1298" y="1380"/>
                    </a:cubicBezTo>
                    <a:cubicBezTo>
                      <a:pt x="1314" y="1380"/>
                      <a:pt x="1327" y="1367"/>
                      <a:pt x="1334" y="1367"/>
                    </a:cubicBezTo>
                    <a:cubicBezTo>
                      <a:pt x="1341" y="1367"/>
                      <a:pt x="1342" y="1380"/>
                      <a:pt x="1351" y="1382"/>
                    </a:cubicBezTo>
                    <a:cubicBezTo>
                      <a:pt x="1361" y="1383"/>
                      <a:pt x="1385" y="1378"/>
                      <a:pt x="1389" y="1382"/>
                    </a:cubicBezTo>
                    <a:cubicBezTo>
                      <a:pt x="1393" y="1386"/>
                      <a:pt x="1395" y="1398"/>
                      <a:pt x="1395" y="1398"/>
                    </a:cubicBezTo>
                    <a:cubicBezTo>
                      <a:pt x="1419" y="1396"/>
                      <a:pt x="1419" y="1396"/>
                      <a:pt x="1419" y="1396"/>
                    </a:cubicBezTo>
                    <a:cubicBezTo>
                      <a:pt x="1426" y="1416"/>
                      <a:pt x="1426" y="1416"/>
                      <a:pt x="1426" y="1416"/>
                    </a:cubicBezTo>
                    <a:cubicBezTo>
                      <a:pt x="1426" y="1416"/>
                      <a:pt x="1434" y="1436"/>
                      <a:pt x="1442" y="1430"/>
                    </a:cubicBezTo>
                    <a:cubicBezTo>
                      <a:pt x="1450" y="1423"/>
                      <a:pt x="1427" y="1406"/>
                      <a:pt x="1438" y="1403"/>
                    </a:cubicBezTo>
                    <a:cubicBezTo>
                      <a:pt x="1449" y="1400"/>
                      <a:pt x="1490" y="1431"/>
                      <a:pt x="1493" y="1427"/>
                    </a:cubicBezTo>
                    <a:cubicBezTo>
                      <a:pt x="1495" y="1423"/>
                      <a:pt x="1513" y="1403"/>
                      <a:pt x="1522" y="1402"/>
                    </a:cubicBezTo>
                    <a:cubicBezTo>
                      <a:pt x="1531" y="1400"/>
                      <a:pt x="1542" y="1416"/>
                      <a:pt x="1558" y="1412"/>
                    </a:cubicBezTo>
                    <a:cubicBezTo>
                      <a:pt x="1574" y="1408"/>
                      <a:pt x="1585" y="1399"/>
                      <a:pt x="1593" y="1400"/>
                    </a:cubicBezTo>
                    <a:cubicBezTo>
                      <a:pt x="1601" y="1402"/>
                      <a:pt x="1613" y="1423"/>
                      <a:pt x="1623" y="1424"/>
                    </a:cubicBezTo>
                    <a:cubicBezTo>
                      <a:pt x="1634" y="1426"/>
                      <a:pt x="1657" y="1430"/>
                      <a:pt x="1657" y="1430"/>
                    </a:cubicBezTo>
                    <a:cubicBezTo>
                      <a:pt x="1663" y="1414"/>
                      <a:pt x="1663" y="1414"/>
                      <a:pt x="1663" y="1414"/>
                    </a:cubicBezTo>
                    <a:cubicBezTo>
                      <a:pt x="1663" y="1414"/>
                      <a:pt x="1723" y="1444"/>
                      <a:pt x="1719" y="1406"/>
                    </a:cubicBezTo>
                    <a:cubicBezTo>
                      <a:pt x="1715" y="1367"/>
                      <a:pt x="1665" y="1370"/>
                      <a:pt x="1665" y="1370"/>
                    </a:cubicBezTo>
                    <a:cubicBezTo>
                      <a:pt x="1642" y="1350"/>
                      <a:pt x="1642" y="1350"/>
                      <a:pt x="1642" y="1350"/>
                    </a:cubicBezTo>
                    <a:cubicBezTo>
                      <a:pt x="1642" y="1350"/>
                      <a:pt x="1675" y="1344"/>
                      <a:pt x="1677" y="1338"/>
                    </a:cubicBezTo>
                    <a:cubicBezTo>
                      <a:pt x="1678" y="1331"/>
                      <a:pt x="1665" y="1314"/>
                      <a:pt x="1665" y="1314"/>
                    </a:cubicBezTo>
                    <a:cubicBezTo>
                      <a:pt x="1671" y="1303"/>
                      <a:pt x="1671" y="1303"/>
                      <a:pt x="1671" y="1303"/>
                    </a:cubicBezTo>
                    <a:cubicBezTo>
                      <a:pt x="1671" y="1303"/>
                      <a:pt x="1709" y="1310"/>
                      <a:pt x="1709" y="1303"/>
                    </a:cubicBezTo>
                    <a:cubicBezTo>
                      <a:pt x="1709" y="1296"/>
                      <a:pt x="1666" y="1288"/>
                      <a:pt x="1666" y="1288"/>
                    </a:cubicBezTo>
                    <a:cubicBezTo>
                      <a:pt x="1677" y="1276"/>
                      <a:pt x="1677" y="1276"/>
                      <a:pt x="1677" y="1276"/>
                    </a:cubicBezTo>
                    <a:cubicBezTo>
                      <a:pt x="1658" y="1275"/>
                      <a:pt x="1658" y="1275"/>
                      <a:pt x="1658" y="1275"/>
                    </a:cubicBezTo>
                    <a:cubicBezTo>
                      <a:pt x="1658" y="1275"/>
                      <a:pt x="1642" y="1256"/>
                      <a:pt x="1687" y="1250"/>
                    </a:cubicBezTo>
                    <a:cubicBezTo>
                      <a:pt x="1733" y="1243"/>
                      <a:pt x="1765" y="1244"/>
                      <a:pt x="1765" y="1244"/>
                    </a:cubicBezTo>
                    <a:cubicBezTo>
                      <a:pt x="1769" y="1232"/>
                      <a:pt x="1769" y="1232"/>
                      <a:pt x="1769" y="1232"/>
                    </a:cubicBezTo>
                    <a:cubicBezTo>
                      <a:pt x="1811" y="1232"/>
                      <a:pt x="1811" y="1232"/>
                      <a:pt x="1811" y="1232"/>
                    </a:cubicBezTo>
                    <a:cubicBezTo>
                      <a:pt x="1811" y="1232"/>
                      <a:pt x="1811" y="1216"/>
                      <a:pt x="1819" y="1216"/>
                    </a:cubicBezTo>
                    <a:cubicBezTo>
                      <a:pt x="1827" y="1216"/>
                      <a:pt x="1855" y="1220"/>
                      <a:pt x="1877" y="1215"/>
                    </a:cubicBezTo>
                    <a:cubicBezTo>
                      <a:pt x="1898" y="1210"/>
                      <a:pt x="1918" y="1203"/>
                      <a:pt x="1918" y="1203"/>
                    </a:cubicBezTo>
                    <a:cubicBezTo>
                      <a:pt x="1918" y="1203"/>
                      <a:pt x="1915" y="1183"/>
                      <a:pt x="1949" y="1182"/>
                    </a:cubicBezTo>
                    <a:cubicBezTo>
                      <a:pt x="1982" y="1180"/>
                      <a:pt x="1995" y="1191"/>
                      <a:pt x="2001" y="1191"/>
                    </a:cubicBezTo>
                    <a:cubicBezTo>
                      <a:pt x="2006" y="1191"/>
                      <a:pt x="2013" y="1182"/>
                      <a:pt x="2021" y="1187"/>
                    </a:cubicBezTo>
                    <a:cubicBezTo>
                      <a:pt x="2029" y="1192"/>
                      <a:pt x="2034" y="1210"/>
                      <a:pt x="2034" y="1210"/>
                    </a:cubicBezTo>
                    <a:cubicBezTo>
                      <a:pt x="2034" y="1210"/>
                      <a:pt x="2046" y="1210"/>
                      <a:pt x="2046" y="1216"/>
                    </a:cubicBezTo>
                    <a:cubicBezTo>
                      <a:pt x="2046" y="1223"/>
                      <a:pt x="2045" y="1244"/>
                      <a:pt x="2050" y="1244"/>
                    </a:cubicBezTo>
                    <a:cubicBezTo>
                      <a:pt x="2055" y="1244"/>
                      <a:pt x="2083" y="1240"/>
                      <a:pt x="2083" y="1240"/>
                    </a:cubicBezTo>
                    <a:cubicBezTo>
                      <a:pt x="2090" y="1230"/>
                      <a:pt x="2090" y="1230"/>
                      <a:pt x="2090" y="1230"/>
                    </a:cubicBezTo>
                    <a:cubicBezTo>
                      <a:pt x="2109" y="1251"/>
                      <a:pt x="2109" y="1251"/>
                      <a:pt x="2109" y="1251"/>
                    </a:cubicBezTo>
                    <a:cubicBezTo>
                      <a:pt x="2122" y="1243"/>
                      <a:pt x="2122" y="1243"/>
                      <a:pt x="2122" y="1243"/>
                    </a:cubicBezTo>
                    <a:cubicBezTo>
                      <a:pt x="2139" y="1254"/>
                      <a:pt x="2139" y="1254"/>
                      <a:pt x="2139" y="1254"/>
                    </a:cubicBezTo>
                    <a:cubicBezTo>
                      <a:pt x="2139" y="1254"/>
                      <a:pt x="2145" y="1242"/>
                      <a:pt x="2154" y="1251"/>
                    </a:cubicBezTo>
                    <a:cubicBezTo>
                      <a:pt x="2163" y="1260"/>
                      <a:pt x="2142" y="1276"/>
                      <a:pt x="2153" y="1278"/>
                    </a:cubicBezTo>
                    <a:cubicBezTo>
                      <a:pt x="2163" y="1279"/>
                      <a:pt x="2165" y="1266"/>
                      <a:pt x="2171" y="1268"/>
                    </a:cubicBezTo>
                    <a:cubicBezTo>
                      <a:pt x="2178" y="1271"/>
                      <a:pt x="2193" y="1287"/>
                      <a:pt x="2201" y="1280"/>
                    </a:cubicBezTo>
                    <a:cubicBezTo>
                      <a:pt x="2209" y="1274"/>
                      <a:pt x="2201" y="1266"/>
                      <a:pt x="2207" y="1262"/>
                    </a:cubicBezTo>
                    <a:cubicBezTo>
                      <a:pt x="2214" y="1258"/>
                      <a:pt x="2222" y="1256"/>
                      <a:pt x="2222" y="1256"/>
                    </a:cubicBezTo>
                    <a:cubicBezTo>
                      <a:pt x="2231" y="1246"/>
                      <a:pt x="2231" y="1246"/>
                      <a:pt x="2231" y="1246"/>
                    </a:cubicBezTo>
                    <a:cubicBezTo>
                      <a:pt x="2255" y="1238"/>
                      <a:pt x="2255" y="1238"/>
                      <a:pt x="2255" y="1238"/>
                    </a:cubicBezTo>
                    <a:cubicBezTo>
                      <a:pt x="2255" y="1238"/>
                      <a:pt x="2267" y="1216"/>
                      <a:pt x="2275" y="1227"/>
                    </a:cubicBezTo>
                    <a:cubicBezTo>
                      <a:pt x="2283" y="1238"/>
                      <a:pt x="2263" y="1250"/>
                      <a:pt x="2263" y="1250"/>
                    </a:cubicBezTo>
                    <a:cubicBezTo>
                      <a:pt x="2263" y="1250"/>
                      <a:pt x="2331" y="1282"/>
                      <a:pt x="2337" y="1284"/>
                    </a:cubicBezTo>
                    <a:cubicBezTo>
                      <a:pt x="2342" y="1287"/>
                      <a:pt x="2414" y="1354"/>
                      <a:pt x="2429" y="1367"/>
                    </a:cubicBezTo>
                    <a:cubicBezTo>
                      <a:pt x="2443" y="1380"/>
                      <a:pt x="2467" y="1419"/>
                      <a:pt x="2485" y="1416"/>
                    </a:cubicBezTo>
                    <a:cubicBezTo>
                      <a:pt x="2502" y="1414"/>
                      <a:pt x="2498" y="1384"/>
                      <a:pt x="2509" y="1387"/>
                    </a:cubicBezTo>
                    <a:cubicBezTo>
                      <a:pt x="2519" y="1390"/>
                      <a:pt x="2515" y="1406"/>
                      <a:pt x="2519" y="1407"/>
                    </a:cubicBezTo>
                    <a:cubicBezTo>
                      <a:pt x="2523" y="1408"/>
                      <a:pt x="2541" y="1410"/>
                      <a:pt x="2541" y="1410"/>
                    </a:cubicBezTo>
                    <a:cubicBezTo>
                      <a:pt x="2541" y="1410"/>
                      <a:pt x="2555" y="1426"/>
                      <a:pt x="2567" y="1424"/>
                    </a:cubicBezTo>
                    <a:cubicBezTo>
                      <a:pt x="2579" y="1423"/>
                      <a:pt x="2595" y="1402"/>
                      <a:pt x="2618" y="1406"/>
                    </a:cubicBezTo>
                    <a:cubicBezTo>
                      <a:pt x="2641" y="1410"/>
                      <a:pt x="2662" y="1439"/>
                      <a:pt x="2662" y="1439"/>
                    </a:cubicBezTo>
                    <a:cubicBezTo>
                      <a:pt x="2662" y="1439"/>
                      <a:pt x="2697" y="1444"/>
                      <a:pt x="2698" y="1448"/>
                    </a:cubicBezTo>
                    <a:cubicBezTo>
                      <a:pt x="2699" y="1452"/>
                      <a:pt x="2715" y="1480"/>
                      <a:pt x="2715" y="1480"/>
                    </a:cubicBezTo>
                    <a:cubicBezTo>
                      <a:pt x="2762" y="1484"/>
                      <a:pt x="2762" y="1484"/>
                      <a:pt x="2762" y="1484"/>
                    </a:cubicBezTo>
                    <a:cubicBezTo>
                      <a:pt x="2773" y="1462"/>
                      <a:pt x="2773" y="1462"/>
                      <a:pt x="2773" y="1462"/>
                    </a:cubicBezTo>
                    <a:cubicBezTo>
                      <a:pt x="2786" y="1478"/>
                      <a:pt x="2786" y="1478"/>
                      <a:pt x="2786" y="1478"/>
                    </a:cubicBezTo>
                    <a:cubicBezTo>
                      <a:pt x="2810" y="1504"/>
                      <a:pt x="2810" y="1504"/>
                      <a:pt x="2810" y="1504"/>
                    </a:cubicBezTo>
                    <a:cubicBezTo>
                      <a:pt x="2815" y="1505"/>
                      <a:pt x="2819" y="1506"/>
                      <a:pt x="2819" y="1506"/>
                    </a:cubicBezTo>
                    <a:cubicBezTo>
                      <a:pt x="2819" y="1506"/>
                      <a:pt x="2832" y="1499"/>
                      <a:pt x="2840" y="1503"/>
                    </a:cubicBezTo>
                    <a:cubicBezTo>
                      <a:pt x="2847" y="1496"/>
                      <a:pt x="2847" y="1496"/>
                      <a:pt x="2847" y="1496"/>
                    </a:cubicBezTo>
                    <a:cubicBezTo>
                      <a:pt x="2846" y="1484"/>
                      <a:pt x="2846" y="1484"/>
                      <a:pt x="2846" y="1484"/>
                    </a:cubicBezTo>
                    <a:cubicBezTo>
                      <a:pt x="2887" y="1484"/>
                      <a:pt x="2887" y="1484"/>
                      <a:pt x="2887" y="1484"/>
                    </a:cubicBezTo>
                    <a:cubicBezTo>
                      <a:pt x="2885" y="1475"/>
                      <a:pt x="2885" y="1475"/>
                      <a:pt x="2885" y="1475"/>
                    </a:cubicBezTo>
                    <a:cubicBezTo>
                      <a:pt x="2901" y="1475"/>
                      <a:pt x="2901" y="1475"/>
                      <a:pt x="2901" y="1475"/>
                    </a:cubicBezTo>
                    <a:cubicBezTo>
                      <a:pt x="2901" y="1475"/>
                      <a:pt x="2892" y="1473"/>
                      <a:pt x="2901" y="1463"/>
                    </a:cubicBezTo>
                    <a:cubicBezTo>
                      <a:pt x="2910" y="1453"/>
                      <a:pt x="2921" y="1445"/>
                      <a:pt x="2921" y="1445"/>
                    </a:cubicBezTo>
                    <a:cubicBezTo>
                      <a:pt x="2930" y="1446"/>
                      <a:pt x="2930" y="1446"/>
                      <a:pt x="2930" y="1446"/>
                    </a:cubicBezTo>
                    <a:cubicBezTo>
                      <a:pt x="2941" y="1433"/>
                      <a:pt x="2941" y="1433"/>
                      <a:pt x="2941" y="1433"/>
                    </a:cubicBezTo>
                    <a:cubicBezTo>
                      <a:pt x="2957" y="1433"/>
                      <a:pt x="2957" y="1433"/>
                      <a:pt x="2957" y="1433"/>
                    </a:cubicBezTo>
                    <a:cubicBezTo>
                      <a:pt x="2957" y="1433"/>
                      <a:pt x="2958" y="1416"/>
                      <a:pt x="2965" y="1416"/>
                    </a:cubicBezTo>
                    <a:cubicBezTo>
                      <a:pt x="2972" y="1416"/>
                      <a:pt x="2981" y="1422"/>
                      <a:pt x="2981" y="1422"/>
                    </a:cubicBezTo>
                    <a:cubicBezTo>
                      <a:pt x="2993" y="1415"/>
                      <a:pt x="2993" y="1415"/>
                      <a:pt x="2993" y="1415"/>
                    </a:cubicBezTo>
                    <a:cubicBezTo>
                      <a:pt x="2993" y="1415"/>
                      <a:pt x="2993" y="1420"/>
                      <a:pt x="2996" y="1420"/>
                    </a:cubicBezTo>
                    <a:cubicBezTo>
                      <a:pt x="2999" y="1420"/>
                      <a:pt x="3015" y="1420"/>
                      <a:pt x="3015" y="1420"/>
                    </a:cubicBezTo>
                    <a:cubicBezTo>
                      <a:pt x="3020" y="1431"/>
                      <a:pt x="3020" y="1431"/>
                      <a:pt x="3020" y="1431"/>
                    </a:cubicBezTo>
                    <a:cubicBezTo>
                      <a:pt x="3020" y="1431"/>
                      <a:pt x="3064" y="1427"/>
                      <a:pt x="3071" y="1427"/>
                    </a:cubicBezTo>
                    <a:cubicBezTo>
                      <a:pt x="3078" y="1427"/>
                      <a:pt x="3076" y="1440"/>
                      <a:pt x="3085" y="1447"/>
                    </a:cubicBezTo>
                    <a:cubicBezTo>
                      <a:pt x="3094" y="1454"/>
                      <a:pt x="3116" y="1452"/>
                      <a:pt x="3116" y="1452"/>
                    </a:cubicBezTo>
                    <a:cubicBezTo>
                      <a:pt x="3118" y="1461"/>
                      <a:pt x="3118" y="1461"/>
                      <a:pt x="3118" y="1461"/>
                    </a:cubicBezTo>
                    <a:cubicBezTo>
                      <a:pt x="3137" y="1458"/>
                      <a:pt x="3137" y="1458"/>
                      <a:pt x="3137" y="1458"/>
                    </a:cubicBezTo>
                    <a:cubicBezTo>
                      <a:pt x="3139" y="1463"/>
                      <a:pt x="3139" y="1463"/>
                      <a:pt x="3139" y="1463"/>
                    </a:cubicBezTo>
                    <a:cubicBezTo>
                      <a:pt x="3139" y="1463"/>
                      <a:pt x="3141" y="1457"/>
                      <a:pt x="3152" y="1456"/>
                    </a:cubicBezTo>
                    <a:cubicBezTo>
                      <a:pt x="3163" y="1455"/>
                      <a:pt x="3172" y="1456"/>
                      <a:pt x="3172" y="1456"/>
                    </a:cubicBezTo>
                    <a:cubicBezTo>
                      <a:pt x="3173" y="1464"/>
                      <a:pt x="3173" y="1464"/>
                      <a:pt x="3173" y="1464"/>
                    </a:cubicBezTo>
                    <a:cubicBezTo>
                      <a:pt x="3203" y="1462"/>
                      <a:pt x="3203" y="1462"/>
                      <a:pt x="3203" y="1462"/>
                    </a:cubicBezTo>
                    <a:cubicBezTo>
                      <a:pt x="3203" y="1462"/>
                      <a:pt x="3197" y="1478"/>
                      <a:pt x="3214" y="1470"/>
                    </a:cubicBezTo>
                    <a:cubicBezTo>
                      <a:pt x="3231" y="1462"/>
                      <a:pt x="3229" y="1455"/>
                      <a:pt x="3229" y="1455"/>
                    </a:cubicBezTo>
                    <a:cubicBezTo>
                      <a:pt x="3229" y="1455"/>
                      <a:pt x="3241" y="1465"/>
                      <a:pt x="3241" y="1447"/>
                    </a:cubicBezTo>
                    <a:cubicBezTo>
                      <a:pt x="3241" y="1429"/>
                      <a:pt x="3226" y="1429"/>
                      <a:pt x="3226" y="1429"/>
                    </a:cubicBezTo>
                    <a:cubicBezTo>
                      <a:pt x="3210" y="1405"/>
                      <a:pt x="3210" y="1405"/>
                      <a:pt x="3210" y="1405"/>
                    </a:cubicBezTo>
                    <a:cubicBezTo>
                      <a:pt x="3206" y="1391"/>
                      <a:pt x="3206" y="1391"/>
                      <a:pt x="3206" y="1391"/>
                    </a:cubicBezTo>
                    <a:cubicBezTo>
                      <a:pt x="3206" y="1391"/>
                      <a:pt x="3200" y="1388"/>
                      <a:pt x="3200" y="1382"/>
                    </a:cubicBezTo>
                    <a:cubicBezTo>
                      <a:pt x="3200" y="1376"/>
                      <a:pt x="3211" y="1378"/>
                      <a:pt x="3211" y="1378"/>
                    </a:cubicBezTo>
                    <a:cubicBezTo>
                      <a:pt x="3209" y="1367"/>
                      <a:pt x="3209" y="1367"/>
                      <a:pt x="3209" y="1367"/>
                    </a:cubicBezTo>
                    <a:cubicBezTo>
                      <a:pt x="3209" y="1367"/>
                      <a:pt x="3213" y="1369"/>
                      <a:pt x="3218" y="1363"/>
                    </a:cubicBezTo>
                    <a:cubicBezTo>
                      <a:pt x="3223" y="1357"/>
                      <a:pt x="3222" y="1345"/>
                      <a:pt x="3222" y="1345"/>
                    </a:cubicBezTo>
                    <a:cubicBezTo>
                      <a:pt x="3231" y="1347"/>
                      <a:pt x="3231" y="1347"/>
                      <a:pt x="3231" y="1347"/>
                    </a:cubicBezTo>
                    <a:cubicBezTo>
                      <a:pt x="3231" y="1347"/>
                      <a:pt x="3254" y="1364"/>
                      <a:pt x="3272" y="1366"/>
                    </a:cubicBezTo>
                    <a:cubicBezTo>
                      <a:pt x="3290" y="1368"/>
                      <a:pt x="3310" y="1367"/>
                      <a:pt x="3310" y="1367"/>
                    </a:cubicBezTo>
                    <a:cubicBezTo>
                      <a:pt x="3310" y="1367"/>
                      <a:pt x="3329" y="1381"/>
                      <a:pt x="3339" y="1383"/>
                    </a:cubicBezTo>
                    <a:cubicBezTo>
                      <a:pt x="3349" y="1385"/>
                      <a:pt x="3361" y="1372"/>
                      <a:pt x="3370" y="1383"/>
                    </a:cubicBezTo>
                    <a:cubicBezTo>
                      <a:pt x="3379" y="1394"/>
                      <a:pt x="3401" y="1428"/>
                      <a:pt x="3401" y="1428"/>
                    </a:cubicBezTo>
                    <a:cubicBezTo>
                      <a:pt x="3416" y="1425"/>
                      <a:pt x="3416" y="1425"/>
                      <a:pt x="3416" y="1425"/>
                    </a:cubicBezTo>
                    <a:cubicBezTo>
                      <a:pt x="3416" y="1425"/>
                      <a:pt x="3418" y="1441"/>
                      <a:pt x="3428" y="1441"/>
                    </a:cubicBezTo>
                    <a:cubicBezTo>
                      <a:pt x="3438" y="1441"/>
                      <a:pt x="3445" y="1440"/>
                      <a:pt x="3445" y="1440"/>
                    </a:cubicBezTo>
                    <a:cubicBezTo>
                      <a:pt x="3445" y="1440"/>
                      <a:pt x="3462" y="1450"/>
                      <a:pt x="3475" y="1449"/>
                    </a:cubicBezTo>
                    <a:cubicBezTo>
                      <a:pt x="3488" y="1448"/>
                      <a:pt x="3506" y="1430"/>
                      <a:pt x="3535" y="1432"/>
                    </a:cubicBezTo>
                    <a:cubicBezTo>
                      <a:pt x="3564" y="1434"/>
                      <a:pt x="3566" y="1442"/>
                      <a:pt x="3566" y="1442"/>
                    </a:cubicBezTo>
                    <a:cubicBezTo>
                      <a:pt x="3593" y="1439"/>
                      <a:pt x="3593" y="1439"/>
                      <a:pt x="3593" y="1439"/>
                    </a:cubicBezTo>
                    <a:cubicBezTo>
                      <a:pt x="3593" y="1439"/>
                      <a:pt x="3604" y="1458"/>
                      <a:pt x="3616" y="1458"/>
                    </a:cubicBezTo>
                    <a:cubicBezTo>
                      <a:pt x="3628" y="1458"/>
                      <a:pt x="3647" y="1458"/>
                      <a:pt x="3650" y="1459"/>
                    </a:cubicBezTo>
                    <a:cubicBezTo>
                      <a:pt x="3653" y="1460"/>
                      <a:pt x="3661" y="1479"/>
                      <a:pt x="3664" y="1478"/>
                    </a:cubicBezTo>
                    <a:cubicBezTo>
                      <a:pt x="3667" y="1477"/>
                      <a:pt x="3678" y="1480"/>
                      <a:pt x="3678" y="1480"/>
                    </a:cubicBezTo>
                    <a:cubicBezTo>
                      <a:pt x="3678" y="1480"/>
                      <a:pt x="3673" y="1491"/>
                      <a:pt x="3693" y="1493"/>
                    </a:cubicBezTo>
                    <a:cubicBezTo>
                      <a:pt x="3713" y="1495"/>
                      <a:pt x="3723" y="1492"/>
                      <a:pt x="3723" y="1492"/>
                    </a:cubicBezTo>
                    <a:cubicBezTo>
                      <a:pt x="3723" y="1492"/>
                      <a:pt x="3730" y="1495"/>
                      <a:pt x="3733" y="1498"/>
                    </a:cubicBezTo>
                    <a:cubicBezTo>
                      <a:pt x="3736" y="1501"/>
                      <a:pt x="3760" y="1501"/>
                      <a:pt x="3760" y="1501"/>
                    </a:cubicBezTo>
                    <a:cubicBezTo>
                      <a:pt x="3760" y="1501"/>
                      <a:pt x="3772" y="1494"/>
                      <a:pt x="3776" y="1496"/>
                    </a:cubicBezTo>
                    <a:cubicBezTo>
                      <a:pt x="3780" y="1498"/>
                      <a:pt x="3788" y="1507"/>
                      <a:pt x="3793" y="1501"/>
                    </a:cubicBezTo>
                    <a:cubicBezTo>
                      <a:pt x="3798" y="1495"/>
                      <a:pt x="3796" y="1490"/>
                      <a:pt x="3805" y="1488"/>
                    </a:cubicBezTo>
                    <a:cubicBezTo>
                      <a:pt x="3814" y="1486"/>
                      <a:pt x="3831" y="1487"/>
                      <a:pt x="3831" y="1487"/>
                    </a:cubicBezTo>
                    <a:cubicBezTo>
                      <a:pt x="3841" y="1482"/>
                      <a:pt x="3841" y="1482"/>
                      <a:pt x="3841" y="1482"/>
                    </a:cubicBezTo>
                    <a:cubicBezTo>
                      <a:pt x="3841" y="1482"/>
                      <a:pt x="3853" y="1485"/>
                      <a:pt x="3863" y="1481"/>
                    </a:cubicBezTo>
                    <a:cubicBezTo>
                      <a:pt x="3873" y="1477"/>
                      <a:pt x="3870" y="1466"/>
                      <a:pt x="3870" y="1466"/>
                    </a:cubicBezTo>
                    <a:cubicBezTo>
                      <a:pt x="3893" y="1443"/>
                      <a:pt x="3893" y="1443"/>
                      <a:pt x="3893" y="1443"/>
                    </a:cubicBezTo>
                    <a:cubicBezTo>
                      <a:pt x="3893" y="1443"/>
                      <a:pt x="3920" y="1447"/>
                      <a:pt x="3929" y="1447"/>
                    </a:cubicBezTo>
                    <a:cubicBezTo>
                      <a:pt x="3938" y="1447"/>
                      <a:pt x="3948" y="1463"/>
                      <a:pt x="3962" y="1463"/>
                    </a:cubicBezTo>
                    <a:cubicBezTo>
                      <a:pt x="3976" y="1463"/>
                      <a:pt x="3982" y="1456"/>
                      <a:pt x="3982" y="1456"/>
                    </a:cubicBezTo>
                    <a:cubicBezTo>
                      <a:pt x="4000" y="1459"/>
                      <a:pt x="4000" y="1459"/>
                      <a:pt x="4000" y="1459"/>
                    </a:cubicBezTo>
                    <a:cubicBezTo>
                      <a:pt x="4011" y="1462"/>
                      <a:pt x="4011" y="1462"/>
                      <a:pt x="4011" y="1462"/>
                    </a:cubicBezTo>
                    <a:cubicBezTo>
                      <a:pt x="4034" y="1476"/>
                      <a:pt x="4034" y="1476"/>
                      <a:pt x="4034" y="1476"/>
                    </a:cubicBezTo>
                    <a:cubicBezTo>
                      <a:pt x="4058" y="1477"/>
                      <a:pt x="4058" y="1477"/>
                      <a:pt x="4058" y="1477"/>
                    </a:cubicBezTo>
                    <a:cubicBezTo>
                      <a:pt x="4058" y="1477"/>
                      <a:pt x="4061" y="1482"/>
                      <a:pt x="4071" y="1482"/>
                    </a:cubicBezTo>
                    <a:cubicBezTo>
                      <a:pt x="4081" y="1482"/>
                      <a:pt x="4085" y="1460"/>
                      <a:pt x="4085" y="1460"/>
                    </a:cubicBezTo>
                    <a:cubicBezTo>
                      <a:pt x="4085" y="1460"/>
                      <a:pt x="4096" y="1465"/>
                      <a:pt x="4109" y="1457"/>
                    </a:cubicBezTo>
                    <a:cubicBezTo>
                      <a:pt x="4122" y="1449"/>
                      <a:pt x="4098" y="1439"/>
                      <a:pt x="4098" y="1439"/>
                    </a:cubicBezTo>
                    <a:cubicBezTo>
                      <a:pt x="4097" y="1414"/>
                      <a:pt x="4097" y="1414"/>
                      <a:pt x="4097" y="1414"/>
                    </a:cubicBezTo>
                    <a:cubicBezTo>
                      <a:pt x="4097" y="1395"/>
                      <a:pt x="4097" y="1395"/>
                      <a:pt x="4097" y="1395"/>
                    </a:cubicBezTo>
                    <a:cubicBezTo>
                      <a:pt x="4097" y="1395"/>
                      <a:pt x="4092" y="1377"/>
                      <a:pt x="4094" y="1368"/>
                    </a:cubicBezTo>
                    <a:cubicBezTo>
                      <a:pt x="4096" y="1359"/>
                      <a:pt x="4108" y="1354"/>
                      <a:pt x="4109" y="1348"/>
                    </a:cubicBezTo>
                    <a:cubicBezTo>
                      <a:pt x="4110" y="1342"/>
                      <a:pt x="4083" y="1327"/>
                      <a:pt x="4083" y="1327"/>
                    </a:cubicBezTo>
                    <a:cubicBezTo>
                      <a:pt x="4083" y="1327"/>
                      <a:pt x="4071" y="1325"/>
                      <a:pt x="4056" y="1322"/>
                    </a:cubicBezTo>
                    <a:cubicBezTo>
                      <a:pt x="4041" y="1319"/>
                      <a:pt x="4063" y="1304"/>
                      <a:pt x="4063" y="1304"/>
                    </a:cubicBezTo>
                    <a:cubicBezTo>
                      <a:pt x="4083" y="1284"/>
                      <a:pt x="4083" y="1284"/>
                      <a:pt x="4083" y="1284"/>
                    </a:cubicBezTo>
                    <a:cubicBezTo>
                      <a:pt x="4107" y="1281"/>
                      <a:pt x="4107" y="1281"/>
                      <a:pt x="4107" y="1281"/>
                    </a:cubicBezTo>
                    <a:cubicBezTo>
                      <a:pt x="4111" y="1273"/>
                      <a:pt x="4111" y="1273"/>
                      <a:pt x="4111" y="1273"/>
                    </a:cubicBezTo>
                    <a:cubicBezTo>
                      <a:pt x="4139" y="1275"/>
                      <a:pt x="4139" y="1275"/>
                      <a:pt x="4139" y="1275"/>
                    </a:cubicBezTo>
                    <a:cubicBezTo>
                      <a:pt x="4174" y="1268"/>
                      <a:pt x="4174" y="1268"/>
                      <a:pt x="4174" y="1268"/>
                    </a:cubicBezTo>
                    <a:cubicBezTo>
                      <a:pt x="4199" y="1281"/>
                      <a:pt x="4199" y="1281"/>
                      <a:pt x="4199" y="1281"/>
                    </a:cubicBezTo>
                    <a:cubicBezTo>
                      <a:pt x="4225" y="1298"/>
                      <a:pt x="4225" y="1298"/>
                      <a:pt x="4225" y="1298"/>
                    </a:cubicBezTo>
                    <a:cubicBezTo>
                      <a:pt x="4240" y="1295"/>
                      <a:pt x="4240" y="1295"/>
                      <a:pt x="4240" y="1295"/>
                    </a:cubicBezTo>
                    <a:cubicBezTo>
                      <a:pt x="4240" y="1295"/>
                      <a:pt x="4259" y="1296"/>
                      <a:pt x="4266" y="1297"/>
                    </a:cubicBezTo>
                    <a:cubicBezTo>
                      <a:pt x="4273" y="1298"/>
                      <a:pt x="4294" y="1312"/>
                      <a:pt x="4294" y="1312"/>
                    </a:cubicBezTo>
                    <a:cubicBezTo>
                      <a:pt x="4296" y="1321"/>
                      <a:pt x="4296" y="1321"/>
                      <a:pt x="4296" y="1321"/>
                    </a:cubicBezTo>
                    <a:cubicBezTo>
                      <a:pt x="4296" y="1321"/>
                      <a:pt x="4314" y="1331"/>
                      <a:pt x="4319" y="1335"/>
                    </a:cubicBezTo>
                    <a:cubicBezTo>
                      <a:pt x="4324" y="1339"/>
                      <a:pt x="4339" y="1344"/>
                      <a:pt x="4339" y="1344"/>
                    </a:cubicBezTo>
                    <a:cubicBezTo>
                      <a:pt x="4342" y="1363"/>
                      <a:pt x="4342" y="1363"/>
                      <a:pt x="4342" y="1363"/>
                    </a:cubicBezTo>
                    <a:cubicBezTo>
                      <a:pt x="4374" y="1380"/>
                      <a:pt x="4374" y="1380"/>
                      <a:pt x="4374" y="1380"/>
                    </a:cubicBezTo>
                    <a:cubicBezTo>
                      <a:pt x="4385" y="1402"/>
                      <a:pt x="4385" y="1402"/>
                      <a:pt x="4385" y="1402"/>
                    </a:cubicBezTo>
                    <a:cubicBezTo>
                      <a:pt x="4385" y="1402"/>
                      <a:pt x="4406" y="1404"/>
                      <a:pt x="4416" y="1413"/>
                    </a:cubicBezTo>
                    <a:cubicBezTo>
                      <a:pt x="4426" y="1422"/>
                      <a:pt x="4444" y="1446"/>
                      <a:pt x="4444" y="1446"/>
                    </a:cubicBezTo>
                    <a:cubicBezTo>
                      <a:pt x="4451" y="1446"/>
                      <a:pt x="4451" y="1446"/>
                      <a:pt x="4451" y="1446"/>
                    </a:cubicBezTo>
                    <a:cubicBezTo>
                      <a:pt x="4455" y="1462"/>
                      <a:pt x="4455" y="1462"/>
                      <a:pt x="4455" y="1462"/>
                    </a:cubicBezTo>
                    <a:cubicBezTo>
                      <a:pt x="4455" y="1462"/>
                      <a:pt x="4474" y="1472"/>
                      <a:pt x="4482" y="1477"/>
                    </a:cubicBezTo>
                    <a:cubicBezTo>
                      <a:pt x="4490" y="1482"/>
                      <a:pt x="4507" y="1481"/>
                      <a:pt x="4517" y="1479"/>
                    </a:cubicBezTo>
                    <a:cubicBezTo>
                      <a:pt x="4527" y="1477"/>
                      <a:pt x="4543" y="1493"/>
                      <a:pt x="4543" y="1493"/>
                    </a:cubicBezTo>
                    <a:cubicBezTo>
                      <a:pt x="4543" y="1493"/>
                      <a:pt x="4551" y="1486"/>
                      <a:pt x="4555" y="1486"/>
                    </a:cubicBezTo>
                    <a:cubicBezTo>
                      <a:pt x="4559" y="1486"/>
                      <a:pt x="4597" y="1514"/>
                      <a:pt x="4597" y="1514"/>
                    </a:cubicBezTo>
                    <a:cubicBezTo>
                      <a:pt x="4621" y="1514"/>
                      <a:pt x="4621" y="1514"/>
                      <a:pt x="4621" y="1514"/>
                    </a:cubicBezTo>
                    <a:cubicBezTo>
                      <a:pt x="4630" y="1533"/>
                      <a:pt x="4630" y="1533"/>
                      <a:pt x="4630" y="1533"/>
                    </a:cubicBezTo>
                    <a:cubicBezTo>
                      <a:pt x="4630" y="1533"/>
                      <a:pt x="4646" y="1534"/>
                      <a:pt x="4649" y="1541"/>
                    </a:cubicBezTo>
                    <a:cubicBezTo>
                      <a:pt x="4652" y="1548"/>
                      <a:pt x="4653" y="1556"/>
                      <a:pt x="4653" y="1556"/>
                    </a:cubicBezTo>
                    <a:cubicBezTo>
                      <a:pt x="4678" y="1576"/>
                      <a:pt x="4678" y="1576"/>
                      <a:pt x="4678" y="1576"/>
                    </a:cubicBezTo>
                    <a:cubicBezTo>
                      <a:pt x="4695" y="1572"/>
                      <a:pt x="4695" y="1572"/>
                      <a:pt x="4695" y="1572"/>
                    </a:cubicBezTo>
                    <a:cubicBezTo>
                      <a:pt x="4703" y="1582"/>
                      <a:pt x="4703" y="1582"/>
                      <a:pt x="4703" y="1582"/>
                    </a:cubicBezTo>
                    <a:cubicBezTo>
                      <a:pt x="4716" y="1581"/>
                      <a:pt x="4716" y="1581"/>
                      <a:pt x="4716" y="1581"/>
                    </a:cubicBezTo>
                    <a:cubicBezTo>
                      <a:pt x="4716" y="1574"/>
                      <a:pt x="4716" y="1574"/>
                      <a:pt x="4716" y="1574"/>
                    </a:cubicBezTo>
                    <a:cubicBezTo>
                      <a:pt x="4735" y="1576"/>
                      <a:pt x="4735" y="1576"/>
                      <a:pt x="4735" y="1576"/>
                    </a:cubicBezTo>
                    <a:cubicBezTo>
                      <a:pt x="4735" y="1576"/>
                      <a:pt x="4736" y="1565"/>
                      <a:pt x="4739" y="1560"/>
                    </a:cubicBezTo>
                    <a:cubicBezTo>
                      <a:pt x="4742" y="1555"/>
                      <a:pt x="4770" y="1556"/>
                      <a:pt x="4770" y="1556"/>
                    </a:cubicBezTo>
                    <a:cubicBezTo>
                      <a:pt x="4775" y="1542"/>
                      <a:pt x="4775" y="1542"/>
                      <a:pt x="4775" y="1542"/>
                    </a:cubicBezTo>
                    <a:cubicBezTo>
                      <a:pt x="4775" y="1542"/>
                      <a:pt x="4800" y="1536"/>
                      <a:pt x="4810" y="1544"/>
                    </a:cubicBezTo>
                    <a:cubicBezTo>
                      <a:pt x="4820" y="1552"/>
                      <a:pt x="4814" y="1565"/>
                      <a:pt x="4814" y="1565"/>
                    </a:cubicBezTo>
                    <a:cubicBezTo>
                      <a:pt x="4832" y="1573"/>
                      <a:pt x="4832" y="1573"/>
                      <a:pt x="4832" y="1573"/>
                    </a:cubicBezTo>
                    <a:cubicBezTo>
                      <a:pt x="4832" y="1593"/>
                      <a:pt x="4832" y="1593"/>
                      <a:pt x="4832" y="1593"/>
                    </a:cubicBezTo>
                    <a:cubicBezTo>
                      <a:pt x="4820" y="1598"/>
                      <a:pt x="4820" y="1598"/>
                      <a:pt x="4820" y="1598"/>
                    </a:cubicBezTo>
                    <a:cubicBezTo>
                      <a:pt x="4828" y="1608"/>
                      <a:pt x="4828" y="1608"/>
                      <a:pt x="4828" y="1608"/>
                    </a:cubicBezTo>
                    <a:cubicBezTo>
                      <a:pt x="4828" y="1620"/>
                      <a:pt x="4828" y="1620"/>
                      <a:pt x="4828" y="1620"/>
                    </a:cubicBezTo>
                    <a:cubicBezTo>
                      <a:pt x="4835" y="1630"/>
                      <a:pt x="4835" y="1630"/>
                      <a:pt x="4835" y="1630"/>
                    </a:cubicBezTo>
                    <a:cubicBezTo>
                      <a:pt x="4835" y="1643"/>
                      <a:pt x="4835" y="1643"/>
                      <a:pt x="4835" y="1643"/>
                    </a:cubicBezTo>
                    <a:cubicBezTo>
                      <a:pt x="4846" y="1650"/>
                      <a:pt x="4846" y="1650"/>
                      <a:pt x="4846" y="1650"/>
                    </a:cubicBezTo>
                    <a:cubicBezTo>
                      <a:pt x="4843" y="1667"/>
                      <a:pt x="4843" y="1667"/>
                      <a:pt x="4843" y="1667"/>
                    </a:cubicBezTo>
                    <a:cubicBezTo>
                      <a:pt x="4846" y="1684"/>
                      <a:pt x="4846" y="1684"/>
                      <a:pt x="4846" y="1684"/>
                    </a:cubicBezTo>
                    <a:cubicBezTo>
                      <a:pt x="4846" y="1684"/>
                      <a:pt x="4834" y="1688"/>
                      <a:pt x="4839" y="1700"/>
                    </a:cubicBezTo>
                    <a:cubicBezTo>
                      <a:pt x="4844" y="1712"/>
                      <a:pt x="4846" y="1713"/>
                      <a:pt x="4839" y="1719"/>
                    </a:cubicBezTo>
                    <a:cubicBezTo>
                      <a:pt x="4832" y="1725"/>
                      <a:pt x="4796" y="1702"/>
                      <a:pt x="4785" y="1707"/>
                    </a:cubicBezTo>
                    <a:cubicBezTo>
                      <a:pt x="4774" y="1712"/>
                      <a:pt x="4786" y="1718"/>
                      <a:pt x="4784" y="1723"/>
                    </a:cubicBezTo>
                    <a:cubicBezTo>
                      <a:pt x="4782" y="1728"/>
                      <a:pt x="4769" y="1719"/>
                      <a:pt x="4766" y="1729"/>
                    </a:cubicBezTo>
                    <a:cubicBezTo>
                      <a:pt x="4763" y="1739"/>
                      <a:pt x="4778" y="1740"/>
                      <a:pt x="4792" y="1753"/>
                    </a:cubicBezTo>
                    <a:cubicBezTo>
                      <a:pt x="4806" y="1766"/>
                      <a:pt x="4810" y="1785"/>
                      <a:pt x="4812" y="1791"/>
                    </a:cubicBezTo>
                    <a:cubicBezTo>
                      <a:pt x="4814" y="1797"/>
                      <a:pt x="4825" y="1808"/>
                      <a:pt x="4825" y="1808"/>
                    </a:cubicBezTo>
                    <a:cubicBezTo>
                      <a:pt x="4826" y="1831"/>
                      <a:pt x="4826" y="1831"/>
                      <a:pt x="4826" y="1831"/>
                    </a:cubicBezTo>
                    <a:cubicBezTo>
                      <a:pt x="4809" y="1827"/>
                      <a:pt x="4809" y="1827"/>
                      <a:pt x="4809" y="1827"/>
                    </a:cubicBezTo>
                    <a:cubicBezTo>
                      <a:pt x="4802" y="1845"/>
                      <a:pt x="4802" y="1845"/>
                      <a:pt x="4802" y="1845"/>
                    </a:cubicBezTo>
                    <a:cubicBezTo>
                      <a:pt x="4821" y="1851"/>
                      <a:pt x="4821" y="1851"/>
                      <a:pt x="4821" y="1851"/>
                    </a:cubicBezTo>
                    <a:cubicBezTo>
                      <a:pt x="4844" y="1852"/>
                      <a:pt x="4844" y="1852"/>
                      <a:pt x="4844" y="1852"/>
                    </a:cubicBezTo>
                    <a:cubicBezTo>
                      <a:pt x="4844" y="1852"/>
                      <a:pt x="4838" y="1811"/>
                      <a:pt x="4847" y="1807"/>
                    </a:cubicBezTo>
                    <a:cubicBezTo>
                      <a:pt x="4856" y="1803"/>
                      <a:pt x="4863" y="1816"/>
                      <a:pt x="4863" y="1816"/>
                    </a:cubicBezTo>
                    <a:cubicBezTo>
                      <a:pt x="4872" y="1808"/>
                      <a:pt x="4872" y="1808"/>
                      <a:pt x="4872" y="1808"/>
                    </a:cubicBezTo>
                    <a:cubicBezTo>
                      <a:pt x="4872" y="1808"/>
                      <a:pt x="4888" y="1840"/>
                      <a:pt x="4896" y="1838"/>
                    </a:cubicBezTo>
                    <a:cubicBezTo>
                      <a:pt x="4904" y="1836"/>
                      <a:pt x="4923" y="1830"/>
                      <a:pt x="4923" y="1830"/>
                    </a:cubicBezTo>
                    <a:cubicBezTo>
                      <a:pt x="4923" y="1842"/>
                      <a:pt x="4923" y="1842"/>
                      <a:pt x="4923" y="1842"/>
                    </a:cubicBezTo>
                    <a:cubicBezTo>
                      <a:pt x="4923" y="1842"/>
                      <a:pt x="4978" y="1822"/>
                      <a:pt x="4980" y="1802"/>
                    </a:cubicBezTo>
                    <a:cubicBezTo>
                      <a:pt x="4982" y="1782"/>
                      <a:pt x="4985" y="1754"/>
                      <a:pt x="4985" y="1754"/>
                    </a:cubicBezTo>
                    <a:cubicBezTo>
                      <a:pt x="4999" y="1747"/>
                      <a:pt x="4999" y="1747"/>
                      <a:pt x="4999" y="1747"/>
                    </a:cubicBezTo>
                    <a:cubicBezTo>
                      <a:pt x="4999" y="1747"/>
                      <a:pt x="4997" y="1704"/>
                      <a:pt x="5006" y="1697"/>
                    </a:cubicBezTo>
                    <a:cubicBezTo>
                      <a:pt x="5015" y="1690"/>
                      <a:pt x="5017" y="1666"/>
                      <a:pt x="5019" y="1650"/>
                    </a:cubicBezTo>
                    <a:cubicBezTo>
                      <a:pt x="5021" y="1634"/>
                      <a:pt x="5010" y="1607"/>
                      <a:pt x="5010" y="1607"/>
                    </a:cubicBezTo>
                    <a:cubicBezTo>
                      <a:pt x="5010" y="1607"/>
                      <a:pt x="5024" y="1585"/>
                      <a:pt x="5024" y="1580"/>
                    </a:cubicBezTo>
                    <a:cubicBezTo>
                      <a:pt x="5024" y="1575"/>
                      <a:pt x="5016" y="1565"/>
                      <a:pt x="5016" y="1565"/>
                    </a:cubicBezTo>
                    <a:cubicBezTo>
                      <a:pt x="5016" y="1565"/>
                      <a:pt x="5033" y="1541"/>
                      <a:pt x="5029" y="1532"/>
                    </a:cubicBezTo>
                    <a:cubicBezTo>
                      <a:pt x="5025" y="1523"/>
                      <a:pt x="5013" y="1496"/>
                      <a:pt x="5013" y="1496"/>
                    </a:cubicBezTo>
                    <a:cubicBezTo>
                      <a:pt x="5013" y="1496"/>
                      <a:pt x="5005" y="1468"/>
                      <a:pt x="4998" y="1465"/>
                    </a:cubicBezTo>
                    <a:cubicBezTo>
                      <a:pt x="4991" y="1462"/>
                      <a:pt x="4986" y="1458"/>
                      <a:pt x="4986" y="1458"/>
                    </a:cubicBezTo>
                    <a:cubicBezTo>
                      <a:pt x="4990" y="1451"/>
                      <a:pt x="4990" y="1451"/>
                      <a:pt x="4990" y="1451"/>
                    </a:cubicBezTo>
                    <a:cubicBezTo>
                      <a:pt x="4990" y="1451"/>
                      <a:pt x="4971" y="1443"/>
                      <a:pt x="4965" y="1428"/>
                    </a:cubicBezTo>
                    <a:cubicBezTo>
                      <a:pt x="4959" y="1413"/>
                      <a:pt x="4957" y="1401"/>
                      <a:pt x="4957" y="1401"/>
                    </a:cubicBezTo>
                    <a:cubicBezTo>
                      <a:pt x="4948" y="1395"/>
                      <a:pt x="4948" y="1395"/>
                      <a:pt x="4948" y="1395"/>
                    </a:cubicBezTo>
                    <a:cubicBezTo>
                      <a:pt x="4948" y="1395"/>
                      <a:pt x="4955" y="1365"/>
                      <a:pt x="4948" y="1356"/>
                    </a:cubicBezTo>
                    <a:cubicBezTo>
                      <a:pt x="4941" y="1347"/>
                      <a:pt x="4936" y="1340"/>
                      <a:pt x="4936" y="1340"/>
                    </a:cubicBezTo>
                    <a:cubicBezTo>
                      <a:pt x="4924" y="1336"/>
                      <a:pt x="4924" y="1336"/>
                      <a:pt x="4924" y="1336"/>
                    </a:cubicBezTo>
                    <a:cubicBezTo>
                      <a:pt x="4924" y="1336"/>
                      <a:pt x="4920" y="1322"/>
                      <a:pt x="4913" y="1317"/>
                    </a:cubicBezTo>
                    <a:cubicBezTo>
                      <a:pt x="4906" y="1312"/>
                      <a:pt x="4889" y="1304"/>
                      <a:pt x="4889" y="1304"/>
                    </a:cubicBezTo>
                    <a:cubicBezTo>
                      <a:pt x="4875" y="1300"/>
                      <a:pt x="4875" y="1300"/>
                      <a:pt x="4875" y="1300"/>
                    </a:cubicBezTo>
                    <a:cubicBezTo>
                      <a:pt x="4872" y="1291"/>
                      <a:pt x="4872" y="1291"/>
                      <a:pt x="4872" y="1291"/>
                    </a:cubicBezTo>
                    <a:cubicBezTo>
                      <a:pt x="4872" y="1291"/>
                      <a:pt x="4900" y="1304"/>
                      <a:pt x="4903" y="1298"/>
                    </a:cubicBezTo>
                    <a:cubicBezTo>
                      <a:pt x="4906" y="1292"/>
                      <a:pt x="4885" y="1286"/>
                      <a:pt x="4885" y="1286"/>
                    </a:cubicBezTo>
                    <a:cubicBezTo>
                      <a:pt x="4830" y="1260"/>
                      <a:pt x="4830" y="1260"/>
                      <a:pt x="4830" y="1260"/>
                    </a:cubicBezTo>
                    <a:cubicBezTo>
                      <a:pt x="4830" y="1260"/>
                      <a:pt x="4802" y="1243"/>
                      <a:pt x="4794" y="1238"/>
                    </a:cubicBezTo>
                    <a:cubicBezTo>
                      <a:pt x="4786" y="1233"/>
                      <a:pt x="4772" y="1243"/>
                      <a:pt x="4772" y="1243"/>
                    </a:cubicBezTo>
                    <a:cubicBezTo>
                      <a:pt x="4746" y="1236"/>
                      <a:pt x="4746" y="1236"/>
                      <a:pt x="4746" y="1236"/>
                    </a:cubicBezTo>
                    <a:cubicBezTo>
                      <a:pt x="4771" y="1264"/>
                      <a:pt x="4771" y="1264"/>
                      <a:pt x="4771" y="1264"/>
                    </a:cubicBezTo>
                    <a:cubicBezTo>
                      <a:pt x="4767" y="1281"/>
                      <a:pt x="4767" y="1281"/>
                      <a:pt x="4767" y="1281"/>
                    </a:cubicBezTo>
                    <a:cubicBezTo>
                      <a:pt x="4759" y="1279"/>
                      <a:pt x="4759" y="1279"/>
                      <a:pt x="4759" y="1279"/>
                    </a:cubicBezTo>
                    <a:cubicBezTo>
                      <a:pt x="4758" y="1259"/>
                      <a:pt x="4758" y="1259"/>
                      <a:pt x="4758" y="1259"/>
                    </a:cubicBezTo>
                    <a:cubicBezTo>
                      <a:pt x="4748" y="1252"/>
                      <a:pt x="4748" y="1252"/>
                      <a:pt x="4748" y="1252"/>
                    </a:cubicBezTo>
                    <a:cubicBezTo>
                      <a:pt x="4746" y="1271"/>
                      <a:pt x="4746" y="1271"/>
                      <a:pt x="4746" y="1271"/>
                    </a:cubicBezTo>
                    <a:cubicBezTo>
                      <a:pt x="4717" y="1273"/>
                      <a:pt x="4717" y="1273"/>
                      <a:pt x="4717" y="1273"/>
                    </a:cubicBezTo>
                    <a:cubicBezTo>
                      <a:pt x="4717" y="1273"/>
                      <a:pt x="4724" y="1263"/>
                      <a:pt x="4719" y="1257"/>
                    </a:cubicBezTo>
                    <a:cubicBezTo>
                      <a:pt x="4714" y="1251"/>
                      <a:pt x="4701" y="1253"/>
                      <a:pt x="4701" y="1253"/>
                    </a:cubicBezTo>
                    <a:cubicBezTo>
                      <a:pt x="4696" y="1260"/>
                      <a:pt x="4696" y="1260"/>
                      <a:pt x="4696" y="1260"/>
                    </a:cubicBezTo>
                    <a:cubicBezTo>
                      <a:pt x="4681" y="1261"/>
                      <a:pt x="4681" y="1261"/>
                      <a:pt x="4681" y="1261"/>
                    </a:cubicBezTo>
                    <a:cubicBezTo>
                      <a:pt x="4672" y="1236"/>
                      <a:pt x="4672" y="1236"/>
                      <a:pt x="4672" y="1236"/>
                    </a:cubicBezTo>
                    <a:cubicBezTo>
                      <a:pt x="4668" y="1235"/>
                      <a:pt x="4668" y="1235"/>
                      <a:pt x="4668" y="1235"/>
                    </a:cubicBezTo>
                    <a:cubicBezTo>
                      <a:pt x="4660" y="1222"/>
                      <a:pt x="4660" y="1222"/>
                      <a:pt x="4660" y="1222"/>
                    </a:cubicBezTo>
                    <a:cubicBezTo>
                      <a:pt x="4612" y="1224"/>
                      <a:pt x="4612" y="1224"/>
                      <a:pt x="4612" y="1224"/>
                    </a:cubicBezTo>
                    <a:cubicBezTo>
                      <a:pt x="4606" y="1218"/>
                      <a:pt x="4606" y="1218"/>
                      <a:pt x="4606" y="1218"/>
                    </a:cubicBezTo>
                    <a:cubicBezTo>
                      <a:pt x="4606" y="1218"/>
                      <a:pt x="4580" y="1222"/>
                      <a:pt x="4580" y="1205"/>
                    </a:cubicBezTo>
                    <a:cubicBezTo>
                      <a:pt x="4580" y="1188"/>
                      <a:pt x="4602" y="1186"/>
                      <a:pt x="4602" y="1186"/>
                    </a:cubicBezTo>
                    <a:cubicBezTo>
                      <a:pt x="4602" y="1170"/>
                      <a:pt x="4602" y="1170"/>
                      <a:pt x="4602" y="1170"/>
                    </a:cubicBezTo>
                    <a:cubicBezTo>
                      <a:pt x="4602" y="1170"/>
                      <a:pt x="4621" y="1169"/>
                      <a:pt x="4622" y="1158"/>
                    </a:cubicBezTo>
                    <a:cubicBezTo>
                      <a:pt x="4623" y="1147"/>
                      <a:pt x="4633" y="1132"/>
                      <a:pt x="4633" y="1132"/>
                    </a:cubicBezTo>
                    <a:cubicBezTo>
                      <a:pt x="4623" y="1123"/>
                      <a:pt x="4623" y="1123"/>
                      <a:pt x="4623" y="1123"/>
                    </a:cubicBezTo>
                    <a:cubicBezTo>
                      <a:pt x="4630" y="1110"/>
                      <a:pt x="4630" y="1110"/>
                      <a:pt x="4630" y="1110"/>
                    </a:cubicBezTo>
                    <a:cubicBezTo>
                      <a:pt x="4623" y="1100"/>
                      <a:pt x="4623" y="1100"/>
                      <a:pt x="4623" y="1100"/>
                    </a:cubicBezTo>
                    <a:cubicBezTo>
                      <a:pt x="4637" y="1089"/>
                      <a:pt x="4637" y="1089"/>
                      <a:pt x="4637" y="1089"/>
                    </a:cubicBezTo>
                    <a:cubicBezTo>
                      <a:pt x="4651" y="1086"/>
                      <a:pt x="4651" y="1086"/>
                      <a:pt x="4651" y="1086"/>
                    </a:cubicBezTo>
                    <a:cubicBezTo>
                      <a:pt x="4645" y="1064"/>
                      <a:pt x="4645" y="1064"/>
                      <a:pt x="4645" y="1064"/>
                    </a:cubicBezTo>
                    <a:cubicBezTo>
                      <a:pt x="4660" y="1059"/>
                      <a:pt x="4660" y="1059"/>
                      <a:pt x="4660" y="1059"/>
                    </a:cubicBezTo>
                    <a:cubicBezTo>
                      <a:pt x="4642" y="1036"/>
                      <a:pt x="4642" y="1036"/>
                      <a:pt x="4642" y="1036"/>
                    </a:cubicBezTo>
                    <a:cubicBezTo>
                      <a:pt x="4664" y="1027"/>
                      <a:pt x="4664" y="1027"/>
                      <a:pt x="4664" y="1027"/>
                    </a:cubicBezTo>
                    <a:cubicBezTo>
                      <a:pt x="4664" y="1027"/>
                      <a:pt x="4657" y="997"/>
                      <a:pt x="4673" y="987"/>
                    </a:cubicBezTo>
                    <a:cubicBezTo>
                      <a:pt x="4689" y="977"/>
                      <a:pt x="4695" y="976"/>
                      <a:pt x="4695" y="976"/>
                    </a:cubicBezTo>
                    <a:cubicBezTo>
                      <a:pt x="4695" y="976"/>
                      <a:pt x="4720" y="980"/>
                      <a:pt x="4732" y="979"/>
                    </a:cubicBezTo>
                    <a:cubicBezTo>
                      <a:pt x="4744" y="978"/>
                      <a:pt x="4796" y="982"/>
                      <a:pt x="4796" y="982"/>
                    </a:cubicBezTo>
                    <a:cubicBezTo>
                      <a:pt x="4807" y="993"/>
                      <a:pt x="4807" y="993"/>
                      <a:pt x="4807" y="993"/>
                    </a:cubicBezTo>
                    <a:cubicBezTo>
                      <a:pt x="4820" y="988"/>
                      <a:pt x="4820" y="988"/>
                      <a:pt x="4820" y="988"/>
                    </a:cubicBezTo>
                    <a:cubicBezTo>
                      <a:pt x="4815" y="976"/>
                      <a:pt x="4815" y="976"/>
                      <a:pt x="4815" y="976"/>
                    </a:cubicBezTo>
                    <a:cubicBezTo>
                      <a:pt x="4865" y="989"/>
                      <a:pt x="4865" y="989"/>
                      <a:pt x="4865" y="989"/>
                    </a:cubicBezTo>
                    <a:cubicBezTo>
                      <a:pt x="4885" y="977"/>
                      <a:pt x="4885" y="977"/>
                      <a:pt x="4885" y="977"/>
                    </a:cubicBezTo>
                    <a:cubicBezTo>
                      <a:pt x="4904" y="992"/>
                      <a:pt x="4904" y="992"/>
                      <a:pt x="4904" y="992"/>
                    </a:cubicBezTo>
                    <a:cubicBezTo>
                      <a:pt x="4909" y="968"/>
                      <a:pt x="4909" y="968"/>
                      <a:pt x="4909" y="968"/>
                    </a:cubicBezTo>
                    <a:cubicBezTo>
                      <a:pt x="4909" y="968"/>
                      <a:pt x="4932" y="966"/>
                      <a:pt x="4948" y="967"/>
                    </a:cubicBezTo>
                    <a:cubicBezTo>
                      <a:pt x="4964" y="968"/>
                      <a:pt x="4970" y="982"/>
                      <a:pt x="4976" y="980"/>
                    </a:cubicBezTo>
                    <a:cubicBezTo>
                      <a:pt x="4982" y="978"/>
                      <a:pt x="5000" y="967"/>
                      <a:pt x="5000" y="967"/>
                    </a:cubicBezTo>
                    <a:cubicBezTo>
                      <a:pt x="5016" y="981"/>
                      <a:pt x="5016" y="981"/>
                      <a:pt x="5016" y="981"/>
                    </a:cubicBezTo>
                    <a:cubicBezTo>
                      <a:pt x="5044" y="986"/>
                      <a:pt x="5044" y="986"/>
                      <a:pt x="5044" y="986"/>
                    </a:cubicBezTo>
                    <a:cubicBezTo>
                      <a:pt x="5008" y="993"/>
                      <a:pt x="5008" y="993"/>
                      <a:pt x="5008" y="993"/>
                    </a:cubicBezTo>
                    <a:cubicBezTo>
                      <a:pt x="5008" y="993"/>
                      <a:pt x="5019" y="1014"/>
                      <a:pt x="5030" y="1009"/>
                    </a:cubicBezTo>
                    <a:cubicBezTo>
                      <a:pt x="5041" y="1004"/>
                      <a:pt x="5061" y="996"/>
                      <a:pt x="5061" y="996"/>
                    </a:cubicBezTo>
                    <a:cubicBezTo>
                      <a:pt x="5079" y="1005"/>
                      <a:pt x="5079" y="1005"/>
                      <a:pt x="5079" y="1005"/>
                    </a:cubicBezTo>
                    <a:cubicBezTo>
                      <a:pt x="5094" y="993"/>
                      <a:pt x="5094" y="993"/>
                      <a:pt x="5094" y="993"/>
                    </a:cubicBezTo>
                    <a:cubicBezTo>
                      <a:pt x="5094" y="993"/>
                      <a:pt x="5121" y="1002"/>
                      <a:pt x="5129" y="998"/>
                    </a:cubicBezTo>
                    <a:cubicBezTo>
                      <a:pt x="5137" y="994"/>
                      <a:pt x="5131" y="986"/>
                      <a:pt x="5131" y="986"/>
                    </a:cubicBezTo>
                    <a:cubicBezTo>
                      <a:pt x="5155" y="988"/>
                      <a:pt x="5155" y="988"/>
                      <a:pt x="5155" y="988"/>
                    </a:cubicBezTo>
                    <a:cubicBezTo>
                      <a:pt x="5122" y="970"/>
                      <a:pt x="5122" y="970"/>
                      <a:pt x="5122" y="970"/>
                    </a:cubicBezTo>
                    <a:cubicBezTo>
                      <a:pt x="5104" y="977"/>
                      <a:pt x="5104" y="977"/>
                      <a:pt x="5104" y="977"/>
                    </a:cubicBezTo>
                    <a:cubicBezTo>
                      <a:pt x="5099" y="965"/>
                      <a:pt x="5099" y="965"/>
                      <a:pt x="5099" y="965"/>
                    </a:cubicBezTo>
                    <a:cubicBezTo>
                      <a:pt x="5099" y="965"/>
                      <a:pt x="5084" y="942"/>
                      <a:pt x="5086" y="937"/>
                    </a:cubicBezTo>
                    <a:cubicBezTo>
                      <a:pt x="5088" y="932"/>
                      <a:pt x="5105" y="918"/>
                      <a:pt x="5105" y="918"/>
                    </a:cubicBezTo>
                    <a:cubicBezTo>
                      <a:pt x="5101" y="898"/>
                      <a:pt x="5101" y="898"/>
                      <a:pt x="5101" y="898"/>
                    </a:cubicBezTo>
                    <a:cubicBezTo>
                      <a:pt x="5110" y="890"/>
                      <a:pt x="5110" y="890"/>
                      <a:pt x="5110" y="890"/>
                    </a:cubicBezTo>
                    <a:cubicBezTo>
                      <a:pt x="5110" y="890"/>
                      <a:pt x="5084" y="877"/>
                      <a:pt x="5101" y="866"/>
                    </a:cubicBezTo>
                    <a:cubicBezTo>
                      <a:pt x="5118" y="855"/>
                      <a:pt x="5154" y="866"/>
                      <a:pt x="5154" y="866"/>
                    </a:cubicBezTo>
                    <a:cubicBezTo>
                      <a:pt x="5168" y="852"/>
                      <a:pt x="5168" y="852"/>
                      <a:pt x="5168" y="852"/>
                    </a:cubicBezTo>
                    <a:cubicBezTo>
                      <a:pt x="5190" y="871"/>
                      <a:pt x="5190" y="871"/>
                      <a:pt x="5190" y="871"/>
                    </a:cubicBezTo>
                    <a:cubicBezTo>
                      <a:pt x="5209" y="860"/>
                      <a:pt x="5209" y="860"/>
                      <a:pt x="5209" y="860"/>
                    </a:cubicBezTo>
                    <a:cubicBezTo>
                      <a:pt x="5209" y="860"/>
                      <a:pt x="5222" y="893"/>
                      <a:pt x="5229" y="896"/>
                    </a:cubicBezTo>
                    <a:cubicBezTo>
                      <a:pt x="5236" y="899"/>
                      <a:pt x="5257" y="895"/>
                      <a:pt x="5257" y="895"/>
                    </a:cubicBezTo>
                    <a:cubicBezTo>
                      <a:pt x="5257" y="895"/>
                      <a:pt x="5257" y="926"/>
                      <a:pt x="5268" y="922"/>
                    </a:cubicBezTo>
                    <a:cubicBezTo>
                      <a:pt x="5279" y="918"/>
                      <a:pt x="5294" y="878"/>
                      <a:pt x="5294" y="878"/>
                    </a:cubicBezTo>
                    <a:cubicBezTo>
                      <a:pt x="5310" y="869"/>
                      <a:pt x="5310" y="869"/>
                      <a:pt x="5310" y="869"/>
                    </a:cubicBezTo>
                    <a:cubicBezTo>
                      <a:pt x="5330" y="876"/>
                      <a:pt x="5330" y="876"/>
                      <a:pt x="5330" y="876"/>
                    </a:cubicBezTo>
                    <a:cubicBezTo>
                      <a:pt x="5329" y="867"/>
                      <a:pt x="5329" y="867"/>
                      <a:pt x="5329" y="867"/>
                    </a:cubicBezTo>
                    <a:cubicBezTo>
                      <a:pt x="5310" y="857"/>
                      <a:pt x="5310" y="857"/>
                      <a:pt x="5310" y="857"/>
                    </a:cubicBezTo>
                    <a:cubicBezTo>
                      <a:pt x="5310" y="857"/>
                      <a:pt x="5263" y="823"/>
                      <a:pt x="5274" y="822"/>
                    </a:cubicBezTo>
                    <a:cubicBezTo>
                      <a:pt x="5285" y="821"/>
                      <a:pt x="5339" y="823"/>
                      <a:pt x="5339" y="823"/>
                    </a:cubicBezTo>
                    <a:cubicBezTo>
                      <a:pt x="5373" y="823"/>
                      <a:pt x="5373" y="823"/>
                      <a:pt x="5373" y="823"/>
                    </a:cubicBezTo>
                    <a:cubicBezTo>
                      <a:pt x="5373" y="823"/>
                      <a:pt x="5376" y="837"/>
                      <a:pt x="5372" y="836"/>
                    </a:cubicBezTo>
                    <a:cubicBezTo>
                      <a:pt x="5368" y="835"/>
                      <a:pt x="5329" y="823"/>
                      <a:pt x="5331" y="837"/>
                    </a:cubicBezTo>
                    <a:cubicBezTo>
                      <a:pt x="5333" y="851"/>
                      <a:pt x="5356" y="864"/>
                      <a:pt x="5356" y="864"/>
                    </a:cubicBezTo>
                    <a:cubicBezTo>
                      <a:pt x="5358" y="881"/>
                      <a:pt x="5358" y="881"/>
                      <a:pt x="5358" y="881"/>
                    </a:cubicBezTo>
                    <a:cubicBezTo>
                      <a:pt x="5378" y="884"/>
                      <a:pt x="5378" y="884"/>
                      <a:pt x="5378" y="884"/>
                    </a:cubicBezTo>
                    <a:cubicBezTo>
                      <a:pt x="5374" y="897"/>
                      <a:pt x="5374" y="897"/>
                      <a:pt x="5374" y="897"/>
                    </a:cubicBezTo>
                    <a:cubicBezTo>
                      <a:pt x="5387" y="908"/>
                      <a:pt x="5387" y="908"/>
                      <a:pt x="5387" y="908"/>
                    </a:cubicBezTo>
                    <a:cubicBezTo>
                      <a:pt x="5369" y="911"/>
                      <a:pt x="5369" y="911"/>
                      <a:pt x="5369" y="911"/>
                    </a:cubicBezTo>
                    <a:cubicBezTo>
                      <a:pt x="5364" y="922"/>
                      <a:pt x="5364" y="922"/>
                      <a:pt x="5364" y="922"/>
                    </a:cubicBezTo>
                    <a:cubicBezTo>
                      <a:pt x="5352" y="926"/>
                      <a:pt x="5352" y="926"/>
                      <a:pt x="5352" y="926"/>
                    </a:cubicBezTo>
                    <a:cubicBezTo>
                      <a:pt x="5352" y="926"/>
                      <a:pt x="5365" y="948"/>
                      <a:pt x="5358" y="960"/>
                    </a:cubicBezTo>
                    <a:cubicBezTo>
                      <a:pt x="5351" y="972"/>
                      <a:pt x="5340" y="992"/>
                      <a:pt x="5340" y="999"/>
                    </a:cubicBezTo>
                    <a:cubicBezTo>
                      <a:pt x="5340" y="1006"/>
                      <a:pt x="5358" y="1012"/>
                      <a:pt x="5345" y="1029"/>
                    </a:cubicBezTo>
                    <a:cubicBezTo>
                      <a:pt x="5332" y="1046"/>
                      <a:pt x="5310" y="1051"/>
                      <a:pt x="5310" y="1051"/>
                    </a:cubicBezTo>
                    <a:cubicBezTo>
                      <a:pt x="5313" y="1063"/>
                      <a:pt x="5313" y="1063"/>
                      <a:pt x="5313" y="1063"/>
                    </a:cubicBezTo>
                    <a:cubicBezTo>
                      <a:pt x="5300" y="1063"/>
                      <a:pt x="5300" y="1063"/>
                      <a:pt x="5300" y="1063"/>
                    </a:cubicBezTo>
                    <a:cubicBezTo>
                      <a:pt x="5300" y="1063"/>
                      <a:pt x="5324" y="1073"/>
                      <a:pt x="5322" y="1090"/>
                    </a:cubicBezTo>
                    <a:cubicBezTo>
                      <a:pt x="5320" y="1107"/>
                      <a:pt x="5313" y="1118"/>
                      <a:pt x="5320" y="1135"/>
                    </a:cubicBezTo>
                    <a:cubicBezTo>
                      <a:pt x="5327" y="1152"/>
                      <a:pt x="5392" y="1206"/>
                      <a:pt x="5392" y="1206"/>
                    </a:cubicBezTo>
                    <a:cubicBezTo>
                      <a:pt x="5432" y="1247"/>
                      <a:pt x="5432" y="1247"/>
                      <a:pt x="5432" y="1247"/>
                    </a:cubicBezTo>
                    <a:cubicBezTo>
                      <a:pt x="5441" y="1244"/>
                      <a:pt x="5441" y="1244"/>
                      <a:pt x="5441" y="1244"/>
                    </a:cubicBezTo>
                    <a:cubicBezTo>
                      <a:pt x="5494" y="1308"/>
                      <a:pt x="5494" y="1308"/>
                      <a:pt x="5494" y="1308"/>
                    </a:cubicBezTo>
                    <a:cubicBezTo>
                      <a:pt x="5529" y="1319"/>
                      <a:pt x="5529" y="1319"/>
                      <a:pt x="5529" y="1319"/>
                    </a:cubicBezTo>
                    <a:cubicBezTo>
                      <a:pt x="5544" y="1337"/>
                      <a:pt x="5544" y="1337"/>
                      <a:pt x="5544" y="1337"/>
                    </a:cubicBezTo>
                    <a:cubicBezTo>
                      <a:pt x="5544" y="1337"/>
                      <a:pt x="5583" y="1385"/>
                      <a:pt x="5590" y="1389"/>
                    </a:cubicBezTo>
                    <a:cubicBezTo>
                      <a:pt x="5597" y="1393"/>
                      <a:pt x="5608" y="1393"/>
                      <a:pt x="5608" y="1393"/>
                    </a:cubicBezTo>
                    <a:cubicBezTo>
                      <a:pt x="5608" y="1393"/>
                      <a:pt x="5602" y="1411"/>
                      <a:pt x="5617" y="1405"/>
                    </a:cubicBezTo>
                    <a:cubicBezTo>
                      <a:pt x="5632" y="1399"/>
                      <a:pt x="5630" y="1386"/>
                      <a:pt x="5630" y="1386"/>
                    </a:cubicBezTo>
                    <a:cubicBezTo>
                      <a:pt x="5623" y="1378"/>
                      <a:pt x="5623" y="1378"/>
                      <a:pt x="5623" y="1378"/>
                    </a:cubicBezTo>
                    <a:cubicBezTo>
                      <a:pt x="5623" y="1378"/>
                      <a:pt x="5638" y="1358"/>
                      <a:pt x="5635" y="1349"/>
                    </a:cubicBezTo>
                    <a:cubicBezTo>
                      <a:pt x="5632" y="1340"/>
                      <a:pt x="5601" y="1323"/>
                      <a:pt x="5608" y="1310"/>
                    </a:cubicBezTo>
                    <a:cubicBezTo>
                      <a:pt x="5615" y="1297"/>
                      <a:pt x="5624" y="1289"/>
                      <a:pt x="5627" y="1288"/>
                    </a:cubicBezTo>
                    <a:cubicBezTo>
                      <a:pt x="5630" y="1287"/>
                      <a:pt x="5650" y="1295"/>
                      <a:pt x="5650" y="1295"/>
                    </a:cubicBezTo>
                    <a:cubicBezTo>
                      <a:pt x="5650" y="1295"/>
                      <a:pt x="5628" y="1269"/>
                      <a:pt x="5622" y="1265"/>
                    </a:cubicBezTo>
                    <a:cubicBezTo>
                      <a:pt x="5616" y="1261"/>
                      <a:pt x="5601" y="1255"/>
                      <a:pt x="5604" y="1240"/>
                    </a:cubicBezTo>
                    <a:cubicBezTo>
                      <a:pt x="5607" y="1225"/>
                      <a:pt x="5625" y="1220"/>
                      <a:pt x="5625" y="1220"/>
                    </a:cubicBezTo>
                    <a:cubicBezTo>
                      <a:pt x="5625" y="1220"/>
                      <a:pt x="5654" y="1232"/>
                      <a:pt x="5652" y="1217"/>
                    </a:cubicBezTo>
                    <a:cubicBezTo>
                      <a:pt x="5650" y="1202"/>
                      <a:pt x="5637" y="1198"/>
                      <a:pt x="5621" y="1190"/>
                    </a:cubicBezTo>
                    <a:cubicBezTo>
                      <a:pt x="5605" y="1182"/>
                      <a:pt x="5591" y="1163"/>
                      <a:pt x="5590" y="1152"/>
                    </a:cubicBezTo>
                    <a:cubicBezTo>
                      <a:pt x="5589" y="1141"/>
                      <a:pt x="5583" y="1129"/>
                      <a:pt x="5583" y="1129"/>
                    </a:cubicBezTo>
                    <a:cubicBezTo>
                      <a:pt x="5590" y="1126"/>
                      <a:pt x="5590" y="1126"/>
                      <a:pt x="5590" y="1126"/>
                    </a:cubicBezTo>
                    <a:cubicBezTo>
                      <a:pt x="5590" y="1126"/>
                      <a:pt x="5616" y="1151"/>
                      <a:pt x="5622" y="1146"/>
                    </a:cubicBezTo>
                    <a:cubicBezTo>
                      <a:pt x="5628" y="1141"/>
                      <a:pt x="5604" y="1114"/>
                      <a:pt x="5604" y="1114"/>
                    </a:cubicBezTo>
                    <a:cubicBezTo>
                      <a:pt x="5581" y="1111"/>
                      <a:pt x="5581" y="1111"/>
                      <a:pt x="5581" y="1111"/>
                    </a:cubicBezTo>
                    <a:cubicBezTo>
                      <a:pt x="5548" y="1083"/>
                      <a:pt x="5548" y="1083"/>
                      <a:pt x="5548" y="1083"/>
                    </a:cubicBezTo>
                    <a:cubicBezTo>
                      <a:pt x="5548" y="1083"/>
                      <a:pt x="5552" y="1062"/>
                      <a:pt x="5536" y="1055"/>
                    </a:cubicBezTo>
                    <a:cubicBezTo>
                      <a:pt x="5520" y="1048"/>
                      <a:pt x="5508" y="1048"/>
                      <a:pt x="5508" y="1048"/>
                    </a:cubicBezTo>
                    <a:cubicBezTo>
                      <a:pt x="5509" y="1060"/>
                      <a:pt x="5509" y="1060"/>
                      <a:pt x="5509" y="1060"/>
                    </a:cubicBezTo>
                    <a:cubicBezTo>
                      <a:pt x="5509" y="1060"/>
                      <a:pt x="5465" y="1050"/>
                      <a:pt x="5464" y="1034"/>
                    </a:cubicBezTo>
                    <a:cubicBezTo>
                      <a:pt x="5463" y="1018"/>
                      <a:pt x="5471" y="1007"/>
                      <a:pt x="5463" y="992"/>
                    </a:cubicBezTo>
                    <a:cubicBezTo>
                      <a:pt x="5455" y="977"/>
                      <a:pt x="5439" y="969"/>
                      <a:pt x="5439" y="969"/>
                    </a:cubicBezTo>
                    <a:cubicBezTo>
                      <a:pt x="5439" y="969"/>
                      <a:pt x="5441" y="953"/>
                      <a:pt x="5445" y="951"/>
                    </a:cubicBezTo>
                    <a:cubicBezTo>
                      <a:pt x="5449" y="949"/>
                      <a:pt x="5458" y="956"/>
                      <a:pt x="5458" y="956"/>
                    </a:cubicBezTo>
                    <a:cubicBezTo>
                      <a:pt x="5467" y="945"/>
                      <a:pt x="5467" y="945"/>
                      <a:pt x="5467" y="945"/>
                    </a:cubicBezTo>
                    <a:cubicBezTo>
                      <a:pt x="5492" y="964"/>
                      <a:pt x="5492" y="964"/>
                      <a:pt x="5492" y="964"/>
                    </a:cubicBezTo>
                    <a:cubicBezTo>
                      <a:pt x="5497" y="959"/>
                      <a:pt x="5497" y="959"/>
                      <a:pt x="5497" y="959"/>
                    </a:cubicBezTo>
                    <a:cubicBezTo>
                      <a:pt x="5489" y="951"/>
                      <a:pt x="5489" y="951"/>
                      <a:pt x="5489" y="951"/>
                    </a:cubicBezTo>
                    <a:cubicBezTo>
                      <a:pt x="5489" y="951"/>
                      <a:pt x="5495" y="919"/>
                      <a:pt x="5506" y="925"/>
                    </a:cubicBezTo>
                    <a:cubicBezTo>
                      <a:pt x="5517" y="931"/>
                      <a:pt x="5544" y="964"/>
                      <a:pt x="5544" y="964"/>
                    </a:cubicBezTo>
                    <a:cubicBezTo>
                      <a:pt x="5551" y="931"/>
                      <a:pt x="5551" y="931"/>
                      <a:pt x="5551" y="931"/>
                    </a:cubicBezTo>
                    <a:cubicBezTo>
                      <a:pt x="5551" y="931"/>
                      <a:pt x="5608" y="924"/>
                      <a:pt x="5617" y="924"/>
                    </a:cubicBezTo>
                    <a:cubicBezTo>
                      <a:pt x="5626" y="924"/>
                      <a:pt x="5663" y="944"/>
                      <a:pt x="5663" y="944"/>
                    </a:cubicBezTo>
                    <a:cubicBezTo>
                      <a:pt x="5691" y="955"/>
                      <a:pt x="5691" y="955"/>
                      <a:pt x="5691" y="955"/>
                    </a:cubicBezTo>
                    <a:cubicBezTo>
                      <a:pt x="5671" y="915"/>
                      <a:pt x="5671" y="915"/>
                      <a:pt x="5671" y="915"/>
                    </a:cubicBezTo>
                    <a:cubicBezTo>
                      <a:pt x="5671" y="915"/>
                      <a:pt x="5703" y="916"/>
                      <a:pt x="5705" y="905"/>
                    </a:cubicBezTo>
                    <a:cubicBezTo>
                      <a:pt x="5707" y="894"/>
                      <a:pt x="5697" y="876"/>
                      <a:pt x="5697" y="876"/>
                    </a:cubicBezTo>
                    <a:cubicBezTo>
                      <a:pt x="5710" y="877"/>
                      <a:pt x="5710" y="877"/>
                      <a:pt x="5710" y="877"/>
                    </a:cubicBezTo>
                    <a:cubicBezTo>
                      <a:pt x="5713" y="861"/>
                      <a:pt x="5713" y="861"/>
                      <a:pt x="5713" y="861"/>
                    </a:cubicBezTo>
                    <a:cubicBezTo>
                      <a:pt x="5713" y="861"/>
                      <a:pt x="5752" y="870"/>
                      <a:pt x="5758" y="855"/>
                    </a:cubicBezTo>
                    <a:cubicBezTo>
                      <a:pt x="5764" y="840"/>
                      <a:pt x="5784" y="828"/>
                      <a:pt x="5784" y="828"/>
                    </a:cubicBezTo>
                    <a:cubicBezTo>
                      <a:pt x="5770" y="811"/>
                      <a:pt x="5770" y="811"/>
                      <a:pt x="5770" y="811"/>
                    </a:cubicBezTo>
                    <a:cubicBezTo>
                      <a:pt x="5791" y="813"/>
                      <a:pt x="5791" y="813"/>
                      <a:pt x="5791" y="813"/>
                    </a:cubicBezTo>
                    <a:cubicBezTo>
                      <a:pt x="5794" y="825"/>
                      <a:pt x="5794" y="825"/>
                      <a:pt x="5794" y="825"/>
                    </a:cubicBezTo>
                    <a:cubicBezTo>
                      <a:pt x="5835" y="828"/>
                      <a:pt x="5835" y="828"/>
                      <a:pt x="5835" y="828"/>
                    </a:cubicBezTo>
                    <a:cubicBezTo>
                      <a:pt x="5835" y="828"/>
                      <a:pt x="5877" y="838"/>
                      <a:pt x="5877" y="832"/>
                    </a:cubicBezTo>
                    <a:cubicBezTo>
                      <a:pt x="5877" y="826"/>
                      <a:pt x="5873" y="814"/>
                      <a:pt x="5873" y="814"/>
                    </a:cubicBezTo>
                    <a:cubicBezTo>
                      <a:pt x="5848" y="811"/>
                      <a:pt x="5848" y="811"/>
                      <a:pt x="5848" y="811"/>
                    </a:cubicBezTo>
                    <a:cubicBezTo>
                      <a:pt x="5844" y="797"/>
                      <a:pt x="5844" y="797"/>
                      <a:pt x="5844" y="797"/>
                    </a:cubicBezTo>
                    <a:cubicBezTo>
                      <a:pt x="5844" y="797"/>
                      <a:pt x="5807" y="784"/>
                      <a:pt x="5795" y="780"/>
                    </a:cubicBezTo>
                    <a:cubicBezTo>
                      <a:pt x="5783" y="776"/>
                      <a:pt x="5774" y="782"/>
                      <a:pt x="5774" y="782"/>
                    </a:cubicBezTo>
                    <a:cubicBezTo>
                      <a:pt x="5778" y="770"/>
                      <a:pt x="5778" y="770"/>
                      <a:pt x="5778" y="770"/>
                    </a:cubicBezTo>
                    <a:cubicBezTo>
                      <a:pt x="5730" y="736"/>
                      <a:pt x="5730" y="736"/>
                      <a:pt x="5730" y="736"/>
                    </a:cubicBezTo>
                    <a:cubicBezTo>
                      <a:pt x="5719" y="747"/>
                      <a:pt x="5719" y="747"/>
                      <a:pt x="5719" y="747"/>
                    </a:cubicBezTo>
                    <a:cubicBezTo>
                      <a:pt x="5719" y="747"/>
                      <a:pt x="5699" y="742"/>
                      <a:pt x="5691" y="739"/>
                    </a:cubicBezTo>
                    <a:cubicBezTo>
                      <a:pt x="5683" y="736"/>
                      <a:pt x="5672" y="727"/>
                      <a:pt x="5672" y="727"/>
                    </a:cubicBezTo>
                    <a:cubicBezTo>
                      <a:pt x="5649" y="732"/>
                      <a:pt x="5649" y="732"/>
                      <a:pt x="5649" y="732"/>
                    </a:cubicBezTo>
                    <a:cubicBezTo>
                      <a:pt x="5630" y="730"/>
                      <a:pt x="5630" y="730"/>
                      <a:pt x="5630" y="730"/>
                    </a:cubicBezTo>
                    <a:cubicBezTo>
                      <a:pt x="5630" y="730"/>
                      <a:pt x="5599" y="712"/>
                      <a:pt x="5611" y="709"/>
                    </a:cubicBezTo>
                    <a:cubicBezTo>
                      <a:pt x="5623" y="706"/>
                      <a:pt x="5635" y="713"/>
                      <a:pt x="5644" y="715"/>
                    </a:cubicBezTo>
                    <a:cubicBezTo>
                      <a:pt x="5653" y="717"/>
                      <a:pt x="5697" y="724"/>
                      <a:pt x="5697" y="724"/>
                    </a:cubicBezTo>
                    <a:cubicBezTo>
                      <a:pt x="5697" y="724"/>
                      <a:pt x="5749" y="709"/>
                      <a:pt x="5749" y="702"/>
                    </a:cubicBezTo>
                    <a:cubicBezTo>
                      <a:pt x="5749" y="695"/>
                      <a:pt x="5719" y="679"/>
                      <a:pt x="5716" y="677"/>
                    </a:cubicBezTo>
                    <a:cubicBezTo>
                      <a:pt x="5713" y="675"/>
                      <a:pt x="5664" y="658"/>
                      <a:pt x="5679" y="649"/>
                    </a:cubicBezTo>
                    <a:cubicBezTo>
                      <a:pt x="5694" y="640"/>
                      <a:pt x="5719" y="660"/>
                      <a:pt x="5719" y="660"/>
                    </a:cubicBezTo>
                    <a:cubicBezTo>
                      <a:pt x="5719" y="660"/>
                      <a:pt x="5766" y="689"/>
                      <a:pt x="5780" y="687"/>
                    </a:cubicBezTo>
                    <a:cubicBezTo>
                      <a:pt x="5794" y="685"/>
                      <a:pt x="5799" y="671"/>
                      <a:pt x="5838" y="684"/>
                    </a:cubicBezTo>
                    <a:cubicBezTo>
                      <a:pt x="5877" y="697"/>
                      <a:pt x="5911" y="711"/>
                      <a:pt x="5922" y="713"/>
                    </a:cubicBezTo>
                    <a:cubicBezTo>
                      <a:pt x="5933" y="715"/>
                      <a:pt x="5976" y="727"/>
                      <a:pt x="5976" y="727"/>
                    </a:cubicBezTo>
                    <a:cubicBezTo>
                      <a:pt x="5976" y="727"/>
                      <a:pt x="6035" y="762"/>
                      <a:pt x="6031" y="744"/>
                    </a:cubicBezTo>
                    <a:cubicBezTo>
                      <a:pt x="6027" y="726"/>
                      <a:pt x="6007" y="715"/>
                      <a:pt x="6007" y="715"/>
                    </a:cubicBezTo>
                    <a:cubicBezTo>
                      <a:pt x="6019" y="706"/>
                      <a:pt x="6019" y="706"/>
                      <a:pt x="6019" y="706"/>
                    </a:cubicBezTo>
                    <a:cubicBezTo>
                      <a:pt x="5989" y="693"/>
                      <a:pt x="5989" y="693"/>
                      <a:pt x="5989" y="693"/>
                    </a:cubicBezTo>
                    <a:cubicBezTo>
                      <a:pt x="5995" y="689"/>
                      <a:pt x="5995" y="689"/>
                      <a:pt x="5995" y="689"/>
                    </a:cubicBezTo>
                    <a:cubicBezTo>
                      <a:pt x="5962" y="672"/>
                      <a:pt x="5962" y="672"/>
                      <a:pt x="5962" y="672"/>
                    </a:cubicBezTo>
                    <a:cubicBezTo>
                      <a:pt x="5998" y="679"/>
                      <a:pt x="5998" y="679"/>
                      <a:pt x="5998" y="679"/>
                    </a:cubicBezTo>
                    <a:cubicBezTo>
                      <a:pt x="5994" y="666"/>
                      <a:pt x="5994" y="666"/>
                      <a:pt x="5994" y="666"/>
                    </a:cubicBezTo>
                    <a:cubicBezTo>
                      <a:pt x="5994" y="666"/>
                      <a:pt x="6045" y="678"/>
                      <a:pt x="6034" y="664"/>
                    </a:cubicBezTo>
                    <a:close/>
                    <a:moveTo>
                      <a:pt x="3574" y="1289"/>
                    </a:moveTo>
                    <a:cubicBezTo>
                      <a:pt x="3574" y="1289"/>
                      <a:pt x="3571" y="1303"/>
                      <a:pt x="3570" y="1306"/>
                    </a:cubicBezTo>
                    <a:cubicBezTo>
                      <a:pt x="3569" y="1309"/>
                      <a:pt x="3556" y="1316"/>
                      <a:pt x="3556" y="1316"/>
                    </a:cubicBezTo>
                    <a:cubicBezTo>
                      <a:pt x="3556" y="1316"/>
                      <a:pt x="3544" y="1322"/>
                      <a:pt x="3540" y="1322"/>
                    </a:cubicBezTo>
                    <a:cubicBezTo>
                      <a:pt x="3535" y="1322"/>
                      <a:pt x="3536" y="1334"/>
                      <a:pt x="3536" y="1334"/>
                    </a:cubicBezTo>
                    <a:cubicBezTo>
                      <a:pt x="3536" y="1334"/>
                      <a:pt x="3534" y="1327"/>
                      <a:pt x="3514" y="1334"/>
                    </a:cubicBezTo>
                    <a:cubicBezTo>
                      <a:pt x="3493" y="1340"/>
                      <a:pt x="3522" y="1350"/>
                      <a:pt x="3522" y="1350"/>
                    </a:cubicBezTo>
                    <a:cubicBezTo>
                      <a:pt x="3522" y="1350"/>
                      <a:pt x="3512" y="1358"/>
                      <a:pt x="3510" y="1367"/>
                    </a:cubicBezTo>
                    <a:cubicBezTo>
                      <a:pt x="3509" y="1377"/>
                      <a:pt x="3494" y="1368"/>
                      <a:pt x="3494" y="1368"/>
                    </a:cubicBezTo>
                    <a:cubicBezTo>
                      <a:pt x="3494" y="1368"/>
                      <a:pt x="3491" y="1382"/>
                      <a:pt x="3471" y="1382"/>
                    </a:cubicBezTo>
                    <a:cubicBezTo>
                      <a:pt x="3450" y="1382"/>
                      <a:pt x="3451" y="1377"/>
                      <a:pt x="3451" y="1377"/>
                    </a:cubicBezTo>
                    <a:cubicBezTo>
                      <a:pt x="3428" y="1371"/>
                      <a:pt x="3428" y="1371"/>
                      <a:pt x="3428" y="1371"/>
                    </a:cubicBezTo>
                    <a:cubicBezTo>
                      <a:pt x="3439" y="1365"/>
                      <a:pt x="3439" y="1365"/>
                      <a:pt x="3439" y="1365"/>
                    </a:cubicBezTo>
                    <a:cubicBezTo>
                      <a:pt x="3461" y="1365"/>
                      <a:pt x="3461" y="1365"/>
                      <a:pt x="3461" y="1365"/>
                    </a:cubicBezTo>
                    <a:cubicBezTo>
                      <a:pt x="3462" y="1360"/>
                      <a:pt x="3462" y="1360"/>
                      <a:pt x="3462" y="1360"/>
                    </a:cubicBezTo>
                    <a:cubicBezTo>
                      <a:pt x="3462" y="1360"/>
                      <a:pt x="3478" y="1360"/>
                      <a:pt x="3485" y="1353"/>
                    </a:cubicBezTo>
                    <a:cubicBezTo>
                      <a:pt x="3491" y="1347"/>
                      <a:pt x="3492" y="1328"/>
                      <a:pt x="3492" y="1328"/>
                    </a:cubicBezTo>
                    <a:cubicBezTo>
                      <a:pt x="3492" y="1328"/>
                      <a:pt x="3496" y="1327"/>
                      <a:pt x="3505" y="1325"/>
                    </a:cubicBezTo>
                    <a:cubicBezTo>
                      <a:pt x="3514" y="1323"/>
                      <a:pt x="3514" y="1307"/>
                      <a:pt x="3514" y="1307"/>
                    </a:cubicBezTo>
                    <a:cubicBezTo>
                      <a:pt x="3514" y="1307"/>
                      <a:pt x="3507" y="1303"/>
                      <a:pt x="3508" y="1297"/>
                    </a:cubicBezTo>
                    <a:cubicBezTo>
                      <a:pt x="3509" y="1292"/>
                      <a:pt x="3528" y="1275"/>
                      <a:pt x="3528" y="1275"/>
                    </a:cubicBezTo>
                    <a:cubicBezTo>
                      <a:pt x="3528" y="1264"/>
                      <a:pt x="3528" y="1264"/>
                      <a:pt x="3528" y="1264"/>
                    </a:cubicBezTo>
                    <a:cubicBezTo>
                      <a:pt x="3542" y="1251"/>
                      <a:pt x="3542" y="1251"/>
                      <a:pt x="3542" y="1251"/>
                    </a:cubicBezTo>
                    <a:cubicBezTo>
                      <a:pt x="3534" y="1240"/>
                      <a:pt x="3534" y="1240"/>
                      <a:pt x="3534" y="1240"/>
                    </a:cubicBezTo>
                    <a:cubicBezTo>
                      <a:pt x="3533" y="1187"/>
                      <a:pt x="3533" y="1187"/>
                      <a:pt x="3533" y="1187"/>
                    </a:cubicBezTo>
                    <a:cubicBezTo>
                      <a:pt x="3533" y="1187"/>
                      <a:pt x="3518" y="1165"/>
                      <a:pt x="3536" y="1160"/>
                    </a:cubicBezTo>
                    <a:cubicBezTo>
                      <a:pt x="3555" y="1156"/>
                      <a:pt x="3551" y="1181"/>
                      <a:pt x="3551" y="1181"/>
                    </a:cubicBezTo>
                    <a:cubicBezTo>
                      <a:pt x="3551" y="1181"/>
                      <a:pt x="3560" y="1188"/>
                      <a:pt x="3564" y="1203"/>
                    </a:cubicBezTo>
                    <a:cubicBezTo>
                      <a:pt x="3569" y="1219"/>
                      <a:pt x="3571" y="1229"/>
                      <a:pt x="3571" y="1229"/>
                    </a:cubicBezTo>
                    <a:cubicBezTo>
                      <a:pt x="3585" y="1248"/>
                      <a:pt x="3585" y="1248"/>
                      <a:pt x="3585" y="1248"/>
                    </a:cubicBezTo>
                    <a:cubicBezTo>
                      <a:pt x="3579" y="1259"/>
                      <a:pt x="3579" y="1259"/>
                      <a:pt x="3579" y="1259"/>
                    </a:cubicBezTo>
                    <a:cubicBezTo>
                      <a:pt x="3579" y="1259"/>
                      <a:pt x="3566" y="1265"/>
                      <a:pt x="3568" y="1272"/>
                    </a:cubicBezTo>
                    <a:cubicBezTo>
                      <a:pt x="3569" y="1280"/>
                      <a:pt x="3585" y="1271"/>
                      <a:pt x="3585" y="1271"/>
                    </a:cubicBezTo>
                    <a:cubicBezTo>
                      <a:pt x="3587" y="1282"/>
                      <a:pt x="3587" y="1282"/>
                      <a:pt x="3587" y="1282"/>
                    </a:cubicBezTo>
                    <a:lnTo>
                      <a:pt x="3574" y="1289"/>
                    </a:lnTo>
                    <a:close/>
                    <a:moveTo>
                      <a:pt x="4656" y="1185"/>
                    </a:moveTo>
                    <a:cubicBezTo>
                      <a:pt x="4650" y="1193"/>
                      <a:pt x="4662" y="1221"/>
                      <a:pt x="4684" y="1223"/>
                    </a:cubicBezTo>
                    <a:cubicBezTo>
                      <a:pt x="4702" y="1225"/>
                      <a:pt x="4662" y="1177"/>
                      <a:pt x="4656" y="1185"/>
                    </a:cubicBezTo>
                    <a:close/>
                    <a:moveTo>
                      <a:pt x="1020" y="0"/>
                    </a:moveTo>
                    <a:cubicBezTo>
                      <a:pt x="986" y="0"/>
                      <a:pt x="986" y="0"/>
                      <a:pt x="986" y="0"/>
                    </a:cubicBezTo>
                    <a:cubicBezTo>
                      <a:pt x="986" y="10"/>
                      <a:pt x="986" y="10"/>
                      <a:pt x="986" y="10"/>
                    </a:cubicBezTo>
                    <a:cubicBezTo>
                      <a:pt x="1007" y="11"/>
                      <a:pt x="1007" y="11"/>
                      <a:pt x="1007" y="11"/>
                    </a:cubicBezTo>
                    <a:cubicBezTo>
                      <a:pt x="1021" y="10"/>
                      <a:pt x="1020" y="0"/>
                      <a:pt x="1020" y="0"/>
                    </a:cubicBezTo>
                    <a:close/>
                    <a:moveTo>
                      <a:pt x="1012" y="37"/>
                    </a:moveTo>
                    <a:cubicBezTo>
                      <a:pt x="1026" y="35"/>
                      <a:pt x="1035" y="23"/>
                      <a:pt x="1017" y="23"/>
                    </a:cubicBezTo>
                    <a:cubicBezTo>
                      <a:pt x="999" y="23"/>
                      <a:pt x="1002" y="38"/>
                      <a:pt x="1012" y="37"/>
                    </a:cubicBezTo>
                    <a:close/>
                    <a:moveTo>
                      <a:pt x="943" y="537"/>
                    </a:moveTo>
                    <a:cubicBezTo>
                      <a:pt x="965" y="542"/>
                      <a:pt x="973" y="535"/>
                      <a:pt x="980" y="531"/>
                    </a:cubicBezTo>
                    <a:cubicBezTo>
                      <a:pt x="987" y="527"/>
                      <a:pt x="993" y="519"/>
                      <a:pt x="993" y="519"/>
                    </a:cubicBezTo>
                    <a:cubicBezTo>
                      <a:pt x="1002" y="518"/>
                      <a:pt x="1002" y="518"/>
                      <a:pt x="1002" y="518"/>
                    </a:cubicBezTo>
                    <a:cubicBezTo>
                      <a:pt x="1002" y="518"/>
                      <a:pt x="994" y="507"/>
                      <a:pt x="968" y="501"/>
                    </a:cubicBezTo>
                    <a:cubicBezTo>
                      <a:pt x="942" y="495"/>
                      <a:pt x="927" y="518"/>
                      <a:pt x="927" y="518"/>
                    </a:cubicBezTo>
                    <a:cubicBezTo>
                      <a:pt x="927" y="521"/>
                      <a:pt x="921" y="533"/>
                      <a:pt x="943" y="537"/>
                    </a:cubicBezTo>
                    <a:close/>
                    <a:moveTo>
                      <a:pt x="996" y="48"/>
                    </a:moveTo>
                    <a:cubicBezTo>
                      <a:pt x="1007" y="61"/>
                      <a:pt x="1000" y="62"/>
                      <a:pt x="1023" y="55"/>
                    </a:cubicBezTo>
                    <a:cubicBezTo>
                      <a:pt x="1045" y="48"/>
                      <a:pt x="1020" y="45"/>
                      <a:pt x="1016" y="45"/>
                    </a:cubicBezTo>
                    <a:cubicBezTo>
                      <a:pt x="1012" y="45"/>
                      <a:pt x="996" y="48"/>
                      <a:pt x="996" y="48"/>
                    </a:cubicBezTo>
                    <a:close/>
                    <a:moveTo>
                      <a:pt x="966" y="65"/>
                    </a:moveTo>
                    <a:cubicBezTo>
                      <a:pt x="976" y="65"/>
                      <a:pt x="1009" y="63"/>
                      <a:pt x="1003" y="62"/>
                    </a:cubicBezTo>
                    <a:cubicBezTo>
                      <a:pt x="997" y="61"/>
                      <a:pt x="985" y="52"/>
                      <a:pt x="985" y="52"/>
                    </a:cubicBezTo>
                    <a:cubicBezTo>
                      <a:pt x="954" y="52"/>
                      <a:pt x="954" y="52"/>
                      <a:pt x="954" y="52"/>
                    </a:cubicBezTo>
                    <a:cubicBezTo>
                      <a:pt x="954" y="52"/>
                      <a:pt x="957" y="65"/>
                      <a:pt x="966" y="65"/>
                    </a:cubicBezTo>
                    <a:close/>
                    <a:moveTo>
                      <a:pt x="893" y="23"/>
                    </a:moveTo>
                    <a:cubicBezTo>
                      <a:pt x="876" y="24"/>
                      <a:pt x="885" y="35"/>
                      <a:pt x="885" y="35"/>
                    </a:cubicBezTo>
                    <a:cubicBezTo>
                      <a:pt x="910" y="30"/>
                      <a:pt x="910" y="21"/>
                      <a:pt x="893" y="23"/>
                    </a:cubicBezTo>
                    <a:close/>
                    <a:moveTo>
                      <a:pt x="940" y="48"/>
                    </a:moveTo>
                    <a:cubicBezTo>
                      <a:pt x="924" y="45"/>
                      <a:pt x="924" y="45"/>
                      <a:pt x="924" y="45"/>
                    </a:cubicBezTo>
                    <a:cubicBezTo>
                      <a:pt x="930" y="61"/>
                      <a:pt x="930" y="61"/>
                      <a:pt x="930" y="61"/>
                    </a:cubicBezTo>
                    <a:lnTo>
                      <a:pt x="940" y="48"/>
                    </a:lnTo>
                    <a:close/>
                    <a:moveTo>
                      <a:pt x="972" y="10"/>
                    </a:moveTo>
                    <a:cubicBezTo>
                      <a:pt x="972" y="27"/>
                      <a:pt x="972" y="27"/>
                      <a:pt x="972" y="27"/>
                    </a:cubicBezTo>
                    <a:cubicBezTo>
                      <a:pt x="995" y="20"/>
                      <a:pt x="995" y="20"/>
                      <a:pt x="995" y="20"/>
                    </a:cubicBezTo>
                    <a:lnTo>
                      <a:pt x="972" y="10"/>
                    </a:lnTo>
                    <a:close/>
                    <a:moveTo>
                      <a:pt x="936" y="31"/>
                    </a:moveTo>
                    <a:cubicBezTo>
                      <a:pt x="936" y="31"/>
                      <a:pt x="931" y="25"/>
                      <a:pt x="924" y="25"/>
                    </a:cubicBezTo>
                    <a:cubicBezTo>
                      <a:pt x="917" y="25"/>
                      <a:pt x="919" y="38"/>
                      <a:pt x="919" y="38"/>
                    </a:cubicBezTo>
                    <a:lnTo>
                      <a:pt x="936" y="31"/>
                    </a:lnTo>
                    <a:close/>
                    <a:moveTo>
                      <a:pt x="957" y="31"/>
                    </a:moveTo>
                    <a:cubicBezTo>
                      <a:pt x="938" y="39"/>
                      <a:pt x="938" y="39"/>
                      <a:pt x="938" y="39"/>
                    </a:cubicBezTo>
                    <a:cubicBezTo>
                      <a:pt x="957" y="39"/>
                      <a:pt x="957" y="39"/>
                      <a:pt x="957" y="39"/>
                    </a:cubicBezTo>
                    <a:lnTo>
                      <a:pt x="957" y="31"/>
                    </a:lnTo>
                    <a:close/>
                    <a:moveTo>
                      <a:pt x="979" y="42"/>
                    </a:moveTo>
                    <a:cubicBezTo>
                      <a:pt x="995" y="47"/>
                      <a:pt x="1009" y="30"/>
                      <a:pt x="990" y="28"/>
                    </a:cubicBezTo>
                    <a:cubicBezTo>
                      <a:pt x="972" y="27"/>
                      <a:pt x="964" y="38"/>
                      <a:pt x="979" y="42"/>
                    </a:cubicBezTo>
                    <a:close/>
                    <a:moveTo>
                      <a:pt x="966" y="23"/>
                    </a:moveTo>
                    <a:cubicBezTo>
                      <a:pt x="965" y="7"/>
                      <a:pt x="965" y="7"/>
                      <a:pt x="965" y="7"/>
                    </a:cubicBezTo>
                    <a:cubicBezTo>
                      <a:pt x="938" y="14"/>
                      <a:pt x="938" y="14"/>
                      <a:pt x="938" y="14"/>
                    </a:cubicBezTo>
                    <a:cubicBezTo>
                      <a:pt x="944" y="24"/>
                      <a:pt x="944" y="24"/>
                      <a:pt x="944" y="24"/>
                    </a:cubicBezTo>
                    <a:lnTo>
                      <a:pt x="966" y="23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19" name="Freeform 135">
                <a:extLst>
                  <a:ext uri="{FF2B5EF4-FFF2-40B4-BE49-F238E27FC236}">
                    <a16:creationId xmlns:a16="http://schemas.microsoft.com/office/drawing/2014/main" id="{3ADFB947-2EF0-4DA3-BB0D-E5B33049EAB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535488" y="1954213"/>
                <a:ext cx="257175" cy="371475"/>
              </a:xfrm>
              <a:custGeom>
                <a:avLst/>
                <a:gdLst>
                  <a:gd name="T0" fmla="*/ 445 w 459"/>
                  <a:gd name="T1" fmla="*/ 95 h 664"/>
                  <a:gd name="T2" fmla="*/ 424 w 459"/>
                  <a:gd name="T3" fmla="*/ 67 h 664"/>
                  <a:gd name="T4" fmla="*/ 391 w 459"/>
                  <a:gd name="T5" fmla="*/ 26 h 664"/>
                  <a:gd name="T6" fmla="*/ 338 w 459"/>
                  <a:gd name="T7" fmla="*/ 9 h 664"/>
                  <a:gd name="T8" fmla="*/ 305 w 459"/>
                  <a:gd name="T9" fmla="*/ 14 h 664"/>
                  <a:gd name="T10" fmla="*/ 284 w 459"/>
                  <a:gd name="T11" fmla="*/ 25 h 664"/>
                  <a:gd name="T12" fmla="*/ 243 w 459"/>
                  <a:gd name="T13" fmla="*/ 25 h 664"/>
                  <a:gd name="T14" fmla="*/ 216 w 459"/>
                  <a:gd name="T15" fmla="*/ 45 h 664"/>
                  <a:gd name="T16" fmla="*/ 165 w 459"/>
                  <a:gd name="T17" fmla="*/ 71 h 664"/>
                  <a:gd name="T18" fmla="*/ 161 w 459"/>
                  <a:gd name="T19" fmla="*/ 99 h 664"/>
                  <a:gd name="T20" fmla="*/ 146 w 459"/>
                  <a:gd name="T21" fmla="*/ 128 h 664"/>
                  <a:gd name="T22" fmla="*/ 118 w 459"/>
                  <a:gd name="T23" fmla="*/ 144 h 664"/>
                  <a:gd name="T24" fmla="*/ 96 w 459"/>
                  <a:gd name="T25" fmla="*/ 194 h 664"/>
                  <a:gd name="T26" fmla="*/ 68 w 459"/>
                  <a:gd name="T27" fmla="*/ 227 h 664"/>
                  <a:gd name="T28" fmla="*/ 28 w 459"/>
                  <a:gd name="T29" fmla="*/ 260 h 664"/>
                  <a:gd name="T30" fmla="*/ 21 w 459"/>
                  <a:gd name="T31" fmla="*/ 290 h 664"/>
                  <a:gd name="T32" fmla="*/ 33 w 459"/>
                  <a:gd name="T33" fmla="*/ 334 h 664"/>
                  <a:gd name="T34" fmla="*/ 50 w 459"/>
                  <a:gd name="T35" fmla="*/ 374 h 664"/>
                  <a:gd name="T36" fmla="*/ 51 w 459"/>
                  <a:gd name="T37" fmla="*/ 409 h 664"/>
                  <a:gd name="T38" fmla="*/ 36 w 459"/>
                  <a:gd name="T39" fmla="*/ 431 h 664"/>
                  <a:gd name="T40" fmla="*/ 15 w 459"/>
                  <a:gd name="T41" fmla="*/ 452 h 664"/>
                  <a:gd name="T42" fmla="*/ 0 w 459"/>
                  <a:gd name="T43" fmla="*/ 469 h 664"/>
                  <a:gd name="T44" fmla="*/ 19 w 459"/>
                  <a:gd name="T45" fmla="*/ 515 h 664"/>
                  <a:gd name="T46" fmla="*/ 49 w 459"/>
                  <a:gd name="T47" fmla="*/ 586 h 664"/>
                  <a:gd name="T48" fmla="*/ 53 w 459"/>
                  <a:gd name="T49" fmla="*/ 607 h 664"/>
                  <a:gd name="T50" fmla="*/ 69 w 459"/>
                  <a:gd name="T51" fmla="*/ 656 h 664"/>
                  <a:gd name="T52" fmla="*/ 120 w 459"/>
                  <a:gd name="T53" fmla="*/ 631 h 664"/>
                  <a:gd name="T54" fmla="*/ 176 w 459"/>
                  <a:gd name="T55" fmla="*/ 618 h 664"/>
                  <a:gd name="T56" fmla="*/ 206 w 459"/>
                  <a:gd name="T57" fmla="*/ 549 h 664"/>
                  <a:gd name="T58" fmla="*/ 196 w 459"/>
                  <a:gd name="T59" fmla="*/ 507 h 664"/>
                  <a:gd name="T60" fmla="*/ 237 w 459"/>
                  <a:gd name="T61" fmla="*/ 489 h 664"/>
                  <a:gd name="T62" fmla="*/ 270 w 459"/>
                  <a:gd name="T63" fmla="*/ 456 h 664"/>
                  <a:gd name="T64" fmla="*/ 271 w 459"/>
                  <a:gd name="T65" fmla="*/ 409 h 664"/>
                  <a:gd name="T66" fmla="*/ 217 w 459"/>
                  <a:gd name="T67" fmla="*/ 350 h 664"/>
                  <a:gd name="T68" fmla="*/ 237 w 459"/>
                  <a:gd name="T69" fmla="*/ 303 h 664"/>
                  <a:gd name="T70" fmla="*/ 271 w 459"/>
                  <a:gd name="T71" fmla="*/ 270 h 664"/>
                  <a:gd name="T72" fmla="*/ 340 w 459"/>
                  <a:gd name="T73" fmla="*/ 249 h 664"/>
                  <a:gd name="T74" fmla="*/ 372 w 459"/>
                  <a:gd name="T75" fmla="*/ 175 h 664"/>
                  <a:gd name="T76" fmla="*/ 396 w 459"/>
                  <a:gd name="T77" fmla="*/ 144 h 664"/>
                  <a:gd name="T78" fmla="*/ 459 w 459"/>
                  <a:gd name="T79" fmla="*/ 157 h 664"/>
                  <a:gd name="T80" fmla="*/ 271 w 459"/>
                  <a:gd name="T81" fmla="*/ 583 h 664"/>
                  <a:gd name="T82" fmla="*/ 290 w 459"/>
                  <a:gd name="T83" fmla="*/ 543 h 664"/>
                  <a:gd name="T84" fmla="*/ 200 w 459"/>
                  <a:gd name="T85" fmla="*/ 597 h 664"/>
                  <a:gd name="T86" fmla="*/ 230 w 459"/>
                  <a:gd name="T87" fmla="*/ 57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9" h="664">
                    <a:moveTo>
                      <a:pt x="451" y="136"/>
                    </a:moveTo>
                    <a:cubicBezTo>
                      <a:pt x="451" y="136"/>
                      <a:pt x="436" y="126"/>
                      <a:pt x="434" y="118"/>
                    </a:cubicBezTo>
                    <a:cubicBezTo>
                      <a:pt x="432" y="110"/>
                      <a:pt x="445" y="95"/>
                      <a:pt x="445" y="95"/>
                    </a:cubicBezTo>
                    <a:cubicBezTo>
                      <a:pt x="428" y="85"/>
                      <a:pt x="428" y="85"/>
                      <a:pt x="428" y="85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24" y="67"/>
                      <a:pt x="424" y="67"/>
                      <a:pt x="424" y="67"/>
                    </a:cubicBezTo>
                    <a:cubicBezTo>
                      <a:pt x="424" y="67"/>
                      <a:pt x="429" y="53"/>
                      <a:pt x="430" y="48"/>
                    </a:cubicBezTo>
                    <a:cubicBezTo>
                      <a:pt x="431" y="43"/>
                      <a:pt x="413" y="38"/>
                      <a:pt x="413" y="38"/>
                    </a:cubicBezTo>
                    <a:cubicBezTo>
                      <a:pt x="391" y="26"/>
                      <a:pt x="391" y="26"/>
                      <a:pt x="391" y="26"/>
                    </a:cubicBezTo>
                    <a:cubicBezTo>
                      <a:pt x="369" y="25"/>
                      <a:pt x="369" y="25"/>
                      <a:pt x="369" y="25"/>
                    </a:cubicBezTo>
                    <a:cubicBezTo>
                      <a:pt x="361" y="17"/>
                      <a:pt x="361" y="17"/>
                      <a:pt x="361" y="17"/>
                    </a:cubicBezTo>
                    <a:cubicBezTo>
                      <a:pt x="361" y="17"/>
                      <a:pt x="348" y="13"/>
                      <a:pt x="338" y="9"/>
                    </a:cubicBezTo>
                    <a:cubicBezTo>
                      <a:pt x="332" y="7"/>
                      <a:pt x="327" y="3"/>
                      <a:pt x="324" y="1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5" y="14"/>
                      <a:pt x="305" y="14"/>
                      <a:pt x="305" y="14"/>
                    </a:cubicBezTo>
                    <a:cubicBezTo>
                      <a:pt x="305" y="14"/>
                      <a:pt x="298" y="11"/>
                      <a:pt x="298" y="16"/>
                    </a:cubicBezTo>
                    <a:cubicBezTo>
                      <a:pt x="298" y="21"/>
                      <a:pt x="311" y="27"/>
                      <a:pt x="303" y="29"/>
                    </a:cubicBezTo>
                    <a:cubicBezTo>
                      <a:pt x="295" y="31"/>
                      <a:pt x="284" y="25"/>
                      <a:pt x="284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62" y="21"/>
                      <a:pt x="262" y="21"/>
                      <a:pt x="262" y="21"/>
                    </a:cubicBezTo>
                    <a:cubicBezTo>
                      <a:pt x="243" y="25"/>
                      <a:pt x="243" y="25"/>
                      <a:pt x="243" y="25"/>
                    </a:cubicBezTo>
                    <a:cubicBezTo>
                      <a:pt x="243" y="25"/>
                      <a:pt x="243" y="12"/>
                      <a:pt x="235" y="18"/>
                    </a:cubicBezTo>
                    <a:cubicBezTo>
                      <a:pt x="227" y="24"/>
                      <a:pt x="237" y="35"/>
                      <a:pt x="234" y="40"/>
                    </a:cubicBezTo>
                    <a:cubicBezTo>
                      <a:pt x="231" y="45"/>
                      <a:pt x="216" y="45"/>
                      <a:pt x="216" y="45"/>
                    </a:cubicBezTo>
                    <a:cubicBezTo>
                      <a:pt x="190" y="49"/>
                      <a:pt x="190" y="49"/>
                      <a:pt x="190" y="49"/>
                    </a:cubicBezTo>
                    <a:cubicBezTo>
                      <a:pt x="181" y="59"/>
                      <a:pt x="181" y="59"/>
                      <a:pt x="181" y="59"/>
                    </a:cubicBezTo>
                    <a:cubicBezTo>
                      <a:pt x="181" y="59"/>
                      <a:pt x="164" y="67"/>
                      <a:pt x="165" y="71"/>
                    </a:cubicBezTo>
                    <a:cubicBezTo>
                      <a:pt x="166" y="75"/>
                      <a:pt x="177" y="83"/>
                      <a:pt x="177" y="83"/>
                    </a:cubicBezTo>
                    <a:cubicBezTo>
                      <a:pt x="172" y="93"/>
                      <a:pt x="172" y="93"/>
                      <a:pt x="172" y="93"/>
                    </a:cubicBezTo>
                    <a:cubicBezTo>
                      <a:pt x="172" y="93"/>
                      <a:pt x="167" y="94"/>
                      <a:pt x="161" y="99"/>
                    </a:cubicBezTo>
                    <a:cubicBezTo>
                      <a:pt x="155" y="104"/>
                      <a:pt x="153" y="111"/>
                      <a:pt x="153" y="111"/>
                    </a:cubicBezTo>
                    <a:cubicBezTo>
                      <a:pt x="139" y="112"/>
                      <a:pt x="139" y="112"/>
                      <a:pt x="139" y="112"/>
                    </a:cubicBezTo>
                    <a:cubicBezTo>
                      <a:pt x="139" y="112"/>
                      <a:pt x="153" y="126"/>
                      <a:pt x="146" y="128"/>
                    </a:cubicBezTo>
                    <a:cubicBezTo>
                      <a:pt x="139" y="130"/>
                      <a:pt x="130" y="135"/>
                      <a:pt x="130" y="135"/>
                    </a:cubicBezTo>
                    <a:cubicBezTo>
                      <a:pt x="116" y="128"/>
                      <a:pt x="116" y="128"/>
                      <a:pt x="116" y="128"/>
                    </a:cubicBezTo>
                    <a:cubicBezTo>
                      <a:pt x="118" y="144"/>
                      <a:pt x="118" y="144"/>
                      <a:pt x="118" y="14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11" y="178"/>
                      <a:pt x="111" y="178"/>
                      <a:pt x="111" y="178"/>
                    </a:cubicBezTo>
                    <a:cubicBezTo>
                      <a:pt x="111" y="178"/>
                      <a:pt x="101" y="190"/>
                      <a:pt x="96" y="194"/>
                    </a:cubicBezTo>
                    <a:cubicBezTo>
                      <a:pt x="91" y="198"/>
                      <a:pt x="82" y="204"/>
                      <a:pt x="82" y="204"/>
                    </a:cubicBezTo>
                    <a:cubicBezTo>
                      <a:pt x="82" y="204"/>
                      <a:pt x="103" y="214"/>
                      <a:pt x="99" y="223"/>
                    </a:cubicBezTo>
                    <a:cubicBezTo>
                      <a:pt x="95" y="232"/>
                      <a:pt x="68" y="227"/>
                      <a:pt x="68" y="227"/>
                    </a:cubicBezTo>
                    <a:cubicBezTo>
                      <a:pt x="68" y="227"/>
                      <a:pt x="53" y="239"/>
                      <a:pt x="46" y="244"/>
                    </a:cubicBezTo>
                    <a:cubicBezTo>
                      <a:pt x="39" y="249"/>
                      <a:pt x="33" y="254"/>
                      <a:pt x="33" y="254"/>
                    </a:cubicBezTo>
                    <a:cubicBezTo>
                      <a:pt x="28" y="260"/>
                      <a:pt x="28" y="260"/>
                      <a:pt x="28" y="260"/>
                    </a:cubicBezTo>
                    <a:cubicBezTo>
                      <a:pt x="28" y="260"/>
                      <a:pt x="22" y="265"/>
                      <a:pt x="22" y="268"/>
                    </a:cubicBezTo>
                    <a:cubicBezTo>
                      <a:pt x="22" y="271"/>
                      <a:pt x="40" y="271"/>
                      <a:pt x="34" y="277"/>
                    </a:cubicBezTo>
                    <a:cubicBezTo>
                      <a:pt x="28" y="283"/>
                      <a:pt x="19" y="285"/>
                      <a:pt x="21" y="290"/>
                    </a:cubicBezTo>
                    <a:cubicBezTo>
                      <a:pt x="23" y="295"/>
                      <a:pt x="29" y="303"/>
                      <a:pt x="29" y="303"/>
                    </a:cubicBezTo>
                    <a:cubicBezTo>
                      <a:pt x="29" y="303"/>
                      <a:pt x="40" y="310"/>
                      <a:pt x="39" y="315"/>
                    </a:cubicBezTo>
                    <a:cubicBezTo>
                      <a:pt x="38" y="320"/>
                      <a:pt x="32" y="327"/>
                      <a:pt x="33" y="334"/>
                    </a:cubicBezTo>
                    <a:cubicBezTo>
                      <a:pt x="34" y="341"/>
                      <a:pt x="42" y="348"/>
                      <a:pt x="42" y="348"/>
                    </a:cubicBezTo>
                    <a:cubicBezTo>
                      <a:pt x="42" y="348"/>
                      <a:pt x="61" y="354"/>
                      <a:pt x="59" y="361"/>
                    </a:cubicBezTo>
                    <a:cubicBezTo>
                      <a:pt x="57" y="368"/>
                      <a:pt x="50" y="374"/>
                      <a:pt x="50" y="374"/>
                    </a:cubicBezTo>
                    <a:cubicBezTo>
                      <a:pt x="35" y="377"/>
                      <a:pt x="35" y="377"/>
                      <a:pt x="35" y="377"/>
                    </a:cubicBezTo>
                    <a:cubicBezTo>
                      <a:pt x="35" y="377"/>
                      <a:pt x="41" y="394"/>
                      <a:pt x="44" y="397"/>
                    </a:cubicBezTo>
                    <a:cubicBezTo>
                      <a:pt x="47" y="400"/>
                      <a:pt x="51" y="409"/>
                      <a:pt x="51" y="409"/>
                    </a:cubicBezTo>
                    <a:cubicBezTo>
                      <a:pt x="44" y="409"/>
                      <a:pt x="44" y="409"/>
                      <a:pt x="44" y="409"/>
                    </a:cubicBezTo>
                    <a:cubicBezTo>
                      <a:pt x="44" y="426"/>
                      <a:pt x="44" y="426"/>
                      <a:pt x="44" y="426"/>
                    </a:cubicBezTo>
                    <a:cubicBezTo>
                      <a:pt x="44" y="426"/>
                      <a:pt x="41" y="431"/>
                      <a:pt x="36" y="431"/>
                    </a:cubicBezTo>
                    <a:cubicBezTo>
                      <a:pt x="31" y="431"/>
                      <a:pt x="17" y="425"/>
                      <a:pt x="19" y="431"/>
                    </a:cubicBezTo>
                    <a:cubicBezTo>
                      <a:pt x="21" y="437"/>
                      <a:pt x="21" y="441"/>
                      <a:pt x="21" y="441"/>
                    </a:cubicBezTo>
                    <a:cubicBezTo>
                      <a:pt x="21" y="441"/>
                      <a:pt x="12" y="444"/>
                      <a:pt x="15" y="452"/>
                    </a:cubicBezTo>
                    <a:cubicBezTo>
                      <a:pt x="18" y="460"/>
                      <a:pt x="24" y="461"/>
                      <a:pt x="22" y="466"/>
                    </a:cubicBezTo>
                    <a:cubicBezTo>
                      <a:pt x="20" y="471"/>
                      <a:pt x="14" y="482"/>
                      <a:pt x="14" y="482"/>
                    </a:cubicBezTo>
                    <a:cubicBezTo>
                      <a:pt x="0" y="469"/>
                      <a:pt x="0" y="469"/>
                      <a:pt x="0" y="469"/>
                    </a:cubicBezTo>
                    <a:cubicBezTo>
                      <a:pt x="2" y="510"/>
                      <a:pt x="2" y="510"/>
                      <a:pt x="2" y="510"/>
                    </a:cubicBezTo>
                    <a:cubicBezTo>
                      <a:pt x="2" y="510"/>
                      <a:pt x="16" y="499"/>
                      <a:pt x="23" y="511"/>
                    </a:cubicBezTo>
                    <a:cubicBezTo>
                      <a:pt x="30" y="523"/>
                      <a:pt x="19" y="515"/>
                      <a:pt x="19" y="515"/>
                    </a:cubicBezTo>
                    <a:cubicBezTo>
                      <a:pt x="19" y="515"/>
                      <a:pt x="14" y="549"/>
                      <a:pt x="18" y="553"/>
                    </a:cubicBezTo>
                    <a:cubicBezTo>
                      <a:pt x="22" y="557"/>
                      <a:pt x="34" y="562"/>
                      <a:pt x="34" y="562"/>
                    </a:cubicBezTo>
                    <a:cubicBezTo>
                      <a:pt x="34" y="562"/>
                      <a:pt x="43" y="579"/>
                      <a:pt x="49" y="586"/>
                    </a:cubicBezTo>
                    <a:cubicBezTo>
                      <a:pt x="55" y="593"/>
                      <a:pt x="66" y="597"/>
                      <a:pt x="66" y="597"/>
                    </a:cubicBezTo>
                    <a:cubicBezTo>
                      <a:pt x="65" y="605"/>
                      <a:pt x="65" y="605"/>
                      <a:pt x="65" y="605"/>
                    </a:cubicBezTo>
                    <a:cubicBezTo>
                      <a:pt x="53" y="607"/>
                      <a:pt x="53" y="607"/>
                      <a:pt x="53" y="607"/>
                    </a:cubicBezTo>
                    <a:cubicBezTo>
                      <a:pt x="53" y="607"/>
                      <a:pt x="51" y="615"/>
                      <a:pt x="52" y="621"/>
                    </a:cubicBezTo>
                    <a:cubicBezTo>
                      <a:pt x="53" y="627"/>
                      <a:pt x="68" y="640"/>
                      <a:pt x="68" y="640"/>
                    </a:cubicBezTo>
                    <a:cubicBezTo>
                      <a:pt x="68" y="640"/>
                      <a:pt x="64" y="653"/>
                      <a:pt x="69" y="656"/>
                    </a:cubicBezTo>
                    <a:cubicBezTo>
                      <a:pt x="74" y="659"/>
                      <a:pt x="94" y="657"/>
                      <a:pt x="94" y="657"/>
                    </a:cubicBezTo>
                    <a:cubicBezTo>
                      <a:pt x="94" y="657"/>
                      <a:pt x="122" y="664"/>
                      <a:pt x="121" y="655"/>
                    </a:cubicBezTo>
                    <a:cubicBezTo>
                      <a:pt x="120" y="646"/>
                      <a:pt x="120" y="631"/>
                      <a:pt x="120" y="631"/>
                    </a:cubicBezTo>
                    <a:cubicBezTo>
                      <a:pt x="132" y="625"/>
                      <a:pt x="132" y="625"/>
                      <a:pt x="132" y="625"/>
                    </a:cubicBezTo>
                    <a:cubicBezTo>
                      <a:pt x="133" y="615"/>
                      <a:pt x="133" y="615"/>
                      <a:pt x="133" y="615"/>
                    </a:cubicBezTo>
                    <a:cubicBezTo>
                      <a:pt x="176" y="618"/>
                      <a:pt x="176" y="618"/>
                      <a:pt x="176" y="618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99" y="581"/>
                      <a:pt x="199" y="581"/>
                      <a:pt x="199" y="581"/>
                    </a:cubicBezTo>
                    <a:cubicBezTo>
                      <a:pt x="199" y="581"/>
                      <a:pt x="208" y="555"/>
                      <a:pt x="206" y="549"/>
                    </a:cubicBezTo>
                    <a:cubicBezTo>
                      <a:pt x="204" y="543"/>
                      <a:pt x="198" y="532"/>
                      <a:pt x="198" y="532"/>
                    </a:cubicBezTo>
                    <a:cubicBezTo>
                      <a:pt x="198" y="532"/>
                      <a:pt x="219" y="529"/>
                      <a:pt x="217" y="518"/>
                    </a:cubicBezTo>
                    <a:cubicBezTo>
                      <a:pt x="215" y="507"/>
                      <a:pt x="196" y="507"/>
                      <a:pt x="196" y="507"/>
                    </a:cubicBezTo>
                    <a:cubicBezTo>
                      <a:pt x="209" y="502"/>
                      <a:pt x="209" y="502"/>
                      <a:pt x="209" y="502"/>
                    </a:cubicBezTo>
                    <a:cubicBezTo>
                      <a:pt x="200" y="498"/>
                      <a:pt x="200" y="498"/>
                      <a:pt x="200" y="498"/>
                    </a:cubicBezTo>
                    <a:cubicBezTo>
                      <a:pt x="200" y="498"/>
                      <a:pt x="234" y="500"/>
                      <a:pt x="237" y="489"/>
                    </a:cubicBezTo>
                    <a:cubicBezTo>
                      <a:pt x="240" y="478"/>
                      <a:pt x="245" y="472"/>
                      <a:pt x="245" y="472"/>
                    </a:cubicBezTo>
                    <a:cubicBezTo>
                      <a:pt x="245" y="472"/>
                      <a:pt x="256" y="490"/>
                      <a:pt x="266" y="478"/>
                    </a:cubicBezTo>
                    <a:cubicBezTo>
                      <a:pt x="276" y="466"/>
                      <a:pt x="270" y="456"/>
                      <a:pt x="270" y="456"/>
                    </a:cubicBezTo>
                    <a:cubicBezTo>
                      <a:pt x="270" y="456"/>
                      <a:pt x="297" y="451"/>
                      <a:pt x="290" y="437"/>
                    </a:cubicBezTo>
                    <a:cubicBezTo>
                      <a:pt x="283" y="423"/>
                      <a:pt x="271" y="420"/>
                      <a:pt x="271" y="420"/>
                    </a:cubicBezTo>
                    <a:cubicBezTo>
                      <a:pt x="271" y="409"/>
                      <a:pt x="271" y="409"/>
                      <a:pt x="271" y="409"/>
                    </a:cubicBezTo>
                    <a:cubicBezTo>
                      <a:pt x="247" y="399"/>
                      <a:pt x="247" y="399"/>
                      <a:pt x="247" y="399"/>
                    </a:cubicBezTo>
                    <a:cubicBezTo>
                      <a:pt x="247" y="399"/>
                      <a:pt x="236" y="406"/>
                      <a:pt x="228" y="399"/>
                    </a:cubicBezTo>
                    <a:cubicBezTo>
                      <a:pt x="220" y="392"/>
                      <a:pt x="217" y="350"/>
                      <a:pt x="217" y="350"/>
                    </a:cubicBezTo>
                    <a:cubicBezTo>
                      <a:pt x="217" y="350"/>
                      <a:pt x="228" y="340"/>
                      <a:pt x="229" y="329"/>
                    </a:cubicBezTo>
                    <a:cubicBezTo>
                      <a:pt x="230" y="318"/>
                      <a:pt x="219" y="308"/>
                      <a:pt x="219" y="308"/>
                    </a:cubicBezTo>
                    <a:cubicBezTo>
                      <a:pt x="219" y="308"/>
                      <a:pt x="233" y="311"/>
                      <a:pt x="237" y="303"/>
                    </a:cubicBezTo>
                    <a:cubicBezTo>
                      <a:pt x="241" y="295"/>
                      <a:pt x="232" y="283"/>
                      <a:pt x="232" y="283"/>
                    </a:cubicBezTo>
                    <a:cubicBezTo>
                      <a:pt x="232" y="283"/>
                      <a:pt x="249" y="292"/>
                      <a:pt x="254" y="287"/>
                    </a:cubicBezTo>
                    <a:cubicBezTo>
                      <a:pt x="259" y="282"/>
                      <a:pt x="271" y="270"/>
                      <a:pt x="271" y="270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9" y="258"/>
                      <a:pt x="299" y="258"/>
                      <a:pt x="299" y="258"/>
                    </a:cubicBezTo>
                    <a:cubicBezTo>
                      <a:pt x="299" y="258"/>
                      <a:pt x="330" y="259"/>
                      <a:pt x="340" y="249"/>
                    </a:cubicBezTo>
                    <a:cubicBezTo>
                      <a:pt x="350" y="239"/>
                      <a:pt x="364" y="213"/>
                      <a:pt x="364" y="213"/>
                    </a:cubicBezTo>
                    <a:cubicBezTo>
                      <a:pt x="352" y="198"/>
                      <a:pt x="352" y="198"/>
                      <a:pt x="352" y="198"/>
                    </a:cubicBezTo>
                    <a:cubicBezTo>
                      <a:pt x="372" y="175"/>
                      <a:pt x="372" y="175"/>
                      <a:pt x="372" y="175"/>
                    </a:cubicBezTo>
                    <a:cubicBezTo>
                      <a:pt x="361" y="162"/>
                      <a:pt x="361" y="162"/>
                      <a:pt x="361" y="162"/>
                    </a:cubicBezTo>
                    <a:cubicBezTo>
                      <a:pt x="386" y="156"/>
                      <a:pt x="386" y="156"/>
                      <a:pt x="386" y="156"/>
                    </a:cubicBezTo>
                    <a:cubicBezTo>
                      <a:pt x="396" y="144"/>
                      <a:pt x="396" y="144"/>
                      <a:pt x="396" y="144"/>
                    </a:cubicBezTo>
                    <a:cubicBezTo>
                      <a:pt x="449" y="146"/>
                      <a:pt x="449" y="146"/>
                      <a:pt x="449" y="146"/>
                    </a:cubicBezTo>
                    <a:cubicBezTo>
                      <a:pt x="457" y="159"/>
                      <a:pt x="457" y="159"/>
                      <a:pt x="457" y="159"/>
                    </a:cubicBezTo>
                    <a:cubicBezTo>
                      <a:pt x="459" y="157"/>
                      <a:pt x="459" y="157"/>
                      <a:pt x="459" y="157"/>
                    </a:cubicBezTo>
                    <a:lnTo>
                      <a:pt x="451" y="136"/>
                    </a:lnTo>
                    <a:close/>
                    <a:moveTo>
                      <a:pt x="262" y="549"/>
                    </a:moveTo>
                    <a:cubicBezTo>
                      <a:pt x="259" y="560"/>
                      <a:pt x="271" y="583"/>
                      <a:pt x="271" y="583"/>
                    </a:cubicBezTo>
                    <a:cubicBezTo>
                      <a:pt x="279" y="566"/>
                      <a:pt x="279" y="566"/>
                      <a:pt x="279" y="566"/>
                    </a:cubicBezTo>
                    <a:cubicBezTo>
                      <a:pt x="279" y="566"/>
                      <a:pt x="285" y="569"/>
                      <a:pt x="290" y="560"/>
                    </a:cubicBezTo>
                    <a:cubicBezTo>
                      <a:pt x="296" y="552"/>
                      <a:pt x="290" y="543"/>
                      <a:pt x="290" y="543"/>
                    </a:cubicBezTo>
                    <a:cubicBezTo>
                      <a:pt x="302" y="531"/>
                      <a:pt x="302" y="531"/>
                      <a:pt x="302" y="531"/>
                    </a:cubicBezTo>
                    <a:cubicBezTo>
                      <a:pt x="302" y="531"/>
                      <a:pt x="265" y="538"/>
                      <a:pt x="262" y="549"/>
                    </a:cubicBezTo>
                    <a:close/>
                    <a:moveTo>
                      <a:pt x="200" y="597"/>
                    </a:moveTo>
                    <a:cubicBezTo>
                      <a:pt x="200" y="602"/>
                      <a:pt x="199" y="615"/>
                      <a:pt x="199" y="615"/>
                    </a:cubicBezTo>
                    <a:cubicBezTo>
                      <a:pt x="207" y="615"/>
                      <a:pt x="216" y="584"/>
                      <a:pt x="216" y="584"/>
                    </a:cubicBezTo>
                    <a:cubicBezTo>
                      <a:pt x="230" y="570"/>
                      <a:pt x="230" y="570"/>
                      <a:pt x="230" y="570"/>
                    </a:cubicBezTo>
                    <a:cubicBezTo>
                      <a:pt x="226" y="557"/>
                      <a:pt x="226" y="557"/>
                      <a:pt x="226" y="557"/>
                    </a:cubicBezTo>
                    <a:cubicBezTo>
                      <a:pt x="226" y="557"/>
                      <a:pt x="200" y="591"/>
                      <a:pt x="200" y="59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0" name="Freeform 136">
                <a:extLst>
                  <a:ext uri="{FF2B5EF4-FFF2-40B4-BE49-F238E27FC236}">
                    <a16:creationId xmlns:a16="http://schemas.microsoft.com/office/drawing/2014/main" id="{B6A27C62-4F61-47EE-B1B4-45B2A2CF83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05313" y="1685925"/>
                <a:ext cx="506412" cy="565150"/>
              </a:xfrm>
              <a:custGeom>
                <a:avLst/>
                <a:gdLst>
                  <a:gd name="T0" fmla="*/ 453 w 905"/>
                  <a:gd name="T1" fmla="*/ 40 h 1010"/>
                  <a:gd name="T2" fmla="*/ 653 w 905"/>
                  <a:gd name="T3" fmla="*/ 48 h 1010"/>
                  <a:gd name="T4" fmla="*/ 558 w 905"/>
                  <a:gd name="T5" fmla="*/ 4 h 1010"/>
                  <a:gd name="T6" fmla="*/ 429 w 905"/>
                  <a:gd name="T7" fmla="*/ 28 h 1010"/>
                  <a:gd name="T8" fmla="*/ 281 w 905"/>
                  <a:gd name="T9" fmla="*/ 93 h 1010"/>
                  <a:gd name="T10" fmla="*/ 345 w 905"/>
                  <a:gd name="T11" fmla="*/ 111 h 1010"/>
                  <a:gd name="T12" fmla="*/ 432 w 905"/>
                  <a:gd name="T13" fmla="*/ 100 h 1010"/>
                  <a:gd name="T14" fmla="*/ 515 w 905"/>
                  <a:gd name="T15" fmla="*/ 123 h 1010"/>
                  <a:gd name="T16" fmla="*/ 551 w 905"/>
                  <a:gd name="T17" fmla="*/ 82 h 1010"/>
                  <a:gd name="T18" fmla="*/ 453 w 905"/>
                  <a:gd name="T19" fmla="*/ 54 h 1010"/>
                  <a:gd name="T20" fmla="*/ 328 w 905"/>
                  <a:gd name="T21" fmla="*/ 27 h 1010"/>
                  <a:gd name="T22" fmla="*/ 240 w 905"/>
                  <a:gd name="T23" fmla="*/ 24 h 1010"/>
                  <a:gd name="T24" fmla="*/ 417 w 905"/>
                  <a:gd name="T25" fmla="*/ 467 h 1010"/>
                  <a:gd name="T26" fmla="*/ 363 w 905"/>
                  <a:gd name="T27" fmla="*/ 482 h 1010"/>
                  <a:gd name="T28" fmla="*/ 611 w 905"/>
                  <a:gd name="T29" fmla="*/ 404 h 1010"/>
                  <a:gd name="T30" fmla="*/ 320 w 905"/>
                  <a:gd name="T31" fmla="*/ 509 h 1010"/>
                  <a:gd name="T32" fmla="*/ 902 w 905"/>
                  <a:gd name="T33" fmla="*/ 421 h 1010"/>
                  <a:gd name="T34" fmla="*/ 749 w 905"/>
                  <a:gd name="T35" fmla="*/ 425 h 1010"/>
                  <a:gd name="T36" fmla="*/ 683 w 905"/>
                  <a:gd name="T37" fmla="*/ 393 h 1010"/>
                  <a:gd name="T38" fmla="*/ 593 w 905"/>
                  <a:gd name="T39" fmla="*/ 446 h 1010"/>
                  <a:gd name="T40" fmla="*/ 507 w 905"/>
                  <a:gd name="T41" fmla="*/ 444 h 1010"/>
                  <a:gd name="T42" fmla="*/ 494 w 905"/>
                  <a:gd name="T43" fmla="*/ 437 h 1010"/>
                  <a:gd name="T44" fmla="*/ 446 w 905"/>
                  <a:gd name="T45" fmla="*/ 491 h 1010"/>
                  <a:gd name="T46" fmla="*/ 399 w 905"/>
                  <a:gd name="T47" fmla="*/ 505 h 1010"/>
                  <a:gd name="T48" fmla="*/ 360 w 905"/>
                  <a:gd name="T49" fmla="*/ 526 h 1010"/>
                  <a:gd name="T50" fmla="*/ 365 w 905"/>
                  <a:gd name="T51" fmla="*/ 561 h 1010"/>
                  <a:gd name="T52" fmla="*/ 293 w 905"/>
                  <a:gd name="T53" fmla="*/ 606 h 1010"/>
                  <a:gd name="T54" fmla="*/ 266 w 905"/>
                  <a:gd name="T55" fmla="*/ 642 h 1010"/>
                  <a:gd name="T56" fmla="*/ 237 w 905"/>
                  <a:gd name="T57" fmla="*/ 689 h 1010"/>
                  <a:gd name="T58" fmla="*/ 180 w 905"/>
                  <a:gd name="T59" fmla="*/ 715 h 1010"/>
                  <a:gd name="T60" fmla="*/ 118 w 905"/>
                  <a:gd name="T61" fmla="*/ 741 h 1010"/>
                  <a:gd name="T62" fmla="*/ 111 w 905"/>
                  <a:gd name="T63" fmla="*/ 775 h 1010"/>
                  <a:gd name="T64" fmla="*/ 72 w 905"/>
                  <a:gd name="T65" fmla="*/ 808 h 1010"/>
                  <a:gd name="T66" fmla="*/ 20 w 905"/>
                  <a:gd name="T67" fmla="*/ 804 h 1010"/>
                  <a:gd name="T68" fmla="*/ 21 w 905"/>
                  <a:gd name="T69" fmla="*/ 834 h 1010"/>
                  <a:gd name="T70" fmla="*/ 71 w 905"/>
                  <a:gd name="T71" fmla="*/ 854 h 1010"/>
                  <a:gd name="T72" fmla="*/ 0 w 905"/>
                  <a:gd name="T73" fmla="*/ 858 h 1010"/>
                  <a:gd name="T74" fmla="*/ 65 w 905"/>
                  <a:gd name="T75" fmla="*/ 884 h 1010"/>
                  <a:gd name="T76" fmla="*/ 14 w 905"/>
                  <a:gd name="T77" fmla="*/ 926 h 1010"/>
                  <a:gd name="T78" fmla="*/ 36 w 905"/>
                  <a:gd name="T79" fmla="*/ 967 h 1010"/>
                  <a:gd name="T80" fmla="*/ 103 w 905"/>
                  <a:gd name="T81" fmla="*/ 1004 h 1010"/>
                  <a:gd name="T82" fmla="*/ 207 w 905"/>
                  <a:gd name="T83" fmla="*/ 942 h 1010"/>
                  <a:gd name="T84" fmla="*/ 252 w 905"/>
                  <a:gd name="T85" fmla="*/ 911 h 1010"/>
                  <a:gd name="T86" fmla="*/ 268 w 905"/>
                  <a:gd name="T87" fmla="*/ 857 h 1010"/>
                  <a:gd name="T88" fmla="*/ 262 w 905"/>
                  <a:gd name="T89" fmla="*/ 783 h 1010"/>
                  <a:gd name="T90" fmla="*/ 279 w 905"/>
                  <a:gd name="T91" fmla="*/ 724 h 1010"/>
                  <a:gd name="T92" fmla="*/ 348 w 905"/>
                  <a:gd name="T93" fmla="*/ 629 h 1010"/>
                  <a:gd name="T94" fmla="*/ 386 w 905"/>
                  <a:gd name="T95" fmla="*/ 591 h 1010"/>
                  <a:gd name="T96" fmla="*/ 423 w 905"/>
                  <a:gd name="T97" fmla="*/ 529 h 1010"/>
                  <a:gd name="T98" fmla="*/ 508 w 905"/>
                  <a:gd name="T99" fmla="*/ 505 h 1010"/>
                  <a:gd name="T100" fmla="*/ 557 w 905"/>
                  <a:gd name="T101" fmla="*/ 481 h 1010"/>
                  <a:gd name="T102" fmla="*/ 594 w 905"/>
                  <a:gd name="T103" fmla="*/ 480 h 1010"/>
                  <a:gd name="T104" fmla="*/ 677 w 905"/>
                  <a:gd name="T105" fmla="*/ 489 h 1010"/>
                  <a:gd name="T106" fmla="*/ 752 w 905"/>
                  <a:gd name="T107" fmla="*/ 438 h 1010"/>
                  <a:gd name="T108" fmla="*/ 834 w 905"/>
                  <a:gd name="T109" fmla="*/ 469 h 1010"/>
                  <a:gd name="T110" fmla="*/ 891 w 905"/>
                  <a:gd name="T111" fmla="*/ 456 h 1010"/>
                  <a:gd name="T112" fmla="*/ 380 w 905"/>
                  <a:gd name="T113" fmla="*/ 512 h 1010"/>
                  <a:gd name="T114" fmla="*/ 346 w 905"/>
                  <a:gd name="T115" fmla="*/ 483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05" h="1010">
                    <a:moveTo>
                      <a:pt x="215" y="87"/>
                    </a:moveTo>
                    <a:cubicBezTo>
                      <a:pt x="229" y="97"/>
                      <a:pt x="250" y="93"/>
                      <a:pt x="250" y="93"/>
                    </a:cubicBezTo>
                    <a:cubicBezTo>
                      <a:pt x="228" y="82"/>
                      <a:pt x="228" y="82"/>
                      <a:pt x="228" y="82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1" y="78"/>
                      <a:pt x="201" y="78"/>
                      <a:pt x="215" y="87"/>
                    </a:cubicBezTo>
                    <a:close/>
                    <a:moveTo>
                      <a:pt x="453" y="40"/>
                    </a:moveTo>
                    <a:cubicBezTo>
                      <a:pt x="481" y="40"/>
                      <a:pt x="481" y="40"/>
                      <a:pt x="481" y="40"/>
                    </a:cubicBezTo>
                    <a:cubicBezTo>
                      <a:pt x="481" y="40"/>
                      <a:pt x="512" y="51"/>
                      <a:pt x="516" y="49"/>
                    </a:cubicBezTo>
                    <a:cubicBezTo>
                      <a:pt x="520" y="48"/>
                      <a:pt x="542" y="44"/>
                      <a:pt x="547" y="44"/>
                    </a:cubicBezTo>
                    <a:cubicBezTo>
                      <a:pt x="553" y="44"/>
                      <a:pt x="599" y="62"/>
                      <a:pt x="599" y="62"/>
                    </a:cubicBezTo>
                    <a:cubicBezTo>
                      <a:pt x="613" y="47"/>
                      <a:pt x="613" y="47"/>
                      <a:pt x="613" y="47"/>
                    </a:cubicBezTo>
                    <a:cubicBezTo>
                      <a:pt x="653" y="48"/>
                      <a:pt x="653" y="48"/>
                      <a:pt x="653" y="48"/>
                    </a:cubicBezTo>
                    <a:cubicBezTo>
                      <a:pt x="656" y="35"/>
                      <a:pt x="656" y="35"/>
                      <a:pt x="656" y="35"/>
                    </a:cubicBezTo>
                    <a:cubicBezTo>
                      <a:pt x="656" y="35"/>
                      <a:pt x="677" y="42"/>
                      <a:pt x="688" y="21"/>
                    </a:cubicBezTo>
                    <a:cubicBezTo>
                      <a:pt x="699" y="0"/>
                      <a:pt x="653" y="17"/>
                      <a:pt x="653" y="17"/>
                    </a:cubicBezTo>
                    <a:cubicBezTo>
                      <a:pt x="653" y="17"/>
                      <a:pt x="650" y="7"/>
                      <a:pt x="626" y="7"/>
                    </a:cubicBezTo>
                    <a:cubicBezTo>
                      <a:pt x="602" y="7"/>
                      <a:pt x="585" y="19"/>
                      <a:pt x="578" y="17"/>
                    </a:cubicBezTo>
                    <a:cubicBezTo>
                      <a:pt x="571" y="16"/>
                      <a:pt x="577" y="4"/>
                      <a:pt x="558" y="4"/>
                    </a:cubicBezTo>
                    <a:cubicBezTo>
                      <a:pt x="540" y="4"/>
                      <a:pt x="535" y="20"/>
                      <a:pt x="535" y="20"/>
                    </a:cubicBezTo>
                    <a:cubicBezTo>
                      <a:pt x="491" y="4"/>
                      <a:pt x="491" y="4"/>
                      <a:pt x="491" y="4"/>
                    </a:cubicBezTo>
                    <a:cubicBezTo>
                      <a:pt x="491" y="4"/>
                      <a:pt x="470" y="11"/>
                      <a:pt x="447" y="16"/>
                    </a:cubicBezTo>
                    <a:cubicBezTo>
                      <a:pt x="425" y="20"/>
                      <a:pt x="440" y="4"/>
                      <a:pt x="440" y="4"/>
                    </a:cubicBezTo>
                    <a:cubicBezTo>
                      <a:pt x="419" y="14"/>
                      <a:pt x="419" y="14"/>
                      <a:pt x="419" y="14"/>
                    </a:cubicBezTo>
                    <a:cubicBezTo>
                      <a:pt x="429" y="28"/>
                      <a:pt x="429" y="28"/>
                      <a:pt x="429" y="28"/>
                    </a:cubicBezTo>
                    <a:lnTo>
                      <a:pt x="453" y="40"/>
                    </a:lnTo>
                    <a:close/>
                    <a:moveTo>
                      <a:pt x="214" y="49"/>
                    </a:moveTo>
                    <a:cubicBezTo>
                      <a:pt x="221" y="54"/>
                      <a:pt x="236" y="51"/>
                      <a:pt x="239" y="55"/>
                    </a:cubicBezTo>
                    <a:cubicBezTo>
                      <a:pt x="242" y="59"/>
                      <a:pt x="223" y="69"/>
                      <a:pt x="223" y="69"/>
                    </a:cubicBezTo>
                    <a:cubicBezTo>
                      <a:pt x="252" y="80"/>
                      <a:pt x="252" y="80"/>
                      <a:pt x="252" y="80"/>
                    </a:cubicBezTo>
                    <a:cubicBezTo>
                      <a:pt x="252" y="80"/>
                      <a:pt x="267" y="90"/>
                      <a:pt x="281" y="93"/>
                    </a:cubicBezTo>
                    <a:cubicBezTo>
                      <a:pt x="295" y="96"/>
                      <a:pt x="305" y="76"/>
                      <a:pt x="305" y="76"/>
                    </a:cubicBezTo>
                    <a:cubicBezTo>
                      <a:pt x="333" y="71"/>
                      <a:pt x="333" y="71"/>
                      <a:pt x="333" y="71"/>
                    </a:cubicBezTo>
                    <a:cubicBezTo>
                      <a:pt x="356" y="85"/>
                      <a:pt x="356" y="85"/>
                      <a:pt x="356" y="85"/>
                    </a:cubicBezTo>
                    <a:cubicBezTo>
                      <a:pt x="356" y="85"/>
                      <a:pt x="337" y="90"/>
                      <a:pt x="319" y="94"/>
                    </a:cubicBezTo>
                    <a:cubicBezTo>
                      <a:pt x="301" y="99"/>
                      <a:pt x="302" y="106"/>
                      <a:pt x="302" y="106"/>
                    </a:cubicBezTo>
                    <a:cubicBezTo>
                      <a:pt x="302" y="106"/>
                      <a:pt x="352" y="110"/>
                      <a:pt x="345" y="111"/>
                    </a:cubicBezTo>
                    <a:cubicBezTo>
                      <a:pt x="337" y="113"/>
                      <a:pt x="307" y="125"/>
                      <a:pt x="307" y="125"/>
                    </a:cubicBezTo>
                    <a:cubicBezTo>
                      <a:pt x="340" y="137"/>
                      <a:pt x="340" y="137"/>
                      <a:pt x="340" y="137"/>
                    </a:cubicBezTo>
                    <a:cubicBezTo>
                      <a:pt x="340" y="137"/>
                      <a:pt x="370" y="152"/>
                      <a:pt x="395" y="148"/>
                    </a:cubicBezTo>
                    <a:cubicBezTo>
                      <a:pt x="421" y="144"/>
                      <a:pt x="402" y="128"/>
                      <a:pt x="402" y="121"/>
                    </a:cubicBezTo>
                    <a:cubicBezTo>
                      <a:pt x="402" y="114"/>
                      <a:pt x="432" y="114"/>
                      <a:pt x="432" y="114"/>
                    </a:cubicBezTo>
                    <a:cubicBezTo>
                      <a:pt x="432" y="100"/>
                      <a:pt x="432" y="100"/>
                      <a:pt x="432" y="100"/>
                    </a:cubicBezTo>
                    <a:cubicBezTo>
                      <a:pt x="451" y="96"/>
                      <a:pt x="451" y="96"/>
                      <a:pt x="451" y="96"/>
                    </a:cubicBezTo>
                    <a:cubicBezTo>
                      <a:pt x="460" y="75"/>
                      <a:pt x="460" y="75"/>
                      <a:pt x="460" y="75"/>
                    </a:cubicBezTo>
                    <a:cubicBezTo>
                      <a:pt x="473" y="82"/>
                      <a:pt x="473" y="82"/>
                      <a:pt x="473" y="82"/>
                    </a:cubicBezTo>
                    <a:cubicBezTo>
                      <a:pt x="489" y="73"/>
                      <a:pt x="489" y="73"/>
                      <a:pt x="489" y="73"/>
                    </a:cubicBezTo>
                    <a:cubicBezTo>
                      <a:pt x="489" y="73"/>
                      <a:pt x="498" y="87"/>
                      <a:pt x="518" y="92"/>
                    </a:cubicBezTo>
                    <a:cubicBezTo>
                      <a:pt x="537" y="96"/>
                      <a:pt x="515" y="123"/>
                      <a:pt x="515" y="123"/>
                    </a:cubicBezTo>
                    <a:cubicBezTo>
                      <a:pt x="551" y="121"/>
                      <a:pt x="551" y="121"/>
                      <a:pt x="551" y="121"/>
                    </a:cubicBezTo>
                    <a:cubicBezTo>
                      <a:pt x="551" y="121"/>
                      <a:pt x="570" y="137"/>
                      <a:pt x="571" y="132"/>
                    </a:cubicBezTo>
                    <a:cubicBezTo>
                      <a:pt x="572" y="128"/>
                      <a:pt x="623" y="114"/>
                      <a:pt x="627" y="106"/>
                    </a:cubicBezTo>
                    <a:cubicBezTo>
                      <a:pt x="632" y="97"/>
                      <a:pt x="589" y="99"/>
                      <a:pt x="589" y="99"/>
                    </a:cubicBezTo>
                    <a:cubicBezTo>
                      <a:pt x="587" y="87"/>
                      <a:pt x="587" y="87"/>
                      <a:pt x="587" y="87"/>
                    </a:cubicBezTo>
                    <a:cubicBezTo>
                      <a:pt x="551" y="82"/>
                      <a:pt x="551" y="82"/>
                      <a:pt x="551" y="82"/>
                    </a:cubicBezTo>
                    <a:cubicBezTo>
                      <a:pt x="550" y="71"/>
                      <a:pt x="550" y="71"/>
                      <a:pt x="550" y="71"/>
                    </a:cubicBezTo>
                    <a:cubicBezTo>
                      <a:pt x="529" y="73"/>
                      <a:pt x="529" y="73"/>
                      <a:pt x="529" y="73"/>
                    </a:cubicBezTo>
                    <a:cubicBezTo>
                      <a:pt x="532" y="61"/>
                      <a:pt x="532" y="61"/>
                      <a:pt x="532" y="61"/>
                    </a:cubicBezTo>
                    <a:cubicBezTo>
                      <a:pt x="481" y="62"/>
                      <a:pt x="481" y="62"/>
                      <a:pt x="481" y="62"/>
                    </a:cubicBezTo>
                    <a:cubicBezTo>
                      <a:pt x="477" y="54"/>
                      <a:pt x="477" y="54"/>
                      <a:pt x="477" y="54"/>
                    </a:cubicBezTo>
                    <a:cubicBezTo>
                      <a:pt x="453" y="54"/>
                      <a:pt x="453" y="54"/>
                      <a:pt x="453" y="54"/>
                    </a:cubicBezTo>
                    <a:cubicBezTo>
                      <a:pt x="453" y="54"/>
                      <a:pt x="450" y="41"/>
                      <a:pt x="435" y="37"/>
                    </a:cubicBezTo>
                    <a:cubicBezTo>
                      <a:pt x="419" y="33"/>
                      <a:pt x="412" y="38"/>
                      <a:pt x="412" y="38"/>
                    </a:cubicBezTo>
                    <a:cubicBezTo>
                      <a:pt x="415" y="26"/>
                      <a:pt x="415" y="26"/>
                      <a:pt x="415" y="26"/>
                    </a:cubicBezTo>
                    <a:cubicBezTo>
                      <a:pt x="415" y="26"/>
                      <a:pt x="394" y="20"/>
                      <a:pt x="366" y="21"/>
                    </a:cubicBezTo>
                    <a:cubicBezTo>
                      <a:pt x="337" y="23"/>
                      <a:pt x="374" y="55"/>
                      <a:pt x="374" y="55"/>
                    </a:cubicBezTo>
                    <a:cubicBezTo>
                      <a:pt x="374" y="55"/>
                      <a:pt x="343" y="30"/>
                      <a:pt x="328" y="27"/>
                    </a:cubicBezTo>
                    <a:cubicBezTo>
                      <a:pt x="312" y="24"/>
                      <a:pt x="307" y="44"/>
                      <a:pt x="307" y="44"/>
                    </a:cubicBezTo>
                    <a:cubicBezTo>
                      <a:pt x="307" y="44"/>
                      <a:pt x="284" y="40"/>
                      <a:pt x="278" y="37"/>
                    </a:cubicBezTo>
                    <a:cubicBezTo>
                      <a:pt x="273" y="34"/>
                      <a:pt x="291" y="24"/>
                      <a:pt x="291" y="24"/>
                    </a:cubicBezTo>
                    <a:cubicBezTo>
                      <a:pt x="254" y="27"/>
                      <a:pt x="254" y="27"/>
                      <a:pt x="254" y="27"/>
                    </a:cubicBezTo>
                    <a:cubicBezTo>
                      <a:pt x="245" y="35"/>
                      <a:pt x="245" y="35"/>
                      <a:pt x="245" y="35"/>
                    </a:cubicBezTo>
                    <a:cubicBezTo>
                      <a:pt x="240" y="24"/>
                      <a:pt x="240" y="24"/>
                      <a:pt x="240" y="24"/>
                    </a:cubicBezTo>
                    <a:cubicBezTo>
                      <a:pt x="240" y="24"/>
                      <a:pt x="216" y="31"/>
                      <a:pt x="208" y="38"/>
                    </a:cubicBezTo>
                    <a:cubicBezTo>
                      <a:pt x="208" y="38"/>
                      <a:pt x="207" y="45"/>
                      <a:pt x="214" y="49"/>
                    </a:cubicBezTo>
                    <a:close/>
                    <a:moveTo>
                      <a:pt x="425" y="477"/>
                    </a:moveTo>
                    <a:cubicBezTo>
                      <a:pt x="441" y="474"/>
                      <a:pt x="440" y="464"/>
                      <a:pt x="447" y="464"/>
                    </a:cubicBezTo>
                    <a:cubicBezTo>
                      <a:pt x="453" y="464"/>
                      <a:pt x="447" y="453"/>
                      <a:pt x="447" y="453"/>
                    </a:cubicBezTo>
                    <a:cubicBezTo>
                      <a:pt x="417" y="467"/>
                      <a:pt x="417" y="467"/>
                      <a:pt x="417" y="467"/>
                    </a:cubicBezTo>
                    <a:lnTo>
                      <a:pt x="425" y="477"/>
                    </a:lnTo>
                    <a:close/>
                    <a:moveTo>
                      <a:pt x="513" y="437"/>
                    </a:moveTo>
                    <a:cubicBezTo>
                      <a:pt x="522" y="434"/>
                      <a:pt x="535" y="424"/>
                      <a:pt x="517" y="423"/>
                    </a:cubicBezTo>
                    <a:cubicBezTo>
                      <a:pt x="500" y="422"/>
                      <a:pt x="513" y="437"/>
                      <a:pt x="513" y="437"/>
                    </a:cubicBezTo>
                    <a:close/>
                    <a:moveTo>
                      <a:pt x="392" y="470"/>
                    </a:moveTo>
                    <a:cubicBezTo>
                      <a:pt x="373" y="465"/>
                      <a:pt x="363" y="482"/>
                      <a:pt x="363" y="482"/>
                    </a:cubicBezTo>
                    <a:cubicBezTo>
                      <a:pt x="379" y="486"/>
                      <a:pt x="379" y="486"/>
                      <a:pt x="379" y="486"/>
                    </a:cubicBezTo>
                    <a:cubicBezTo>
                      <a:pt x="385" y="482"/>
                      <a:pt x="411" y="474"/>
                      <a:pt x="392" y="470"/>
                    </a:cubicBezTo>
                    <a:close/>
                    <a:moveTo>
                      <a:pt x="610" y="414"/>
                    </a:moveTo>
                    <a:cubicBezTo>
                      <a:pt x="623" y="417"/>
                      <a:pt x="623" y="417"/>
                      <a:pt x="623" y="417"/>
                    </a:cubicBezTo>
                    <a:cubicBezTo>
                      <a:pt x="631" y="408"/>
                      <a:pt x="631" y="402"/>
                      <a:pt x="631" y="402"/>
                    </a:cubicBezTo>
                    <a:cubicBezTo>
                      <a:pt x="611" y="404"/>
                      <a:pt x="611" y="404"/>
                      <a:pt x="611" y="404"/>
                    </a:cubicBezTo>
                    <a:lnTo>
                      <a:pt x="610" y="414"/>
                    </a:lnTo>
                    <a:close/>
                    <a:moveTo>
                      <a:pt x="320" y="509"/>
                    </a:moveTo>
                    <a:cubicBezTo>
                      <a:pt x="304" y="509"/>
                      <a:pt x="279" y="528"/>
                      <a:pt x="285" y="532"/>
                    </a:cubicBezTo>
                    <a:cubicBezTo>
                      <a:pt x="290" y="535"/>
                      <a:pt x="315" y="520"/>
                      <a:pt x="315" y="520"/>
                    </a:cubicBezTo>
                    <a:cubicBezTo>
                      <a:pt x="338" y="516"/>
                      <a:pt x="338" y="516"/>
                      <a:pt x="338" y="516"/>
                    </a:cubicBezTo>
                    <a:cubicBezTo>
                      <a:pt x="335" y="516"/>
                      <a:pt x="336" y="509"/>
                      <a:pt x="320" y="509"/>
                    </a:cubicBezTo>
                    <a:close/>
                    <a:moveTo>
                      <a:pt x="901" y="448"/>
                    </a:moveTo>
                    <a:cubicBezTo>
                      <a:pt x="884" y="451"/>
                      <a:pt x="884" y="451"/>
                      <a:pt x="884" y="451"/>
                    </a:cubicBezTo>
                    <a:cubicBezTo>
                      <a:pt x="856" y="444"/>
                      <a:pt x="856" y="444"/>
                      <a:pt x="856" y="444"/>
                    </a:cubicBezTo>
                    <a:cubicBezTo>
                      <a:pt x="836" y="433"/>
                      <a:pt x="836" y="433"/>
                      <a:pt x="836" y="433"/>
                    </a:cubicBezTo>
                    <a:cubicBezTo>
                      <a:pt x="836" y="433"/>
                      <a:pt x="862" y="437"/>
                      <a:pt x="873" y="432"/>
                    </a:cubicBezTo>
                    <a:cubicBezTo>
                      <a:pt x="884" y="427"/>
                      <a:pt x="902" y="421"/>
                      <a:pt x="902" y="421"/>
                    </a:cubicBezTo>
                    <a:cubicBezTo>
                      <a:pt x="902" y="421"/>
                      <a:pt x="876" y="406"/>
                      <a:pt x="862" y="406"/>
                    </a:cubicBezTo>
                    <a:cubicBezTo>
                      <a:pt x="848" y="406"/>
                      <a:pt x="827" y="395"/>
                      <a:pt x="827" y="395"/>
                    </a:cubicBezTo>
                    <a:cubicBezTo>
                      <a:pt x="827" y="395"/>
                      <a:pt x="819" y="421"/>
                      <a:pt x="803" y="418"/>
                    </a:cubicBezTo>
                    <a:cubicBezTo>
                      <a:pt x="787" y="415"/>
                      <a:pt x="815" y="397"/>
                      <a:pt x="815" y="397"/>
                    </a:cubicBezTo>
                    <a:cubicBezTo>
                      <a:pt x="771" y="382"/>
                      <a:pt x="771" y="382"/>
                      <a:pt x="771" y="382"/>
                    </a:cubicBezTo>
                    <a:cubicBezTo>
                      <a:pt x="771" y="382"/>
                      <a:pt x="763" y="431"/>
                      <a:pt x="749" y="425"/>
                    </a:cubicBezTo>
                    <a:cubicBezTo>
                      <a:pt x="735" y="419"/>
                      <a:pt x="746" y="393"/>
                      <a:pt x="746" y="393"/>
                    </a:cubicBezTo>
                    <a:cubicBezTo>
                      <a:pt x="746" y="393"/>
                      <a:pt x="708" y="437"/>
                      <a:pt x="698" y="430"/>
                    </a:cubicBezTo>
                    <a:cubicBezTo>
                      <a:pt x="688" y="423"/>
                      <a:pt x="734" y="387"/>
                      <a:pt x="734" y="387"/>
                    </a:cubicBezTo>
                    <a:cubicBezTo>
                      <a:pt x="711" y="385"/>
                      <a:pt x="711" y="385"/>
                      <a:pt x="711" y="385"/>
                    </a:cubicBezTo>
                    <a:cubicBezTo>
                      <a:pt x="699" y="395"/>
                      <a:pt x="699" y="395"/>
                      <a:pt x="699" y="395"/>
                    </a:cubicBezTo>
                    <a:cubicBezTo>
                      <a:pt x="683" y="393"/>
                      <a:pt x="683" y="393"/>
                      <a:pt x="683" y="393"/>
                    </a:cubicBezTo>
                    <a:cubicBezTo>
                      <a:pt x="653" y="411"/>
                      <a:pt x="653" y="411"/>
                      <a:pt x="653" y="411"/>
                    </a:cubicBezTo>
                    <a:cubicBezTo>
                      <a:pt x="637" y="412"/>
                      <a:pt x="637" y="412"/>
                      <a:pt x="637" y="412"/>
                    </a:cubicBezTo>
                    <a:cubicBezTo>
                      <a:pt x="635" y="432"/>
                      <a:pt x="635" y="432"/>
                      <a:pt x="635" y="432"/>
                    </a:cubicBezTo>
                    <a:cubicBezTo>
                      <a:pt x="611" y="423"/>
                      <a:pt x="611" y="423"/>
                      <a:pt x="611" y="423"/>
                    </a:cubicBezTo>
                    <a:cubicBezTo>
                      <a:pt x="585" y="428"/>
                      <a:pt x="585" y="428"/>
                      <a:pt x="585" y="428"/>
                    </a:cubicBezTo>
                    <a:cubicBezTo>
                      <a:pt x="593" y="446"/>
                      <a:pt x="593" y="446"/>
                      <a:pt x="593" y="446"/>
                    </a:cubicBezTo>
                    <a:cubicBezTo>
                      <a:pt x="562" y="437"/>
                      <a:pt x="562" y="437"/>
                      <a:pt x="562" y="437"/>
                    </a:cubicBezTo>
                    <a:cubicBezTo>
                      <a:pt x="551" y="443"/>
                      <a:pt x="551" y="443"/>
                      <a:pt x="551" y="443"/>
                    </a:cubicBezTo>
                    <a:cubicBezTo>
                      <a:pt x="554" y="459"/>
                      <a:pt x="554" y="459"/>
                      <a:pt x="554" y="459"/>
                    </a:cubicBezTo>
                    <a:cubicBezTo>
                      <a:pt x="524" y="465"/>
                      <a:pt x="524" y="465"/>
                      <a:pt x="524" y="465"/>
                    </a:cubicBezTo>
                    <a:cubicBezTo>
                      <a:pt x="527" y="444"/>
                      <a:pt x="527" y="444"/>
                      <a:pt x="527" y="444"/>
                    </a:cubicBezTo>
                    <a:cubicBezTo>
                      <a:pt x="507" y="444"/>
                      <a:pt x="507" y="444"/>
                      <a:pt x="507" y="444"/>
                    </a:cubicBezTo>
                    <a:cubicBezTo>
                      <a:pt x="513" y="457"/>
                      <a:pt x="513" y="457"/>
                      <a:pt x="513" y="457"/>
                    </a:cubicBezTo>
                    <a:cubicBezTo>
                      <a:pt x="497" y="447"/>
                      <a:pt x="497" y="447"/>
                      <a:pt x="497" y="447"/>
                    </a:cubicBezTo>
                    <a:cubicBezTo>
                      <a:pt x="499" y="467"/>
                      <a:pt x="499" y="467"/>
                      <a:pt x="499" y="467"/>
                    </a:cubicBezTo>
                    <a:cubicBezTo>
                      <a:pt x="482" y="466"/>
                      <a:pt x="482" y="466"/>
                      <a:pt x="482" y="466"/>
                    </a:cubicBezTo>
                    <a:cubicBezTo>
                      <a:pt x="482" y="466"/>
                      <a:pt x="479" y="453"/>
                      <a:pt x="481" y="450"/>
                    </a:cubicBezTo>
                    <a:cubicBezTo>
                      <a:pt x="483" y="447"/>
                      <a:pt x="494" y="437"/>
                      <a:pt x="494" y="437"/>
                    </a:cubicBezTo>
                    <a:cubicBezTo>
                      <a:pt x="471" y="434"/>
                      <a:pt x="471" y="434"/>
                      <a:pt x="471" y="434"/>
                    </a:cubicBezTo>
                    <a:cubicBezTo>
                      <a:pt x="468" y="463"/>
                      <a:pt x="468" y="463"/>
                      <a:pt x="468" y="463"/>
                    </a:cubicBezTo>
                    <a:cubicBezTo>
                      <a:pt x="450" y="472"/>
                      <a:pt x="450" y="472"/>
                      <a:pt x="450" y="472"/>
                    </a:cubicBezTo>
                    <a:cubicBezTo>
                      <a:pt x="460" y="480"/>
                      <a:pt x="460" y="480"/>
                      <a:pt x="460" y="480"/>
                    </a:cubicBezTo>
                    <a:cubicBezTo>
                      <a:pt x="438" y="483"/>
                      <a:pt x="438" y="483"/>
                      <a:pt x="438" y="483"/>
                    </a:cubicBezTo>
                    <a:cubicBezTo>
                      <a:pt x="446" y="491"/>
                      <a:pt x="446" y="491"/>
                      <a:pt x="446" y="491"/>
                    </a:cubicBezTo>
                    <a:cubicBezTo>
                      <a:pt x="418" y="492"/>
                      <a:pt x="418" y="492"/>
                      <a:pt x="418" y="492"/>
                    </a:cubicBezTo>
                    <a:cubicBezTo>
                      <a:pt x="418" y="500"/>
                      <a:pt x="418" y="500"/>
                      <a:pt x="418" y="500"/>
                    </a:cubicBezTo>
                    <a:cubicBezTo>
                      <a:pt x="439" y="505"/>
                      <a:pt x="439" y="505"/>
                      <a:pt x="439" y="505"/>
                    </a:cubicBezTo>
                    <a:cubicBezTo>
                      <a:pt x="432" y="514"/>
                      <a:pt x="432" y="514"/>
                      <a:pt x="432" y="514"/>
                    </a:cubicBezTo>
                    <a:cubicBezTo>
                      <a:pt x="408" y="504"/>
                      <a:pt x="408" y="504"/>
                      <a:pt x="408" y="504"/>
                    </a:cubicBezTo>
                    <a:cubicBezTo>
                      <a:pt x="399" y="505"/>
                      <a:pt x="399" y="505"/>
                      <a:pt x="399" y="505"/>
                    </a:cubicBezTo>
                    <a:cubicBezTo>
                      <a:pt x="415" y="516"/>
                      <a:pt x="415" y="516"/>
                      <a:pt x="415" y="516"/>
                    </a:cubicBezTo>
                    <a:cubicBezTo>
                      <a:pt x="400" y="527"/>
                      <a:pt x="400" y="527"/>
                      <a:pt x="400" y="527"/>
                    </a:cubicBezTo>
                    <a:cubicBezTo>
                      <a:pt x="392" y="514"/>
                      <a:pt x="392" y="514"/>
                      <a:pt x="392" y="514"/>
                    </a:cubicBezTo>
                    <a:cubicBezTo>
                      <a:pt x="382" y="520"/>
                      <a:pt x="382" y="520"/>
                      <a:pt x="382" y="520"/>
                    </a:cubicBezTo>
                    <a:cubicBezTo>
                      <a:pt x="383" y="525"/>
                      <a:pt x="383" y="525"/>
                      <a:pt x="383" y="525"/>
                    </a:cubicBezTo>
                    <a:cubicBezTo>
                      <a:pt x="360" y="526"/>
                      <a:pt x="360" y="526"/>
                      <a:pt x="360" y="526"/>
                    </a:cubicBezTo>
                    <a:cubicBezTo>
                      <a:pt x="357" y="535"/>
                      <a:pt x="357" y="535"/>
                      <a:pt x="357" y="535"/>
                    </a:cubicBezTo>
                    <a:cubicBezTo>
                      <a:pt x="374" y="544"/>
                      <a:pt x="374" y="544"/>
                      <a:pt x="374" y="544"/>
                    </a:cubicBezTo>
                    <a:cubicBezTo>
                      <a:pt x="372" y="554"/>
                      <a:pt x="372" y="554"/>
                      <a:pt x="372" y="554"/>
                    </a:cubicBezTo>
                    <a:cubicBezTo>
                      <a:pt x="350" y="546"/>
                      <a:pt x="350" y="546"/>
                      <a:pt x="350" y="546"/>
                    </a:cubicBezTo>
                    <a:cubicBezTo>
                      <a:pt x="347" y="556"/>
                      <a:pt x="347" y="556"/>
                      <a:pt x="347" y="556"/>
                    </a:cubicBezTo>
                    <a:cubicBezTo>
                      <a:pt x="365" y="561"/>
                      <a:pt x="365" y="561"/>
                      <a:pt x="365" y="561"/>
                    </a:cubicBezTo>
                    <a:cubicBezTo>
                      <a:pt x="365" y="561"/>
                      <a:pt x="344" y="562"/>
                      <a:pt x="337" y="563"/>
                    </a:cubicBezTo>
                    <a:cubicBezTo>
                      <a:pt x="330" y="564"/>
                      <a:pt x="334" y="574"/>
                      <a:pt x="334" y="574"/>
                    </a:cubicBezTo>
                    <a:cubicBezTo>
                      <a:pt x="334" y="574"/>
                      <a:pt x="321" y="567"/>
                      <a:pt x="313" y="573"/>
                    </a:cubicBezTo>
                    <a:cubicBezTo>
                      <a:pt x="305" y="579"/>
                      <a:pt x="298" y="584"/>
                      <a:pt x="303" y="587"/>
                    </a:cubicBezTo>
                    <a:cubicBezTo>
                      <a:pt x="308" y="590"/>
                      <a:pt x="297" y="596"/>
                      <a:pt x="297" y="596"/>
                    </a:cubicBezTo>
                    <a:cubicBezTo>
                      <a:pt x="297" y="596"/>
                      <a:pt x="290" y="605"/>
                      <a:pt x="293" y="606"/>
                    </a:cubicBezTo>
                    <a:cubicBezTo>
                      <a:pt x="296" y="607"/>
                      <a:pt x="316" y="608"/>
                      <a:pt x="316" y="608"/>
                    </a:cubicBezTo>
                    <a:cubicBezTo>
                      <a:pt x="309" y="616"/>
                      <a:pt x="309" y="616"/>
                      <a:pt x="309" y="616"/>
                    </a:cubicBezTo>
                    <a:cubicBezTo>
                      <a:pt x="286" y="612"/>
                      <a:pt x="286" y="612"/>
                      <a:pt x="286" y="612"/>
                    </a:cubicBezTo>
                    <a:cubicBezTo>
                      <a:pt x="286" y="612"/>
                      <a:pt x="273" y="614"/>
                      <a:pt x="273" y="622"/>
                    </a:cubicBezTo>
                    <a:cubicBezTo>
                      <a:pt x="273" y="630"/>
                      <a:pt x="283" y="636"/>
                      <a:pt x="279" y="639"/>
                    </a:cubicBezTo>
                    <a:cubicBezTo>
                      <a:pt x="275" y="642"/>
                      <a:pt x="271" y="642"/>
                      <a:pt x="266" y="642"/>
                    </a:cubicBezTo>
                    <a:cubicBezTo>
                      <a:pt x="261" y="642"/>
                      <a:pt x="255" y="643"/>
                      <a:pt x="257" y="650"/>
                    </a:cubicBezTo>
                    <a:cubicBezTo>
                      <a:pt x="259" y="657"/>
                      <a:pt x="267" y="661"/>
                      <a:pt x="267" y="661"/>
                    </a:cubicBezTo>
                    <a:cubicBezTo>
                      <a:pt x="267" y="661"/>
                      <a:pt x="273" y="672"/>
                      <a:pt x="266" y="673"/>
                    </a:cubicBezTo>
                    <a:cubicBezTo>
                      <a:pt x="259" y="674"/>
                      <a:pt x="252" y="673"/>
                      <a:pt x="249" y="673"/>
                    </a:cubicBezTo>
                    <a:cubicBezTo>
                      <a:pt x="246" y="673"/>
                      <a:pt x="243" y="674"/>
                      <a:pt x="240" y="678"/>
                    </a:cubicBezTo>
                    <a:cubicBezTo>
                      <a:pt x="237" y="682"/>
                      <a:pt x="237" y="689"/>
                      <a:pt x="237" y="689"/>
                    </a:cubicBezTo>
                    <a:cubicBezTo>
                      <a:pt x="237" y="689"/>
                      <a:pt x="239" y="696"/>
                      <a:pt x="232" y="696"/>
                    </a:cubicBezTo>
                    <a:cubicBezTo>
                      <a:pt x="225" y="696"/>
                      <a:pt x="222" y="689"/>
                      <a:pt x="216" y="690"/>
                    </a:cubicBezTo>
                    <a:cubicBezTo>
                      <a:pt x="210" y="691"/>
                      <a:pt x="212" y="691"/>
                      <a:pt x="207" y="695"/>
                    </a:cubicBezTo>
                    <a:cubicBezTo>
                      <a:pt x="202" y="699"/>
                      <a:pt x="202" y="700"/>
                      <a:pt x="199" y="704"/>
                    </a:cubicBezTo>
                    <a:cubicBezTo>
                      <a:pt x="196" y="708"/>
                      <a:pt x="187" y="708"/>
                      <a:pt x="187" y="708"/>
                    </a:cubicBezTo>
                    <a:cubicBezTo>
                      <a:pt x="187" y="708"/>
                      <a:pt x="183" y="709"/>
                      <a:pt x="180" y="715"/>
                    </a:cubicBezTo>
                    <a:cubicBezTo>
                      <a:pt x="177" y="721"/>
                      <a:pt x="186" y="725"/>
                      <a:pt x="181" y="728"/>
                    </a:cubicBezTo>
                    <a:cubicBezTo>
                      <a:pt x="176" y="731"/>
                      <a:pt x="175" y="733"/>
                      <a:pt x="170" y="733"/>
                    </a:cubicBezTo>
                    <a:cubicBezTo>
                      <a:pt x="165" y="733"/>
                      <a:pt x="156" y="728"/>
                      <a:pt x="153" y="728"/>
                    </a:cubicBezTo>
                    <a:cubicBezTo>
                      <a:pt x="150" y="728"/>
                      <a:pt x="157" y="720"/>
                      <a:pt x="144" y="727"/>
                    </a:cubicBezTo>
                    <a:cubicBezTo>
                      <a:pt x="131" y="734"/>
                      <a:pt x="130" y="735"/>
                      <a:pt x="126" y="734"/>
                    </a:cubicBezTo>
                    <a:cubicBezTo>
                      <a:pt x="122" y="733"/>
                      <a:pt x="117" y="731"/>
                      <a:pt x="118" y="741"/>
                    </a:cubicBezTo>
                    <a:cubicBezTo>
                      <a:pt x="119" y="751"/>
                      <a:pt x="125" y="750"/>
                      <a:pt x="126" y="753"/>
                    </a:cubicBezTo>
                    <a:cubicBezTo>
                      <a:pt x="127" y="756"/>
                      <a:pt x="130" y="764"/>
                      <a:pt x="122" y="760"/>
                    </a:cubicBezTo>
                    <a:cubicBezTo>
                      <a:pt x="114" y="756"/>
                      <a:pt x="113" y="747"/>
                      <a:pt x="108" y="750"/>
                    </a:cubicBezTo>
                    <a:cubicBezTo>
                      <a:pt x="103" y="753"/>
                      <a:pt x="97" y="760"/>
                      <a:pt x="102" y="763"/>
                    </a:cubicBezTo>
                    <a:cubicBezTo>
                      <a:pt x="107" y="766"/>
                      <a:pt x="122" y="762"/>
                      <a:pt x="119" y="768"/>
                    </a:cubicBezTo>
                    <a:cubicBezTo>
                      <a:pt x="116" y="774"/>
                      <a:pt x="126" y="777"/>
                      <a:pt x="111" y="775"/>
                    </a:cubicBezTo>
                    <a:cubicBezTo>
                      <a:pt x="96" y="773"/>
                      <a:pt x="92" y="773"/>
                      <a:pt x="92" y="773"/>
                    </a:cubicBezTo>
                    <a:cubicBezTo>
                      <a:pt x="92" y="773"/>
                      <a:pt x="94" y="767"/>
                      <a:pt x="88" y="772"/>
                    </a:cubicBezTo>
                    <a:cubicBezTo>
                      <a:pt x="82" y="777"/>
                      <a:pt x="84" y="786"/>
                      <a:pt x="84" y="786"/>
                    </a:cubicBezTo>
                    <a:cubicBezTo>
                      <a:pt x="84" y="786"/>
                      <a:pt x="55" y="773"/>
                      <a:pt x="59" y="781"/>
                    </a:cubicBezTo>
                    <a:cubicBezTo>
                      <a:pt x="63" y="789"/>
                      <a:pt x="85" y="794"/>
                      <a:pt x="85" y="794"/>
                    </a:cubicBezTo>
                    <a:cubicBezTo>
                      <a:pt x="72" y="808"/>
                      <a:pt x="72" y="808"/>
                      <a:pt x="72" y="808"/>
                    </a:cubicBezTo>
                    <a:cubicBezTo>
                      <a:pt x="72" y="808"/>
                      <a:pt x="73" y="798"/>
                      <a:pt x="66" y="797"/>
                    </a:cubicBezTo>
                    <a:cubicBezTo>
                      <a:pt x="59" y="796"/>
                      <a:pt x="53" y="804"/>
                      <a:pt x="53" y="804"/>
                    </a:cubicBezTo>
                    <a:cubicBezTo>
                      <a:pt x="40" y="793"/>
                      <a:pt x="40" y="793"/>
                      <a:pt x="40" y="793"/>
                    </a:cubicBezTo>
                    <a:cubicBezTo>
                      <a:pt x="34" y="802"/>
                      <a:pt x="34" y="802"/>
                      <a:pt x="34" y="802"/>
                    </a:cubicBezTo>
                    <a:cubicBezTo>
                      <a:pt x="43" y="805"/>
                      <a:pt x="43" y="805"/>
                      <a:pt x="43" y="805"/>
                    </a:cubicBezTo>
                    <a:cubicBezTo>
                      <a:pt x="20" y="804"/>
                      <a:pt x="20" y="804"/>
                      <a:pt x="20" y="804"/>
                    </a:cubicBezTo>
                    <a:cubicBezTo>
                      <a:pt x="19" y="813"/>
                      <a:pt x="19" y="813"/>
                      <a:pt x="19" y="813"/>
                    </a:cubicBezTo>
                    <a:cubicBezTo>
                      <a:pt x="52" y="815"/>
                      <a:pt x="52" y="815"/>
                      <a:pt x="52" y="815"/>
                    </a:cubicBezTo>
                    <a:cubicBezTo>
                      <a:pt x="35" y="820"/>
                      <a:pt x="35" y="820"/>
                      <a:pt x="35" y="820"/>
                    </a:cubicBezTo>
                    <a:cubicBezTo>
                      <a:pt x="11" y="814"/>
                      <a:pt x="11" y="814"/>
                      <a:pt x="11" y="814"/>
                    </a:cubicBezTo>
                    <a:cubicBezTo>
                      <a:pt x="11" y="814"/>
                      <a:pt x="3" y="821"/>
                      <a:pt x="3" y="827"/>
                    </a:cubicBezTo>
                    <a:cubicBezTo>
                      <a:pt x="3" y="833"/>
                      <a:pt x="21" y="834"/>
                      <a:pt x="21" y="834"/>
                    </a:cubicBezTo>
                    <a:cubicBezTo>
                      <a:pt x="10" y="839"/>
                      <a:pt x="10" y="839"/>
                      <a:pt x="10" y="839"/>
                    </a:cubicBezTo>
                    <a:cubicBezTo>
                      <a:pt x="10" y="839"/>
                      <a:pt x="1" y="846"/>
                      <a:pt x="10" y="847"/>
                    </a:cubicBezTo>
                    <a:cubicBezTo>
                      <a:pt x="19" y="848"/>
                      <a:pt x="42" y="848"/>
                      <a:pt x="42" y="848"/>
                    </a:cubicBezTo>
                    <a:cubicBezTo>
                      <a:pt x="52" y="854"/>
                      <a:pt x="52" y="854"/>
                      <a:pt x="52" y="854"/>
                    </a:cubicBezTo>
                    <a:cubicBezTo>
                      <a:pt x="63" y="846"/>
                      <a:pt x="63" y="846"/>
                      <a:pt x="63" y="846"/>
                    </a:cubicBezTo>
                    <a:cubicBezTo>
                      <a:pt x="71" y="854"/>
                      <a:pt x="71" y="854"/>
                      <a:pt x="71" y="854"/>
                    </a:cubicBezTo>
                    <a:cubicBezTo>
                      <a:pt x="89" y="845"/>
                      <a:pt x="89" y="845"/>
                      <a:pt x="89" y="845"/>
                    </a:cubicBezTo>
                    <a:cubicBezTo>
                      <a:pt x="89" y="845"/>
                      <a:pt x="86" y="858"/>
                      <a:pt x="80" y="858"/>
                    </a:cubicBezTo>
                    <a:cubicBezTo>
                      <a:pt x="74" y="858"/>
                      <a:pt x="62" y="857"/>
                      <a:pt x="62" y="857"/>
                    </a:cubicBezTo>
                    <a:cubicBezTo>
                      <a:pt x="44" y="858"/>
                      <a:pt x="44" y="858"/>
                      <a:pt x="44" y="858"/>
                    </a:cubicBezTo>
                    <a:cubicBezTo>
                      <a:pt x="44" y="858"/>
                      <a:pt x="28" y="856"/>
                      <a:pt x="25" y="856"/>
                    </a:cubicBezTo>
                    <a:cubicBezTo>
                      <a:pt x="22" y="856"/>
                      <a:pt x="0" y="858"/>
                      <a:pt x="0" y="858"/>
                    </a:cubicBezTo>
                    <a:cubicBezTo>
                      <a:pt x="0" y="858"/>
                      <a:pt x="2" y="870"/>
                      <a:pt x="7" y="872"/>
                    </a:cubicBezTo>
                    <a:cubicBezTo>
                      <a:pt x="12" y="874"/>
                      <a:pt x="20" y="874"/>
                      <a:pt x="20" y="874"/>
                    </a:cubicBezTo>
                    <a:cubicBezTo>
                      <a:pt x="20" y="874"/>
                      <a:pt x="7" y="884"/>
                      <a:pt x="13" y="891"/>
                    </a:cubicBezTo>
                    <a:cubicBezTo>
                      <a:pt x="19" y="898"/>
                      <a:pt x="29" y="899"/>
                      <a:pt x="29" y="899"/>
                    </a:cubicBezTo>
                    <a:cubicBezTo>
                      <a:pt x="47" y="888"/>
                      <a:pt x="47" y="888"/>
                      <a:pt x="47" y="888"/>
                    </a:cubicBezTo>
                    <a:cubicBezTo>
                      <a:pt x="65" y="884"/>
                      <a:pt x="65" y="884"/>
                      <a:pt x="65" y="884"/>
                    </a:cubicBezTo>
                    <a:cubicBezTo>
                      <a:pt x="59" y="898"/>
                      <a:pt x="59" y="898"/>
                      <a:pt x="59" y="898"/>
                    </a:cubicBezTo>
                    <a:cubicBezTo>
                      <a:pt x="49" y="895"/>
                      <a:pt x="49" y="895"/>
                      <a:pt x="49" y="895"/>
                    </a:cubicBezTo>
                    <a:cubicBezTo>
                      <a:pt x="43" y="907"/>
                      <a:pt x="43" y="907"/>
                      <a:pt x="43" y="907"/>
                    </a:cubicBezTo>
                    <a:cubicBezTo>
                      <a:pt x="43" y="907"/>
                      <a:pt x="13" y="901"/>
                      <a:pt x="17" y="908"/>
                    </a:cubicBezTo>
                    <a:cubicBezTo>
                      <a:pt x="21" y="915"/>
                      <a:pt x="30" y="918"/>
                      <a:pt x="30" y="918"/>
                    </a:cubicBezTo>
                    <a:cubicBezTo>
                      <a:pt x="14" y="926"/>
                      <a:pt x="14" y="926"/>
                      <a:pt x="14" y="926"/>
                    </a:cubicBezTo>
                    <a:cubicBezTo>
                      <a:pt x="2" y="926"/>
                      <a:pt x="2" y="926"/>
                      <a:pt x="2" y="926"/>
                    </a:cubicBezTo>
                    <a:cubicBezTo>
                      <a:pt x="2" y="926"/>
                      <a:pt x="4" y="938"/>
                      <a:pt x="7" y="938"/>
                    </a:cubicBezTo>
                    <a:cubicBezTo>
                      <a:pt x="10" y="938"/>
                      <a:pt x="42" y="939"/>
                      <a:pt x="42" y="939"/>
                    </a:cubicBezTo>
                    <a:cubicBezTo>
                      <a:pt x="33" y="953"/>
                      <a:pt x="33" y="953"/>
                      <a:pt x="33" y="953"/>
                    </a:cubicBezTo>
                    <a:cubicBezTo>
                      <a:pt x="41" y="955"/>
                      <a:pt x="41" y="955"/>
                      <a:pt x="41" y="955"/>
                    </a:cubicBezTo>
                    <a:cubicBezTo>
                      <a:pt x="36" y="967"/>
                      <a:pt x="36" y="967"/>
                      <a:pt x="36" y="967"/>
                    </a:cubicBezTo>
                    <a:cubicBezTo>
                      <a:pt x="36" y="967"/>
                      <a:pt x="10" y="954"/>
                      <a:pt x="11" y="962"/>
                    </a:cubicBezTo>
                    <a:cubicBezTo>
                      <a:pt x="12" y="970"/>
                      <a:pt x="23" y="981"/>
                      <a:pt x="23" y="981"/>
                    </a:cubicBezTo>
                    <a:cubicBezTo>
                      <a:pt x="55" y="995"/>
                      <a:pt x="55" y="995"/>
                      <a:pt x="55" y="995"/>
                    </a:cubicBezTo>
                    <a:cubicBezTo>
                      <a:pt x="55" y="995"/>
                      <a:pt x="48" y="1000"/>
                      <a:pt x="55" y="1003"/>
                    </a:cubicBezTo>
                    <a:cubicBezTo>
                      <a:pt x="62" y="1006"/>
                      <a:pt x="83" y="1001"/>
                      <a:pt x="83" y="1001"/>
                    </a:cubicBezTo>
                    <a:cubicBezTo>
                      <a:pt x="83" y="1001"/>
                      <a:pt x="86" y="1010"/>
                      <a:pt x="103" y="1004"/>
                    </a:cubicBezTo>
                    <a:cubicBezTo>
                      <a:pt x="120" y="998"/>
                      <a:pt x="148" y="973"/>
                      <a:pt x="148" y="973"/>
                    </a:cubicBezTo>
                    <a:cubicBezTo>
                      <a:pt x="172" y="954"/>
                      <a:pt x="172" y="954"/>
                      <a:pt x="172" y="954"/>
                    </a:cubicBezTo>
                    <a:cubicBezTo>
                      <a:pt x="172" y="954"/>
                      <a:pt x="183" y="959"/>
                      <a:pt x="193" y="950"/>
                    </a:cubicBezTo>
                    <a:cubicBezTo>
                      <a:pt x="203" y="941"/>
                      <a:pt x="193" y="922"/>
                      <a:pt x="193" y="922"/>
                    </a:cubicBezTo>
                    <a:cubicBezTo>
                      <a:pt x="205" y="920"/>
                      <a:pt x="205" y="920"/>
                      <a:pt x="205" y="920"/>
                    </a:cubicBezTo>
                    <a:cubicBezTo>
                      <a:pt x="205" y="920"/>
                      <a:pt x="192" y="937"/>
                      <a:pt x="207" y="942"/>
                    </a:cubicBezTo>
                    <a:cubicBezTo>
                      <a:pt x="222" y="947"/>
                      <a:pt x="233" y="949"/>
                      <a:pt x="233" y="949"/>
                    </a:cubicBezTo>
                    <a:cubicBezTo>
                      <a:pt x="247" y="962"/>
                      <a:pt x="247" y="962"/>
                      <a:pt x="247" y="962"/>
                    </a:cubicBezTo>
                    <a:cubicBezTo>
                      <a:pt x="247" y="962"/>
                      <a:pt x="253" y="951"/>
                      <a:pt x="255" y="946"/>
                    </a:cubicBezTo>
                    <a:cubicBezTo>
                      <a:pt x="257" y="941"/>
                      <a:pt x="251" y="940"/>
                      <a:pt x="248" y="932"/>
                    </a:cubicBezTo>
                    <a:cubicBezTo>
                      <a:pt x="245" y="924"/>
                      <a:pt x="254" y="921"/>
                      <a:pt x="254" y="921"/>
                    </a:cubicBezTo>
                    <a:cubicBezTo>
                      <a:pt x="254" y="921"/>
                      <a:pt x="254" y="917"/>
                      <a:pt x="252" y="911"/>
                    </a:cubicBezTo>
                    <a:cubicBezTo>
                      <a:pt x="250" y="905"/>
                      <a:pt x="264" y="911"/>
                      <a:pt x="269" y="911"/>
                    </a:cubicBezTo>
                    <a:cubicBezTo>
                      <a:pt x="274" y="911"/>
                      <a:pt x="277" y="906"/>
                      <a:pt x="277" y="906"/>
                    </a:cubicBezTo>
                    <a:cubicBezTo>
                      <a:pt x="277" y="889"/>
                      <a:pt x="277" y="889"/>
                      <a:pt x="277" y="889"/>
                    </a:cubicBezTo>
                    <a:cubicBezTo>
                      <a:pt x="284" y="889"/>
                      <a:pt x="284" y="889"/>
                      <a:pt x="284" y="889"/>
                    </a:cubicBezTo>
                    <a:cubicBezTo>
                      <a:pt x="284" y="889"/>
                      <a:pt x="280" y="880"/>
                      <a:pt x="277" y="877"/>
                    </a:cubicBezTo>
                    <a:cubicBezTo>
                      <a:pt x="274" y="874"/>
                      <a:pt x="268" y="857"/>
                      <a:pt x="268" y="857"/>
                    </a:cubicBezTo>
                    <a:cubicBezTo>
                      <a:pt x="283" y="854"/>
                      <a:pt x="283" y="854"/>
                      <a:pt x="283" y="854"/>
                    </a:cubicBezTo>
                    <a:cubicBezTo>
                      <a:pt x="283" y="854"/>
                      <a:pt x="290" y="848"/>
                      <a:pt x="292" y="841"/>
                    </a:cubicBezTo>
                    <a:cubicBezTo>
                      <a:pt x="294" y="834"/>
                      <a:pt x="275" y="828"/>
                      <a:pt x="275" y="828"/>
                    </a:cubicBezTo>
                    <a:cubicBezTo>
                      <a:pt x="275" y="828"/>
                      <a:pt x="267" y="821"/>
                      <a:pt x="266" y="814"/>
                    </a:cubicBezTo>
                    <a:cubicBezTo>
                      <a:pt x="265" y="807"/>
                      <a:pt x="271" y="800"/>
                      <a:pt x="272" y="795"/>
                    </a:cubicBezTo>
                    <a:cubicBezTo>
                      <a:pt x="273" y="790"/>
                      <a:pt x="262" y="783"/>
                      <a:pt x="262" y="783"/>
                    </a:cubicBezTo>
                    <a:cubicBezTo>
                      <a:pt x="262" y="783"/>
                      <a:pt x="256" y="775"/>
                      <a:pt x="254" y="770"/>
                    </a:cubicBezTo>
                    <a:cubicBezTo>
                      <a:pt x="252" y="765"/>
                      <a:pt x="261" y="763"/>
                      <a:pt x="267" y="757"/>
                    </a:cubicBezTo>
                    <a:cubicBezTo>
                      <a:pt x="273" y="751"/>
                      <a:pt x="255" y="751"/>
                      <a:pt x="255" y="748"/>
                    </a:cubicBezTo>
                    <a:cubicBezTo>
                      <a:pt x="255" y="745"/>
                      <a:pt x="261" y="740"/>
                      <a:pt x="261" y="740"/>
                    </a:cubicBezTo>
                    <a:cubicBezTo>
                      <a:pt x="266" y="734"/>
                      <a:pt x="266" y="734"/>
                      <a:pt x="266" y="734"/>
                    </a:cubicBezTo>
                    <a:cubicBezTo>
                      <a:pt x="266" y="734"/>
                      <a:pt x="272" y="729"/>
                      <a:pt x="279" y="724"/>
                    </a:cubicBezTo>
                    <a:cubicBezTo>
                      <a:pt x="286" y="719"/>
                      <a:pt x="301" y="707"/>
                      <a:pt x="301" y="707"/>
                    </a:cubicBezTo>
                    <a:cubicBezTo>
                      <a:pt x="301" y="707"/>
                      <a:pt x="328" y="712"/>
                      <a:pt x="332" y="703"/>
                    </a:cubicBezTo>
                    <a:cubicBezTo>
                      <a:pt x="336" y="694"/>
                      <a:pt x="315" y="684"/>
                      <a:pt x="315" y="684"/>
                    </a:cubicBezTo>
                    <a:cubicBezTo>
                      <a:pt x="315" y="684"/>
                      <a:pt x="324" y="678"/>
                      <a:pt x="329" y="674"/>
                    </a:cubicBezTo>
                    <a:cubicBezTo>
                      <a:pt x="334" y="670"/>
                      <a:pt x="344" y="658"/>
                      <a:pt x="344" y="658"/>
                    </a:cubicBezTo>
                    <a:cubicBezTo>
                      <a:pt x="348" y="629"/>
                      <a:pt x="348" y="629"/>
                      <a:pt x="348" y="629"/>
                    </a:cubicBezTo>
                    <a:cubicBezTo>
                      <a:pt x="351" y="624"/>
                      <a:pt x="351" y="624"/>
                      <a:pt x="351" y="624"/>
                    </a:cubicBezTo>
                    <a:cubicBezTo>
                      <a:pt x="349" y="608"/>
                      <a:pt x="349" y="608"/>
                      <a:pt x="349" y="608"/>
                    </a:cubicBezTo>
                    <a:cubicBezTo>
                      <a:pt x="363" y="615"/>
                      <a:pt x="363" y="615"/>
                      <a:pt x="363" y="615"/>
                    </a:cubicBezTo>
                    <a:cubicBezTo>
                      <a:pt x="363" y="615"/>
                      <a:pt x="372" y="610"/>
                      <a:pt x="379" y="608"/>
                    </a:cubicBezTo>
                    <a:cubicBezTo>
                      <a:pt x="386" y="606"/>
                      <a:pt x="372" y="592"/>
                      <a:pt x="372" y="592"/>
                    </a:cubicBezTo>
                    <a:cubicBezTo>
                      <a:pt x="386" y="591"/>
                      <a:pt x="386" y="591"/>
                      <a:pt x="386" y="591"/>
                    </a:cubicBezTo>
                    <a:cubicBezTo>
                      <a:pt x="386" y="591"/>
                      <a:pt x="388" y="584"/>
                      <a:pt x="394" y="579"/>
                    </a:cubicBezTo>
                    <a:cubicBezTo>
                      <a:pt x="400" y="574"/>
                      <a:pt x="405" y="573"/>
                      <a:pt x="405" y="573"/>
                    </a:cubicBezTo>
                    <a:cubicBezTo>
                      <a:pt x="410" y="563"/>
                      <a:pt x="410" y="563"/>
                      <a:pt x="410" y="563"/>
                    </a:cubicBezTo>
                    <a:cubicBezTo>
                      <a:pt x="410" y="563"/>
                      <a:pt x="399" y="555"/>
                      <a:pt x="398" y="551"/>
                    </a:cubicBezTo>
                    <a:cubicBezTo>
                      <a:pt x="397" y="547"/>
                      <a:pt x="414" y="539"/>
                      <a:pt x="414" y="539"/>
                    </a:cubicBezTo>
                    <a:cubicBezTo>
                      <a:pt x="423" y="529"/>
                      <a:pt x="423" y="529"/>
                      <a:pt x="423" y="529"/>
                    </a:cubicBezTo>
                    <a:cubicBezTo>
                      <a:pt x="449" y="525"/>
                      <a:pt x="449" y="525"/>
                      <a:pt x="449" y="525"/>
                    </a:cubicBezTo>
                    <a:cubicBezTo>
                      <a:pt x="449" y="525"/>
                      <a:pt x="464" y="525"/>
                      <a:pt x="467" y="520"/>
                    </a:cubicBezTo>
                    <a:cubicBezTo>
                      <a:pt x="470" y="515"/>
                      <a:pt x="460" y="504"/>
                      <a:pt x="468" y="498"/>
                    </a:cubicBezTo>
                    <a:cubicBezTo>
                      <a:pt x="476" y="492"/>
                      <a:pt x="476" y="505"/>
                      <a:pt x="476" y="505"/>
                    </a:cubicBezTo>
                    <a:cubicBezTo>
                      <a:pt x="495" y="501"/>
                      <a:pt x="495" y="501"/>
                      <a:pt x="495" y="501"/>
                    </a:cubicBezTo>
                    <a:cubicBezTo>
                      <a:pt x="508" y="505"/>
                      <a:pt x="508" y="505"/>
                      <a:pt x="508" y="505"/>
                    </a:cubicBezTo>
                    <a:cubicBezTo>
                      <a:pt x="517" y="505"/>
                      <a:pt x="517" y="505"/>
                      <a:pt x="517" y="505"/>
                    </a:cubicBezTo>
                    <a:cubicBezTo>
                      <a:pt x="517" y="505"/>
                      <a:pt x="528" y="511"/>
                      <a:pt x="536" y="509"/>
                    </a:cubicBezTo>
                    <a:cubicBezTo>
                      <a:pt x="544" y="507"/>
                      <a:pt x="531" y="501"/>
                      <a:pt x="531" y="496"/>
                    </a:cubicBezTo>
                    <a:cubicBezTo>
                      <a:pt x="531" y="491"/>
                      <a:pt x="538" y="494"/>
                      <a:pt x="538" y="494"/>
                    </a:cubicBezTo>
                    <a:cubicBezTo>
                      <a:pt x="537" y="480"/>
                      <a:pt x="537" y="480"/>
                      <a:pt x="537" y="480"/>
                    </a:cubicBezTo>
                    <a:cubicBezTo>
                      <a:pt x="557" y="481"/>
                      <a:pt x="557" y="481"/>
                      <a:pt x="557" y="481"/>
                    </a:cubicBezTo>
                    <a:cubicBezTo>
                      <a:pt x="555" y="479"/>
                      <a:pt x="554" y="478"/>
                      <a:pt x="554" y="478"/>
                    </a:cubicBezTo>
                    <a:cubicBezTo>
                      <a:pt x="556" y="473"/>
                      <a:pt x="556" y="473"/>
                      <a:pt x="556" y="473"/>
                    </a:cubicBezTo>
                    <a:cubicBezTo>
                      <a:pt x="568" y="478"/>
                      <a:pt x="568" y="478"/>
                      <a:pt x="568" y="478"/>
                    </a:cubicBezTo>
                    <a:cubicBezTo>
                      <a:pt x="570" y="469"/>
                      <a:pt x="570" y="469"/>
                      <a:pt x="570" y="469"/>
                    </a:cubicBezTo>
                    <a:cubicBezTo>
                      <a:pt x="570" y="469"/>
                      <a:pt x="577" y="466"/>
                      <a:pt x="581" y="466"/>
                    </a:cubicBezTo>
                    <a:cubicBezTo>
                      <a:pt x="585" y="466"/>
                      <a:pt x="594" y="480"/>
                      <a:pt x="594" y="480"/>
                    </a:cubicBezTo>
                    <a:cubicBezTo>
                      <a:pt x="603" y="481"/>
                      <a:pt x="603" y="481"/>
                      <a:pt x="603" y="481"/>
                    </a:cubicBezTo>
                    <a:cubicBezTo>
                      <a:pt x="603" y="481"/>
                      <a:pt x="604" y="491"/>
                      <a:pt x="618" y="492"/>
                    </a:cubicBezTo>
                    <a:cubicBezTo>
                      <a:pt x="632" y="493"/>
                      <a:pt x="632" y="494"/>
                      <a:pt x="632" y="494"/>
                    </a:cubicBezTo>
                    <a:cubicBezTo>
                      <a:pt x="632" y="494"/>
                      <a:pt x="632" y="494"/>
                      <a:pt x="642" y="497"/>
                    </a:cubicBezTo>
                    <a:cubicBezTo>
                      <a:pt x="652" y="500"/>
                      <a:pt x="661" y="492"/>
                      <a:pt x="661" y="492"/>
                    </a:cubicBezTo>
                    <a:cubicBezTo>
                      <a:pt x="661" y="492"/>
                      <a:pt x="672" y="488"/>
                      <a:pt x="677" y="489"/>
                    </a:cubicBezTo>
                    <a:cubicBezTo>
                      <a:pt x="682" y="490"/>
                      <a:pt x="694" y="498"/>
                      <a:pt x="702" y="498"/>
                    </a:cubicBezTo>
                    <a:cubicBezTo>
                      <a:pt x="710" y="498"/>
                      <a:pt x="704" y="488"/>
                      <a:pt x="711" y="483"/>
                    </a:cubicBezTo>
                    <a:cubicBezTo>
                      <a:pt x="718" y="478"/>
                      <a:pt x="727" y="483"/>
                      <a:pt x="727" y="483"/>
                    </a:cubicBezTo>
                    <a:cubicBezTo>
                      <a:pt x="727" y="483"/>
                      <a:pt x="728" y="467"/>
                      <a:pt x="727" y="463"/>
                    </a:cubicBezTo>
                    <a:cubicBezTo>
                      <a:pt x="726" y="459"/>
                      <a:pt x="730" y="446"/>
                      <a:pt x="730" y="446"/>
                    </a:cubicBezTo>
                    <a:cubicBezTo>
                      <a:pt x="730" y="446"/>
                      <a:pt x="747" y="437"/>
                      <a:pt x="752" y="438"/>
                    </a:cubicBezTo>
                    <a:cubicBezTo>
                      <a:pt x="757" y="439"/>
                      <a:pt x="768" y="440"/>
                      <a:pt x="768" y="440"/>
                    </a:cubicBezTo>
                    <a:cubicBezTo>
                      <a:pt x="768" y="440"/>
                      <a:pt x="779" y="433"/>
                      <a:pt x="794" y="434"/>
                    </a:cubicBezTo>
                    <a:cubicBezTo>
                      <a:pt x="809" y="435"/>
                      <a:pt x="802" y="441"/>
                      <a:pt x="802" y="441"/>
                    </a:cubicBezTo>
                    <a:cubicBezTo>
                      <a:pt x="825" y="446"/>
                      <a:pt x="825" y="446"/>
                      <a:pt x="825" y="446"/>
                    </a:cubicBezTo>
                    <a:cubicBezTo>
                      <a:pt x="825" y="446"/>
                      <a:pt x="839" y="447"/>
                      <a:pt x="843" y="464"/>
                    </a:cubicBezTo>
                    <a:cubicBezTo>
                      <a:pt x="847" y="481"/>
                      <a:pt x="834" y="469"/>
                      <a:pt x="834" y="469"/>
                    </a:cubicBezTo>
                    <a:cubicBezTo>
                      <a:pt x="832" y="477"/>
                      <a:pt x="832" y="477"/>
                      <a:pt x="832" y="477"/>
                    </a:cubicBezTo>
                    <a:cubicBezTo>
                      <a:pt x="836" y="479"/>
                      <a:pt x="840" y="480"/>
                      <a:pt x="845" y="480"/>
                    </a:cubicBezTo>
                    <a:cubicBezTo>
                      <a:pt x="854" y="479"/>
                      <a:pt x="855" y="465"/>
                      <a:pt x="855" y="465"/>
                    </a:cubicBezTo>
                    <a:cubicBezTo>
                      <a:pt x="870" y="464"/>
                      <a:pt x="870" y="464"/>
                      <a:pt x="870" y="464"/>
                    </a:cubicBezTo>
                    <a:cubicBezTo>
                      <a:pt x="874" y="456"/>
                      <a:pt x="874" y="456"/>
                      <a:pt x="874" y="456"/>
                    </a:cubicBezTo>
                    <a:cubicBezTo>
                      <a:pt x="874" y="456"/>
                      <a:pt x="873" y="459"/>
                      <a:pt x="891" y="456"/>
                    </a:cubicBezTo>
                    <a:cubicBezTo>
                      <a:pt x="899" y="455"/>
                      <a:pt x="903" y="451"/>
                      <a:pt x="905" y="448"/>
                    </a:cubicBezTo>
                    <a:lnTo>
                      <a:pt x="901" y="448"/>
                    </a:lnTo>
                    <a:close/>
                    <a:moveTo>
                      <a:pt x="372" y="489"/>
                    </a:moveTo>
                    <a:cubicBezTo>
                      <a:pt x="357" y="498"/>
                      <a:pt x="357" y="498"/>
                      <a:pt x="357" y="498"/>
                    </a:cubicBezTo>
                    <a:cubicBezTo>
                      <a:pt x="362" y="511"/>
                      <a:pt x="362" y="511"/>
                      <a:pt x="362" y="511"/>
                    </a:cubicBezTo>
                    <a:cubicBezTo>
                      <a:pt x="380" y="512"/>
                      <a:pt x="380" y="512"/>
                      <a:pt x="380" y="512"/>
                    </a:cubicBezTo>
                    <a:cubicBezTo>
                      <a:pt x="376" y="499"/>
                      <a:pt x="376" y="499"/>
                      <a:pt x="376" y="499"/>
                    </a:cubicBezTo>
                    <a:lnTo>
                      <a:pt x="372" y="489"/>
                    </a:lnTo>
                    <a:close/>
                    <a:moveTo>
                      <a:pt x="346" y="483"/>
                    </a:moveTo>
                    <a:cubicBezTo>
                      <a:pt x="335" y="487"/>
                      <a:pt x="339" y="504"/>
                      <a:pt x="339" y="504"/>
                    </a:cubicBezTo>
                    <a:cubicBezTo>
                      <a:pt x="351" y="516"/>
                      <a:pt x="351" y="516"/>
                      <a:pt x="351" y="516"/>
                    </a:cubicBezTo>
                    <a:cubicBezTo>
                      <a:pt x="351" y="516"/>
                      <a:pt x="357" y="479"/>
                      <a:pt x="346" y="483"/>
                    </a:cubicBezTo>
                    <a:close/>
                    <a:moveTo>
                      <a:pt x="403" y="498"/>
                    </a:moveTo>
                    <a:cubicBezTo>
                      <a:pt x="412" y="493"/>
                      <a:pt x="427" y="490"/>
                      <a:pt x="408" y="486"/>
                    </a:cubicBezTo>
                    <a:cubicBezTo>
                      <a:pt x="389" y="483"/>
                      <a:pt x="380" y="494"/>
                      <a:pt x="380" y="494"/>
                    </a:cubicBezTo>
                    <a:cubicBezTo>
                      <a:pt x="386" y="501"/>
                      <a:pt x="386" y="501"/>
                      <a:pt x="386" y="501"/>
                    </a:cubicBezTo>
                    <a:lnTo>
                      <a:pt x="403" y="49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1" name="Freeform 137">
                <a:extLst>
                  <a:ext uri="{FF2B5EF4-FFF2-40B4-BE49-F238E27FC236}">
                    <a16:creationId xmlns:a16="http://schemas.microsoft.com/office/drawing/2014/main" id="{6F6C60E1-64F6-41D5-B7B1-0DA45732E6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163" y="3405188"/>
                <a:ext cx="273050" cy="184150"/>
              </a:xfrm>
              <a:custGeom>
                <a:avLst/>
                <a:gdLst>
                  <a:gd name="T0" fmla="*/ 311 w 487"/>
                  <a:gd name="T1" fmla="*/ 13 h 330"/>
                  <a:gd name="T2" fmla="*/ 247 w 487"/>
                  <a:gd name="T3" fmla="*/ 45 h 330"/>
                  <a:gd name="T4" fmla="*/ 222 w 487"/>
                  <a:gd name="T5" fmla="*/ 82 h 330"/>
                  <a:gd name="T6" fmla="*/ 222 w 487"/>
                  <a:gd name="T7" fmla="*/ 94 h 330"/>
                  <a:gd name="T8" fmla="*/ 210 w 487"/>
                  <a:gd name="T9" fmla="*/ 106 h 330"/>
                  <a:gd name="T10" fmla="*/ 187 w 487"/>
                  <a:gd name="T11" fmla="*/ 89 h 330"/>
                  <a:gd name="T12" fmla="*/ 143 w 487"/>
                  <a:gd name="T13" fmla="*/ 89 h 330"/>
                  <a:gd name="T14" fmla="*/ 116 w 487"/>
                  <a:gd name="T15" fmla="*/ 81 h 330"/>
                  <a:gd name="T16" fmla="*/ 76 w 487"/>
                  <a:gd name="T17" fmla="*/ 82 h 330"/>
                  <a:gd name="T18" fmla="*/ 64 w 487"/>
                  <a:gd name="T19" fmla="*/ 88 h 330"/>
                  <a:gd name="T20" fmla="*/ 46 w 487"/>
                  <a:gd name="T21" fmla="*/ 89 h 330"/>
                  <a:gd name="T22" fmla="*/ 31 w 487"/>
                  <a:gd name="T23" fmla="*/ 80 h 330"/>
                  <a:gd name="T24" fmla="*/ 22 w 487"/>
                  <a:gd name="T25" fmla="*/ 114 h 330"/>
                  <a:gd name="T26" fmla="*/ 21 w 487"/>
                  <a:gd name="T27" fmla="*/ 127 h 330"/>
                  <a:gd name="T28" fmla="*/ 8 w 487"/>
                  <a:gd name="T29" fmla="*/ 141 h 330"/>
                  <a:gd name="T30" fmla="*/ 2 w 487"/>
                  <a:gd name="T31" fmla="*/ 164 h 330"/>
                  <a:gd name="T32" fmla="*/ 24 w 487"/>
                  <a:gd name="T33" fmla="*/ 193 h 330"/>
                  <a:gd name="T34" fmla="*/ 15 w 487"/>
                  <a:gd name="T35" fmla="*/ 270 h 330"/>
                  <a:gd name="T36" fmla="*/ 36 w 487"/>
                  <a:gd name="T37" fmla="*/ 292 h 330"/>
                  <a:gd name="T38" fmla="*/ 60 w 487"/>
                  <a:gd name="T39" fmla="*/ 325 h 330"/>
                  <a:gd name="T40" fmla="*/ 106 w 487"/>
                  <a:gd name="T41" fmla="*/ 321 h 330"/>
                  <a:gd name="T42" fmla="*/ 133 w 487"/>
                  <a:gd name="T43" fmla="*/ 287 h 330"/>
                  <a:gd name="T44" fmla="*/ 182 w 487"/>
                  <a:gd name="T45" fmla="*/ 290 h 330"/>
                  <a:gd name="T46" fmla="*/ 243 w 487"/>
                  <a:gd name="T47" fmla="*/ 282 h 330"/>
                  <a:gd name="T48" fmla="*/ 292 w 487"/>
                  <a:gd name="T49" fmla="*/ 243 h 330"/>
                  <a:gd name="T50" fmla="*/ 334 w 487"/>
                  <a:gd name="T51" fmla="*/ 213 h 330"/>
                  <a:gd name="T52" fmla="*/ 397 w 487"/>
                  <a:gd name="T53" fmla="*/ 181 h 330"/>
                  <a:gd name="T54" fmla="*/ 446 w 487"/>
                  <a:gd name="T55" fmla="*/ 180 h 330"/>
                  <a:gd name="T56" fmla="*/ 479 w 487"/>
                  <a:gd name="T57" fmla="*/ 125 h 330"/>
                  <a:gd name="T58" fmla="*/ 487 w 487"/>
                  <a:gd name="T59" fmla="*/ 120 h 330"/>
                  <a:gd name="T60" fmla="*/ 433 w 487"/>
                  <a:gd name="T61" fmla="*/ 0 h 330"/>
                  <a:gd name="T62" fmla="*/ 311 w 487"/>
                  <a:gd name="T63" fmla="*/ 13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7" h="330">
                    <a:moveTo>
                      <a:pt x="311" y="13"/>
                    </a:moveTo>
                    <a:cubicBezTo>
                      <a:pt x="299" y="13"/>
                      <a:pt x="257" y="32"/>
                      <a:pt x="247" y="45"/>
                    </a:cubicBezTo>
                    <a:cubicBezTo>
                      <a:pt x="237" y="58"/>
                      <a:pt x="222" y="82"/>
                      <a:pt x="222" y="82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22" y="94"/>
                      <a:pt x="215" y="106"/>
                      <a:pt x="210" y="106"/>
                    </a:cubicBezTo>
                    <a:cubicBezTo>
                      <a:pt x="205" y="106"/>
                      <a:pt x="191" y="91"/>
                      <a:pt x="187" y="89"/>
                    </a:cubicBezTo>
                    <a:cubicBezTo>
                      <a:pt x="183" y="87"/>
                      <a:pt x="143" y="89"/>
                      <a:pt x="143" y="89"/>
                    </a:cubicBezTo>
                    <a:cubicBezTo>
                      <a:pt x="143" y="89"/>
                      <a:pt x="132" y="81"/>
                      <a:pt x="116" y="81"/>
                    </a:cubicBezTo>
                    <a:cubicBezTo>
                      <a:pt x="100" y="81"/>
                      <a:pt x="81" y="82"/>
                      <a:pt x="76" y="82"/>
                    </a:cubicBezTo>
                    <a:cubicBezTo>
                      <a:pt x="71" y="82"/>
                      <a:pt x="64" y="88"/>
                      <a:pt x="64" y="88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41" y="75"/>
                      <a:pt x="31" y="80"/>
                    </a:cubicBezTo>
                    <a:cubicBezTo>
                      <a:pt x="21" y="85"/>
                      <a:pt x="22" y="114"/>
                      <a:pt x="22" y="114"/>
                    </a:cubicBezTo>
                    <a:cubicBezTo>
                      <a:pt x="22" y="114"/>
                      <a:pt x="28" y="116"/>
                      <a:pt x="21" y="127"/>
                    </a:cubicBezTo>
                    <a:cubicBezTo>
                      <a:pt x="17" y="134"/>
                      <a:pt x="12" y="138"/>
                      <a:pt x="8" y="141"/>
                    </a:cubicBezTo>
                    <a:cubicBezTo>
                      <a:pt x="6" y="150"/>
                      <a:pt x="3" y="159"/>
                      <a:pt x="2" y="164"/>
                    </a:cubicBezTo>
                    <a:cubicBezTo>
                      <a:pt x="0" y="174"/>
                      <a:pt x="24" y="193"/>
                      <a:pt x="24" y="193"/>
                    </a:cubicBezTo>
                    <a:cubicBezTo>
                      <a:pt x="15" y="270"/>
                      <a:pt x="15" y="270"/>
                      <a:pt x="15" y="270"/>
                    </a:cubicBezTo>
                    <a:cubicBezTo>
                      <a:pt x="36" y="292"/>
                      <a:pt x="36" y="292"/>
                      <a:pt x="36" y="292"/>
                    </a:cubicBezTo>
                    <a:cubicBezTo>
                      <a:pt x="36" y="292"/>
                      <a:pt x="41" y="321"/>
                      <a:pt x="60" y="325"/>
                    </a:cubicBezTo>
                    <a:cubicBezTo>
                      <a:pt x="79" y="330"/>
                      <a:pt x="94" y="329"/>
                      <a:pt x="106" y="321"/>
                    </a:cubicBezTo>
                    <a:cubicBezTo>
                      <a:pt x="118" y="313"/>
                      <a:pt x="122" y="287"/>
                      <a:pt x="133" y="287"/>
                    </a:cubicBezTo>
                    <a:cubicBezTo>
                      <a:pt x="145" y="286"/>
                      <a:pt x="160" y="293"/>
                      <a:pt x="182" y="290"/>
                    </a:cubicBezTo>
                    <a:cubicBezTo>
                      <a:pt x="204" y="287"/>
                      <a:pt x="230" y="282"/>
                      <a:pt x="243" y="282"/>
                    </a:cubicBezTo>
                    <a:cubicBezTo>
                      <a:pt x="256" y="283"/>
                      <a:pt x="277" y="249"/>
                      <a:pt x="292" y="243"/>
                    </a:cubicBezTo>
                    <a:cubicBezTo>
                      <a:pt x="308" y="238"/>
                      <a:pt x="316" y="218"/>
                      <a:pt x="334" y="213"/>
                    </a:cubicBezTo>
                    <a:cubicBezTo>
                      <a:pt x="352" y="207"/>
                      <a:pt x="397" y="181"/>
                      <a:pt x="397" y="181"/>
                    </a:cubicBezTo>
                    <a:cubicBezTo>
                      <a:pt x="446" y="180"/>
                      <a:pt x="446" y="180"/>
                      <a:pt x="446" y="180"/>
                    </a:cubicBezTo>
                    <a:cubicBezTo>
                      <a:pt x="446" y="180"/>
                      <a:pt x="466" y="135"/>
                      <a:pt x="479" y="125"/>
                    </a:cubicBezTo>
                    <a:cubicBezTo>
                      <a:pt x="480" y="123"/>
                      <a:pt x="483" y="122"/>
                      <a:pt x="487" y="120"/>
                    </a:cubicBezTo>
                    <a:cubicBezTo>
                      <a:pt x="433" y="0"/>
                      <a:pt x="433" y="0"/>
                      <a:pt x="433" y="0"/>
                    </a:cubicBezTo>
                    <a:cubicBezTo>
                      <a:pt x="433" y="0"/>
                      <a:pt x="323" y="13"/>
                      <a:pt x="31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2" name="Freeform 138">
                <a:extLst>
                  <a:ext uri="{FF2B5EF4-FFF2-40B4-BE49-F238E27FC236}">
                    <a16:creationId xmlns:a16="http://schemas.microsoft.com/office/drawing/2014/main" id="{35268B44-D06E-40A5-8B93-459553FC701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86275" y="3906838"/>
                <a:ext cx="57150" cy="39688"/>
              </a:xfrm>
              <a:custGeom>
                <a:avLst/>
                <a:gdLst>
                  <a:gd name="T0" fmla="*/ 97 w 103"/>
                  <a:gd name="T1" fmla="*/ 29 h 71"/>
                  <a:gd name="T2" fmla="*/ 100 w 103"/>
                  <a:gd name="T3" fmla="*/ 6 h 71"/>
                  <a:gd name="T4" fmla="*/ 36 w 103"/>
                  <a:gd name="T5" fmla="*/ 6 h 71"/>
                  <a:gd name="T6" fmla="*/ 30 w 103"/>
                  <a:gd name="T7" fmla="*/ 0 h 71"/>
                  <a:gd name="T8" fmla="*/ 24 w 103"/>
                  <a:gd name="T9" fmla="*/ 3 h 71"/>
                  <a:gd name="T10" fmla="*/ 23 w 103"/>
                  <a:gd name="T11" fmla="*/ 29 h 71"/>
                  <a:gd name="T12" fmla="*/ 4 w 103"/>
                  <a:gd name="T13" fmla="*/ 57 h 71"/>
                  <a:gd name="T14" fmla="*/ 21 w 103"/>
                  <a:gd name="T15" fmla="*/ 67 h 71"/>
                  <a:gd name="T16" fmla="*/ 29 w 103"/>
                  <a:gd name="T17" fmla="*/ 65 h 71"/>
                  <a:gd name="T18" fmla="*/ 31 w 103"/>
                  <a:gd name="T19" fmla="*/ 71 h 71"/>
                  <a:gd name="T20" fmla="*/ 98 w 103"/>
                  <a:gd name="T21" fmla="*/ 69 h 71"/>
                  <a:gd name="T22" fmla="*/ 103 w 103"/>
                  <a:gd name="T23" fmla="*/ 33 h 71"/>
                  <a:gd name="T24" fmla="*/ 97 w 103"/>
                  <a:gd name="T25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71">
                    <a:moveTo>
                      <a:pt x="97" y="29"/>
                    </a:moveTo>
                    <a:cubicBezTo>
                      <a:pt x="100" y="6"/>
                      <a:pt x="100" y="6"/>
                      <a:pt x="100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8" y="21"/>
                      <a:pt x="23" y="29"/>
                    </a:cubicBezTo>
                    <a:cubicBezTo>
                      <a:pt x="18" y="37"/>
                      <a:pt x="0" y="50"/>
                      <a:pt x="4" y="57"/>
                    </a:cubicBezTo>
                    <a:cubicBezTo>
                      <a:pt x="7" y="63"/>
                      <a:pt x="17" y="66"/>
                      <a:pt x="21" y="67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71"/>
                      <a:pt x="93" y="70"/>
                      <a:pt x="98" y="69"/>
                    </a:cubicBezTo>
                    <a:cubicBezTo>
                      <a:pt x="103" y="68"/>
                      <a:pt x="103" y="33"/>
                      <a:pt x="103" y="33"/>
                    </a:cubicBezTo>
                    <a:lnTo>
                      <a:pt x="97" y="29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3" name="Freeform 139">
                <a:extLst>
                  <a:ext uri="{FF2B5EF4-FFF2-40B4-BE49-F238E27FC236}">
                    <a16:creationId xmlns:a16="http://schemas.microsoft.com/office/drawing/2014/main" id="{59915F70-EAA9-4E42-9FD0-4452CD2D977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40188" y="2660650"/>
                <a:ext cx="331787" cy="231775"/>
              </a:xfrm>
              <a:custGeom>
                <a:avLst/>
                <a:gdLst>
                  <a:gd name="T0" fmla="*/ 527 w 591"/>
                  <a:gd name="T1" fmla="*/ 205 h 413"/>
                  <a:gd name="T2" fmla="*/ 511 w 591"/>
                  <a:gd name="T3" fmla="*/ 226 h 413"/>
                  <a:gd name="T4" fmla="*/ 531 w 591"/>
                  <a:gd name="T5" fmla="*/ 237 h 413"/>
                  <a:gd name="T6" fmla="*/ 536 w 591"/>
                  <a:gd name="T7" fmla="*/ 212 h 413"/>
                  <a:gd name="T8" fmla="*/ 461 w 591"/>
                  <a:gd name="T9" fmla="*/ 249 h 413"/>
                  <a:gd name="T10" fmla="*/ 560 w 591"/>
                  <a:gd name="T11" fmla="*/ 198 h 413"/>
                  <a:gd name="T12" fmla="*/ 560 w 591"/>
                  <a:gd name="T13" fmla="*/ 198 h 413"/>
                  <a:gd name="T14" fmla="*/ 534 w 591"/>
                  <a:gd name="T15" fmla="*/ 86 h 413"/>
                  <a:gd name="T16" fmla="*/ 527 w 591"/>
                  <a:gd name="T17" fmla="*/ 67 h 413"/>
                  <a:gd name="T18" fmla="*/ 514 w 591"/>
                  <a:gd name="T19" fmla="*/ 77 h 413"/>
                  <a:gd name="T20" fmla="*/ 496 w 591"/>
                  <a:gd name="T21" fmla="*/ 70 h 413"/>
                  <a:gd name="T22" fmla="*/ 479 w 591"/>
                  <a:gd name="T23" fmla="*/ 68 h 413"/>
                  <a:gd name="T24" fmla="*/ 459 w 591"/>
                  <a:gd name="T25" fmla="*/ 56 h 413"/>
                  <a:gd name="T26" fmla="*/ 437 w 591"/>
                  <a:gd name="T27" fmla="*/ 48 h 413"/>
                  <a:gd name="T28" fmla="*/ 417 w 591"/>
                  <a:gd name="T29" fmla="*/ 63 h 413"/>
                  <a:gd name="T30" fmla="*/ 395 w 591"/>
                  <a:gd name="T31" fmla="*/ 54 h 413"/>
                  <a:gd name="T32" fmla="*/ 376 w 591"/>
                  <a:gd name="T33" fmla="*/ 51 h 413"/>
                  <a:gd name="T34" fmla="*/ 342 w 591"/>
                  <a:gd name="T35" fmla="*/ 38 h 413"/>
                  <a:gd name="T36" fmla="*/ 327 w 591"/>
                  <a:gd name="T37" fmla="*/ 29 h 413"/>
                  <a:gd name="T38" fmla="*/ 320 w 591"/>
                  <a:gd name="T39" fmla="*/ 23 h 413"/>
                  <a:gd name="T40" fmla="*/ 234 w 591"/>
                  <a:gd name="T41" fmla="*/ 22 h 413"/>
                  <a:gd name="T42" fmla="*/ 156 w 591"/>
                  <a:gd name="T43" fmla="*/ 7 h 413"/>
                  <a:gd name="T44" fmla="*/ 91 w 591"/>
                  <a:gd name="T45" fmla="*/ 8 h 413"/>
                  <a:gd name="T46" fmla="*/ 49 w 591"/>
                  <a:gd name="T47" fmla="*/ 18 h 413"/>
                  <a:gd name="T48" fmla="*/ 21 w 591"/>
                  <a:gd name="T49" fmla="*/ 67 h 413"/>
                  <a:gd name="T50" fmla="*/ 15 w 591"/>
                  <a:gd name="T51" fmla="*/ 101 h 413"/>
                  <a:gd name="T52" fmla="*/ 50 w 591"/>
                  <a:gd name="T53" fmla="*/ 94 h 413"/>
                  <a:gd name="T54" fmla="*/ 61 w 591"/>
                  <a:gd name="T55" fmla="*/ 99 h 413"/>
                  <a:gd name="T56" fmla="*/ 85 w 591"/>
                  <a:gd name="T57" fmla="*/ 96 h 413"/>
                  <a:gd name="T58" fmla="*/ 115 w 591"/>
                  <a:gd name="T59" fmla="*/ 108 h 413"/>
                  <a:gd name="T60" fmla="*/ 94 w 591"/>
                  <a:gd name="T61" fmla="*/ 144 h 413"/>
                  <a:gd name="T62" fmla="*/ 96 w 591"/>
                  <a:gd name="T63" fmla="*/ 181 h 413"/>
                  <a:gd name="T64" fmla="*/ 94 w 591"/>
                  <a:gd name="T65" fmla="*/ 205 h 413"/>
                  <a:gd name="T66" fmla="*/ 61 w 591"/>
                  <a:gd name="T67" fmla="*/ 217 h 413"/>
                  <a:gd name="T68" fmla="*/ 77 w 591"/>
                  <a:gd name="T69" fmla="*/ 240 h 413"/>
                  <a:gd name="T70" fmla="*/ 66 w 591"/>
                  <a:gd name="T71" fmla="*/ 276 h 413"/>
                  <a:gd name="T72" fmla="*/ 84 w 591"/>
                  <a:gd name="T73" fmla="*/ 301 h 413"/>
                  <a:gd name="T74" fmla="*/ 60 w 591"/>
                  <a:gd name="T75" fmla="*/ 325 h 413"/>
                  <a:gd name="T76" fmla="*/ 61 w 591"/>
                  <a:gd name="T77" fmla="*/ 351 h 413"/>
                  <a:gd name="T78" fmla="*/ 81 w 591"/>
                  <a:gd name="T79" fmla="*/ 350 h 413"/>
                  <a:gd name="T80" fmla="*/ 109 w 591"/>
                  <a:gd name="T81" fmla="*/ 365 h 413"/>
                  <a:gd name="T82" fmla="*/ 110 w 591"/>
                  <a:gd name="T83" fmla="*/ 383 h 413"/>
                  <a:gd name="T84" fmla="*/ 136 w 591"/>
                  <a:gd name="T85" fmla="*/ 413 h 413"/>
                  <a:gd name="T86" fmla="*/ 177 w 591"/>
                  <a:gd name="T87" fmla="*/ 389 h 413"/>
                  <a:gd name="T88" fmla="*/ 235 w 591"/>
                  <a:gd name="T89" fmla="*/ 377 h 413"/>
                  <a:gd name="T90" fmla="*/ 265 w 591"/>
                  <a:gd name="T91" fmla="*/ 378 h 413"/>
                  <a:gd name="T92" fmla="*/ 297 w 591"/>
                  <a:gd name="T93" fmla="*/ 374 h 413"/>
                  <a:gd name="T94" fmla="*/ 331 w 591"/>
                  <a:gd name="T95" fmla="*/ 329 h 413"/>
                  <a:gd name="T96" fmla="*/ 356 w 591"/>
                  <a:gd name="T97" fmla="*/ 315 h 413"/>
                  <a:gd name="T98" fmla="*/ 401 w 591"/>
                  <a:gd name="T99" fmla="*/ 270 h 413"/>
                  <a:gd name="T100" fmla="*/ 385 w 591"/>
                  <a:gd name="T101" fmla="*/ 215 h 413"/>
                  <a:gd name="T102" fmla="*/ 424 w 591"/>
                  <a:gd name="T103" fmla="*/ 172 h 413"/>
                  <a:gd name="T104" fmla="*/ 438 w 591"/>
                  <a:gd name="T105" fmla="*/ 146 h 413"/>
                  <a:gd name="T106" fmla="*/ 514 w 591"/>
                  <a:gd name="T107" fmla="*/ 1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1" h="413">
                    <a:moveTo>
                      <a:pt x="536" y="212"/>
                    </a:moveTo>
                    <a:cubicBezTo>
                      <a:pt x="536" y="212"/>
                      <a:pt x="533" y="205"/>
                      <a:pt x="527" y="205"/>
                    </a:cubicBezTo>
                    <a:cubicBezTo>
                      <a:pt x="521" y="205"/>
                      <a:pt x="498" y="218"/>
                      <a:pt x="501" y="223"/>
                    </a:cubicBezTo>
                    <a:cubicBezTo>
                      <a:pt x="504" y="228"/>
                      <a:pt x="511" y="226"/>
                      <a:pt x="511" y="226"/>
                    </a:cubicBezTo>
                    <a:cubicBezTo>
                      <a:pt x="511" y="226"/>
                      <a:pt x="515" y="235"/>
                      <a:pt x="519" y="236"/>
                    </a:cubicBezTo>
                    <a:cubicBezTo>
                      <a:pt x="523" y="237"/>
                      <a:pt x="531" y="237"/>
                      <a:pt x="531" y="237"/>
                    </a:cubicBezTo>
                    <a:cubicBezTo>
                      <a:pt x="537" y="235"/>
                      <a:pt x="547" y="225"/>
                      <a:pt x="546" y="218"/>
                    </a:cubicBezTo>
                    <a:cubicBezTo>
                      <a:pt x="545" y="211"/>
                      <a:pt x="536" y="212"/>
                      <a:pt x="536" y="212"/>
                    </a:cubicBezTo>
                    <a:close/>
                    <a:moveTo>
                      <a:pt x="447" y="261"/>
                    </a:moveTo>
                    <a:cubicBezTo>
                      <a:pt x="456" y="270"/>
                      <a:pt x="466" y="259"/>
                      <a:pt x="461" y="249"/>
                    </a:cubicBezTo>
                    <a:cubicBezTo>
                      <a:pt x="456" y="239"/>
                      <a:pt x="447" y="261"/>
                      <a:pt x="447" y="261"/>
                    </a:cubicBezTo>
                    <a:close/>
                    <a:moveTo>
                      <a:pt x="560" y="198"/>
                    </a:moveTo>
                    <a:cubicBezTo>
                      <a:pt x="560" y="198"/>
                      <a:pt x="573" y="218"/>
                      <a:pt x="582" y="213"/>
                    </a:cubicBezTo>
                    <a:cubicBezTo>
                      <a:pt x="591" y="208"/>
                      <a:pt x="570" y="191"/>
                      <a:pt x="560" y="198"/>
                    </a:cubicBezTo>
                    <a:close/>
                    <a:moveTo>
                      <a:pt x="535" y="101"/>
                    </a:moveTo>
                    <a:cubicBezTo>
                      <a:pt x="536" y="98"/>
                      <a:pt x="534" y="86"/>
                      <a:pt x="534" y="86"/>
                    </a:cubicBezTo>
                    <a:cubicBezTo>
                      <a:pt x="542" y="81"/>
                      <a:pt x="542" y="81"/>
                      <a:pt x="542" y="81"/>
                    </a:cubicBezTo>
                    <a:cubicBezTo>
                      <a:pt x="542" y="81"/>
                      <a:pt x="530" y="75"/>
                      <a:pt x="527" y="67"/>
                    </a:cubicBezTo>
                    <a:cubicBezTo>
                      <a:pt x="521" y="67"/>
                      <a:pt x="521" y="67"/>
                      <a:pt x="521" y="67"/>
                    </a:cubicBezTo>
                    <a:cubicBezTo>
                      <a:pt x="521" y="67"/>
                      <a:pt x="521" y="77"/>
                      <a:pt x="514" y="77"/>
                    </a:cubicBezTo>
                    <a:cubicBezTo>
                      <a:pt x="507" y="77"/>
                      <a:pt x="506" y="77"/>
                      <a:pt x="506" y="77"/>
                    </a:cubicBezTo>
                    <a:cubicBezTo>
                      <a:pt x="506" y="77"/>
                      <a:pt x="499" y="69"/>
                      <a:pt x="496" y="70"/>
                    </a:cubicBezTo>
                    <a:cubicBezTo>
                      <a:pt x="493" y="71"/>
                      <a:pt x="486" y="73"/>
                      <a:pt x="486" y="73"/>
                    </a:cubicBezTo>
                    <a:cubicBezTo>
                      <a:pt x="486" y="73"/>
                      <a:pt x="483" y="67"/>
                      <a:pt x="479" y="68"/>
                    </a:cubicBezTo>
                    <a:cubicBezTo>
                      <a:pt x="475" y="69"/>
                      <a:pt x="466" y="71"/>
                      <a:pt x="466" y="71"/>
                    </a:cubicBezTo>
                    <a:cubicBezTo>
                      <a:pt x="459" y="56"/>
                      <a:pt x="459" y="56"/>
                      <a:pt x="459" y="56"/>
                    </a:cubicBezTo>
                    <a:cubicBezTo>
                      <a:pt x="450" y="55"/>
                      <a:pt x="450" y="55"/>
                      <a:pt x="450" y="55"/>
                    </a:cubicBezTo>
                    <a:cubicBezTo>
                      <a:pt x="450" y="55"/>
                      <a:pt x="450" y="48"/>
                      <a:pt x="437" y="48"/>
                    </a:cubicBezTo>
                    <a:cubicBezTo>
                      <a:pt x="424" y="48"/>
                      <a:pt x="430" y="60"/>
                      <a:pt x="430" y="60"/>
                    </a:cubicBezTo>
                    <a:cubicBezTo>
                      <a:pt x="417" y="63"/>
                      <a:pt x="417" y="63"/>
                      <a:pt x="417" y="63"/>
                    </a:cubicBezTo>
                    <a:cubicBezTo>
                      <a:pt x="415" y="55"/>
                      <a:pt x="415" y="55"/>
                      <a:pt x="415" y="55"/>
                    </a:cubicBezTo>
                    <a:cubicBezTo>
                      <a:pt x="395" y="54"/>
                      <a:pt x="395" y="54"/>
                      <a:pt x="395" y="54"/>
                    </a:cubicBezTo>
                    <a:cubicBezTo>
                      <a:pt x="395" y="54"/>
                      <a:pt x="394" y="51"/>
                      <a:pt x="390" y="49"/>
                    </a:cubicBezTo>
                    <a:cubicBezTo>
                      <a:pt x="386" y="47"/>
                      <a:pt x="376" y="51"/>
                      <a:pt x="376" y="51"/>
                    </a:cubicBezTo>
                    <a:cubicBezTo>
                      <a:pt x="376" y="51"/>
                      <a:pt x="370" y="42"/>
                      <a:pt x="363" y="41"/>
                    </a:cubicBezTo>
                    <a:cubicBezTo>
                      <a:pt x="356" y="40"/>
                      <a:pt x="342" y="38"/>
                      <a:pt x="342" y="38"/>
                    </a:cubicBezTo>
                    <a:cubicBezTo>
                      <a:pt x="342" y="38"/>
                      <a:pt x="348" y="35"/>
                      <a:pt x="342" y="28"/>
                    </a:cubicBezTo>
                    <a:cubicBezTo>
                      <a:pt x="336" y="21"/>
                      <a:pt x="327" y="29"/>
                      <a:pt x="327" y="29"/>
                    </a:cubicBezTo>
                    <a:cubicBezTo>
                      <a:pt x="326" y="23"/>
                      <a:pt x="326" y="23"/>
                      <a:pt x="326" y="23"/>
                    </a:cubicBezTo>
                    <a:cubicBezTo>
                      <a:pt x="324" y="23"/>
                      <a:pt x="322" y="23"/>
                      <a:pt x="320" y="23"/>
                    </a:cubicBezTo>
                    <a:cubicBezTo>
                      <a:pt x="301" y="23"/>
                      <a:pt x="254" y="14"/>
                      <a:pt x="254" y="14"/>
                    </a:cubicBezTo>
                    <a:cubicBezTo>
                      <a:pt x="234" y="22"/>
                      <a:pt x="234" y="22"/>
                      <a:pt x="234" y="22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6" y="18"/>
                      <a:pt x="171" y="4"/>
                      <a:pt x="156" y="7"/>
                    </a:cubicBezTo>
                    <a:cubicBezTo>
                      <a:pt x="141" y="10"/>
                      <a:pt x="120" y="11"/>
                      <a:pt x="115" y="11"/>
                    </a:cubicBezTo>
                    <a:cubicBezTo>
                      <a:pt x="110" y="11"/>
                      <a:pt x="91" y="8"/>
                      <a:pt x="91" y="8"/>
                    </a:cubicBezTo>
                    <a:cubicBezTo>
                      <a:pt x="91" y="8"/>
                      <a:pt x="81" y="0"/>
                      <a:pt x="75" y="0"/>
                    </a:cubicBezTo>
                    <a:cubicBezTo>
                      <a:pt x="69" y="0"/>
                      <a:pt x="49" y="18"/>
                      <a:pt x="49" y="18"/>
                    </a:cubicBezTo>
                    <a:cubicBezTo>
                      <a:pt x="49" y="18"/>
                      <a:pt x="4" y="25"/>
                      <a:pt x="2" y="38"/>
                    </a:cubicBezTo>
                    <a:cubicBezTo>
                      <a:pt x="0" y="51"/>
                      <a:pt x="21" y="67"/>
                      <a:pt x="21" y="67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3" y="90"/>
                      <a:pt x="14" y="94"/>
                      <a:pt x="15" y="101"/>
                    </a:cubicBezTo>
                    <a:cubicBezTo>
                      <a:pt x="20" y="95"/>
                      <a:pt x="27" y="88"/>
                      <a:pt x="36" y="88"/>
                    </a:cubicBezTo>
                    <a:cubicBezTo>
                      <a:pt x="50" y="88"/>
                      <a:pt x="55" y="89"/>
                      <a:pt x="50" y="94"/>
                    </a:cubicBezTo>
                    <a:cubicBezTo>
                      <a:pt x="45" y="99"/>
                      <a:pt x="38" y="103"/>
                      <a:pt x="44" y="103"/>
                    </a:cubicBezTo>
                    <a:cubicBezTo>
                      <a:pt x="50" y="103"/>
                      <a:pt x="54" y="99"/>
                      <a:pt x="61" y="99"/>
                    </a:cubicBezTo>
                    <a:cubicBezTo>
                      <a:pt x="68" y="99"/>
                      <a:pt x="70" y="108"/>
                      <a:pt x="78" y="104"/>
                    </a:cubicBezTo>
                    <a:cubicBezTo>
                      <a:pt x="86" y="100"/>
                      <a:pt x="76" y="96"/>
                      <a:pt x="85" y="96"/>
                    </a:cubicBezTo>
                    <a:cubicBezTo>
                      <a:pt x="94" y="96"/>
                      <a:pt x="110" y="93"/>
                      <a:pt x="114" y="95"/>
                    </a:cubicBezTo>
                    <a:cubicBezTo>
                      <a:pt x="118" y="97"/>
                      <a:pt x="115" y="108"/>
                      <a:pt x="115" y="108"/>
                    </a:cubicBezTo>
                    <a:cubicBezTo>
                      <a:pt x="115" y="108"/>
                      <a:pt x="129" y="109"/>
                      <a:pt x="128" y="117"/>
                    </a:cubicBezTo>
                    <a:cubicBezTo>
                      <a:pt x="127" y="125"/>
                      <a:pt x="95" y="140"/>
                      <a:pt x="94" y="144"/>
                    </a:cubicBezTo>
                    <a:cubicBezTo>
                      <a:pt x="93" y="148"/>
                      <a:pt x="102" y="153"/>
                      <a:pt x="102" y="153"/>
                    </a:cubicBezTo>
                    <a:cubicBezTo>
                      <a:pt x="102" y="153"/>
                      <a:pt x="97" y="178"/>
                      <a:pt x="96" y="181"/>
                    </a:cubicBezTo>
                    <a:cubicBezTo>
                      <a:pt x="95" y="184"/>
                      <a:pt x="90" y="188"/>
                      <a:pt x="90" y="188"/>
                    </a:cubicBezTo>
                    <a:cubicBezTo>
                      <a:pt x="90" y="188"/>
                      <a:pt x="94" y="202"/>
                      <a:pt x="94" y="205"/>
                    </a:cubicBezTo>
                    <a:cubicBezTo>
                      <a:pt x="94" y="208"/>
                      <a:pt x="86" y="215"/>
                      <a:pt x="82" y="216"/>
                    </a:cubicBezTo>
                    <a:cubicBezTo>
                      <a:pt x="78" y="217"/>
                      <a:pt x="61" y="217"/>
                      <a:pt x="61" y="217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7" y="240"/>
                      <a:pt x="90" y="242"/>
                      <a:pt x="88" y="250"/>
                    </a:cubicBezTo>
                    <a:cubicBezTo>
                      <a:pt x="86" y="258"/>
                      <a:pt x="62" y="272"/>
                      <a:pt x="66" y="276"/>
                    </a:cubicBezTo>
                    <a:cubicBezTo>
                      <a:pt x="70" y="280"/>
                      <a:pt x="75" y="294"/>
                      <a:pt x="75" y="294"/>
                    </a:cubicBezTo>
                    <a:cubicBezTo>
                      <a:pt x="75" y="294"/>
                      <a:pt x="88" y="295"/>
                      <a:pt x="84" y="301"/>
                    </a:cubicBezTo>
                    <a:cubicBezTo>
                      <a:pt x="80" y="307"/>
                      <a:pt x="70" y="308"/>
                      <a:pt x="70" y="308"/>
                    </a:cubicBezTo>
                    <a:cubicBezTo>
                      <a:pt x="70" y="308"/>
                      <a:pt x="62" y="318"/>
                      <a:pt x="60" y="325"/>
                    </a:cubicBezTo>
                    <a:cubicBezTo>
                      <a:pt x="58" y="332"/>
                      <a:pt x="59" y="340"/>
                      <a:pt x="59" y="340"/>
                    </a:cubicBezTo>
                    <a:cubicBezTo>
                      <a:pt x="61" y="351"/>
                      <a:pt x="61" y="351"/>
                      <a:pt x="61" y="351"/>
                    </a:cubicBezTo>
                    <a:cubicBezTo>
                      <a:pt x="62" y="351"/>
                      <a:pt x="62" y="351"/>
                      <a:pt x="62" y="351"/>
                    </a:cubicBezTo>
                    <a:cubicBezTo>
                      <a:pt x="81" y="350"/>
                      <a:pt x="81" y="350"/>
                      <a:pt x="81" y="350"/>
                    </a:cubicBezTo>
                    <a:cubicBezTo>
                      <a:pt x="97" y="365"/>
                      <a:pt x="97" y="365"/>
                      <a:pt x="97" y="365"/>
                    </a:cubicBezTo>
                    <a:cubicBezTo>
                      <a:pt x="109" y="365"/>
                      <a:pt x="109" y="365"/>
                      <a:pt x="109" y="365"/>
                    </a:cubicBezTo>
                    <a:cubicBezTo>
                      <a:pt x="103" y="382"/>
                      <a:pt x="103" y="382"/>
                      <a:pt x="103" y="382"/>
                    </a:cubicBezTo>
                    <a:cubicBezTo>
                      <a:pt x="110" y="383"/>
                      <a:pt x="110" y="383"/>
                      <a:pt x="110" y="383"/>
                    </a:cubicBezTo>
                    <a:cubicBezTo>
                      <a:pt x="110" y="383"/>
                      <a:pt x="110" y="403"/>
                      <a:pt x="117" y="406"/>
                    </a:cubicBezTo>
                    <a:cubicBezTo>
                      <a:pt x="124" y="409"/>
                      <a:pt x="136" y="413"/>
                      <a:pt x="136" y="413"/>
                    </a:cubicBezTo>
                    <a:cubicBezTo>
                      <a:pt x="136" y="413"/>
                      <a:pt x="153" y="401"/>
                      <a:pt x="156" y="395"/>
                    </a:cubicBezTo>
                    <a:cubicBezTo>
                      <a:pt x="159" y="389"/>
                      <a:pt x="177" y="389"/>
                      <a:pt x="177" y="389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6" y="377"/>
                      <a:pt x="229" y="379"/>
                      <a:pt x="235" y="377"/>
                    </a:cubicBezTo>
                    <a:cubicBezTo>
                      <a:pt x="241" y="375"/>
                      <a:pt x="251" y="371"/>
                      <a:pt x="251" y="371"/>
                    </a:cubicBezTo>
                    <a:cubicBezTo>
                      <a:pt x="251" y="371"/>
                      <a:pt x="259" y="379"/>
                      <a:pt x="265" y="378"/>
                    </a:cubicBezTo>
                    <a:cubicBezTo>
                      <a:pt x="271" y="377"/>
                      <a:pt x="287" y="370"/>
                      <a:pt x="287" y="370"/>
                    </a:cubicBezTo>
                    <a:cubicBezTo>
                      <a:pt x="287" y="370"/>
                      <a:pt x="286" y="382"/>
                      <a:pt x="297" y="374"/>
                    </a:cubicBezTo>
                    <a:cubicBezTo>
                      <a:pt x="308" y="366"/>
                      <a:pt x="310" y="347"/>
                      <a:pt x="310" y="347"/>
                    </a:cubicBezTo>
                    <a:cubicBezTo>
                      <a:pt x="331" y="329"/>
                      <a:pt x="331" y="329"/>
                      <a:pt x="331" y="329"/>
                    </a:cubicBezTo>
                    <a:cubicBezTo>
                      <a:pt x="354" y="328"/>
                      <a:pt x="354" y="328"/>
                      <a:pt x="354" y="328"/>
                    </a:cubicBezTo>
                    <a:cubicBezTo>
                      <a:pt x="356" y="315"/>
                      <a:pt x="356" y="315"/>
                      <a:pt x="356" y="315"/>
                    </a:cubicBezTo>
                    <a:cubicBezTo>
                      <a:pt x="356" y="315"/>
                      <a:pt x="367" y="286"/>
                      <a:pt x="370" y="284"/>
                    </a:cubicBezTo>
                    <a:cubicBezTo>
                      <a:pt x="373" y="282"/>
                      <a:pt x="400" y="279"/>
                      <a:pt x="401" y="270"/>
                    </a:cubicBezTo>
                    <a:cubicBezTo>
                      <a:pt x="402" y="261"/>
                      <a:pt x="379" y="249"/>
                      <a:pt x="379" y="249"/>
                    </a:cubicBezTo>
                    <a:cubicBezTo>
                      <a:pt x="379" y="249"/>
                      <a:pt x="377" y="226"/>
                      <a:pt x="385" y="215"/>
                    </a:cubicBezTo>
                    <a:cubicBezTo>
                      <a:pt x="393" y="204"/>
                      <a:pt x="404" y="191"/>
                      <a:pt x="404" y="191"/>
                    </a:cubicBezTo>
                    <a:cubicBezTo>
                      <a:pt x="404" y="191"/>
                      <a:pt x="421" y="173"/>
                      <a:pt x="424" y="172"/>
                    </a:cubicBezTo>
                    <a:cubicBezTo>
                      <a:pt x="427" y="171"/>
                      <a:pt x="439" y="163"/>
                      <a:pt x="436" y="161"/>
                    </a:cubicBezTo>
                    <a:cubicBezTo>
                      <a:pt x="433" y="159"/>
                      <a:pt x="428" y="151"/>
                      <a:pt x="438" y="146"/>
                    </a:cubicBezTo>
                    <a:cubicBezTo>
                      <a:pt x="448" y="141"/>
                      <a:pt x="472" y="136"/>
                      <a:pt x="485" y="131"/>
                    </a:cubicBezTo>
                    <a:cubicBezTo>
                      <a:pt x="498" y="126"/>
                      <a:pt x="514" y="113"/>
                      <a:pt x="514" y="113"/>
                    </a:cubicBezTo>
                    <a:cubicBezTo>
                      <a:pt x="514" y="113"/>
                      <a:pt x="534" y="104"/>
                      <a:pt x="535" y="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4" name="Freeform 140">
                <a:extLst>
                  <a:ext uri="{FF2B5EF4-FFF2-40B4-BE49-F238E27FC236}">
                    <a16:creationId xmlns:a16="http://schemas.microsoft.com/office/drawing/2014/main" id="{E7C2F86A-CB26-40A3-A7B2-26CFF1DFF2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5900" y="2709863"/>
                <a:ext cx="87312" cy="155575"/>
              </a:xfrm>
              <a:custGeom>
                <a:avLst/>
                <a:gdLst>
                  <a:gd name="T0" fmla="*/ 141 w 155"/>
                  <a:gd name="T1" fmla="*/ 20 h 277"/>
                  <a:gd name="T2" fmla="*/ 140 w 155"/>
                  <a:gd name="T3" fmla="*/ 7 h 277"/>
                  <a:gd name="T4" fmla="*/ 111 w 155"/>
                  <a:gd name="T5" fmla="*/ 8 h 277"/>
                  <a:gd name="T6" fmla="*/ 104 w 155"/>
                  <a:gd name="T7" fmla="*/ 16 h 277"/>
                  <a:gd name="T8" fmla="*/ 87 w 155"/>
                  <a:gd name="T9" fmla="*/ 11 h 277"/>
                  <a:gd name="T10" fmla="*/ 70 w 155"/>
                  <a:gd name="T11" fmla="*/ 15 h 277"/>
                  <a:gd name="T12" fmla="*/ 76 w 155"/>
                  <a:gd name="T13" fmla="*/ 6 h 277"/>
                  <a:gd name="T14" fmla="*/ 62 w 155"/>
                  <a:gd name="T15" fmla="*/ 0 h 277"/>
                  <a:gd name="T16" fmla="*/ 41 w 155"/>
                  <a:gd name="T17" fmla="*/ 13 h 277"/>
                  <a:gd name="T18" fmla="*/ 46 w 155"/>
                  <a:gd name="T19" fmla="*/ 53 h 277"/>
                  <a:gd name="T20" fmla="*/ 23 w 155"/>
                  <a:gd name="T21" fmla="*/ 114 h 277"/>
                  <a:gd name="T22" fmla="*/ 9 w 155"/>
                  <a:gd name="T23" fmla="*/ 146 h 277"/>
                  <a:gd name="T24" fmla="*/ 6 w 155"/>
                  <a:gd name="T25" fmla="*/ 180 h 277"/>
                  <a:gd name="T26" fmla="*/ 23 w 155"/>
                  <a:gd name="T27" fmla="*/ 191 h 277"/>
                  <a:gd name="T28" fmla="*/ 30 w 155"/>
                  <a:gd name="T29" fmla="*/ 228 h 277"/>
                  <a:gd name="T30" fmla="*/ 20 w 155"/>
                  <a:gd name="T31" fmla="*/ 271 h 277"/>
                  <a:gd name="T32" fmla="*/ 52 w 155"/>
                  <a:gd name="T33" fmla="*/ 268 h 277"/>
                  <a:gd name="T34" fmla="*/ 62 w 155"/>
                  <a:gd name="T35" fmla="*/ 276 h 277"/>
                  <a:gd name="T36" fmla="*/ 87 w 155"/>
                  <a:gd name="T37" fmla="*/ 263 h 277"/>
                  <a:gd name="T38" fmla="*/ 85 w 155"/>
                  <a:gd name="T39" fmla="*/ 252 h 277"/>
                  <a:gd name="T40" fmla="*/ 86 w 155"/>
                  <a:gd name="T41" fmla="*/ 237 h 277"/>
                  <a:gd name="T42" fmla="*/ 96 w 155"/>
                  <a:gd name="T43" fmla="*/ 220 h 277"/>
                  <a:gd name="T44" fmla="*/ 110 w 155"/>
                  <a:gd name="T45" fmla="*/ 213 h 277"/>
                  <a:gd name="T46" fmla="*/ 101 w 155"/>
                  <a:gd name="T47" fmla="*/ 206 h 277"/>
                  <a:gd name="T48" fmla="*/ 92 w 155"/>
                  <a:gd name="T49" fmla="*/ 188 h 277"/>
                  <a:gd name="T50" fmla="*/ 114 w 155"/>
                  <a:gd name="T51" fmla="*/ 162 h 277"/>
                  <a:gd name="T52" fmla="*/ 103 w 155"/>
                  <a:gd name="T53" fmla="*/ 152 h 277"/>
                  <a:gd name="T54" fmla="*/ 103 w 155"/>
                  <a:gd name="T55" fmla="*/ 143 h 277"/>
                  <a:gd name="T56" fmla="*/ 87 w 155"/>
                  <a:gd name="T57" fmla="*/ 129 h 277"/>
                  <a:gd name="T58" fmla="*/ 108 w 155"/>
                  <a:gd name="T59" fmla="*/ 128 h 277"/>
                  <a:gd name="T60" fmla="*/ 120 w 155"/>
                  <a:gd name="T61" fmla="*/ 117 h 277"/>
                  <a:gd name="T62" fmla="*/ 116 w 155"/>
                  <a:gd name="T63" fmla="*/ 100 h 277"/>
                  <a:gd name="T64" fmla="*/ 122 w 155"/>
                  <a:gd name="T65" fmla="*/ 93 h 277"/>
                  <a:gd name="T66" fmla="*/ 128 w 155"/>
                  <a:gd name="T67" fmla="*/ 65 h 277"/>
                  <a:gd name="T68" fmla="*/ 120 w 155"/>
                  <a:gd name="T69" fmla="*/ 56 h 277"/>
                  <a:gd name="T70" fmla="*/ 154 w 155"/>
                  <a:gd name="T71" fmla="*/ 29 h 277"/>
                  <a:gd name="T72" fmla="*/ 141 w 155"/>
                  <a:gd name="T73" fmla="*/ 2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5" h="277">
                    <a:moveTo>
                      <a:pt x="141" y="20"/>
                    </a:moveTo>
                    <a:cubicBezTo>
                      <a:pt x="141" y="20"/>
                      <a:pt x="144" y="9"/>
                      <a:pt x="140" y="7"/>
                    </a:cubicBezTo>
                    <a:cubicBezTo>
                      <a:pt x="136" y="5"/>
                      <a:pt x="120" y="8"/>
                      <a:pt x="111" y="8"/>
                    </a:cubicBezTo>
                    <a:cubicBezTo>
                      <a:pt x="102" y="8"/>
                      <a:pt x="112" y="12"/>
                      <a:pt x="104" y="16"/>
                    </a:cubicBezTo>
                    <a:cubicBezTo>
                      <a:pt x="96" y="20"/>
                      <a:pt x="94" y="11"/>
                      <a:pt x="87" y="11"/>
                    </a:cubicBezTo>
                    <a:cubicBezTo>
                      <a:pt x="80" y="11"/>
                      <a:pt x="76" y="15"/>
                      <a:pt x="70" y="15"/>
                    </a:cubicBezTo>
                    <a:cubicBezTo>
                      <a:pt x="64" y="15"/>
                      <a:pt x="71" y="11"/>
                      <a:pt x="76" y="6"/>
                    </a:cubicBezTo>
                    <a:cubicBezTo>
                      <a:pt x="81" y="1"/>
                      <a:pt x="76" y="0"/>
                      <a:pt x="62" y="0"/>
                    </a:cubicBezTo>
                    <a:cubicBezTo>
                      <a:pt x="53" y="0"/>
                      <a:pt x="46" y="7"/>
                      <a:pt x="41" y="13"/>
                    </a:cubicBezTo>
                    <a:cubicBezTo>
                      <a:pt x="44" y="23"/>
                      <a:pt x="47" y="40"/>
                      <a:pt x="46" y="53"/>
                    </a:cubicBezTo>
                    <a:cubicBezTo>
                      <a:pt x="45" y="74"/>
                      <a:pt x="23" y="114"/>
                      <a:pt x="23" y="114"/>
                    </a:cubicBezTo>
                    <a:cubicBezTo>
                      <a:pt x="9" y="146"/>
                      <a:pt x="9" y="146"/>
                      <a:pt x="9" y="146"/>
                    </a:cubicBezTo>
                    <a:cubicBezTo>
                      <a:pt x="9" y="146"/>
                      <a:pt x="0" y="173"/>
                      <a:pt x="6" y="180"/>
                    </a:cubicBezTo>
                    <a:cubicBezTo>
                      <a:pt x="12" y="187"/>
                      <a:pt x="23" y="191"/>
                      <a:pt x="23" y="191"/>
                    </a:cubicBezTo>
                    <a:cubicBezTo>
                      <a:pt x="30" y="228"/>
                      <a:pt x="30" y="228"/>
                      <a:pt x="30" y="228"/>
                    </a:cubicBezTo>
                    <a:cubicBezTo>
                      <a:pt x="30" y="228"/>
                      <a:pt x="14" y="270"/>
                      <a:pt x="20" y="271"/>
                    </a:cubicBezTo>
                    <a:cubicBezTo>
                      <a:pt x="26" y="272"/>
                      <a:pt x="52" y="268"/>
                      <a:pt x="52" y="268"/>
                    </a:cubicBezTo>
                    <a:cubicBezTo>
                      <a:pt x="52" y="268"/>
                      <a:pt x="56" y="277"/>
                      <a:pt x="62" y="276"/>
                    </a:cubicBezTo>
                    <a:cubicBezTo>
                      <a:pt x="67" y="275"/>
                      <a:pt x="84" y="265"/>
                      <a:pt x="87" y="263"/>
                    </a:cubicBezTo>
                    <a:cubicBezTo>
                      <a:pt x="85" y="252"/>
                      <a:pt x="85" y="252"/>
                      <a:pt x="85" y="252"/>
                    </a:cubicBezTo>
                    <a:cubicBezTo>
                      <a:pt x="85" y="252"/>
                      <a:pt x="84" y="244"/>
                      <a:pt x="86" y="237"/>
                    </a:cubicBezTo>
                    <a:cubicBezTo>
                      <a:pt x="88" y="230"/>
                      <a:pt x="96" y="220"/>
                      <a:pt x="96" y="220"/>
                    </a:cubicBezTo>
                    <a:cubicBezTo>
                      <a:pt x="96" y="220"/>
                      <a:pt x="106" y="219"/>
                      <a:pt x="110" y="213"/>
                    </a:cubicBezTo>
                    <a:cubicBezTo>
                      <a:pt x="114" y="207"/>
                      <a:pt x="101" y="206"/>
                      <a:pt x="101" y="206"/>
                    </a:cubicBezTo>
                    <a:cubicBezTo>
                      <a:pt x="101" y="206"/>
                      <a:pt x="96" y="192"/>
                      <a:pt x="92" y="188"/>
                    </a:cubicBezTo>
                    <a:cubicBezTo>
                      <a:pt x="88" y="184"/>
                      <a:pt x="112" y="170"/>
                      <a:pt x="114" y="162"/>
                    </a:cubicBezTo>
                    <a:cubicBezTo>
                      <a:pt x="116" y="154"/>
                      <a:pt x="103" y="152"/>
                      <a:pt x="103" y="152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87" y="129"/>
                      <a:pt x="87" y="129"/>
                      <a:pt x="87" y="129"/>
                    </a:cubicBezTo>
                    <a:cubicBezTo>
                      <a:pt x="87" y="129"/>
                      <a:pt x="104" y="129"/>
                      <a:pt x="108" y="128"/>
                    </a:cubicBezTo>
                    <a:cubicBezTo>
                      <a:pt x="112" y="127"/>
                      <a:pt x="120" y="120"/>
                      <a:pt x="120" y="117"/>
                    </a:cubicBezTo>
                    <a:cubicBezTo>
                      <a:pt x="120" y="114"/>
                      <a:pt x="116" y="100"/>
                      <a:pt x="116" y="100"/>
                    </a:cubicBezTo>
                    <a:cubicBezTo>
                      <a:pt x="116" y="100"/>
                      <a:pt x="121" y="96"/>
                      <a:pt x="122" y="93"/>
                    </a:cubicBezTo>
                    <a:cubicBezTo>
                      <a:pt x="123" y="90"/>
                      <a:pt x="128" y="65"/>
                      <a:pt x="128" y="65"/>
                    </a:cubicBezTo>
                    <a:cubicBezTo>
                      <a:pt x="128" y="65"/>
                      <a:pt x="119" y="60"/>
                      <a:pt x="120" y="56"/>
                    </a:cubicBezTo>
                    <a:cubicBezTo>
                      <a:pt x="121" y="52"/>
                      <a:pt x="153" y="37"/>
                      <a:pt x="154" y="29"/>
                    </a:cubicBezTo>
                    <a:cubicBezTo>
                      <a:pt x="155" y="21"/>
                      <a:pt x="141" y="20"/>
                      <a:pt x="141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5" name="Freeform 141">
                <a:extLst>
                  <a:ext uri="{FF2B5EF4-FFF2-40B4-BE49-F238E27FC236}">
                    <a16:creationId xmlns:a16="http://schemas.microsoft.com/office/drawing/2014/main" id="{3C05DD72-4ADD-4886-A87E-14CB8510AB8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281238" y="3816350"/>
                <a:ext cx="1039812" cy="1174750"/>
              </a:xfrm>
              <a:custGeom>
                <a:avLst/>
                <a:gdLst>
                  <a:gd name="T0" fmla="*/ 1096 w 1858"/>
                  <a:gd name="T1" fmla="*/ 350 h 2099"/>
                  <a:gd name="T2" fmla="*/ 1201 w 1858"/>
                  <a:gd name="T3" fmla="*/ 299 h 2099"/>
                  <a:gd name="T4" fmla="*/ 1144 w 1858"/>
                  <a:gd name="T5" fmla="*/ 291 h 2099"/>
                  <a:gd name="T6" fmla="*/ 1124 w 1858"/>
                  <a:gd name="T7" fmla="*/ 270 h 2099"/>
                  <a:gd name="T8" fmla="*/ 1087 w 1858"/>
                  <a:gd name="T9" fmla="*/ 283 h 2099"/>
                  <a:gd name="T10" fmla="*/ 1837 w 1858"/>
                  <a:gd name="T11" fmla="*/ 583 h 2099"/>
                  <a:gd name="T12" fmla="*/ 1713 w 1858"/>
                  <a:gd name="T13" fmla="*/ 532 h 2099"/>
                  <a:gd name="T14" fmla="*/ 1445 w 1858"/>
                  <a:gd name="T15" fmla="*/ 412 h 2099"/>
                  <a:gd name="T16" fmla="*/ 1377 w 1858"/>
                  <a:gd name="T17" fmla="*/ 411 h 2099"/>
                  <a:gd name="T18" fmla="*/ 1258 w 1858"/>
                  <a:gd name="T19" fmla="*/ 316 h 2099"/>
                  <a:gd name="T20" fmla="*/ 1154 w 1858"/>
                  <a:gd name="T21" fmla="*/ 423 h 2099"/>
                  <a:gd name="T22" fmla="*/ 1062 w 1858"/>
                  <a:gd name="T23" fmla="*/ 356 h 2099"/>
                  <a:gd name="T24" fmla="*/ 1095 w 1858"/>
                  <a:gd name="T25" fmla="*/ 270 h 2099"/>
                  <a:gd name="T26" fmla="*/ 1063 w 1858"/>
                  <a:gd name="T27" fmla="*/ 52 h 2099"/>
                  <a:gd name="T28" fmla="*/ 971 w 1858"/>
                  <a:gd name="T29" fmla="*/ 160 h 2099"/>
                  <a:gd name="T30" fmla="*/ 888 w 1858"/>
                  <a:gd name="T31" fmla="*/ 145 h 2099"/>
                  <a:gd name="T32" fmla="*/ 807 w 1858"/>
                  <a:gd name="T33" fmla="*/ 183 h 2099"/>
                  <a:gd name="T34" fmla="*/ 702 w 1858"/>
                  <a:gd name="T35" fmla="*/ 221 h 2099"/>
                  <a:gd name="T36" fmla="*/ 664 w 1858"/>
                  <a:gd name="T37" fmla="*/ 91 h 2099"/>
                  <a:gd name="T38" fmla="*/ 641 w 1858"/>
                  <a:gd name="T39" fmla="*/ 7 h 2099"/>
                  <a:gd name="T40" fmla="*/ 559 w 1858"/>
                  <a:gd name="T41" fmla="*/ 64 h 2099"/>
                  <a:gd name="T42" fmla="*/ 460 w 1858"/>
                  <a:gd name="T43" fmla="*/ 60 h 2099"/>
                  <a:gd name="T44" fmla="*/ 493 w 1858"/>
                  <a:gd name="T45" fmla="*/ 154 h 2099"/>
                  <a:gd name="T46" fmla="*/ 393 w 1858"/>
                  <a:gd name="T47" fmla="*/ 251 h 2099"/>
                  <a:gd name="T48" fmla="*/ 306 w 1858"/>
                  <a:gd name="T49" fmla="*/ 180 h 2099"/>
                  <a:gd name="T50" fmla="*/ 191 w 1858"/>
                  <a:gd name="T51" fmla="*/ 223 h 2099"/>
                  <a:gd name="T52" fmla="*/ 197 w 1858"/>
                  <a:gd name="T53" fmla="*/ 313 h 2099"/>
                  <a:gd name="T54" fmla="*/ 183 w 1858"/>
                  <a:gd name="T55" fmla="*/ 518 h 2099"/>
                  <a:gd name="T56" fmla="*/ 66 w 1858"/>
                  <a:gd name="T57" fmla="*/ 547 h 2099"/>
                  <a:gd name="T58" fmla="*/ 9 w 1858"/>
                  <a:gd name="T59" fmla="*/ 674 h 2099"/>
                  <a:gd name="T60" fmla="*/ 43 w 1858"/>
                  <a:gd name="T61" fmla="*/ 791 h 2099"/>
                  <a:gd name="T62" fmla="*/ 170 w 1858"/>
                  <a:gd name="T63" fmla="*/ 874 h 2099"/>
                  <a:gd name="T64" fmla="*/ 288 w 1858"/>
                  <a:gd name="T65" fmla="*/ 859 h 2099"/>
                  <a:gd name="T66" fmla="*/ 405 w 1858"/>
                  <a:gd name="T67" fmla="*/ 814 h 2099"/>
                  <a:gd name="T68" fmla="*/ 442 w 1858"/>
                  <a:gd name="T69" fmla="*/ 932 h 2099"/>
                  <a:gd name="T70" fmla="*/ 552 w 1858"/>
                  <a:gd name="T71" fmla="*/ 986 h 2099"/>
                  <a:gd name="T72" fmla="*/ 675 w 1858"/>
                  <a:gd name="T73" fmla="*/ 1092 h 2099"/>
                  <a:gd name="T74" fmla="*/ 816 w 1858"/>
                  <a:gd name="T75" fmla="*/ 1262 h 2099"/>
                  <a:gd name="T76" fmla="*/ 810 w 1858"/>
                  <a:gd name="T77" fmla="*/ 1406 h 2099"/>
                  <a:gd name="T78" fmla="*/ 987 w 1858"/>
                  <a:gd name="T79" fmla="*/ 1564 h 2099"/>
                  <a:gd name="T80" fmla="*/ 1043 w 1858"/>
                  <a:gd name="T81" fmla="*/ 1690 h 2099"/>
                  <a:gd name="T82" fmla="*/ 969 w 1858"/>
                  <a:gd name="T83" fmla="*/ 1810 h 2099"/>
                  <a:gd name="T84" fmla="*/ 915 w 1858"/>
                  <a:gd name="T85" fmla="*/ 1912 h 2099"/>
                  <a:gd name="T86" fmla="*/ 1049 w 1858"/>
                  <a:gd name="T87" fmla="*/ 1978 h 2099"/>
                  <a:gd name="T88" fmla="*/ 1118 w 1858"/>
                  <a:gd name="T89" fmla="*/ 2099 h 2099"/>
                  <a:gd name="T90" fmla="*/ 1165 w 1858"/>
                  <a:gd name="T91" fmla="*/ 1984 h 2099"/>
                  <a:gd name="T92" fmla="*/ 1208 w 1858"/>
                  <a:gd name="T93" fmla="*/ 1956 h 2099"/>
                  <a:gd name="T94" fmla="*/ 1200 w 1858"/>
                  <a:gd name="T95" fmla="*/ 1987 h 2099"/>
                  <a:gd name="T96" fmla="*/ 1294 w 1858"/>
                  <a:gd name="T97" fmla="*/ 1764 h 2099"/>
                  <a:gd name="T98" fmla="*/ 1279 w 1858"/>
                  <a:gd name="T99" fmla="*/ 1678 h 2099"/>
                  <a:gd name="T100" fmla="*/ 1311 w 1858"/>
                  <a:gd name="T101" fmla="*/ 1617 h 2099"/>
                  <a:gd name="T102" fmla="*/ 1412 w 1858"/>
                  <a:gd name="T103" fmla="*/ 1561 h 2099"/>
                  <a:gd name="T104" fmla="*/ 1459 w 1858"/>
                  <a:gd name="T105" fmla="*/ 1519 h 2099"/>
                  <a:gd name="T106" fmla="*/ 1571 w 1858"/>
                  <a:gd name="T107" fmla="*/ 1506 h 2099"/>
                  <a:gd name="T108" fmla="*/ 1629 w 1858"/>
                  <a:gd name="T109" fmla="*/ 1372 h 2099"/>
                  <a:gd name="T110" fmla="*/ 1671 w 1858"/>
                  <a:gd name="T111" fmla="*/ 1213 h 2099"/>
                  <a:gd name="T112" fmla="*/ 1674 w 1858"/>
                  <a:gd name="T113" fmla="*/ 972 h 2099"/>
                  <a:gd name="T114" fmla="*/ 1782 w 1858"/>
                  <a:gd name="T115" fmla="*/ 855 h 2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58" h="2099">
                    <a:moveTo>
                      <a:pt x="1146" y="299"/>
                    </a:moveTo>
                    <a:cubicBezTo>
                      <a:pt x="1140" y="298"/>
                      <a:pt x="1112" y="291"/>
                      <a:pt x="1102" y="293"/>
                    </a:cubicBezTo>
                    <a:cubicBezTo>
                      <a:pt x="1092" y="295"/>
                      <a:pt x="1103" y="318"/>
                      <a:pt x="1103" y="318"/>
                    </a:cubicBezTo>
                    <a:cubicBezTo>
                      <a:pt x="1092" y="320"/>
                      <a:pt x="1092" y="320"/>
                      <a:pt x="1092" y="320"/>
                    </a:cubicBezTo>
                    <a:cubicBezTo>
                      <a:pt x="1092" y="336"/>
                      <a:pt x="1092" y="336"/>
                      <a:pt x="1092" y="336"/>
                    </a:cubicBezTo>
                    <a:cubicBezTo>
                      <a:pt x="1106" y="342"/>
                      <a:pt x="1106" y="342"/>
                      <a:pt x="1106" y="342"/>
                    </a:cubicBezTo>
                    <a:cubicBezTo>
                      <a:pt x="1096" y="350"/>
                      <a:pt x="1096" y="350"/>
                      <a:pt x="1096" y="350"/>
                    </a:cubicBezTo>
                    <a:cubicBezTo>
                      <a:pt x="1096" y="350"/>
                      <a:pt x="1099" y="366"/>
                      <a:pt x="1105" y="376"/>
                    </a:cubicBezTo>
                    <a:cubicBezTo>
                      <a:pt x="1112" y="386"/>
                      <a:pt x="1132" y="380"/>
                      <a:pt x="1139" y="380"/>
                    </a:cubicBezTo>
                    <a:cubicBezTo>
                      <a:pt x="1145" y="380"/>
                      <a:pt x="1144" y="372"/>
                      <a:pt x="1144" y="372"/>
                    </a:cubicBezTo>
                    <a:cubicBezTo>
                      <a:pt x="1144" y="372"/>
                      <a:pt x="1157" y="368"/>
                      <a:pt x="1168" y="368"/>
                    </a:cubicBezTo>
                    <a:cubicBezTo>
                      <a:pt x="1179" y="368"/>
                      <a:pt x="1186" y="355"/>
                      <a:pt x="1186" y="355"/>
                    </a:cubicBezTo>
                    <a:cubicBezTo>
                      <a:pt x="1195" y="326"/>
                      <a:pt x="1195" y="326"/>
                      <a:pt x="1195" y="326"/>
                    </a:cubicBezTo>
                    <a:cubicBezTo>
                      <a:pt x="1195" y="326"/>
                      <a:pt x="1202" y="312"/>
                      <a:pt x="1201" y="299"/>
                    </a:cubicBezTo>
                    <a:cubicBezTo>
                      <a:pt x="1200" y="286"/>
                      <a:pt x="1180" y="291"/>
                      <a:pt x="1169" y="291"/>
                    </a:cubicBezTo>
                    <a:cubicBezTo>
                      <a:pt x="1169" y="291"/>
                      <a:pt x="1153" y="300"/>
                      <a:pt x="1146" y="299"/>
                    </a:cubicBezTo>
                    <a:close/>
                    <a:moveTo>
                      <a:pt x="1144" y="291"/>
                    </a:moveTo>
                    <a:cubicBezTo>
                      <a:pt x="1159" y="286"/>
                      <a:pt x="1159" y="286"/>
                      <a:pt x="1159" y="286"/>
                    </a:cubicBezTo>
                    <a:cubicBezTo>
                      <a:pt x="1147" y="275"/>
                      <a:pt x="1147" y="275"/>
                      <a:pt x="1147" y="275"/>
                    </a:cubicBezTo>
                    <a:cubicBezTo>
                      <a:pt x="1132" y="292"/>
                      <a:pt x="1132" y="292"/>
                      <a:pt x="1132" y="292"/>
                    </a:cubicBezTo>
                    <a:lnTo>
                      <a:pt x="1144" y="291"/>
                    </a:lnTo>
                    <a:close/>
                    <a:moveTo>
                      <a:pt x="1124" y="270"/>
                    </a:moveTo>
                    <a:cubicBezTo>
                      <a:pt x="1110" y="271"/>
                      <a:pt x="1110" y="271"/>
                      <a:pt x="1110" y="271"/>
                    </a:cubicBezTo>
                    <a:cubicBezTo>
                      <a:pt x="1109" y="282"/>
                      <a:pt x="1109" y="282"/>
                      <a:pt x="1109" y="282"/>
                    </a:cubicBezTo>
                    <a:cubicBezTo>
                      <a:pt x="1131" y="283"/>
                      <a:pt x="1131" y="283"/>
                      <a:pt x="1131" y="283"/>
                    </a:cubicBezTo>
                    <a:cubicBezTo>
                      <a:pt x="1143" y="266"/>
                      <a:pt x="1143" y="266"/>
                      <a:pt x="1143" y="266"/>
                    </a:cubicBezTo>
                    <a:cubicBezTo>
                      <a:pt x="1134" y="255"/>
                      <a:pt x="1134" y="255"/>
                      <a:pt x="1134" y="255"/>
                    </a:cubicBezTo>
                    <a:lnTo>
                      <a:pt x="1124" y="270"/>
                    </a:lnTo>
                    <a:close/>
                    <a:moveTo>
                      <a:pt x="1050" y="326"/>
                    </a:moveTo>
                    <a:cubicBezTo>
                      <a:pt x="1047" y="340"/>
                      <a:pt x="1047" y="340"/>
                      <a:pt x="1047" y="340"/>
                    </a:cubicBezTo>
                    <a:cubicBezTo>
                      <a:pt x="1037" y="363"/>
                      <a:pt x="1037" y="363"/>
                      <a:pt x="1037" y="363"/>
                    </a:cubicBezTo>
                    <a:cubicBezTo>
                      <a:pt x="1057" y="351"/>
                      <a:pt x="1057" y="351"/>
                      <a:pt x="1057" y="351"/>
                    </a:cubicBezTo>
                    <a:cubicBezTo>
                      <a:pt x="1057" y="351"/>
                      <a:pt x="1079" y="321"/>
                      <a:pt x="1071" y="316"/>
                    </a:cubicBezTo>
                    <a:cubicBezTo>
                      <a:pt x="1062" y="310"/>
                      <a:pt x="1050" y="326"/>
                      <a:pt x="1050" y="326"/>
                    </a:cubicBezTo>
                    <a:close/>
                    <a:moveTo>
                      <a:pt x="1087" y="283"/>
                    </a:moveTo>
                    <a:cubicBezTo>
                      <a:pt x="1074" y="299"/>
                      <a:pt x="1074" y="299"/>
                      <a:pt x="1074" y="299"/>
                    </a:cubicBezTo>
                    <a:cubicBezTo>
                      <a:pt x="1085" y="304"/>
                      <a:pt x="1085" y="304"/>
                      <a:pt x="1085" y="304"/>
                    </a:cubicBezTo>
                    <a:cubicBezTo>
                      <a:pt x="1096" y="287"/>
                      <a:pt x="1096" y="287"/>
                      <a:pt x="1096" y="287"/>
                    </a:cubicBezTo>
                    <a:lnTo>
                      <a:pt x="1087" y="283"/>
                    </a:lnTo>
                    <a:close/>
                    <a:moveTo>
                      <a:pt x="1855" y="667"/>
                    </a:moveTo>
                    <a:cubicBezTo>
                      <a:pt x="1855" y="650"/>
                      <a:pt x="1839" y="626"/>
                      <a:pt x="1838" y="615"/>
                    </a:cubicBezTo>
                    <a:cubicBezTo>
                      <a:pt x="1837" y="604"/>
                      <a:pt x="1837" y="592"/>
                      <a:pt x="1837" y="583"/>
                    </a:cubicBezTo>
                    <a:cubicBezTo>
                      <a:pt x="1837" y="574"/>
                      <a:pt x="1819" y="558"/>
                      <a:pt x="1819" y="558"/>
                    </a:cubicBezTo>
                    <a:cubicBezTo>
                      <a:pt x="1798" y="554"/>
                      <a:pt x="1798" y="554"/>
                      <a:pt x="1798" y="554"/>
                    </a:cubicBezTo>
                    <a:cubicBezTo>
                      <a:pt x="1764" y="559"/>
                      <a:pt x="1764" y="559"/>
                      <a:pt x="1764" y="559"/>
                    </a:cubicBezTo>
                    <a:cubicBezTo>
                      <a:pt x="1753" y="549"/>
                      <a:pt x="1753" y="549"/>
                      <a:pt x="1753" y="549"/>
                    </a:cubicBezTo>
                    <a:cubicBezTo>
                      <a:pt x="1740" y="548"/>
                      <a:pt x="1740" y="548"/>
                      <a:pt x="1740" y="548"/>
                    </a:cubicBezTo>
                    <a:cubicBezTo>
                      <a:pt x="1728" y="533"/>
                      <a:pt x="1728" y="533"/>
                      <a:pt x="1728" y="533"/>
                    </a:cubicBezTo>
                    <a:cubicBezTo>
                      <a:pt x="1713" y="532"/>
                      <a:pt x="1713" y="532"/>
                      <a:pt x="1713" y="532"/>
                    </a:cubicBezTo>
                    <a:cubicBezTo>
                      <a:pt x="1713" y="532"/>
                      <a:pt x="1695" y="512"/>
                      <a:pt x="1678" y="491"/>
                    </a:cubicBezTo>
                    <a:cubicBezTo>
                      <a:pt x="1661" y="470"/>
                      <a:pt x="1612" y="439"/>
                      <a:pt x="1596" y="438"/>
                    </a:cubicBezTo>
                    <a:cubicBezTo>
                      <a:pt x="1580" y="437"/>
                      <a:pt x="1547" y="439"/>
                      <a:pt x="1547" y="439"/>
                    </a:cubicBezTo>
                    <a:cubicBezTo>
                      <a:pt x="1547" y="449"/>
                      <a:pt x="1547" y="449"/>
                      <a:pt x="1547" y="449"/>
                    </a:cubicBezTo>
                    <a:cubicBezTo>
                      <a:pt x="1547" y="449"/>
                      <a:pt x="1532" y="439"/>
                      <a:pt x="1525" y="436"/>
                    </a:cubicBezTo>
                    <a:cubicBezTo>
                      <a:pt x="1518" y="433"/>
                      <a:pt x="1492" y="432"/>
                      <a:pt x="1492" y="432"/>
                    </a:cubicBezTo>
                    <a:cubicBezTo>
                      <a:pt x="1492" y="432"/>
                      <a:pt x="1464" y="415"/>
                      <a:pt x="1445" y="412"/>
                    </a:cubicBezTo>
                    <a:cubicBezTo>
                      <a:pt x="1426" y="409"/>
                      <a:pt x="1406" y="442"/>
                      <a:pt x="1406" y="442"/>
                    </a:cubicBezTo>
                    <a:cubicBezTo>
                      <a:pt x="1395" y="429"/>
                      <a:pt x="1395" y="429"/>
                      <a:pt x="1395" y="429"/>
                    </a:cubicBezTo>
                    <a:cubicBezTo>
                      <a:pt x="1395" y="451"/>
                      <a:pt x="1395" y="451"/>
                      <a:pt x="1395" y="451"/>
                    </a:cubicBezTo>
                    <a:cubicBezTo>
                      <a:pt x="1375" y="466"/>
                      <a:pt x="1375" y="466"/>
                      <a:pt x="1375" y="466"/>
                    </a:cubicBezTo>
                    <a:cubicBezTo>
                      <a:pt x="1386" y="422"/>
                      <a:pt x="1386" y="422"/>
                      <a:pt x="1386" y="422"/>
                    </a:cubicBezTo>
                    <a:cubicBezTo>
                      <a:pt x="1386" y="422"/>
                      <a:pt x="1404" y="412"/>
                      <a:pt x="1397" y="402"/>
                    </a:cubicBezTo>
                    <a:cubicBezTo>
                      <a:pt x="1390" y="392"/>
                      <a:pt x="1377" y="411"/>
                      <a:pt x="1377" y="411"/>
                    </a:cubicBezTo>
                    <a:cubicBezTo>
                      <a:pt x="1386" y="389"/>
                      <a:pt x="1386" y="389"/>
                      <a:pt x="1386" y="389"/>
                    </a:cubicBezTo>
                    <a:cubicBezTo>
                      <a:pt x="1386" y="389"/>
                      <a:pt x="1377" y="388"/>
                      <a:pt x="1378" y="381"/>
                    </a:cubicBezTo>
                    <a:cubicBezTo>
                      <a:pt x="1379" y="374"/>
                      <a:pt x="1358" y="365"/>
                      <a:pt x="1358" y="365"/>
                    </a:cubicBezTo>
                    <a:cubicBezTo>
                      <a:pt x="1350" y="377"/>
                      <a:pt x="1350" y="377"/>
                      <a:pt x="1350" y="377"/>
                    </a:cubicBezTo>
                    <a:cubicBezTo>
                      <a:pt x="1350" y="377"/>
                      <a:pt x="1337" y="360"/>
                      <a:pt x="1327" y="350"/>
                    </a:cubicBezTo>
                    <a:cubicBezTo>
                      <a:pt x="1317" y="340"/>
                      <a:pt x="1290" y="342"/>
                      <a:pt x="1286" y="338"/>
                    </a:cubicBezTo>
                    <a:cubicBezTo>
                      <a:pt x="1282" y="334"/>
                      <a:pt x="1258" y="316"/>
                      <a:pt x="1258" y="316"/>
                    </a:cubicBezTo>
                    <a:cubicBezTo>
                      <a:pt x="1252" y="324"/>
                      <a:pt x="1252" y="324"/>
                      <a:pt x="1252" y="324"/>
                    </a:cubicBezTo>
                    <a:cubicBezTo>
                      <a:pt x="1252" y="324"/>
                      <a:pt x="1231" y="323"/>
                      <a:pt x="1221" y="322"/>
                    </a:cubicBezTo>
                    <a:cubicBezTo>
                      <a:pt x="1211" y="321"/>
                      <a:pt x="1203" y="356"/>
                      <a:pt x="1203" y="356"/>
                    </a:cubicBezTo>
                    <a:cubicBezTo>
                      <a:pt x="1210" y="368"/>
                      <a:pt x="1210" y="368"/>
                      <a:pt x="1210" y="368"/>
                    </a:cubicBezTo>
                    <a:cubicBezTo>
                      <a:pt x="1210" y="368"/>
                      <a:pt x="1196" y="369"/>
                      <a:pt x="1188" y="369"/>
                    </a:cubicBezTo>
                    <a:cubicBezTo>
                      <a:pt x="1180" y="369"/>
                      <a:pt x="1168" y="391"/>
                      <a:pt x="1168" y="391"/>
                    </a:cubicBezTo>
                    <a:cubicBezTo>
                      <a:pt x="1168" y="391"/>
                      <a:pt x="1161" y="424"/>
                      <a:pt x="1154" y="423"/>
                    </a:cubicBezTo>
                    <a:cubicBezTo>
                      <a:pt x="1147" y="422"/>
                      <a:pt x="1163" y="397"/>
                      <a:pt x="1160" y="386"/>
                    </a:cubicBezTo>
                    <a:cubicBezTo>
                      <a:pt x="1157" y="375"/>
                      <a:pt x="1137" y="396"/>
                      <a:pt x="1137" y="396"/>
                    </a:cubicBezTo>
                    <a:cubicBezTo>
                      <a:pt x="1130" y="390"/>
                      <a:pt x="1130" y="390"/>
                      <a:pt x="1130" y="390"/>
                    </a:cubicBezTo>
                    <a:cubicBezTo>
                      <a:pt x="1130" y="390"/>
                      <a:pt x="1109" y="395"/>
                      <a:pt x="1098" y="388"/>
                    </a:cubicBezTo>
                    <a:cubicBezTo>
                      <a:pt x="1087" y="381"/>
                      <a:pt x="1089" y="371"/>
                      <a:pt x="1089" y="358"/>
                    </a:cubicBezTo>
                    <a:cubicBezTo>
                      <a:pt x="1089" y="345"/>
                      <a:pt x="1084" y="337"/>
                      <a:pt x="1084" y="337"/>
                    </a:cubicBezTo>
                    <a:cubicBezTo>
                      <a:pt x="1077" y="330"/>
                      <a:pt x="1062" y="356"/>
                      <a:pt x="1062" y="356"/>
                    </a:cubicBezTo>
                    <a:cubicBezTo>
                      <a:pt x="1062" y="356"/>
                      <a:pt x="1041" y="371"/>
                      <a:pt x="1029" y="373"/>
                    </a:cubicBezTo>
                    <a:cubicBezTo>
                      <a:pt x="1017" y="375"/>
                      <a:pt x="1003" y="368"/>
                      <a:pt x="1003" y="368"/>
                    </a:cubicBezTo>
                    <a:cubicBezTo>
                      <a:pt x="1029" y="360"/>
                      <a:pt x="1029" y="360"/>
                      <a:pt x="1029" y="360"/>
                    </a:cubicBezTo>
                    <a:cubicBezTo>
                      <a:pt x="1029" y="360"/>
                      <a:pt x="1039" y="348"/>
                      <a:pt x="1042" y="343"/>
                    </a:cubicBezTo>
                    <a:cubicBezTo>
                      <a:pt x="1045" y="338"/>
                      <a:pt x="1044" y="326"/>
                      <a:pt x="1044" y="326"/>
                    </a:cubicBezTo>
                    <a:cubicBezTo>
                      <a:pt x="1044" y="326"/>
                      <a:pt x="1053" y="320"/>
                      <a:pt x="1057" y="308"/>
                    </a:cubicBezTo>
                    <a:cubicBezTo>
                      <a:pt x="1061" y="296"/>
                      <a:pt x="1085" y="277"/>
                      <a:pt x="1095" y="270"/>
                    </a:cubicBezTo>
                    <a:cubicBezTo>
                      <a:pt x="1105" y="263"/>
                      <a:pt x="1107" y="254"/>
                      <a:pt x="1111" y="245"/>
                    </a:cubicBezTo>
                    <a:cubicBezTo>
                      <a:pt x="1115" y="236"/>
                      <a:pt x="1136" y="223"/>
                      <a:pt x="1136" y="223"/>
                    </a:cubicBezTo>
                    <a:cubicBezTo>
                      <a:pt x="1123" y="221"/>
                      <a:pt x="1123" y="221"/>
                      <a:pt x="1123" y="221"/>
                    </a:cubicBezTo>
                    <a:cubicBezTo>
                      <a:pt x="1123" y="221"/>
                      <a:pt x="1135" y="215"/>
                      <a:pt x="1135" y="199"/>
                    </a:cubicBezTo>
                    <a:cubicBezTo>
                      <a:pt x="1135" y="183"/>
                      <a:pt x="1108" y="192"/>
                      <a:pt x="1098" y="181"/>
                    </a:cubicBezTo>
                    <a:cubicBezTo>
                      <a:pt x="1088" y="170"/>
                      <a:pt x="1088" y="147"/>
                      <a:pt x="1084" y="110"/>
                    </a:cubicBezTo>
                    <a:cubicBezTo>
                      <a:pt x="1080" y="73"/>
                      <a:pt x="1072" y="55"/>
                      <a:pt x="1063" y="52"/>
                    </a:cubicBezTo>
                    <a:cubicBezTo>
                      <a:pt x="1054" y="49"/>
                      <a:pt x="1060" y="68"/>
                      <a:pt x="1060" y="72"/>
                    </a:cubicBezTo>
                    <a:cubicBezTo>
                      <a:pt x="1060" y="76"/>
                      <a:pt x="1050" y="71"/>
                      <a:pt x="1048" y="66"/>
                    </a:cubicBezTo>
                    <a:cubicBezTo>
                      <a:pt x="1048" y="66"/>
                      <a:pt x="1043" y="83"/>
                      <a:pt x="1036" y="89"/>
                    </a:cubicBezTo>
                    <a:cubicBezTo>
                      <a:pt x="1029" y="95"/>
                      <a:pt x="1020" y="110"/>
                      <a:pt x="1017" y="120"/>
                    </a:cubicBezTo>
                    <a:cubicBezTo>
                      <a:pt x="1014" y="130"/>
                      <a:pt x="1013" y="149"/>
                      <a:pt x="996" y="163"/>
                    </a:cubicBezTo>
                    <a:cubicBezTo>
                      <a:pt x="996" y="163"/>
                      <a:pt x="981" y="169"/>
                      <a:pt x="975" y="169"/>
                    </a:cubicBezTo>
                    <a:cubicBezTo>
                      <a:pt x="975" y="168"/>
                      <a:pt x="971" y="160"/>
                      <a:pt x="971" y="160"/>
                    </a:cubicBezTo>
                    <a:cubicBezTo>
                      <a:pt x="967" y="165"/>
                      <a:pt x="967" y="165"/>
                      <a:pt x="967" y="165"/>
                    </a:cubicBezTo>
                    <a:cubicBezTo>
                      <a:pt x="957" y="163"/>
                      <a:pt x="957" y="163"/>
                      <a:pt x="957" y="163"/>
                    </a:cubicBezTo>
                    <a:cubicBezTo>
                      <a:pt x="957" y="163"/>
                      <a:pt x="953" y="155"/>
                      <a:pt x="947" y="161"/>
                    </a:cubicBezTo>
                    <a:cubicBezTo>
                      <a:pt x="941" y="167"/>
                      <a:pt x="943" y="173"/>
                      <a:pt x="929" y="172"/>
                    </a:cubicBezTo>
                    <a:cubicBezTo>
                      <a:pt x="915" y="171"/>
                      <a:pt x="913" y="161"/>
                      <a:pt x="913" y="161"/>
                    </a:cubicBezTo>
                    <a:cubicBezTo>
                      <a:pt x="900" y="155"/>
                      <a:pt x="900" y="155"/>
                      <a:pt x="900" y="155"/>
                    </a:cubicBezTo>
                    <a:cubicBezTo>
                      <a:pt x="900" y="155"/>
                      <a:pt x="896" y="144"/>
                      <a:pt x="888" y="145"/>
                    </a:cubicBezTo>
                    <a:cubicBezTo>
                      <a:pt x="880" y="146"/>
                      <a:pt x="871" y="157"/>
                      <a:pt x="871" y="157"/>
                    </a:cubicBezTo>
                    <a:cubicBezTo>
                      <a:pt x="853" y="157"/>
                      <a:pt x="853" y="157"/>
                      <a:pt x="853" y="157"/>
                    </a:cubicBezTo>
                    <a:cubicBezTo>
                      <a:pt x="853" y="157"/>
                      <a:pt x="854" y="148"/>
                      <a:pt x="848" y="149"/>
                    </a:cubicBezTo>
                    <a:cubicBezTo>
                      <a:pt x="842" y="150"/>
                      <a:pt x="838" y="160"/>
                      <a:pt x="841" y="166"/>
                    </a:cubicBezTo>
                    <a:cubicBezTo>
                      <a:pt x="844" y="172"/>
                      <a:pt x="858" y="182"/>
                      <a:pt x="849" y="186"/>
                    </a:cubicBezTo>
                    <a:cubicBezTo>
                      <a:pt x="840" y="190"/>
                      <a:pt x="811" y="174"/>
                      <a:pt x="811" y="174"/>
                    </a:cubicBezTo>
                    <a:cubicBezTo>
                      <a:pt x="811" y="174"/>
                      <a:pt x="815" y="181"/>
                      <a:pt x="807" y="183"/>
                    </a:cubicBezTo>
                    <a:cubicBezTo>
                      <a:pt x="799" y="185"/>
                      <a:pt x="797" y="174"/>
                      <a:pt x="787" y="175"/>
                    </a:cubicBezTo>
                    <a:cubicBezTo>
                      <a:pt x="777" y="176"/>
                      <a:pt x="773" y="192"/>
                      <a:pt x="773" y="192"/>
                    </a:cubicBezTo>
                    <a:cubicBezTo>
                      <a:pt x="752" y="193"/>
                      <a:pt x="752" y="193"/>
                      <a:pt x="752" y="193"/>
                    </a:cubicBezTo>
                    <a:cubicBezTo>
                      <a:pt x="751" y="201"/>
                      <a:pt x="751" y="201"/>
                      <a:pt x="751" y="201"/>
                    </a:cubicBezTo>
                    <a:cubicBezTo>
                      <a:pt x="751" y="201"/>
                      <a:pt x="739" y="198"/>
                      <a:pt x="733" y="202"/>
                    </a:cubicBezTo>
                    <a:cubicBezTo>
                      <a:pt x="727" y="206"/>
                      <a:pt x="732" y="219"/>
                      <a:pt x="722" y="220"/>
                    </a:cubicBezTo>
                    <a:cubicBezTo>
                      <a:pt x="712" y="221"/>
                      <a:pt x="702" y="221"/>
                      <a:pt x="702" y="221"/>
                    </a:cubicBezTo>
                    <a:cubicBezTo>
                      <a:pt x="698" y="210"/>
                      <a:pt x="698" y="210"/>
                      <a:pt x="698" y="210"/>
                    </a:cubicBezTo>
                    <a:cubicBezTo>
                      <a:pt x="689" y="210"/>
                      <a:pt x="689" y="210"/>
                      <a:pt x="689" y="210"/>
                    </a:cubicBezTo>
                    <a:cubicBezTo>
                      <a:pt x="668" y="186"/>
                      <a:pt x="668" y="186"/>
                      <a:pt x="668" y="186"/>
                    </a:cubicBezTo>
                    <a:cubicBezTo>
                      <a:pt x="668" y="186"/>
                      <a:pt x="668" y="174"/>
                      <a:pt x="668" y="166"/>
                    </a:cubicBezTo>
                    <a:cubicBezTo>
                      <a:pt x="668" y="158"/>
                      <a:pt x="651" y="155"/>
                      <a:pt x="651" y="145"/>
                    </a:cubicBezTo>
                    <a:cubicBezTo>
                      <a:pt x="651" y="135"/>
                      <a:pt x="659" y="119"/>
                      <a:pt x="659" y="119"/>
                    </a:cubicBezTo>
                    <a:cubicBezTo>
                      <a:pt x="664" y="91"/>
                      <a:pt x="664" y="91"/>
                      <a:pt x="664" y="91"/>
                    </a:cubicBezTo>
                    <a:cubicBezTo>
                      <a:pt x="664" y="91"/>
                      <a:pt x="677" y="79"/>
                      <a:pt x="678" y="73"/>
                    </a:cubicBezTo>
                    <a:cubicBezTo>
                      <a:pt x="679" y="67"/>
                      <a:pt x="670" y="63"/>
                      <a:pt x="670" y="63"/>
                    </a:cubicBezTo>
                    <a:cubicBezTo>
                      <a:pt x="671" y="44"/>
                      <a:pt x="671" y="44"/>
                      <a:pt x="671" y="44"/>
                    </a:cubicBezTo>
                    <a:cubicBezTo>
                      <a:pt x="671" y="44"/>
                      <a:pt x="649" y="50"/>
                      <a:pt x="649" y="41"/>
                    </a:cubicBezTo>
                    <a:cubicBezTo>
                      <a:pt x="649" y="41"/>
                      <a:pt x="661" y="29"/>
                      <a:pt x="658" y="15"/>
                    </a:cubicBezTo>
                    <a:cubicBezTo>
                      <a:pt x="655" y="1"/>
                      <a:pt x="646" y="0"/>
                      <a:pt x="646" y="0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25" y="5"/>
                      <a:pt x="625" y="5"/>
                      <a:pt x="625" y="5"/>
                    </a:cubicBezTo>
                    <a:cubicBezTo>
                      <a:pt x="625" y="5"/>
                      <a:pt x="631" y="19"/>
                      <a:pt x="627" y="26"/>
                    </a:cubicBezTo>
                    <a:cubicBezTo>
                      <a:pt x="623" y="33"/>
                      <a:pt x="612" y="31"/>
                      <a:pt x="612" y="31"/>
                    </a:cubicBezTo>
                    <a:cubicBezTo>
                      <a:pt x="614" y="41"/>
                      <a:pt x="614" y="41"/>
                      <a:pt x="614" y="41"/>
                    </a:cubicBezTo>
                    <a:cubicBezTo>
                      <a:pt x="596" y="40"/>
                      <a:pt x="596" y="40"/>
                      <a:pt x="596" y="40"/>
                    </a:cubicBezTo>
                    <a:cubicBezTo>
                      <a:pt x="596" y="40"/>
                      <a:pt x="584" y="45"/>
                      <a:pt x="582" y="51"/>
                    </a:cubicBezTo>
                    <a:cubicBezTo>
                      <a:pt x="580" y="57"/>
                      <a:pt x="566" y="64"/>
                      <a:pt x="559" y="64"/>
                    </a:cubicBezTo>
                    <a:cubicBezTo>
                      <a:pt x="552" y="64"/>
                      <a:pt x="546" y="56"/>
                      <a:pt x="538" y="59"/>
                    </a:cubicBezTo>
                    <a:cubicBezTo>
                      <a:pt x="530" y="62"/>
                      <a:pt x="533" y="96"/>
                      <a:pt x="524" y="96"/>
                    </a:cubicBezTo>
                    <a:cubicBezTo>
                      <a:pt x="515" y="96"/>
                      <a:pt x="504" y="77"/>
                      <a:pt x="500" y="73"/>
                    </a:cubicBezTo>
                    <a:cubicBezTo>
                      <a:pt x="496" y="69"/>
                      <a:pt x="491" y="77"/>
                      <a:pt x="491" y="77"/>
                    </a:cubicBezTo>
                    <a:cubicBezTo>
                      <a:pt x="481" y="71"/>
                      <a:pt x="481" y="71"/>
                      <a:pt x="481" y="71"/>
                    </a:cubicBezTo>
                    <a:cubicBezTo>
                      <a:pt x="481" y="71"/>
                      <a:pt x="469" y="79"/>
                      <a:pt x="467" y="76"/>
                    </a:cubicBezTo>
                    <a:cubicBezTo>
                      <a:pt x="465" y="73"/>
                      <a:pt x="471" y="64"/>
                      <a:pt x="460" y="60"/>
                    </a:cubicBezTo>
                    <a:cubicBezTo>
                      <a:pt x="449" y="56"/>
                      <a:pt x="440" y="64"/>
                      <a:pt x="437" y="61"/>
                    </a:cubicBezTo>
                    <a:cubicBezTo>
                      <a:pt x="434" y="58"/>
                      <a:pt x="431" y="52"/>
                      <a:pt x="431" y="52"/>
                    </a:cubicBezTo>
                    <a:cubicBezTo>
                      <a:pt x="431" y="52"/>
                      <a:pt x="421" y="71"/>
                      <a:pt x="443" y="82"/>
                    </a:cubicBezTo>
                    <a:cubicBezTo>
                      <a:pt x="465" y="93"/>
                      <a:pt x="450" y="117"/>
                      <a:pt x="450" y="117"/>
                    </a:cubicBezTo>
                    <a:cubicBezTo>
                      <a:pt x="450" y="117"/>
                      <a:pt x="463" y="128"/>
                      <a:pt x="463" y="135"/>
                    </a:cubicBezTo>
                    <a:cubicBezTo>
                      <a:pt x="463" y="142"/>
                      <a:pt x="463" y="151"/>
                      <a:pt x="463" y="151"/>
                    </a:cubicBezTo>
                    <a:cubicBezTo>
                      <a:pt x="493" y="154"/>
                      <a:pt x="493" y="154"/>
                      <a:pt x="493" y="154"/>
                    </a:cubicBezTo>
                    <a:cubicBezTo>
                      <a:pt x="493" y="154"/>
                      <a:pt x="500" y="168"/>
                      <a:pt x="488" y="174"/>
                    </a:cubicBezTo>
                    <a:cubicBezTo>
                      <a:pt x="476" y="180"/>
                      <a:pt x="463" y="177"/>
                      <a:pt x="463" y="177"/>
                    </a:cubicBezTo>
                    <a:cubicBezTo>
                      <a:pt x="463" y="177"/>
                      <a:pt x="464" y="202"/>
                      <a:pt x="451" y="206"/>
                    </a:cubicBezTo>
                    <a:cubicBezTo>
                      <a:pt x="438" y="210"/>
                      <a:pt x="433" y="214"/>
                      <a:pt x="433" y="214"/>
                    </a:cubicBezTo>
                    <a:cubicBezTo>
                      <a:pt x="431" y="220"/>
                      <a:pt x="431" y="220"/>
                      <a:pt x="431" y="220"/>
                    </a:cubicBezTo>
                    <a:cubicBezTo>
                      <a:pt x="431" y="220"/>
                      <a:pt x="419" y="218"/>
                      <a:pt x="413" y="222"/>
                    </a:cubicBezTo>
                    <a:cubicBezTo>
                      <a:pt x="407" y="226"/>
                      <a:pt x="401" y="251"/>
                      <a:pt x="393" y="251"/>
                    </a:cubicBezTo>
                    <a:cubicBezTo>
                      <a:pt x="385" y="251"/>
                      <a:pt x="396" y="234"/>
                      <a:pt x="387" y="232"/>
                    </a:cubicBezTo>
                    <a:cubicBezTo>
                      <a:pt x="378" y="230"/>
                      <a:pt x="367" y="252"/>
                      <a:pt x="357" y="246"/>
                    </a:cubicBezTo>
                    <a:cubicBezTo>
                      <a:pt x="357" y="246"/>
                      <a:pt x="345" y="244"/>
                      <a:pt x="341" y="239"/>
                    </a:cubicBezTo>
                    <a:cubicBezTo>
                      <a:pt x="337" y="234"/>
                      <a:pt x="330" y="221"/>
                      <a:pt x="330" y="221"/>
                    </a:cubicBezTo>
                    <a:cubicBezTo>
                      <a:pt x="313" y="221"/>
                      <a:pt x="313" y="221"/>
                      <a:pt x="313" y="221"/>
                    </a:cubicBezTo>
                    <a:cubicBezTo>
                      <a:pt x="313" y="221"/>
                      <a:pt x="313" y="193"/>
                      <a:pt x="311" y="187"/>
                    </a:cubicBezTo>
                    <a:cubicBezTo>
                      <a:pt x="309" y="181"/>
                      <a:pt x="306" y="180"/>
                      <a:pt x="306" y="180"/>
                    </a:cubicBezTo>
                    <a:cubicBezTo>
                      <a:pt x="306" y="180"/>
                      <a:pt x="311" y="173"/>
                      <a:pt x="304" y="170"/>
                    </a:cubicBezTo>
                    <a:cubicBezTo>
                      <a:pt x="297" y="167"/>
                      <a:pt x="288" y="190"/>
                      <a:pt x="282" y="191"/>
                    </a:cubicBezTo>
                    <a:cubicBezTo>
                      <a:pt x="276" y="192"/>
                      <a:pt x="271" y="176"/>
                      <a:pt x="265" y="176"/>
                    </a:cubicBezTo>
                    <a:cubicBezTo>
                      <a:pt x="259" y="176"/>
                      <a:pt x="259" y="193"/>
                      <a:pt x="259" y="193"/>
                    </a:cubicBez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197"/>
                      <a:pt x="201" y="184"/>
                      <a:pt x="192" y="189"/>
                    </a:cubicBezTo>
                    <a:cubicBezTo>
                      <a:pt x="183" y="194"/>
                      <a:pt x="191" y="223"/>
                      <a:pt x="191" y="223"/>
                    </a:cubicBezTo>
                    <a:cubicBezTo>
                      <a:pt x="207" y="230"/>
                      <a:pt x="207" y="230"/>
                      <a:pt x="207" y="230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214" y="228"/>
                      <a:pt x="233" y="248"/>
                      <a:pt x="220" y="250"/>
                    </a:cubicBezTo>
                    <a:cubicBezTo>
                      <a:pt x="207" y="252"/>
                      <a:pt x="198" y="248"/>
                      <a:pt x="198" y="248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4" y="295"/>
                      <a:pt x="174" y="295"/>
                      <a:pt x="174" y="295"/>
                    </a:cubicBezTo>
                    <a:cubicBezTo>
                      <a:pt x="174" y="295"/>
                      <a:pt x="195" y="304"/>
                      <a:pt x="197" y="313"/>
                    </a:cubicBezTo>
                    <a:cubicBezTo>
                      <a:pt x="199" y="322"/>
                      <a:pt x="200" y="334"/>
                      <a:pt x="200" y="334"/>
                    </a:cubicBezTo>
                    <a:cubicBezTo>
                      <a:pt x="200" y="334"/>
                      <a:pt x="214" y="349"/>
                      <a:pt x="213" y="356"/>
                    </a:cubicBezTo>
                    <a:cubicBezTo>
                      <a:pt x="212" y="363"/>
                      <a:pt x="202" y="374"/>
                      <a:pt x="202" y="374"/>
                    </a:cubicBezTo>
                    <a:cubicBezTo>
                      <a:pt x="204" y="408"/>
                      <a:pt x="204" y="408"/>
                      <a:pt x="204" y="408"/>
                    </a:cubicBez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1" y="488"/>
                      <a:pt x="191" y="488"/>
                      <a:pt x="191" y="488"/>
                    </a:cubicBezTo>
                    <a:cubicBezTo>
                      <a:pt x="191" y="488"/>
                      <a:pt x="188" y="515"/>
                      <a:pt x="183" y="518"/>
                    </a:cubicBezTo>
                    <a:cubicBezTo>
                      <a:pt x="178" y="521"/>
                      <a:pt x="171" y="518"/>
                      <a:pt x="171" y="518"/>
                    </a:cubicBezTo>
                    <a:cubicBezTo>
                      <a:pt x="171" y="518"/>
                      <a:pt x="167" y="505"/>
                      <a:pt x="157" y="506"/>
                    </a:cubicBezTo>
                    <a:cubicBezTo>
                      <a:pt x="147" y="507"/>
                      <a:pt x="136" y="522"/>
                      <a:pt x="136" y="522"/>
                    </a:cubicBezTo>
                    <a:cubicBezTo>
                      <a:pt x="117" y="519"/>
                      <a:pt x="117" y="519"/>
                      <a:pt x="117" y="519"/>
                    </a:cubicBezTo>
                    <a:cubicBezTo>
                      <a:pt x="115" y="526"/>
                      <a:pt x="115" y="526"/>
                      <a:pt x="115" y="526"/>
                    </a:cubicBezTo>
                    <a:cubicBezTo>
                      <a:pt x="94" y="526"/>
                      <a:pt x="94" y="526"/>
                      <a:pt x="94" y="526"/>
                    </a:cubicBezTo>
                    <a:cubicBezTo>
                      <a:pt x="94" y="526"/>
                      <a:pt x="68" y="543"/>
                      <a:pt x="66" y="547"/>
                    </a:cubicBezTo>
                    <a:cubicBezTo>
                      <a:pt x="64" y="551"/>
                      <a:pt x="63" y="559"/>
                      <a:pt x="63" y="559"/>
                    </a:cubicBezTo>
                    <a:cubicBezTo>
                      <a:pt x="47" y="559"/>
                      <a:pt x="47" y="559"/>
                      <a:pt x="47" y="559"/>
                    </a:cubicBezTo>
                    <a:cubicBezTo>
                      <a:pt x="46" y="597"/>
                      <a:pt x="46" y="597"/>
                      <a:pt x="46" y="597"/>
                    </a:cubicBezTo>
                    <a:cubicBezTo>
                      <a:pt x="46" y="597"/>
                      <a:pt x="31" y="606"/>
                      <a:pt x="33" y="613"/>
                    </a:cubicBezTo>
                    <a:cubicBezTo>
                      <a:pt x="35" y="620"/>
                      <a:pt x="45" y="645"/>
                      <a:pt x="39" y="636"/>
                    </a:cubicBezTo>
                    <a:cubicBezTo>
                      <a:pt x="33" y="627"/>
                      <a:pt x="20" y="644"/>
                      <a:pt x="12" y="652"/>
                    </a:cubicBezTo>
                    <a:cubicBezTo>
                      <a:pt x="4" y="660"/>
                      <a:pt x="9" y="674"/>
                      <a:pt x="9" y="674"/>
                    </a:cubicBezTo>
                    <a:cubicBezTo>
                      <a:pt x="15" y="678"/>
                      <a:pt x="15" y="678"/>
                      <a:pt x="15" y="678"/>
                    </a:cubicBezTo>
                    <a:cubicBezTo>
                      <a:pt x="15" y="678"/>
                      <a:pt x="0" y="686"/>
                      <a:pt x="0" y="691"/>
                    </a:cubicBezTo>
                    <a:cubicBezTo>
                      <a:pt x="0" y="696"/>
                      <a:pt x="15" y="702"/>
                      <a:pt x="15" y="702"/>
                    </a:cubicBezTo>
                    <a:cubicBezTo>
                      <a:pt x="17" y="720"/>
                      <a:pt x="17" y="720"/>
                      <a:pt x="17" y="720"/>
                    </a:cubicBezTo>
                    <a:cubicBezTo>
                      <a:pt x="17" y="720"/>
                      <a:pt x="30" y="741"/>
                      <a:pt x="35" y="747"/>
                    </a:cubicBezTo>
                    <a:cubicBezTo>
                      <a:pt x="40" y="753"/>
                      <a:pt x="62" y="768"/>
                      <a:pt x="60" y="773"/>
                    </a:cubicBezTo>
                    <a:cubicBezTo>
                      <a:pt x="58" y="778"/>
                      <a:pt x="43" y="791"/>
                      <a:pt x="43" y="791"/>
                    </a:cubicBezTo>
                    <a:cubicBezTo>
                      <a:pt x="43" y="791"/>
                      <a:pt x="79" y="790"/>
                      <a:pt x="82" y="797"/>
                    </a:cubicBezTo>
                    <a:cubicBezTo>
                      <a:pt x="85" y="804"/>
                      <a:pt x="93" y="823"/>
                      <a:pt x="93" y="823"/>
                    </a:cubicBezTo>
                    <a:cubicBezTo>
                      <a:pt x="135" y="819"/>
                      <a:pt x="135" y="819"/>
                      <a:pt x="135" y="819"/>
                    </a:cubicBezTo>
                    <a:cubicBezTo>
                      <a:pt x="169" y="789"/>
                      <a:pt x="169" y="789"/>
                      <a:pt x="169" y="789"/>
                    </a:cubicBezTo>
                    <a:cubicBezTo>
                      <a:pt x="169" y="789"/>
                      <a:pt x="174" y="812"/>
                      <a:pt x="172" y="816"/>
                    </a:cubicBezTo>
                    <a:cubicBezTo>
                      <a:pt x="170" y="820"/>
                      <a:pt x="165" y="834"/>
                      <a:pt x="167" y="844"/>
                    </a:cubicBezTo>
                    <a:cubicBezTo>
                      <a:pt x="169" y="854"/>
                      <a:pt x="170" y="874"/>
                      <a:pt x="170" y="874"/>
                    </a:cubicBezTo>
                    <a:cubicBezTo>
                      <a:pt x="177" y="873"/>
                      <a:pt x="177" y="873"/>
                      <a:pt x="177" y="873"/>
                    </a:cubicBezTo>
                    <a:cubicBezTo>
                      <a:pt x="177" y="873"/>
                      <a:pt x="177" y="881"/>
                      <a:pt x="185" y="881"/>
                    </a:cubicBezTo>
                    <a:cubicBezTo>
                      <a:pt x="193" y="881"/>
                      <a:pt x="189" y="872"/>
                      <a:pt x="200" y="872"/>
                    </a:cubicBezTo>
                    <a:cubicBezTo>
                      <a:pt x="211" y="872"/>
                      <a:pt x="246" y="875"/>
                      <a:pt x="246" y="875"/>
                    </a:cubicBezTo>
                    <a:cubicBezTo>
                      <a:pt x="246" y="875"/>
                      <a:pt x="249" y="886"/>
                      <a:pt x="262" y="883"/>
                    </a:cubicBezTo>
                    <a:cubicBezTo>
                      <a:pt x="275" y="880"/>
                      <a:pt x="283" y="871"/>
                      <a:pt x="283" y="871"/>
                    </a:cubicBezTo>
                    <a:cubicBezTo>
                      <a:pt x="288" y="859"/>
                      <a:pt x="288" y="859"/>
                      <a:pt x="288" y="859"/>
                    </a:cubicBezTo>
                    <a:cubicBezTo>
                      <a:pt x="312" y="858"/>
                      <a:pt x="312" y="858"/>
                      <a:pt x="312" y="858"/>
                    </a:cubicBezTo>
                    <a:cubicBezTo>
                      <a:pt x="316" y="840"/>
                      <a:pt x="316" y="840"/>
                      <a:pt x="316" y="840"/>
                    </a:cubicBezTo>
                    <a:cubicBezTo>
                      <a:pt x="340" y="841"/>
                      <a:pt x="340" y="841"/>
                      <a:pt x="340" y="841"/>
                    </a:cubicBezTo>
                    <a:cubicBezTo>
                      <a:pt x="340" y="841"/>
                      <a:pt x="350" y="815"/>
                      <a:pt x="363" y="815"/>
                    </a:cubicBezTo>
                    <a:cubicBezTo>
                      <a:pt x="376" y="815"/>
                      <a:pt x="386" y="816"/>
                      <a:pt x="386" y="816"/>
                    </a:cubicBezTo>
                    <a:cubicBezTo>
                      <a:pt x="395" y="808"/>
                      <a:pt x="395" y="808"/>
                      <a:pt x="395" y="808"/>
                    </a:cubicBezTo>
                    <a:cubicBezTo>
                      <a:pt x="395" y="808"/>
                      <a:pt x="404" y="818"/>
                      <a:pt x="405" y="814"/>
                    </a:cubicBezTo>
                    <a:cubicBezTo>
                      <a:pt x="406" y="810"/>
                      <a:pt x="419" y="802"/>
                      <a:pt x="423" y="806"/>
                    </a:cubicBezTo>
                    <a:cubicBezTo>
                      <a:pt x="427" y="810"/>
                      <a:pt x="419" y="837"/>
                      <a:pt x="419" y="837"/>
                    </a:cubicBezTo>
                    <a:cubicBezTo>
                      <a:pt x="419" y="837"/>
                      <a:pt x="411" y="850"/>
                      <a:pt x="412" y="854"/>
                    </a:cubicBezTo>
                    <a:cubicBezTo>
                      <a:pt x="413" y="858"/>
                      <a:pt x="422" y="866"/>
                      <a:pt x="422" y="875"/>
                    </a:cubicBezTo>
                    <a:cubicBezTo>
                      <a:pt x="422" y="884"/>
                      <a:pt x="415" y="890"/>
                      <a:pt x="422" y="899"/>
                    </a:cubicBezTo>
                    <a:cubicBezTo>
                      <a:pt x="429" y="908"/>
                      <a:pt x="436" y="912"/>
                      <a:pt x="436" y="912"/>
                    </a:cubicBezTo>
                    <a:cubicBezTo>
                      <a:pt x="442" y="932"/>
                      <a:pt x="442" y="932"/>
                      <a:pt x="442" y="932"/>
                    </a:cubicBezTo>
                    <a:cubicBezTo>
                      <a:pt x="442" y="932"/>
                      <a:pt x="458" y="930"/>
                      <a:pt x="461" y="935"/>
                    </a:cubicBezTo>
                    <a:cubicBezTo>
                      <a:pt x="464" y="940"/>
                      <a:pt x="460" y="951"/>
                      <a:pt x="470" y="955"/>
                    </a:cubicBezTo>
                    <a:cubicBezTo>
                      <a:pt x="480" y="959"/>
                      <a:pt x="484" y="959"/>
                      <a:pt x="488" y="960"/>
                    </a:cubicBezTo>
                    <a:cubicBezTo>
                      <a:pt x="492" y="961"/>
                      <a:pt x="502" y="954"/>
                      <a:pt x="502" y="954"/>
                    </a:cubicBezTo>
                    <a:cubicBezTo>
                      <a:pt x="502" y="954"/>
                      <a:pt x="508" y="968"/>
                      <a:pt x="516" y="968"/>
                    </a:cubicBezTo>
                    <a:cubicBezTo>
                      <a:pt x="524" y="968"/>
                      <a:pt x="531" y="961"/>
                      <a:pt x="532" y="965"/>
                    </a:cubicBezTo>
                    <a:cubicBezTo>
                      <a:pt x="533" y="969"/>
                      <a:pt x="541" y="981"/>
                      <a:pt x="552" y="986"/>
                    </a:cubicBezTo>
                    <a:cubicBezTo>
                      <a:pt x="563" y="991"/>
                      <a:pt x="579" y="992"/>
                      <a:pt x="579" y="992"/>
                    </a:cubicBezTo>
                    <a:cubicBezTo>
                      <a:pt x="579" y="992"/>
                      <a:pt x="588" y="1012"/>
                      <a:pt x="598" y="1013"/>
                    </a:cubicBezTo>
                    <a:cubicBezTo>
                      <a:pt x="608" y="1014"/>
                      <a:pt x="619" y="1009"/>
                      <a:pt x="630" y="1011"/>
                    </a:cubicBezTo>
                    <a:cubicBezTo>
                      <a:pt x="641" y="1013"/>
                      <a:pt x="661" y="1022"/>
                      <a:pt x="662" y="1032"/>
                    </a:cubicBezTo>
                    <a:cubicBezTo>
                      <a:pt x="663" y="1042"/>
                      <a:pt x="658" y="1045"/>
                      <a:pt x="662" y="1052"/>
                    </a:cubicBezTo>
                    <a:cubicBezTo>
                      <a:pt x="666" y="1059"/>
                      <a:pt x="673" y="1071"/>
                      <a:pt x="673" y="1071"/>
                    </a:cubicBezTo>
                    <a:cubicBezTo>
                      <a:pt x="675" y="1092"/>
                      <a:pt x="675" y="1092"/>
                      <a:pt x="675" y="1092"/>
                    </a:cubicBezTo>
                    <a:cubicBezTo>
                      <a:pt x="675" y="1092"/>
                      <a:pt x="660" y="1090"/>
                      <a:pt x="662" y="1096"/>
                    </a:cubicBezTo>
                    <a:cubicBezTo>
                      <a:pt x="664" y="1102"/>
                      <a:pt x="680" y="1116"/>
                      <a:pt x="680" y="1116"/>
                    </a:cubicBezTo>
                    <a:cubicBezTo>
                      <a:pt x="680" y="1116"/>
                      <a:pt x="670" y="1147"/>
                      <a:pt x="683" y="1156"/>
                    </a:cubicBezTo>
                    <a:cubicBezTo>
                      <a:pt x="696" y="1165"/>
                      <a:pt x="773" y="1163"/>
                      <a:pt x="773" y="1163"/>
                    </a:cubicBezTo>
                    <a:cubicBezTo>
                      <a:pt x="773" y="1163"/>
                      <a:pt x="762" y="1197"/>
                      <a:pt x="769" y="1206"/>
                    </a:cubicBezTo>
                    <a:cubicBezTo>
                      <a:pt x="776" y="1215"/>
                      <a:pt x="785" y="1216"/>
                      <a:pt x="796" y="1223"/>
                    </a:cubicBezTo>
                    <a:cubicBezTo>
                      <a:pt x="807" y="1230"/>
                      <a:pt x="816" y="1248"/>
                      <a:pt x="816" y="1262"/>
                    </a:cubicBezTo>
                    <a:cubicBezTo>
                      <a:pt x="816" y="1276"/>
                      <a:pt x="811" y="1302"/>
                      <a:pt x="811" y="1302"/>
                    </a:cubicBezTo>
                    <a:cubicBezTo>
                      <a:pt x="815" y="1310"/>
                      <a:pt x="815" y="1310"/>
                      <a:pt x="815" y="1310"/>
                    </a:cubicBezTo>
                    <a:cubicBezTo>
                      <a:pt x="815" y="1310"/>
                      <a:pt x="798" y="1337"/>
                      <a:pt x="800" y="1342"/>
                    </a:cubicBezTo>
                    <a:cubicBezTo>
                      <a:pt x="802" y="1347"/>
                      <a:pt x="814" y="1357"/>
                      <a:pt x="814" y="1357"/>
                    </a:cubicBezTo>
                    <a:cubicBezTo>
                      <a:pt x="814" y="1357"/>
                      <a:pt x="799" y="1365"/>
                      <a:pt x="799" y="1371"/>
                    </a:cubicBezTo>
                    <a:cubicBezTo>
                      <a:pt x="799" y="1377"/>
                      <a:pt x="808" y="1379"/>
                      <a:pt x="810" y="1386"/>
                    </a:cubicBezTo>
                    <a:cubicBezTo>
                      <a:pt x="812" y="1393"/>
                      <a:pt x="806" y="1402"/>
                      <a:pt x="810" y="1406"/>
                    </a:cubicBezTo>
                    <a:cubicBezTo>
                      <a:pt x="814" y="1410"/>
                      <a:pt x="819" y="1405"/>
                      <a:pt x="819" y="1414"/>
                    </a:cubicBezTo>
                    <a:cubicBezTo>
                      <a:pt x="819" y="1423"/>
                      <a:pt x="804" y="1459"/>
                      <a:pt x="820" y="1468"/>
                    </a:cubicBezTo>
                    <a:cubicBezTo>
                      <a:pt x="836" y="1477"/>
                      <a:pt x="880" y="1484"/>
                      <a:pt x="895" y="1481"/>
                    </a:cubicBezTo>
                    <a:cubicBezTo>
                      <a:pt x="910" y="1478"/>
                      <a:pt x="928" y="1478"/>
                      <a:pt x="932" y="1486"/>
                    </a:cubicBezTo>
                    <a:cubicBezTo>
                      <a:pt x="936" y="1494"/>
                      <a:pt x="932" y="1511"/>
                      <a:pt x="937" y="1531"/>
                    </a:cubicBezTo>
                    <a:cubicBezTo>
                      <a:pt x="942" y="1551"/>
                      <a:pt x="946" y="1572"/>
                      <a:pt x="957" y="1574"/>
                    </a:cubicBezTo>
                    <a:cubicBezTo>
                      <a:pt x="968" y="1576"/>
                      <a:pt x="972" y="1560"/>
                      <a:pt x="987" y="1564"/>
                    </a:cubicBezTo>
                    <a:cubicBezTo>
                      <a:pt x="1002" y="1568"/>
                      <a:pt x="1006" y="1576"/>
                      <a:pt x="1004" y="1596"/>
                    </a:cubicBezTo>
                    <a:cubicBezTo>
                      <a:pt x="1002" y="1616"/>
                      <a:pt x="1000" y="1626"/>
                      <a:pt x="998" y="1631"/>
                    </a:cubicBezTo>
                    <a:cubicBezTo>
                      <a:pt x="996" y="1636"/>
                      <a:pt x="995" y="1651"/>
                      <a:pt x="995" y="1651"/>
                    </a:cubicBezTo>
                    <a:cubicBezTo>
                      <a:pt x="998" y="1664"/>
                      <a:pt x="998" y="1664"/>
                      <a:pt x="998" y="1664"/>
                    </a:cubicBezTo>
                    <a:cubicBezTo>
                      <a:pt x="998" y="1664"/>
                      <a:pt x="1014" y="1653"/>
                      <a:pt x="1021" y="1657"/>
                    </a:cubicBezTo>
                    <a:cubicBezTo>
                      <a:pt x="1028" y="1661"/>
                      <a:pt x="1032" y="1682"/>
                      <a:pt x="1032" y="1682"/>
                    </a:cubicBezTo>
                    <a:cubicBezTo>
                      <a:pt x="1032" y="1682"/>
                      <a:pt x="1043" y="1681"/>
                      <a:pt x="1043" y="1690"/>
                    </a:cubicBezTo>
                    <a:cubicBezTo>
                      <a:pt x="1043" y="1699"/>
                      <a:pt x="1051" y="1737"/>
                      <a:pt x="1045" y="1743"/>
                    </a:cubicBezTo>
                    <a:cubicBezTo>
                      <a:pt x="1039" y="1749"/>
                      <a:pt x="1022" y="1751"/>
                      <a:pt x="1011" y="1756"/>
                    </a:cubicBezTo>
                    <a:cubicBezTo>
                      <a:pt x="1000" y="1761"/>
                      <a:pt x="1000" y="1779"/>
                      <a:pt x="1000" y="1779"/>
                    </a:cubicBezTo>
                    <a:cubicBezTo>
                      <a:pt x="979" y="1781"/>
                      <a:pt x="979" y="1781"/>
                      <a:pt x="979" y="1781"/>
                    </a:cubicBezTo>
                    <a:cubicBezTo>
                      <a:pt x="978" y="1792"/>
                      <a:pt x="978" y="1792"/>
                      <a:pt x="978" y="1792"/>
                    </a:cubicBezTo>
                    <a:cubicBezTo>
                      <a:pt x="972" y="1794"/>
                      <a:pt x="972" y="1794"/>
                      <a:pt x="972" y="1794"/>
                    </a:cubicBezTo>
                    <a:cubicBezTo>
                      <a:pt x="969" y="1810"/>
                      <a:pt x="969" y="1810"/>
                      <a:pt x="969" y="1810"/>
                    </a:cubicBezTo>
                    <a:cubicBezTo>
                      <a:pt x="953" y="1814"/>
                      <a:pt x="953" y="1814"/>
                      <a:pt x="953" y="1814"/>
                    </a:cubicBezTo>
                    <a:cubicBezTo>
                      <a:pt x="953" y="1814"/>
                      <a:pt x="950" y="1837"/>
                      <a:pt x="945" y="1842"/>
                    </a:cubicBezTo>
                    <a:cubicBezTo>
                      <a:pt x="940" y="1847"/>
                      <a:pt x="931" y="1852"/>
                      <a:pt x="931" y="1855"/>
                    </a:cubicBezTo>
                    <a:cubicBezTo>
                      <a:pt x="931" y="1858"/>
                      <a:pt x="928" y="1873"/>
                      <a:pt x="923" y="1878"/>
                    </a:cubicBezTo>
                    <a:cubicBezTo>
                      <a:pt x="918" y="1883"/>
                      <a:pt x="903" y="1882"/>
                      <a:pt x="903" y="1888"/>
                    </a:cubicBezTo>
                    <a:cubicBezTo>
                      <a:pt x="903" y="1894"/>
                      <a:pt x="899" y="1911"/>
                      <a:pt x="899" y="1911"/>
                    </a:cubicBezTo>
                    <a:cubicBezTo>
                      <a:pt x="915" y="1912"/>
                      <a:pt x="915" y="1912"/>
                      <a:pt x="915" y="1912"/>
                    </a:cubicBezTo>
                    <a:cubicBezTo>
                      <a:pt x="915" y="1912"/>
                      <a:pt x="921" y="1902"/>
                      <a:pt x="933" y="1904"/>
                    </a:cubicBezTo>
                    <a:cubicBezTo>
                      <a:pt x="945" y="1906"/>
                      <a:pt x="970" y="1933"/>
                      <a:pt x="970" y="1933"/>
                    </a:cubicBezTo>
                    <a:cubicBezTo>
                      <a:pt x="970" y="1933"/>
                      <a:pt x="980" y="1956"/>
                      <a:pt x="986" y="1956"/>
                    </a:cubicBezTo>
                    <a:cubicBezTo>
                      <a:pt x="992" y="1956"/>
                      <a:pt x="991" y="1942"/>
                      <a:pt x="1001" y="1945"/>
                    </a:cubicBezTo>
                    <a:cubicBezTo>
                      <a:pt x="1011" y="1948"/>
                      <a:pt x="1020" y="1964"/>
                      <a:pt x="1025" y="1967"/>
                    </a:cubicBezTo>
                    <a:cubicBezTo>
                      <a:pt x="1030" y="1970"/>
                      <a:pt x="1037" y="1969"/>
                      <a:pt x="1037" y="1969"/>
                    </a:cubicBezTo>
                    <a:cubicBezTo>
                      <a:pt x="1037" y="1969"/>
                      <a:pt x="1045" y="1976"/>
                      <a:pt x="1049" y="1978"/>
                    </a:cubicBezTo>
                    <a:cubicBezTo>
                      <a:pt x="1053" y="1980"/>
                      <a:pt x="1055" y="1993"/>
                      <a:pt x="1067" y="1997"/>
                    </a:cubicBezTo>
                    <a:cubicBezTo>
                      <a:pt x="1079" y="2001"/>
                      <a:pt x="1086" y="2000"/>
                      <a:pt x="1086" y="2000"/>
                    </a:cubicBezTo>
                    <a:cubicBezTo>
                      <a:pt x="1086" y="2000"/>
                      <a:pt x="1096" y="2024"/>
                      <a:pt x="1104" y="2029"/>
                    </a:cubicBezTo>
                    <a:cubicBezTo>
                      <a:pt x="1112" y="2034"/>
                      <a:pt x="1131" y="2033"/>
                      <a:pt x="1126" y="2042"/>
                    </a:cubicBezTo>
                    <a:cubicBezTo>
                      <a:pt x="1121" y="2051"/>
                      <a:pt x="1111" y="2064"/>
                      <a:pt x="1112" y="2071"/>
                    </a:cubicBezTo>
                    <a:cubicBezTo>
                      <a:pt x="1113" y="2078"/>
                      <a:pt x="1119" y="2078"/>
                      <a:pt x="1119" y="2078"/>
                    </a:cubicBezTo>
                    <a:cubicBezTo>
                      <a:pt x="1118" y="2099"/>
                      <a:pt x="1118" y="2099"/>
                      <a:pt x="1118" y="2099"/>
                    </a:cubicBezTo>
                    <a:cubicBezTo>
                      <a:pt x="1128" y="2098"/>
                      <a:pt x="1128" y="2098"/>
                      <a:pt x="1128" y="2098"/>
                    </a:cubicBezTo>
                    <a:cubicBezTo>
                      <a:pt x="1128" y="2096"/>
                      <a:pt x="1128" y="2096"/>
                      <a:pt x="1128" y="2096"/>
                    </a:cubicBezTo>
                    <a:cubicBezTo>
                      <a:pt x="1128" y="2096"/>
                      <a:pt x="1151" y="2070"/>
                      <a:pt x="1156" y="2061"/>
                    </a:cubicBezTo>
                    <a:cubicBezTo>
                      <a:pt x="1161" y="2052"/>
                      <a:pt x="1153" y="2031"/>
                      <a:pt x="1153" y="2031"/>
                    </a:cubicBezTo>
                    <a:cubicBezTo>
                      <a:pt x="1165" y="2013"/>
                      <a:pt x="1165" y="2013"/>
                      <a:pt x="1165" y="2013"/>
                    </a:cubicBezTo>
                    <a:cubicBezTo>
                      <a:pt x="1165" y="2013"/>
                      <a:pt x="1155" y="2005"/>
                      <a:pt x="1155" y="1995"/>
                    </a:cubicBezTo>
                    <a:cubicBezTo>
                      <a:pt x="1155" y="1985"/>
                      <a:pt x="1165" y="1984"/>
                      <a:pt x="1165" y="1984"/>
                    </a:cubicBezTo>
                    <a:cubicBezTo>
                      <a:pt x="1167" y="1968"/>
                      <a:pt x="1167" y="1968"/>
                      <a:pt x="1167" y="1968"/>
                    </a:cubicBezTo>
                    <a:cubicBezTo>
                      <a:pt x="1167" y="1968"/>
                      <a:pt x="1179" y="1966"/>
                      <a:pt x="1183" y="1962"/>
                    </a:cubicBezTo>
                    <a:cubicBezTo>
                      <a:pt x="1187" y="1958"/>
                      <a:pt x="1186" y="1944"/>
                      <a:pt x="1186" y="1936"/>
                    </a:cubicBezTo>
                    <a:cubicBezTo>
                      <a:pt x="1186" y="1928"/>
                      <a:pt x="1204" y="1911"/>
                      <a:pt x="1213" y="1909"/>
                    </a:cubicBezTo>
                    <a:cubicBezTo>
                      <a:pt x="1222" y="1907"/>
                      <a:pt x="1219" y="1931"/>
                      <a:pt x="1219" y="1931"/>
                    </a:cubicBezTo>
                    <a:cubicBezTo>
                      <a:pt x="1219" y="1931"/>
                      <a:pt x="1213" y="1941"/>
                      <a:pt x="1210" y="1943"/>
                    </a:cubicBezTo>
                    <a:cubicBezTo>
                      <a:pt x="1207" y="1945"/>
                      <a:pt x="1208" y="1956"/>
                      <a:pt x="1208" y="1956"/>
                    </a:cubicBezTo>
                    <a:cubicBezTo>
                      <a:pt x="1201" y="1960"/>
                      <a:pt x="1201" y="1960"/>
                      <a:pt x="1201" y="1960"/>
                    </a:cubicBezTo>
                    <a:cubicBezTo>
                      <a:pt x="1201" y="1969"/>
                      <a:pt x="1201" y="1969"/>
                      <a:pt x="1201" y="1969"/>
                    </a:cubicBezTo>
                    <a:cubicBezTo>
                      <a:pt x="1184" y="1987"/>
                      <a:pt x="1184" y="1987"/>
                      <a:pt x="1184" y="1987"/>
                    </a:cubicBezTo>
                    <a:cubicBezTo>
                      <a:pt x="1163" y="2002"/>
                      <a:pt x="1163" y="2002"/>
                      <a:pt x="1163" y="2002"/>
                    </a:cubicBezTo>
                    <a:cubicBezTo>
                      <a:pt x="1163" y="2002"/>
                      <a:pt x="1170" y="2008"/>
                      <a:pt x="1177" y="2006"/>
                    </a:cubicBezTo>
                    <a:cubicBezTo>
                      <a:pt x="1182" y="2005"/>
                      <a:pt x="1182" y="1993"/>
                      <a:pt x="1187" y="1990"/>
                    </a:cubicBezTo>
                    <a:cubicBezTo>
                      <a:pt x="1191" y="1986"/>
                      <a:pt x="1198" y="1989"/>
                      <a:pt x="1200" y="1987"/>
                    </a:cubicBezTo>
                    <a:cubicBezTo>
                      <a:pt x="1206" y="1978"/>
                      <a:pt x="1228" y="1944"/>
                      <a:pt x="1233" y="1920"/>
                    </a:cubicBezTo>
                    <a:cubicBezTo>
                      <a:pt x="1238" y="1896"/>
                      <a:pt x="1248" y="1874"/>
                      <a:pt x="1252" y="1860"/>
                    </a:cubicBezTo>
                    <a:cubicBezTo>
                      <a:pt x="1256" y="1846"/>
                      <a:pt x="1284" y="1829"/>
                      <a:pt x="1286" y="1825"/>
                    </a:cubicBezTo>
                    <a:cubicBezTo>
                      <a:pt x="1288" y="1821"/>
                      <a:pt x="1281" y="1811"/>
                      <a:pt x="1281" y="1811"/>
                    </a:cubicBezTo>
                    <a:cubicBezTo>
                      <a:pt x="1294" y="1802"/>
                      <a:pt x="1294" y="1802"/>
                      <a:pt x="1294" y="1802"/>
                    </a:cubicBezTo>
                    <a:cubicBezTo>
                      <a:pt x="1290" y="1778"/>
                      <a:pt x="1290" y="1778"/>
                      <a:pt x="1290" y="1778"/>
                    </a:cubicBezTo>
                    <a:cubicBezTo>
                      <a:pt x="1294" y="1764"/>
                      <a:pt x="1294" y="1764"/>
                      <a:pt x="1294" y="1764"/>
                    </a:cubicBezTo>
                    <a:cubicBezTo>
                      <a:pt x="1285" y="1759"/>
                      <a:pt x="1285" y="1759"/>
                      <a:pt x="1285" y="1759"/>
                    </a:cubicBezTo>
                    <a:cubicBezTo>
                      <a:pt x="1285" y="1759"/>
                      <a:pt x="1292" y="1750"/>
                      <a:pt x="1292" y="1742"/>
                    </a:cubicBezTo>
                    <a:cubicBezTo>
                      <a:pt x="1292" y="1734"/>
                      <a:pt x="1277" y="1728"/>
                      <a:pt x="1277" y="1728"/>
                    </a:cubicBezTo>
                    <a:cubicBezTo>
                      <a:pt x="1276" y="1705"/>
                      <a:pt x="1276" y="1705"/>
                      <a:pt x="1276" y="1705"/>
                    </a:cubicBezTo>
                    <a:cubicBezTo>
                      <a:pt x="1266" y="1694"/>
                      <a:pt x="1266" y="1694"/>
                      <a:pt x="1266" y="1694"/>
                    </a:cubicBezTo>
                    <a:cubicBezTo>
                      <a:pt x="1280" y="1695"/>
                      <a:pt x="1280" y="1695"/>
                      <a:pt x="1280" y="1695"/>
                    </a:cubicBezTo>
                    <a:cubicBezTo>
                      <a:pt x="1279" y="1678"/>
                      <a:pt x="1279" y="1678"/>
                      <a:pt x="1279" y="1678"/>
                    </a:cubicBezTo>
                    <a:cubicBezTo>
                      <a:pt x="1270" y="1673"/>
                      <a:pt x="1270" y="1673"/>
                      <a:pt x="1270" y="1673"/>
                    </a:cubicBezTo>
                    <a:cubicBezTo>
                      <a:pt x="1270" y="1673"/>
                      <a:pt x="1282" y="1670"/>
                      <a:pt x="1282" y="1665"/>
                    </a:cubicBezTo>
                    <a:cubicBezTo>
                      <a:pt x="1282" y="1660"/>
                      <a:pt x="1266" y="1650"/>
                      <a:pt x="1266" y="1650"/>
                    </a:cubicBezTo>
                    <a:cubicBezTo>
                      <a:pt x="1282" y="1639"/>
                      <a:pt x="1282" y="1639"/>
                      <a:pt x="1282" y="1639"/>
                    </a:cubicBezTo>
                    <a:cubicBezTo>
                      <a:pt x="1282" y="1639"/>
                      <a:pt x="1295" y="1653"/>
                      <a:pt x="1301" y="1652"/>
                    </a:cubicBezTo>
                    <a:cubicBezTo>
                      <a:pt x="1307" y="1651"/>
                      <a:pt x="1303" y="1639"/>
                      <a:pt x="1303" y="1639"/>
                    </a:cubicBezTo>
                    <a:cubicBezTo>
                      <a:pt x="1303" y="1639"/>
                      <a:pt x="1303" y="1627"/>
                      <a:pt x="1311" y="1617"/>
                    </a:cubicBezTo>
                    <a:cubicBezTo>
                      <a:pt x="1319" y="1607"/>
                      <a:pt x="1331" y="1610"/>
                      <a:pt x="1337" y="1605"/>
                    </a:cubicBezTo>
                    <a:cubicBezTo>
                      <a:pt x="1343" y="1600"/>
                      <a:pt x="1340" y="1596"/>
                      <a:pt x="1343" y="1589"/>
                    </a:cubicBezTo>
                    <a:cubicBezTo>
                      <a:pt x="1346" y="1582"/>
                      <a:pt x="1364" y="1579"/>
                      <a:pt x="1364" y="1579"/>
                    </a:cubicBezTo>
                    <a:cubicBezTo>
                      <a:pt x="1366" y="1571"/>
                      <a:pt x="1366" y="1571"/>
                      <a:pt x="1366" y="1571"/>
                    </a:cubicBezTo>
                    <a:cubicBezTo>
                      <a:pt x="1366" y="1571"/>
                      <a:pt x="1372" y="1574"/>
                      <a:pt x="1377" y="1573"/>
                    </a:cubicBezTo>
                    <a:cubicBezTo>
                      <a:pt x="1382" y="1572"/>
                      <a:pt x="1381" y="1560"/>
                      <a:pt x="1387" y="1559"/>
                    </a:cubicBezTo>
                    <a:cubicBezTo>
                      <a:pt x="1393" y="1558"/>
                      <a:pt x="1412" y="1561"/>
                      <a:pt x="1412" y="1561"/>
                    </a:cubicBezTo>
                    <a:cubicBezTo>
                      <a:pt x="1416" y="1571"/>
                      <a:pt x="1416" y="1571"/>
                      <a:pt x="1416" y="1571"/>
                    </a:cubicBezTo>
                    <a:cubicBezTo>
                      <a:pt x="1427" y="1569"/>
                      <a:pt x="1427" y="1569"/>
                      <a:pt x="1427" y="1569"/>
                    </a:cubicBezTo>
                    <a:cubicBezTo>
                      <a:pt x="1414" y="1554"/>
                      <a:pt x="1414" y="1554"/>
                      <a:pt x="1414" y="1554"/>
                    </a:cubicBezTo>
                    <a:cubicBezTo>
                      <a:pt x="1414" y="1554"/>
                      <a:pt x="1423" y="1550"/>
                      <a:pt x="1427" y="1545"/>
                    </a:cubicBezTo>
                    <a:cubicBezTo>
                      <a:pt x="1431" y="1540"/>
                      <a:pt x="1453" y="1539"/>
                      <a:pt x="1453" y="1539"/>
                    </a:cubicBezTo>
                    <a:cubicBezTo>
                      <a:pt x="1442" y="1529"/>
                      <a:pt x="1442" y="1529"/>
                      <a:pt x="1442" y="1529"/>
                    </a:cubicBezTo>
                    <a:cubicBezTo>
                      <a:pt x="1442" y="1529"/>
                      <a:pt x="1454" y="1519"/>
                      <a:pt x="1459" y="1519"/>
                    </a:cubicBezTo>
                    <a:cubicBezTo>
                      <a:pt x="1464" y="1519"/>
                      <a:pt x="1460" y="1535"/>
                      <a:pt x="1463" y="1535"/>
                    </a:cubicBezTo>
                    <a:cubicBezTo>
                      <a:pt x="1466" y="1535"/>
                      <a:pt x="1472" y="1518"/>
                      <a:pt x="1472" y="1518"/>
                    </a:cubicBezTo>
                    <a:cubicBezTo>
                      <a:pt x="1497" y="1523"/>
                      <a:pt x="1497" y="1523"/>
                      <a:pt x="1497" y="1523"/>
                    </a:cubicBezTo>
                    <a:cubicBezTo>
                      <a:pt x="1497" y="1523"/>
                      <a:pt x="1502" y="1503"/>
                      <a:pt x="1513" y="1502"/>
                    </a:cubicBezTo>
                    <a:cubicBezTo>
                      <a:pt x="1524" y="1501"/>
                      <a:pt x="1521" y="1523"/>
                      <a:pt x="1521" y="1523"/>
                    </a:cubicBezTo>
                    <a:cubicBezTo>
                      <a:pt x="1566" y="1518"/>
                      <a:pt x="1566" y="1518"/>
                      <a:pt x="1566" y="1518"/>
                    </a:cubicBezTo>
                    <a:cubicBezTo>
                      <a:pt x="1571" y="1506"/>
                      <a:pt x="1571" y="1506"/>
                      <a:pt x="1571" y="1506"/>
                    </a:cubicBezTo>
                    <a:cubicBezTo>
                      <a:pt x="1565" y="1499"/>
                      <a:pt x="1565" y="1499"/>
                      <a:pt x="1565" y="1499"/>
                    </a:cubicBezTo>
                    <a:cubicBezTo>
                      <a:pt x="1565" y="1499"/>
                      <a:pt x="1571" y="1491"/>
                      <a:pt x="1577" y="1482"/>
                    </a:cubicBezTo>
                    <a:cubicBezTo>
                      <a:pt x="1583" y="1473"/>
                      <a:pt x="1613" y="1468"/>
                      <a:pt x="1613" y="1468"/>
                    </a:cubicBezTo>
                    <a:cubicBezTo>
                      <a:pt x="1613" y="1468"/>
                      <a:pt x="1610" y="1455"/>
                      <a:pt x="1610" y="1452"/>
                    </a:cubicBezTo>
                    <a:cubicBezTo>
                      <a:pt x="1610" y="1449"/>
                      <a:pt x="1611" y="1408"/>
                      <a:pt x="1611" y="1408"/>
                    </a:cubicBezTo>
                    <a:cubicBezTo>
                      <a:pt x="1629" y="1388"/>
                      <a:pt x="1629" y="1388"/>
                      <a:pt x="1629" y="1388"/>
                    </a:cubicBezTo>
                    <a:cubicBezTo>
                      <a:pt x="1629" y="1372"/>
                      <a:pt x="1629" y="1372"/>
                      <a:pt x="1629" y="1372"/>
                    </a:cubicBezTo>
                    <a:cubicBezTo>
                      <a:pt x="1642" y="1369"/>
                      <a:pt x="1642" y="1369"/>
                      <a:pt x="1642" y="1369"/>
                    </a:cubicBezTo>
                    <a:cubicBezTo>
                      <a:pt x="1642" y="1347"/>
                      <a:pt x="1642" y="1347"/>
                      <a:pt x="1642" y="1347"/>
                    </a:cubicBezTo>
                    <a:cubicBezTo>
                      <a:pt x="1642" y="1347"/>
                      <a:pt x="1651" y="1342"/>
                      <a:pt x="1655" y="1342"/>
                    </a:cubicBezTo>
                    <a:cubicBezTo>
                      <a:pt x="1659" y="1342"/>
                      <a:pt x="1659" y="1317"/>
                      <a:pt x="1659" y="1317"/>
                    </a:cubicBezTo>
                    <a:cubicBezTo>
                      <a:pt x="1659" y="1317"/>
                      <a:pt x="1653" y="1288"/>
                      <a:pt x="1651" y="1273"/>
                    </a:cubicBezTo>
                    <a:cubicBezTo>
                      <a:pt x="1649" y="1258"/>
                      <a:pt x="1667" y="1246"/>
                      <a:pt x="1674" y="1240"/>
                    </a:cubicBezTo>
                    <a:cubicBezTo>
                      <a:pt x="1681" y="1234"/>
                      <a:pt x="1671" y="1213"/>
                      <a:pt x="1671" y="1213"/>
                    </a:cubicBezTo>
                    <a:cubicBezTo>
                      <a:pt x="1675" y="1175"/>
                      <a:pt x="1675" y="1175"/>
                      <a:pt x="1675" y="1175"/>
                    </a:cubicBezTo>
                    <a:cubicBezTo>
                      <a:pt x="1675" y="1175"/>
                      <a:pt x="1683" y="1145"/>
                      <a:pt x="1682" y="1134"/>
                    </a:cubicBezTo>
                    <a:cubicBezTo>
                      <a:pt x="1681" y="1123"/>
                      <a:pt x="1669" y="1065"/>
                      <a:pt x="1669" y="1065"/>
                    </a:cubicBezTo>
                    <a:cubicBezTo>
                      <a:pt x="1674" y="1041"/>
                      <a:pt x="1674" y="1041"/>
                      <a:pt x="1674" y="1041"/>
                    </a:cubicBezTo>
                    <a:cubicBezTo>
                      <a:pt x="1674" y="1041"/>
                      <a:pt x="1665" y="1010"/>
                      <a:pt x="1668" y="1002"/>
                    </a:cubicBezTo>
                    <a:cubicBezTo>
                      <a:pt x="1671" y="994"/>
                      <a:pt x="1682" y="984"/>
                      <a:pt x="1682" y="984"/>
                    </a:cubicBezTo>
                    <a:cubicBezTo>
                      <a:pt x="1674" y="972"/>
                      <a:pt x="1674" y="972"/>
                      <a:pt x="1674" y="972"/>
                    </a:cubicBezTo>
                    <a:cubicBezTo>
                      <a:pt x="1674" y="972"/>
                      <a:pt x="1681" y="962"/>
                      <a:pt x="1685" y="962"/>
                    </a:cubicBezTo>
                    <a:cubicBezTo>
                      <a:pt x="1689" y="962"/>
                      <a:pt x="1698" y="981"/>
                      <a:pt x="1698" y="981"/>
                    </a:cubicBezTo>
                    <a:cubicBezTo>
                      <a:pt x="1698" y="981"/>
                      <a:pt x="1720" y="961"/>
                      <a:pt x="1727" y="951"/>
                    </a:cubicBezTo>
                    <a:cubicBezTo>
                      <a:pt x="1734" y="941"/>
                      <a:pt x="1739" y="897"/>
                      <a:pt x="1739" y="897"/>
                    </a:cubicBezTo>
                    <a:cubicBezTo>
                      <a:pt x="1739" y="897"/>
                      <a:pt x="1745" y="893"/>
                      <a:pt x="1751" y="889"/>
                    </a:cubicBezTo>
                    <a:cubicBezTo>
                      <a:pt x="1757" y="885"/>
                      <a:pt x="1762" y="863"/>
                      <a:pt x="1762" y="863"/>
                    </a:cubicBezTo>
                    <a:cubicBezTo>
                      <a:pt x="1762" y="863"/>
                      <a:pt x="1775" y="856"/>
                      <a:pt x="1782" y="855"/>
                    </a:cubicBezTo>
                    <a:cubicBezTo>
                      <a:pt x="1789" y="854"/>
                      <a:pt x="1789" y="834"/>
                      <a:pt x="1789" y="834"/>
                    </a:cubicBezTo>
                    <a:cubicBezTo>
                      <a:pt x="1789" y="834"/>
                      <a:pt x="1803" y="829"/>
                      <a:pt x="1816" y="811"/>
                    </a:cubicBezTo>
                    <a:cubicBezTo>
                      <a:pt x="1829" y="793"/>
                      <a:pt x="1844" y="746"/>
                      <a:pt x="1844" y="746"/>
                    </a:cubicBezTo>
                    <a:cubicBezTo>
                      <a:pt x="1844" y="746"/>
                      <a:pt x="1856" y="733"/>
                      <a:pt x="1857" y="727"/>
                    </a:cubicBezTo>
                    <a:cubicBezTo>
                      <a:pt x="1858" y="721"/>
                      <a:pt x="1852" y="705"/>
                      <a:pt x="1852" y="705"/>
                    </a:cubicBezTo>
                    <a:cubicBezTo>
                      <a:pt x="1852" y="705"/>
                      <a:pt x="1855" y="684"/>
                      <a:pt x="1855" y="66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6" name="Freeform 142">
                <a:extLst>
                  <a:ext uri="{FF2B5EF4-FFF2-40B4-BE49-F238E27FC236}">
                    <a16:creationId xmlns:a16="http://schemas.microsoft.com/office/drawing/2014/main" id="{5158E068-E0A6-413A-B2EA-690D113A71E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401888" y="4503738"/>
                <a:ext cx="431800" cy="1131887"/>
              </a:xfrm>
              <a:custGeom>
                <a:avLst/>
                <a:gdLst>
                  <a:gd name="T0" fmla="*/ 550 w 771"/>
                  <a:gd name="T1" fmla="*/ 1864 h 2022"/>
                  <a:gd name="T2" fmla="*/ 572 w 771"/>
                  <a:gd name="T3" fmla="*/ 1906 h 2022"/>
                  <a:gd name="T4" fmla="*/ 567 w 771"/>
                  <a:gd name="T5" fmla="*/ 1954 h 2022"/>
                  <a:gd name="T6" fmla="*/ 690 w 771"/>
                  <a:gd name="T7" fmla="*/ 1981 h 2022"/>
                  <a:gd name="T8" fmla="*/ 658 w 771"/>
                  <a:gd name="T9" fmla="*/ 1993 h 2022"/>
                  <a:gd name="T10" fmla="*/ 617 w 771"/>
                  <a:gd name="T11" fmla="*/ 1988 h 2022"/>
                  <a:gd name="T12" fmla="*/ 663 w 771"/>
                  <a:gd name="T13" fmla="*/ 2010 h 2022"/>
                  <a:gd name="T14" fmla="*/ 500 w 771"/>
                  <a:gd name="T15" fmla="*/ 1974 h 2022"/>
                  <a:gd name="T16" fmla="*/ 526 w 771"/>
                  <a:gd name="T17" fmla="*/ 1935 h 2022"/>
                  <a:gd name="T18" fmla="*/ 471 w 771"/>
                  <a:gd name="T19" fmla="*/ 1945 h 2022"/>
                  <a:gd name="T20" fmla="*/ 397 w 771"/>
                  <a:gd name="T21" fmla="*/ 1867 h 2022"/>
                  <a:gd name="T22" fmla="*/ 345 w 771"/>
                  <a:gd name="T23" fmla="*/ 1873 h 2022"/>
                  <a:gd name="T24" fmla="*/ 355 w 771"/>
                  <a:gd name="T25" fmla="*/ 1822 h 2022"/>
                  <a:gd name="T26" fmla="*/ 326 w 771"/>
                  <a:gd name="T27" fmla="*/ 1841 h 2022"/>
                  <a:gd name="T28" fmla="*/ 342 w 771"/>
                  <a:gd name="T29" fmla="*/ 1820 h 2022"/>
                  <a:gd name="T30" fmla="*/ 287 w 771"/>
                  <a:gd name="T31" fmla="*/ 1789 h 2022"/>
                  <a:gd name="T32" fmla="*/ 267 w 771"/>
                  <a:gd name="T33" fmla="*/ 1739 h 2022"/>
                  <a:gd name="T34" fmla="*/ 257 w 771"/>
                  <a:gd name="T35" fmla="*/ 1697 h 2022"/>
                  <a:gd name="T36" fmla="*/ 208 w 771"/>
                  <a:gd name="T37" fmla="*/ 1688 h 2022"/>
                  <a:gd name="T38" fmla="*/ 144 w 771"/>
                  <a:gd name="T39" fmla="*/ 1339 h 2022"/>
                  <a:gd name="T40" fmla="*/ 163 w 771"/>
                  <a:gd name="T41" fmla="*/ 1391 h 2022"/>
                  <a:gd name="T42" fmla="*/ 186 w 771"/>
                  <a:gd name="T43" fmla="*/ 1483 h 2022"/>
                  <a:gd name="T44" fmla="*/ 212 w 771"/>
                  <a:gd name="T45" fmla="*/ 1463 h 2022"/>
                  <a:gd name="T46" fmla="*/ 143 w 771"/>
                  <a:gd name="T47" fmla="*/ 1440 h 2022"/>
                  <a:gd name="T48" fmla="*/ 498 w 771"/>
                  <a:gd name="T49" fmla="*/ 1874 h 2022"/>
                  <a:gd name="T50" fmla="*/ 449 w 771"/>
                  <a:gd name="T51" fmla="*/ 1842 h 2022"/>
                  <a:gd name="T52" fmla="*/ 338 w 771"/>
                  <a:gd name="T53" fmla="*/ 1747 h 2022"/>
                  <a:gd name="T54" fmla="*/ 317 w 771"/>
                  <a:gd name="T55" fmla="*/ 1650 h 2022"/>
                  <a:gd name="T56" fmla="*/ 304 w 771"/>
                  <a:gd name="T57" fmla="*/ 1533 h 2022"/>
                  <a:gd name="T58" fmla="*/ 272 w 771"/>
                  <a:gd name="T59" fmla="*/ 1443 h 2022"/>
                  <a:gd name="T60" fmla="*/ 215 w 771"/>
                  <a:gd name="T61" fmla="*/ 1320 h 2022"/>
                  <a:gd name="T62" fmla="*/ 187 w 771"/>
                  <a:gd name="T63" fmla="*/ 1196 h 2022"/>
                  <a:gd name="T64" fmla="*/ 165 w 771"/>
                  <a:gd name="T65" fmla="*/ 1085 h 2022"/>
                  <a:gd name="T66" fmla="*/ 166 w 771"/>
                  <a:gd name="T67" fmla="*/ 954 h 2022"/>
                  <a:gd name="T68" fmla="*/ 142 w 771"/>
                  <a:gd name="T69" fmla="*/ 815 h 2022"/>
                  <a:gd name="T70" fmla="*/ 109 w 771"/>
                  <a:gd name="T71" fmla="*/ 685 h 2022"/>
                  <a:gd name="T72" fmla="*/ 162 w 771"/>
                  <a:gd name="T73" fmla="*/ 498 h 2022"/>
                  <a:gd name="T74" fmla="*/ 184 w 771"/>
                  <a:gd name="T75" fmla="*/ 293 h 2022"/>
                  <a:gd name="T76" fmla="*/ 97 w 771"/>
                  <a:gd name="T77" fmla="*/ 161 h 2022"/>
                  <a:gd name="T78" fmla="*/ 45 w 771"/>
                  <a:gd name="T79" fmla="*/ 22 h 2022"/>
                  <a:gd name="T80" fmla="*/ 24 w 771"/>
                  <a:gd name="T81" fmla="*/ 182 h 2022"/>
                  <a:gd name="T82" fmla="*/ 47 w 771"/>
                  <a:gd name="T83" fmla="*/ 417 h 2022"/>
                  <a:gd name="T84" fmla="*/ 34 w 771"/>
                  <a:gd name="T85" fmla="*/ 559 h 2022"/>
                  <a:gd name="T86" fmla="*/ 47 w 771"/>
                  <a:gd name="T87" fmla="*/ 720 h 2022"/>
                  <a:gd name="T88" fmla="*/ 82 w 771"/>
                  <a:gd name="T89" fmla="*/ 947 h 2022"/>
                  <a:gd name="T90" fmla="*/ 72 w 771"/>
                  <a:gd name="T91" fmla="*/ 1102 h 2022"/>
                  <a:gd name="T92" fmla="*/ 129 w 771"/>
                  <a:gd name="T93" fmla="*/ 1299 h 2022"/>
                  <a:gd name="T94" fmla="*/ 193 w 771"/>
                  <a:gd name="T95" fmla="*/ 1313 h 2022"/>
                  <a:gd name="T96" fmla="*/ 212 w 771"/>
                  <a:gd name="T97" fmla="*/ 1403 h 2022"/>
                  <a:gd name="T98" fmla="*/ 252 w 771"/>
                  <a:gd name="T99" fmla="*/ 1497 h 2022"/>
                  <a:gd name="T100" fmla="*/ 214 w 771"/>
                  <a:gd name="T101" fmla="*/ 1535 h 2022"/>
                  <a:gd name="T102" fmla="*/ 176 w 771"/>
                  <a:gd name="T103" fmla="*/ 1528 h 2022"/>
                  <a:gd name="T104" fmla="*/ 214 w 771"/>
                  <a:gd name="T105" fmla="*/ 1567 h 2022"/>
                  <a:gd name="T106" fmla="*/ 257 w 771"/>
                  <a:gd name="T107" fmla="*/ 1604 h 2022"/>
                  <a:gd name="T108" fmla="*/ 265 w 771"/>
                  <a:gd name="T109" fmla="*/ 1686 h 2022"/>
                  <a:gd name="T110" fmla="*/ 298 w 771"/>
                  <a:gd name="T111" fmla="*/ 1731 h 2022"/>
                  <a:gd name="T112" fmla="*/ 331 w 771"/>
                  <a:gd name="T113" fmla="*/ 1762 h 2022"/>
                  <a:gd name="T114" fmla="*/ 407 w 771"/>
                  <a:gd name="T115" fmla="*/ 1821 h 2022"/>
                  <a:gd name="T116" fmla="*/ 434 w 771"/>
                  <a:gd name="T117" fmla="*/ 1876 h 2022"/>
                  <a:gd name="T118" fmla="*/ 459 w 771"/>
                  <a:gd name="T119" fmla="*/ 1893 h 2022"/>
                  <a:gd name="T120" fmla="*/ 428 w 771"/>
                  <a:gd name="T121" fmla="*/ 1927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71" h="2022">
                    <a:moveTo>
                      <a:pt x="677" y="1942"/>
                    </a:moveTo>
                    <a:cubicBezTo>
                      <a:pt x="625" y="1916"/>
                      <a:pt x="625" y="1903"/>
                      <a:pt x="625" y="1903"/>
                    </a:cubicBezTo>
                    <a:cubicBezTo>
                      <a:pt x="602" y="1903"/>
                      <a:pt x="602" y="1903"/>
                      <a:pt x="602" y="1903"/>
                    </a:cubicBezTo>
                    <a:cubicBezTo>
                      <a:pt x="606" y="1892"/>
                      <a:pt x="606" y="1892"/>
                      <a:pt x="606" y="1892"/>
                    </a:cubicBezTo>
                    <a:cubicBezTo>
                      <a:pt x="580" y="1866"/>
                      <a:pt x="580" y="1866"/>
                      <a:pt x="580" y="1866"/>
                    </a:cubicBezTo>
                    <a:cubicBezTo>
                      <a:pt x="559" y="1872"/>
                      <a:pt x="559" y="1872"/>
                      <a:pt x="559" y="1872"/>
                    </a:cubicBezTo>
                    <a:cubicBezTo>
                      <a:pt x="550" y="1864"/>
                      <a:pt x="550" y="1864"/>
                      <a:pt x="550" y="1864"/>
                    </a:cubicBezTo>
                    <a:cubicBezTo>
                      <a:pt x="543" y="1876"/>
                      <a:pt x="543" y="1876"/>
                      <a:pt x="543" y="1876"/>
                    </a:cubicBezTo>
                    <a:cubicBezTo>
                      <a:pt x="530" y="1879"/>
                      <a:pt x="530" y="1879"/>
                      <a:pt x="530" y="1879"/>
                    </a:cubicBezTo>
                    <a:cubicBezTo>
                      <a:pt x="531" y="1890"/>
                      <a:pt x="531" y="1890"/>
                      <a:pt x="531" y="1890"/>
                    </a:cubicBezTo>
                    <a:cubicBezTo>
                      <a:pt x="520" y="1892"/>
                      <a:pt x="520" y="1892"/>
                      <a:pt x="520" y="1892"/>
                    </a:cubicBezTo>
                    <a:cubicBezTo>
                      <a:pt x="521" y="1910"/>
                      <a:pt x="521" y="1910"/>
                      <a:pt x="521" y="1910"/>
                    </a:cubicBezTo>
                    <a:cubicBezTo>
                      <a:pt x="534" y="1923"/>
                      <a:pt x="557" y="1900"/>
                      <a:pt x="557" y="1900"/>
                    </a:cubicBezTo>
                    <a:cubicBezTo>
                      <a:pt x="572" y="1906"/>
                      <a:pt x="572" y="1906"/>
                      <a:pt x="572" y="1906"/>
                    </a:cubicBezTo>
                    <a:cubicBezTo>
                      <a:pt x="572" y="1919"/>
                      <a:pt x="572" y="1919"/>
                      <a:pt x="572" y="1919"/>
                    </a:cubicBezTo>
                    <a:cubicBezTo>
                      <a:pt x="572" y="1919"/>
                      <a:pt x="541" y="1934"/>
                      <a:pt x="552" y="1938"/>
                    </a:cubicBezTo>
                    <a:cubicBezTo>
                      <a:pt x="562" y="1942"/>
                      <a:pt x="615" y="1960"/>
                      <a:pt x="615" y="1960"/>
                    </a:cubicBezTo>
                    <a:cubicBezTo>
                      <a:pt x="605" y="1974"/>
                      <a:pt x="605" y="1974"/>
                      <a:pt x="605" y="1974"/>
                    </a:cubicBezTo>
                    <a:cubicBezTo>
                      <a:pt x="605" y="1974"/>
                      <a:pt x="602" y="1961"/>
                      <a:pt x="592" y="1961"/>
                    </a:cubicBezTo>
                    <a:cubicBezTo>
                      <a:pt x="582" y="1961"/>
                      <a:pt x="579" y="1968"/>
                      <a:pt x="579" y="1968"/>
                    </a:cubicBezTo>
                    <a:cubicBezTo>
                      <a:pt x="567" y="1954"/>
                      <a:pt x="567" y="1954"/>
                      <a:pt x="567" y="1954"/>
                    </a:cubicBezTo>
                    <a:cubicBezTo>
                      <a:pt x="556" y="1958"/>
                      <a:pt x="556" y="1958"/>
                      <a:pt x="556" y="1958"/>
                    </a:cubicBezTo>
                    <a:cubicBezTo>
                      <a:pt x="565" y="1965"/>
                      <a:pt x="565" y="1965"/>
                      <a:pt x="565" y="1965"/>
                    </a:cubicBezTo>
                    <a:cubicBezTo>
                      <a:pt x="544" y="1962"/>
                      <a:pt x="544" y="1962"/>
                      <a:pt x="544" y="1962"/>
                    </a:cubicBezTo>
                    <a:cubicBezTo>
                      <a:pt x="544" y="1962"/>
                      <a:pt x="550" y="1978"/>
                      <a:pt x="566" y="1978"/>
                    </a:cubicBezTo>
                    <a:cubicBezTo>
                      <a:pt x="582" y="1978"/>
                      <a:pt x="595" y="1978"/>
                      <a:pt x="595" y="1978"/>
                    </a:cubicBezTo>
                    <a:cubicBezTo>
                      <a:pt x="595" y="1978"/>
                      <a:pt x="611" y="1984"/>
                      <a:pt x="621" y="1983"/>
                    </a:cubicBezTo>
                    <a:cubicBezTo>
                      <a:pt x="631" y="1981"/>
                      <a:pt x="676" y="1981"/>
                      <a:pt x="690" y="1981"/>
                    </a:cubicBezTo>
                    <a:cubicBezTo>
                      <a:pt x="705" y="1981"/>
                      <a:pt x="725" y="1994"/>
                      <a:pt x="725" y="1994"/>
                    </a:cubicBezTo>
                    <a:cubicBezTo>
                      <a:pt x="746" y="1983"/>
                      <a:pt x="746" y="1983"/>
                      <a:pt x="746" y="1983"/>
                    </a:cubicBezTo>
                    <a:cubicBezTo>
                      <a:pt x="758" y="1987"/>
                      <a:pt x="758" y="1987"/>
                      <a:pt x="758" y="1987"/>
                    </a:cubicBezTo>
                    <a:cubicBezTo>
                      <a:pt x="770" y="1986"/>
                      <a:pt x="770" y="1986"/>
                      <a:pt x="770" y="1986"/>
                    </a:cubicBezTo>
                    <a:cubicBezTo>
                      <a:pt x="771" y="1970"/>
                      <a:pt x="771" y="1970"/>
                      <a:pt x="771" y="1970"/>
                    </a:cubicBezTo>
                    <a:cubicBezTo>
                      <a:pt x="771" y="1970"/>
                      <a:pt x="729" y="1968"/>
                      <a:pt x="677" y="1942"/>
                    </a:cubicBezTo>
                    <a:close/>
                    <a:moveTo>
                      <a:pt x="658" y="1993"/>
                    </a:moveTo>
                    <a:cubicBezTo>
                      <a:pt x="676" y="2003"/>
                      <a:pt x="676" y="2003"/>
                      <a:pt x="676" y="2003"/>
                    </a:cubicBezTo>
                    <a:cubicBezTo>
                      <a:pt x="712" y="2006"/>
                      <a:pt x="712" y="2006"/>
                      <a:pt x="712" y="2006"/>
                    </a:cubicBezTo>
                    <a:cubicBezTo>
                      <a:pt x="693" y="1988"/>
                      <a:pt x="693" y="1988"/>
                      <a:pt x="693" y="1988"/>
                    </a:cubicBezTo>
                    <a:lnTo>
                      <a:pt x="658" y="1993"/>
                    </a:lnTo>
                    <a:close/>
                    <a:moveTo>
                      <a:pt x="638" y="1997"/>
                    </a:moveTo>
                    <a:cubicBezTo>
                      <a:pt x="644" y="1991"/>
                      <a:pt x="644" y="1991"/>
                      <a:pt x="644" y="1991"/>
                    </a:cubicBezTo>
                    <a:cubicBezTo>
                      <a:pt x="617" y="1988"/>
                      <a:pt x="617" y="1988"/>
                      <a:pt x="617" y="1988"/>
                    </a:cubicBezTo>
                    <a:cubicBezTo>
                      <a:pt x="593" y="1988"/>
                      <a:pt x="593" y="1988"/>
                      <a:pt x="593" y="1988"/>
                    </a:cubicBezTo>
                    <a:cubicBezTo>
                      <a:pt x="602" y="2012"/>
                      <a:pt x="602" y="2012"/>
                      <a:pt x="602" y="2012"/>
                    </a:cubicBezTo>
                    <a:cubicBezTo>
                      <a:pt x="625" y="2014"/>
                      <a:pt x="625" y="2014"/>
                      <a:pt x="625" y="2014"/>
                    </a:cubicBezTo>
                    <a:cubicBezTo>
                      <a:pt x="619" y="2004"/>
                      <a:pt x="619" y="2004"/>
                      <a:pt x="619" y="2004"/>
                    </a:cubicBezTo>
                    <a:cubicBezTo>
                      <a:pt x="625" y="2000"/>
                      <a:pt x="625" y="2000"/>
                      <a:pt x="625" y="2000"/>
                    </a:cubicBezTo>
                    <a:cubicBezTo>
                      <a:pt x="632" y="2010"/>
                      <a:pt x="632" y="2010"/>
                      <a:pt x="632" y="2010"/>
                    </a:cubicBezTo>
                    <a:cubicBezTo>
                      <a:pt x="663" y="2010"/>
                      <a:pt x="663" y="2010"/>
                      <a:pt x="663" y="2010"/>
                    </a:cubicBezTo>
                    <a:cubicBezTo>
                      <a:pt x="673" y="2022"/>
                      <a:pt x="673" y="2022"/>
                      <a:pt x="673" y="2022"/>
                    </a:cubicBezTo>
                    <a:cubicBezTo>
                      <a:pt x="686" y="2022"/>
                      <a:pt x="686" y="2022"/>
                      <a:pt x="686" y="2022"/>
                    </a:cubicBezTo>
                    <a:cubicBezTo>
                      <a:pt x="666" y="2001"/>
                      <a:pt x="666" y="2001"/>
                      <a:pt x="666" y="2001"/>
                    </a:cubicBezTo>
                    <a:lnTo>
                      <a:pt x="638" y="1997"/>
                    </a:lnTo>
                    <a:close/>
                    <a:moveTo>
                      <a:pt x="537" y="1967"/>
                    </a:moveTo>
                    <a:cubicBezTo>
                      <a:pt x="495" y="1962"/>
                      <a:pt x="495" y="1962"/>
                      <a:pt x="495" y="1962"/>
                    </a:cubicBezTo>
                    <a:cubicBezTo>
                      <a:pt x="500" y="1974"/>
                      <a:pt x="500" y="1974"/>
                      <a:pt x="500" y="1974"/>
                    </a:cubicBezTo>
                    <a:cubicBezTo>
                      <a:pt x="527" y="1973"/>
                      <a:pt x="527" y="1973"/>
                      <a:pt x="527" y="1973"/>
                    </a:cubicBezTo>
                    <a:cubicBezTo>
                      <a:pt x="537" y="1987"/>
                      <a:pt x="537" y="1987"/>
                      <a:pt x="537" y="1987"/>
                    </a:cubicBezTo>
                    <a:cubicBezTo>
                      <a:pt x="575" y="2003"/>
                      <a:pt x="575" y="2003"/>
                      <a:pt x="575" y="2003"/>
                    </a:cubicBezTo>
                    <a:cubicBezTo>
                      <a:pt x="552" y="1983"/>
                      <a:pt x="552" y="1983"/>
                      <a:pt x="552" y="1983"/>
                    </a:cubicBezTo>
                    <a:lnTo>
                      <a:pt x="537" y="1967"/>
                    </a:lnTo>
                    <a:close/>
                    <a:moveTo>
                      <a:pt x="534" y="1924"/>
                    </a:moveTo>
                    <a:cubicBezTo>
                      <a:pt x="526" y="1935"/>
                      <a:pt x="526" y="1935"/>
                      <a:pt x="526" y="1935"/>
                    </a:cubicBezTo>
                    <a:cubicBezTo>
                      <a:pt x="530" y="1955"/>
                      <a:pt x="530" y="1955"/>
                      <a:pt x="530" y="1955"/>
                    </a:cubicBezTo>
                    <a:cubicBezTo>
                      <a:pt x="546" y="1949"/>
                      <a:pt x="546" y="1949"/>
                      <a:pt x="546" y="1949"/>
                    </a:cubicBezTo>
                    <a:lnTo>
                      <a:pt x="534" y="1924"/>
                    </a:lnTo>
                    <a:close/>
                    <a:moveTo>
                      <a:pt x="515" y="1954"/>
                    </a:moveTo>
                    <a:cubicBezTo>
                      <a:pt x="513" y="1942"/>
                      <a:pt x="513" y="1942"/>
                      <a:pt x="513" y="1942"/>
                    </a:cubicBezTo>
                    <a:cubicBezTo>
                      <a:pt x="479" y="1934"/>
                      <a:pt x="479" y="1934"/>
                      <a:pt x="479" y="1934"/>
                    </a:cubicBezTo>
                    <a:cubicBezTo>
                      <a:pt x="471" y="1945"/>
                      <a:pt x="471" y="1945"/>
                      <a:pt x="471" y="1945"/>
                    </a:cubicBezTo>
                    <a:cubicBezTo>
                      <a:pt x="472" y="1958"/>
                      <a:pt x="472" y="1958"/>
                      <a:pt x="472" y="1958"/>
                    </a:cubicBezTo>
                    <a:cubicBezTo>
                      <a:pt x="495" y="1949"/>
                      <a:pt x="495" y="1949"/>
                      <a:pt x="495" y="1949"/>
                    </a:cubicBezTo>
                    <a:lnTo>
                      <a:pt x="515" y="1954"/>
                    </a:lnTo>
                    <a:close/>
                    <a:moveTo>
                      <a:pt x="407" y="1848"/>
                    </a:moveTo>
                    <a:cubicBezTo>
                      <a:pt x="407" y="1848"/>
                      <a:pt x="381" y="1835"/>
                      <a:pt x="378" y="1847"/>
                    </a:cubicBezTo>
                    <a:cubicBezTo>
                      <a:pt x="375" y="1859"/>
                      <a:pt x="371" y="1874"/>
                      <a:pt x="375" y="1874"/>
                    </a:cubicBezTo>
                    <a:cubicBezTo>
                      <a:pt x="380" y="1874"/>
                      <a:pt x="397" y="1867"/>
                      <a:pt x="397" y="1867"/>
                    </a:cubicBezTo>
                    <a:cubicBezTo>
                      <a:pt x="399" y="1883"/>
                      <a:pt x="399" y="1883"/>
                      <a:pt x="399" y="1883"/>
                    </a:cubicBezTo>
                    <a:cubicBezTo>
                      <a:pt x="420" y="1873"/>
                      <a:pt x="420" y="1873"/>
                      <a:pt x="420" y="1873"/>
                    </a:cubicBezTo>
                    <a:cubicBezTo>
                      <a:pt x="409" y="1863"/>
                      <a:pt x="409" y="1863"/>
                      <a:pt x="409" y="1863"/>
                    </a:cubicBezTo>
                    <a:cubicBezTo>
                      <a:pt x="413" y="1851"/>
                      <a:pt x="413" y="1851"/>
                      <a:pt x="413" y="1851"/>
                    </a:cubicBezTo>
                    <a:lnTo>
                      <a:pt x="407" y="1848"/>
                    </a:lnTo>
                    <a:close/>
                    <a:moveTo>
                      <a:pt x="368" y="1886"/>
                    </a:moveTo>
                    <a:cubicBezTo>
                      <a:pt x="345" y="1873"/>
                      <a:pt x="345" y="1873"/>
                      <a:pt x="345" y="1873"/>
                    </a:cubicBezTo>
                    <a:cubicBezTo>
                      <a:pt x="362" y="1892"/>
                      <a:pt x="362" y="1892"/>
                      <a:pt x="362" y="1892"/>
                    </a:cubicBezTo>
                    <a:cubicBezTo>
                      <a:pt x="393" y="1896"/>
                      <a:pt x="393" y="1896"/>
                      <a:pt x="393" y="1896"/>
                    </a:cubicBezTo>
                    <a:cubicBezTo>
                      <a:pt x="404" y="1903"/>
                      <a:pt x="404" y="1903"/>
                      <a:pt x="404" y="1903"/>
                    </a:cubicBezTo>
                    <a:cubicBezTo>
                      <a:pt x="393" y="1889"/>
                      <a:pt x="393" y="1889"/>
                      <a:pt x="393" y="1889"/>
                    </a:cubicBezTo>
                    <a:lnTo>
                      <a:pt x="368" y="1886"/>
                    </a:lnTo>
                    <a:close/>
                    <a:moveTo>
                      <a:pt x="368" y="1835"/>
                    </a:moveTo>
                    <a:cubicBezTo>
                      <a:pt x="355" y="1822"/>
                      <a:pt x="355" y="1822"/>
                      <a:pt x="355" y="1822"/>
                    </a:cubicBezTo>
                    <a:cubicBezTo>
                      <a:pt x="351" y="1844"/>
                      <a:pt x="351" y="1844"/>
                      <a:pt x="351" y="1844"/>
                    </a:cubicBezTo>
                    <a:cubicBezTo>
                      <a:pt x="336" y="1848"/>
                      <a:pt x="336" y="1848"/>
                      <a:pt x="336" y="1848"/>
                    </a:cubicBezTo>
                    <a:cubicBezTo>
                      <a:pt x="365" y="1860"/>
                      <a:pt x="365" y="1860"/>
                      <a:pt x="365" y="1860"/>
                    </a:cubicBezTo>
                    <a:lnTo>
                      <a:pt x="368" y="1835"/>
                    </a:lnTo>
                    <a:close/>
                    <a:moveTo>
                      <a:pt x="296" y="1827"/>
                    </a:moveTo>
                    <a:cubicBezTo>
                      <a:pt x="319" y="1848"/>
                      <a:pt x="319" y="1848"/>
                      <a:pt x="319" y="1848"/>
                    </a:cubicBezTo>
                    <a:cubicBezTo>
                      <a:pt x="326" y="1841"/>
                      <a:pt x="326" y="1841"/>
                      <a:pt x="326" y="1841"/>
                    </a:cubicBezTo>
                    <a:cubicBezTo>
                      <a:pt x="306" y="1818"/>
                      <a:pt x="306" y="1818"/>
                      <a:pt x="306" y="1818"/>
                    </a:cubicBezTo>
                    <a:lnTo>
                      <a:pt x="296" y="1827"/>
                    </a:lnTo>
                    <a:close/>
                    <a:moveTo>
                      <a:pt x="342" y="1820"/>
                    </a:moveTo>
                    <a:cubicBezTo>
                      <a:pt x="335" y="1814"/>
                      <a:pt x="335" y="1814"/>
                      <a:pt x="335" y="1814"/>
                    </a:cubicBezTo>
                    <a:cubicBezTo>
                      <a:pt x="329" y="1824"/>
                      <a:pt x="329" y="1824"/>
                      <a:pt x="329" y="1824"/>
                    </a:cubicBezTo>
                    <a:cubicBezTo>
                      <a:pt x="336" y="1833"/>
                      <a:pt x="336" y="1833"/>
                      <a:pt x="336" y="1833"/>
                    </a:cubicBezTo>
                    <a:lnTo>
                      <a:pt x="342" y="1820"/>
                    </a:lnTo>
                    <a:close/>
                    <a:moveTo>
                      <a:pt x="303" y="1805"/>
                    </a:moveTo>
                    <a:cubicBezTo>
                      <a:pt x="306" y="1788"/>
                      <a:pt x="306" y="1788"/>
                      <a:pt x="306" y="1788"/>
                    </a:cubicBezTo>
                    <a:cubicBezTo>
                      <a:pt x="303" y="1763"/>
                      <a:pt x="303" y="1763"/>
                      <a:pt x="303" y="1763"/>
                    </a:cubicBezTo>
                    <a:cubicBezTo>
                      <a:pt x="292" y="1759"/>
                      <a:pt x="292" y="1759"/>
                      <a:pt x="292" y="1759"/>
                    </a:cubicBezTo>
                    <a:cubicBezTo>
                      <a:pt x="292" y="1770"/>
                      <a:pt x="292" y="1770"/>
                      <a:pt x="292" y="1770"/>
                    </a:cubicBezTo>
                    <a:cubicBezTo>
                      <a:pt x="270" y="1766"/>
                      <a:pt x="270" y="1766"/>
                      <a:pt x="270" y="1766"/>
                    </a:cubicBezTo>
                    <a:cubicBezTo>
                      <a:pt x="287" y="1789"/>
                      <a:pt x="287" y="1789"/>
                      <a:pt x="287" y="1789"/>
                    </a:cubicBezTo>
                    <a:cubicBezTo>
                      <a:pt x="283" y="1818"/>
                      <a:pt x="283" y="1818"/>
                      <a:pt x="283" y="1818"/>
                    </a:cubicBezTo>
                    <a:lnTo>
                      <a:pt x="303" y="1805"/>
                    </a:lnTo>
                    <a:close/>
                    <a:moveTo>
                      <a:pt x="243" y="1752"/>
                    </a:moveTo>
                    <a:cubicBezTo>
                      <a:pt x="254" y="1753"/>
                      <a:pt x="254" y="1753"/>
                      <a:pt x="254" y="1753"/>
                    </a:cubicBezTo>
                    <a:cubicBezTo>
                      <a:pt x="261" y="1775"/>
                      <a:pt x="261" y="1775"/>
                      <a:pt x="261" y="1775"/>
                    </a:cubicBezTo>
                    <a:cubicBezTo>
                      <a:pt x="266" y="1755"/>
                      <a:pt x="266" y="1755"/>
                      <a:pt x="266" y="1755"/>
                    </a:cubicBezTo>
                    <a:cubicBezTo>
                      <a:pt x="267" y="1739"/>
                      <a:pt x="267" y="1739"/>
                      <a:pt x="267" y="1739"/>
                    </a:cubicBezTo>
                    <a:cubicBezTo>
                      <a:pt x="250" y="1734"/>
                      <a:pt x="250" y="1734"/>
                      <a:pt x="250" y="1734"/>
                    </a:cubicBezTo>
                    <a:lnTo>
                      <a:pt x="243" y="1752"/>
                    </a:lnTo>
                    <a:close/>
                    <a:moveTo>
                      <a:pt x="248" y="1727"/>
                    </a:moveTo>
                    <a:cubicBezTo>
                      <a:pt x="253" y="1726"/>
                      <a:pt x="256" y="1717"/>
                      <a:pt x="256" y="1717"/>
                    </a:cubicBezTo>
                    <a:cubicBezTo>
                      <a:pt x="276" y="1734"/>
                      <a:pt x="276" y="1734"/>
                      <a:pt x="276" y="1734"/>
                    </a:cubicBezTo>
                    <a:cubicBezTo>
                      <a:pt x="277" y="1718"/>
                      <a:pt x="277" y="1718"/>
                      <a:pt x="277" y="1718"/>
                    </a:cubicBezTo>
                    <a:cubicBezTo>
                      <a:pt x="257" y="1697"/>
                      <a:pt x="257" y="1697"/>
                      <a:pt x="257" y="1697"/>
                    </a:cubicBezTo>
                    <a:cubicBezTo>
                      <a:pt x="257" y="1697"/>
                      <a:pt x="241" y="1674"/>
                      <a:pt x="241" y="1662"/>
                    </a:cubicBezTo>
                    <a:cubicBezTo>
                      <a:pt x="241" y="1651"/>
                      <a:pt x="230" y="1639"/>
                      <a:pt x="219" y="1633"/>
                    </a:cubicBezTo>
                    <a:cubicBezTo>
                      <a:pt x="209" y="1628"/>
                      <a:pt x="209" y="1639"/>
                      <a:pt x="209" y="1639"/>
                    </a:cubicBezTo>
                    <a:cubicBezTo>
                      <a:pt x="195" y="1635"/>
                      <a:pt x="195" y="1635"/>
                      <a:pt x="195" y="1635"/>
                    </a:cubicBezTo>
                    <a:cubicBezTo>
                      <a:pt x="195" y="1635"/>
                      <a:pt x="180" y="1662"/>
                      <a:pt x="191" y="1662"/>
                    </a:cubicBezTo>
                    <a:cubicBezTo>
                      <a:pt x="201" y="1662"/>
                      <a:pt x="221" y="1662"/>
                      <a:pt x="221" y="1662"/>
                    </a:cubicBezTo>
                    <a:cubicBezTo>
                      <a:pt x="208" y="1688"/>
                      <a:pt x="208" y="1688"/>
                      <a:pt x="208" y="1688"/>
                    </a:cubicBezTo>
                    <a:cubicBezTo>
                      <a:pt x="217" y="1688"/>
                      <a:pt x="217" y="1688"/>
                      <a:pt x="217" y="1688"/>
                    </a:cubicBezTo>
                    <a:cubicBezTo>
                      <a:pt x="231" y="1675"/>
                      <a:pt x="231" y="1675"/>
                      <a:pt x="231" y="1675"/>
                    </a:cubicBezTo>
                    <a:cubicBezTo>
                      <a:pt x="230" y="1691"/>
                      <a:pt x="230" y="1691"/>
                      <a:pt x="230" y="1691"/>
                    </a:cubicBezTo>
                    <a:cubicBezTo>
                      <a:pt x="230" y="1691"/>
                      <a:pt x="244" y="1729"/>
                      <a:pt x="248" y="1727"/>
                    </a:cubicBezTo>
                    <a:close/>
                    <a:moveTo>
                      <a:pt x="163" y="1391"/>
                    </a:moveTo>
                    <a:cubicBezTo>
                      <a:pt x="165" y="1359"/>
                      <a:pt x="165" y="1359"/>
                      <a:pt x="165" y="1359"/>
                    </a:cubicBezTo>
                    <a:cubicBezTo>
                      <a:pt x="144" y="1339"/>
                      <a:pt x="144" y="1339"/>
                      <a:pt x="144" y="1339"/>
                    </a:cubicBezTo>
                    <a:cubicBezTo>
                      <a:pt x="154" y="1329"/>
                      <a:pt x="154" y="1329"/>
                      <a:pt x="154" y="1329"/>
                    </a:cubicBezTo>
                    <a:cubicBezTo>
                      <a:pt x="140" y="1313"/>
                      <a:pt x="140" y="1313"/>
                      <a:pt x="140" y="1313"/>
                    </a:cubicBezTo>
                    <a:cubicBezTo>
                      <a:pt x="117" y="1304"/>
                      <a:pt x="117" y="1304"/>
                      <a:pt x="117" y="1304"/>
                    </a:cubicBezTo>
                    <a:cubicBezTo>
                      <a:pt x="117" y="1304"/>
                      <a:pt x="114" y="1340"/>
                      <a:pt x="123" y="1343"/>
                    </a:cubicBezTo>
                    <a:cubicBezTo>
                      <a:pt x="131" y="1346"/>
                      <a:pt x="137" y="1366"/>
                      <a:pt x="137" y="1366"/>
                    </a:cubicBezTo>
                    <a:cubicBezTo>
                      <a:pt x="133" y="1379"/>
                      <a:pt x="133" y="1379"/>
                      <a:pt x="133" y="1379"/>
                    </a:cubicBezTo>
                    <a:lnTo>
                      <a:pt x="163" y="1391"/>
                    </a:lnTo>
                    <a:close/>
                    <a:moveTo>
                      <a:pt x="163" y="1453"/>
                    </a:moveTo>
                    <a:cubicBezTo>
                      <a:pt x="170" y="1461"/>
                      <a:pt x="170" y="1461"/>
                      <a:pt x="170" y="1461"/>
                    </a:cubicBezTo>
                    <a:cubicBezTo>
                      <a:pt x="188" y="1461"/>
                      <a:pt x="188" y="1461"/>
                      <a:pt x="188" y="1461"/>
                    </a:cubicBezTo>
                    <a:cubicBezTo>
                      <a:pt x="195" y="1448"/>
                      <a:pt x="195" y="1448"/>
                      <a:pt x="195" y="1448"/>
                    </a:cubicBezTo>
                    <a:cubicBezTo>
                      <a:pt x="176" y="1453"/>
                      <a:pt x="176" y="1453"/>
                      <a:pt x="176" y="1453"/>
                    </a:cubicBezTo>
                    <a:lnTo>
                      <a:pt x="163" y="1453"/>
                    </a:lnTo>
                    <a:close/>
                    <a:moveTo>
                      <a:pt x="186" y="1483"/>
                    </a:moveTo>
                    <a:cubicBezTo>
                      <a:pt x="188" y="1495"/>
                      <a:pt x="188" y="1495"/>
                      <a:pt x="188" y="1495"/>
                    </a:cubicBezTo>
                    <a:cubicBezTo>
                      <a:pt x="204" y="1505"/>
                      <a:pt x="204" y="1505"/>
                      <a:pt x="204" y="1505"/>
                    </a:cubicBezTo>
                    <a:cubicBezTo>
                      <a:pt x="204" y="1489"/>
                      <a:pt x="204" y="1489"/>
                      <a:pt x="204" y="1489"/>
                    </a:cubicBezTo>
                    <a:cubicBezTo>
                      <a:pt x="195" y="1473"/>
                      <a:pt x="195" y="1473"/>
                      <a:pt x="195" y="1473"/>
                    </a:cubicBezTo>
                    <a:cubicBezTo>
                      <a:pt x="173" y="1474"/>
                      <a:pt x="173" y="1474"/>
                      <a:pt x="173" y="1474"/>
                    </a:cubicBezTo>
                    <a:lnTo>
                      <a:pt x="186" y="1483"/>
                    </a:lnTo>
                    <a:close/>
                    <a:moveTo>
                      <a:pt x="212" y="1463"/>
                    </a:moveTo>
                    <a:cubicBezTo>
                      <a:pt x="212" y="1463"/>
                      <a:pt x="244" y="1444"/>
                      <a:pt x="222" y="1440"/>
                    </a:cubicBezTo>
                    <a:cubicBezTo>
                      <a:pt x="201" y="1435"/>
                      <a:pt x="199" y="1463"/>
                      <a:pt x="212" y="1463"/>
                    </a:cubicBezTo>
                    <a:close/>
                    <a:moveTo>
                      <a:pt x="166" y="1409"/>
                    </a:moveTo>
                    <a:cubicBezTo>
                      <a:pt x="152" y="1420"/>
                      <a:pt x="159" y="1430"/>
                      <a:pt x="169" y="1427"/>
                    </a:cubicBezTo>
                    <a:cubicBezTo>
                      <a:pt x="181" y="1423"/>
                      <a:pt x="180" y="1399"/>
                      <a:pt x="166" y="1409"/>
                    </a:cubicBezTo>
                    <a:close/>
                    <a:moveTo>
                      <a:pt x="156" y="1437"/>
                    </a:moveTo>
                    <a:cubicBezTo>
                      <a:pt x="143" y="1440"/>
                      <a:pt x="143" y="1440"/>
                      <a:pt x="143" y="1440"/>
                    </a:cubicBezTo>
                    <a:cubicBezTo>
                      <a:pt x="150" y="1453"/>
                      <a:pt x="150" y="1453"/>
                      <a:pt x="150" y="1453"/>
                    </a:cubicBezTo>
                    <a:lnTo>
                      <a:pt x="156" y="1437"/>
                    </a:lnTo>
                    <a:close/>
                    <a:moveTo>
                      <a:pt x="476" y="1919"/>
                    </a:moveTo>
                    <a:cubicBezTo>
                      <a:pt x="485" y="1915"/>
                      <a:pt x="484" y="1925"/>
                      <a:pt x="484" y="1925"/>
                    </a:cubicBezTo>
                    <a:cubicBezTo>
                      <a:pt x="484" y="1925"/>
                      <a:pt x="499" y="1928"/>
                      <a:pt x="514" y="1925"/>
                    </a:cubicBezTo>
                    <a:cubicBezTo>
                      <a:pt x="528" y="1921"/>
                      <a:pt x="498" y="1899"/>
                      <a:pt x="498" y="1899"/>
                    </a:cubicBezTo>
                    <a:cubicBezTo>
                      <a:pt x="498" y="1874"/>
                      <a:pt x="498" y="1874"/>
                      <a:pt x="498" y="1874"/>
                    </a:cubicBezTo>
                    <a:cubicBezTo>
                      <a:pt x="523" y="1872"/>
                      <a:pt x="523" y="1872"/>
                      <a:pt x="523" y="1872"/>
                    </a:cubicBezTo>
                    <a:cubicBezTo>
                      <a:pt x="521" y="1860"/>
                      <a:pt x="521" y="1860"/>
                      <a:pt x="521" y="1860"/>
                    </a:cubicBezTo>
                    <a:cubicBezTo>
                      <a:pt x="537" y="1862"/>
                      <a:pt x="537" y="1862"/>
                      <a:pt x="537" y="1862"/>
                    </a:cubicBezTo>
                    <a:cubicBezTo>
                      <a:pt x="542" y="1850"/>
                      <a:pt x="542" y="1850"/>
                      <a:pt x="542" y="1850"/>
                    </a:cubicBezTo>
                    <a:cubicBezTo>
                      <a:pt x="527" y="1838"/>
                      <a:pt x="527" y="1838"/>
                      <a:pt x="527" y="1838"/>
                    </a:cubicBezTo>
                    <a:cubicBezTo>
                      <a:pt x="527" y="1838"/>
                      <a:pt x="507" y="1839"/>
                      <a:pt x="491" y="1837"/>
                    </a:cubicBezTo>
                    <a:cubicBezTo>
                      <a:pt x="475" y="1835"/>
                      <a:pt x="449" y="1842"/>
                      <a:pt x="449" y="1842"/>
                    </a:cubicBezTo>
                    <a:cubicBezTo>
                      <a:pt x="437" y="1830"/>
                      <a:pt x="437" y="1830"/>
                      <a:pt x="437" y="1830"/>
                    </a:cubicBezTo>
                    <a:cubicBezTo>
                      <a:pt x="413" y="1819"/>
                      <a:pt x="413" y="1819"/>
                      <a:pt x="413" y="1819"/>
                    </a:cubicBezTo>
                    <a:cubicBezTo>
                      <a:pt x="406" y="1808"/>
                      <a:pt x="406" y="1808"/>
                      <a:pt x="406" y="1808"/>
                    </a:cubicBezTo>
                    <a:cubicBezTo>
                      <a:pt x="392" y="1792"/>
                      <a:pt x="392" y="1792"/>
                      <a:pt x="392" y="1792"/>
                    </a:cubicBezTo>
                    <a:cubicBezTo>
                      <a:pt x="392" y="1792"/>
                      <a:pt x="398" y="1780"/>
                      <a:pt x="383" y="1767"/>
                    </a:cubicBezTo>
                    <a:cubicBezTo>
                      <a:pt x="368" y="1754"/>
                      <a:pt x="362" y="1772"/>
                      <a:pt x="352" y="1772"/>
                    </a:cubicBezTo>
                    <a:cubicBezTo>
                      <a:pt x="342" y="1772"/>
                      <a:pt x="338" y="1747"/>
                      <a:pt x="338" y="1747"/>
                    </a:cubicBezTo>
                    <a:cubicBezTo>
                      <a:pt x="318" y="1743"/>
                      <a:pt x="318" y="1743"/>
                      <a:pt x="318" y="1743"/>
                    </a:cubicBezTo>
                    <a:cubicBezTo>
                      <a:pt x="318" y="1743"/>
                      <a:pt x="320" y="1723"/>
                      <a:pt x="315" y="1718"/>
                    </a:cubicBezTo>
                    <a:cubicBezTo>
                      <a:pt x="310" y="1713"/>
                      <a:pt x="308" y="1697"/>
                      <a:pt x="308" y="1697"/>
                    </a:cubicBezTo>
                    <a:cubicBezTo>
                      <a:pt x="315" y="1693"/>
                      <a:pt x="315" y="1693"/>
                      <a:pt x="315" y="1693"/>
                    </a:cubicBezTo>
                    <a:cubicBezTo>
                      <a:pt x="316" y="1680"/>
                      <a:pt x="316" y="1680"/>
                      <a:pt x="316" y="1680"/>
                    </a:cubicBezTo>
                    <a:cubicBezTo>
                      <a:pt x="316" y="1680"/>
                      <a:pt x="331" y="1675"/>
                      <a:pt x="334" y="1670"/>
                    </a:cubicBezTo>
                    <a:cubicBezTo>
                      <a:pt x="337" y="1665"/>
                      <a:pt x="317" y="1650"/>
                      <a:pt x="317" y="1650"/>
                    </a:cubicBezTo>
                    <a:cubicBezTo>
                      <a:pt x="317" y="1650"/>
                      <a:pt x="333" y="1641"/>
                      <a:pt x="332" y="1638"/>
                    </a:cubicBezTo>
                    <a:cubicBezTo>
                      <a:pt x="331" y="1635"/>
                      <a:pt x="312" y="1624"/>
                      <a:pt x="312" y="1624"/>
                    </a:cubicBezTo>
                    <a:cubicBezTo>
                      <a:pt x="315" y="1594"/>
                      <a:pt x="315" y="1594"/>
                      <a:pt x="315" y="1594"/>
                    </a:cubicBezTo>
                    <a:cubicBezTo>
                      <a:pt x="326" y="1590"/>
                      <a:pt x="326" y="1590"/>
                      <a:pt x="326" y="1590"/>
                    </a:cubicBezTo>
                    <a:cubicBezTo>
                      <a:pt x="316" y="1573"/>
                      <a:pt x="316" y="1573"/>
                      <a:pt x="316" y="1573"/>
                    </a:cubicBezTo>
                    <a:cubicBezTo>
                      <a:pt x="319" y="1551"/>
                      <a:pt x="319" y="1551"/>
                      <a:pt x="319" y="1551"/>
                    </a:cubicBezTo>
                    <a:cubicBezTo>
                      <a:pt x="304" y="1533"/>
                      <a:pt x="304" y="1533"/>
                      <a:pt x="304" y="1533"/>
                    </a:cubicBezTo>
                    <a:cubicBezTo>
                      <a:pt x="307" y="1518"/>
                      <a:pt x="307" y="1518"/>
                      <a:pt x="307" y="1518"/>
                    </a:cubicBezTo>
                    <a:cubicBezTo>
                      <a:pt x="291" y="1506"/>
                      <a:pt x="291" y="1506"/>
                      <a:pt x="291" y="1506"/>
                    </a:cubicBezTo>
                    <a:cubicBezTo>
                      <a:pt x="291" y="1506"/>
                      <a:pt x="304" y="1495"/>
                      <a:pt x="307" y="1487"/>
                    </a:cubicBezTo>
                    <a:cubicBezTo>
                      <a:pt x="310" y="1479"/>
                      <a:pt x="287" y="1470"/>
                      <a:pt x="287" y="1470"/>
                    </a:cubicBezTo>
                    <a:cubicBezTo>
                      <a:pt x="287" y="1470"/>
                      <a:pt x="264" y="1463"/>
                      <a:pt x="263" y="1460"/>
                    </a:cubicBezTo>
                    <a:cubicBezTo>
                      <a:pt x="262" y="1457"/>
                      <a:pt x="294" y="1460"/>
                      <a:pt x="296" y="1449"/>
                    </a:cubicBezTo>
                    <a:cubicBezTo>
                      <a:pt x="298" y="1438"/>
                      <a:pt x="279" y="1443"/>
                      <a:pt x="272" y="1443"/>
                    </a:cubicBezTo>
                    <a:cubicBezTo>
                      <a:pt x="265" y="1443"/>
                      <a:pt x="260" y="1433"/>
                      <a:pt x="260" y="1433"/>
                    </a:cubicBezTo>
                    <a:cubicBezTo>
                      <a:pt x="260" y="1433"/>
                      <a:pt x="259" y="1416"/>
                      <a:pt x="258" y="1405"/>
                    </a:cubicBezTo>
                    <a:cubicBezTo>
                      <a:pt x="257" y="1394"/>
                      <a:pt x="241" y="1393"/>
                      <a:pt x="241" y="1393"/>
                    </a:cubicBezTo>
                    <a:cubicBezTo>
                      <a:pt x="245" y="1375"/>
                      <a:pt x="245" y="1375"/>
                      <a:pt x="245" y="137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35" y="1370"/>
                      <a:pt x="226" y="1366"/>
                      <a:pt x="223" y="1358"/>
                    </a:cubicBezTo>
                    <a:cubicBezTo>
                      <a:pt x="220" y="1350"/>
                      <a:pt x="215" y="1320"/>
                      <a:pt x="215" y="1320"/>
                    </a:cubicBezTo>
                    <a:cubicBezTo>
                      <a:pt x="215" y="1320"/>
                      <a:pt x="226" y="1311"/>
                      <a:pt x="231" y="1312"/>
                    </a:cubicBezTo>
                    <a:cubicBezTo>
                      <a:pt x="236" y="1313"/>
                      <a:pt x="207" y="1292"/>
                      <a:pt x="204" y="1286"/>
                    </a:cubicBezTo>
                    <a:cubicBezTo>
                      <a:pt x="201" y="1280"/>
                      <a:pt x="201" y="1261"/>
                      <a:pt x="201" y="1261"/>
                    </a:cubicBezTo>
                    <a:cubicBezTo>
                      <a:pt x="201" y="1261"/>
                      <a:pt x="194" y="1250"/>
                      <a:pt x="193" y="1244"/>
                    </a:cubicBezTo>
                    <a:cubicBezTo>
                      <a:pt x="192" y="1238"/>
                      <a:pt x="197" y="1220"/>
                      <a:pt x="197" y="1220"/>
                    </a:cubicBezTo>
                    <a:cubicBezTo>
                      <a:pt x="183" y="1212"/>
                      <a:pt x="183" y="1212"/>
                      <a:pt x="183" y="1212"/>
                    </a:cubicBezTo>
                    <a:cubicBezTo>
                      <a:pt x="183" y="1212"/>
                      <a:pt x="188" y="1204"/>
                      <a:pt x="187" y="1196"/>
                    </a:cubicBezTo>
                    <a:cubicBezTo>
                      <a:pt x="186" y="1188"/>
                      <a:pt x="176" y="1183"/>
                      <a:pt x="176" y="1183"/>
                    </a:cubicBezTo>
                    <a:cubicBezTo>
                      <a:pt x="189" y="1174"/>
                      <a:pt x="189" y="1174"/>
                      <a:pt x="189" y="1174"/>
                    </a:cubicBezTo>
                    <a:cubicBezTo>
                      <a:pt x="181" y="1146"/>
                      <a:pt x="181" y="1146"/>
                      <a:pt x="181" y="1146"/>
                    </a:cubicBezTo>
                    <a:cubicBezTo>
                      <a:pt x="181" y="1146"/>
                      <a:pt x="195" y="1141"/>
                      <a:pt x="200" y="1132"/>
                    </a:cubicBezTo>
                    <a:cubicBezTo>
                      <a:pt x="205" y="1123"/>
                      <a:pt x="186" y="1114"/>
                      <a:pt x="186" y="1114"/>
                    </a:cubicBezTo>
                    <a:cubicBezTo>
                      <a:pt x="185" y="1102"/>
                      <a:pt x="185" y="1102"/>
                      <a:pt x="185" y="1102"/>
                    </a:cubicBezTo>
                    <a:cubicBezTo>
                      <a:pt x="165" y="1085"/>
                      <a:pt x="165" y="1085"/>
                      <a:pt x="165" y="1085"/>
                    </a:cubicBezTo>
                    <a:cubicBezTo>
                      <a:pt x="165" y="1085"/>
                      <a:pt x="165" y="1064"/>
                      <a:pt x="165" y="1057"/>
                    </a:cubicBezTo>
                    <a:cubicBezTo>
                      <a:pt x="165" y="1050"/>
                      <a:pt x="153" y="1017"/>
                      <a:pt x="153" y="1017"/>
                    </a:cubicBezTo>
                    <a:cubicBezTo>
                      <a:pt x="170" y="1016"/>
                      <a:pt x="170" y="1016"/>
                      <a:pt x="170" y="1016"/>
                    </a:cubicBezTo>
                    <a:cubicBezTo>
                      <a:pt x="172" y="1004"/>
                      <a:pt x="172" y="1004"/>
                      <a:pt x="172" y="1004"/>
                    </a:cubicBezTo>
                    <a:cubicBezTo>
                      <a:pt x="172" y="1004"/>
                      <a:pt x="176" y="993"/>
                      <a:pt x="175" y="983"/>
                    </a:cubicBezTo>
                    <a:cubicBezTo>
                      <a:pt x="174" y="973"/>
                      <a:pt x="157" y="955"/>
                      <a:pt x="157" y="955"/>
                    </a:cubicBezTo>
                    <a:cubicBezTo>
                      <a:pt x="166" y="954"/>
                      <a:pt x="166" y="954"/>
                      <a:pt x="166" y="954"/>
                    </a:cubicBezTo>
                    <a:cubicBezTo>
                      <a:pt x="166" y="954"/>
                      <a:pt x="167" y="915"/>
                      <a:pt x="167" y="911"/>
                    </a:cubicBezTo>
                    <a:cubicBezTo>
                      <a:pt x="167" y="907"/>
                      <a:pt x="176" y="900"/>
                      <a:pt x="179" y="894"/>
                    </a:cubicBezTo>
                    <a:cubicBezTo>
                      <a:pt x="182" y="888"/>
                      <a:pt x="167" y="869"/>
                      <a:pt x="167" y="869"/>
                    </a:cubicBezTo>
                    <a:cubicBezTo>
                      <a:pt x="165" y="844"/>
                      <a:pt x="165" y="844"/>
                      <a:pt x="165" y="844"/>
                    </a:cubicBezTo>
                    <a:cubicBezTo>
                      <a:pt x="165" y="844"/>
                      <a:pt x="161" y="846"/>
                      <a:pt x="149" y="843"/>
                    </a:cubicBezTo>
                    <a:cubicBezTo>
                      <a:pt x="137" y="840"/>
                      <a:pt x="145" y="821"/>
                      <a:pt x="145" y="821"/>
                    </a:cubicBezTo>
                    <a:cubicBezTo>
                      <a:pt x="142" y="815"/>
                      <a:pt x="142" y="815"/>
                      <a:pt x="142" y="815"/>
                    </a:cubicBezTo>
                    <a:cubicBezTo>
                      <a:pt x="134" y="794"/>
                      <a:pt x="134" y="794"/>
                      <a:pt x="134" y="794"/>
                    </a:cubicBezTo>
                    <a:cubicBezTo>
                      <a:pt x="121" y="784"/>
                      <a:pt x="121" y="784"/>
                      <a:pt x="121" y="784"/>
                    </a:cubicBezTo>
                    <a:cubicBezTo>
                      <a:pt x="121" y="784"/>
                      <a:pt x="123" y="775"/>
                      <a:pt x="125" y="771"/>
                    </a:cubicBezTo>
                    <a:cubicBezTo>
                      <a:pt x="127" y="767"/>
                      <a:pt x="104" y="752"/>
                      <a:pt x="104" y="752"/>
                    </a:cubicBezTo>
                    <a:cubicBezTo>
                      <a:pt x="104" y="752"/>
                      <a:pt x="102" y="735"/>
                      <a:pt x="102" y="730"/>
                    </a:cubicBezTo>
                    <a:cubicBezTo>
                      <a:pt x="102" y="725"/>
                      <a:pt x="112" y="724"/>
                      <a:pt x="112" y="724"/>
                    </a:cubicBezTo>
                    <a:cubicBezTo>
                      <a:pt x="109" y="685"/>
                      <a:pt x="109" y="685"/>
                      <a:pt x="109" y="685"/>
                    </a:cubicBezTo>
                    <a:cubicBezTo>
                      <a:pt x="109" y="685"/>
                      <a:pt x="118" y="690"/>
                      <a:pt x="123" y="685"/>
                    </a:cubicBezTo>
                    <a:cubicBezTo>
                      <a:pt x="128" y="680"/>
                      <a:pt x="105" y="635"/>
                      <a:pt x="104" y="631"/>
                    </a:cubicBezTo>
                    <a:cubicBezTo>
                      <a:pt x="103" y="627"/>
                      <a:pt x="112" y="619"/>
                      <a:pt x="114" y="615"/>
                    </a:cubicBezTo>
                    <a:cubicBezTo>
                      <a:pt x="116" y="611"/>
                      <a:pt x="111" y="586"/>
                      <a:pt x="111" y="576"/>
                    </a:cubicBezTo>
                    <a:cubicBezTo>
                      <a:pt x="111" y="566"/>
                      <a:pt x="129" y="558"/>
                      <a:pt x="130" y="553"/>
                    </a:cubicBezTo>
                    <a:cubicBezTo>
                      <a:pt x="131" y="548"/>
                      <a:pt x="137" y="510"/>
                      <a:pt x="137" y="510"/>
                    </a:cubicBezTo>
                    <a:cubicBezTo>
                      <a:pt x="137" y="510"/>
                      <a:pt x="159" y="509"/>
                      <a:pt x="162" y="498"/>
                    </a:cubicBezTo>
                    <a:cubicBezTo>
                      <a:pt x="165" y="487"/>
                      <a:pt x="134" y="476"/>
                      <a:pt x="134" y="476"/>
                    </a:cubicBezTo>
                    <a:cubicBezTo>
                      <a:pt x="134" y="476"/>
                      <a:pt x="151" y="464"/>
                      <a:pt x="152" y="454"/>
                    </a:cubicBezTo>
                    <a:cubicBezTo>
                      <a:pt x="153" y="444"/>
                      <a:pt x="134" y="436"/>
                      <a:pt x="129" y="429"/>
                    </a:cubicBezTo>
                    <a:cubicBezTo>
                      <a:pt x="124" y="422"/>
                      <a:pt x="134" y="413"/>
                      <a:pt x="143" y="404"/>
                    </a:cubicBezTo>
                    <a:cubicBezTo>
                      <a:pt x="152" y="395"/>
                      <a:pt x="125" y="401"/>
                      <a:pt x="124" y="387"/>
                    </a:cubicBezTo>
                    <a:cubicBezTo>
                      <a:pt x="123" y="373"/>
                      <a:pt x="178" y="349"/>
                      <a:pt x="178" y="349"/>
                    </a:cubicBezTo>
                    <a:cubicBezTo>
                      <a:pt x="184" y="293"/>
                      <a:pt x="184" y="293"/>
                      <a:pt x="184" y="293"/>
                    </a:cubicBezTo>
                    <a:cubicBezTo>
                      <a:pt x="177" y="282"/>
                      <a:pt x="177" y="282"/>
                      <a:pt x="177" y="282"/>
                    </a:cubicBezTo>
                    <a:cubicBezTo>
                      <a:pt x="170" y="284"/>
                      <a:pt x="161" y="285"/>
                      <a:pt x="153" y="284"/>
                    </a:cubicBezTo>
                    <a:cubicBezTo>
                      <a:pt x="141" y="283"/>
                      <a:pt x="142" y="257"/>
                      <a:pt x="142" y="257"/>
                    </a:cubicBezTo>
                    <a:cubicBezTo>
                      <a:pt x="129" y="241"/>
                      <a:pt x="129" y="241"/>
                      <a:pt x="129" y="241"/>
                    </a:cubicBezTo>
                    <a:cubicBezTo>
                      <a:pt x="129" y="241"/>
                      <a:pt x="131" y="211"/>
                      <a:pt x="129" y="200"/>
                    </a:cubicBezTo>
                    <a:cubicBezTo>
                      <a:pt x="126" y="189"/>
                      <a:pt x="97" y="178"/>
                      <a:pt x="97" y="178"/>
                    </a:cubicBezTo>
                    <a:cubicBezTo>
                      <a:pt x="97" y="161"/>
                      <a:pt x="97" y="161"/>
                      <a:pt x="97" y="161"/>
                    </a:cubicBezTo>
                    <a:cubicBezTo>
                      <a:pt x="97" y="161"/>
                      <a:pt x="92" y="158"/>
                      <a:pt x="88" y="148"/>
                    </a:cubicBezTo>
                    <a:cubicBezTo>
                      <a:pt x="84" y="139"/>
                      <a:pt x="99" y="127"/>
                      <a:pt x="99" y="127"/>
                    </a:cubicBezTo>
                    <a:cubicBezTo>
                      <a:pt x="88" y="116"/>
                      <a:pt x="88" y="116"/>
                      <a:pt x="88" y="116"/>
                    </a:cubicBezTo>
                    <a:cubicBezTo>
                      <a:pt x="88" y="116"/>
                      <a:pt x="96" y="110"/>
                      <a:pt x="100" y="98"/>
                    </a:cubicBezTo>
                    <a:cubicBezTo>
                      <a:pt x="104" y="86"/>
                      <a:pt x="68" y="74"/>
                      <a:pt x="68" y="74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35" y="21"/>
                      <a:pt x="23" y="30"/>
                    </a:cubicBezTo>
                    <a:cubicBezTo>
                      <a:pt x="16" y="36"/>
                      <a:pt x="7" y="42"/>
                      <a:pt x="1" y="46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3" y="99"/>
                      <a:pt x="19" y="119"/>
                    </a:cubicBezTo>
                    <a:cubicBezTo>
                      <a:pt x="25" y="139"/>
                      <a:pt x="24" y="169"/>
                      <a:pt x="24" y="182"/>
                    </a:cubicBezTo>
                    <a:cubicBezTo>
                      <a:pt x="24" y="195"/>
                      <a:pt x="32" y="206"/>
                      <a:pt x="33" y="229"/>
                    </a:cubicBezTo>
                    <a:cubicBezTo>
                      <a:pt x="34" y="253"/>
                      <a:pt x="34" y="290"/>
                      <a:pt x="34" y="290"/>
                    </a:cubicBezTo>
                    <a:cubicBezTo>
                      <a:pt x="20" y="298"/>
                      <a:pt x="20" y="298"/>
                      <a:pt x="20" y="29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38" y="327"/>
                      <a:pt x="38" y="327"/>
                      <a:pt x="38" y="327"/>
                    </a:cubicBezTo>
                    <a:cubicBezTo>
                      <a:pt x="32" y="389"/>
                      <a:pt x="32" y="389"/>
                      <a:pt x="32" y="389"/>
                    </a:cubicBezTo>
                    <a:cubicBezTo>
                      <a:pt x="47" y="417"/>
                      <a:pt x="47" y="417"/>
                      <a:pt x="47" y="417"/>
                    </a:cubicBezTo>
                    <a:cubicBezTo>
                      <a:pt x="36" y="430"/>
                      <a:pt x="36" y="430"/>
                      <a:pt x="36" y="430"/>
                    </a:cubicBezTo>
                    <a:cubicBezTo>
                      <a:pt x="42" y="472"/>
                      <a:pt x="42" y="472"/>
                      <a:pt x="42" y="472"/>
                    </a:cubicBezTo>
                    <a:cubicBezTo>
                      <a:pt x="42" y="472"/>
                      <a:pt x="49" y="475"/>
                      <a:pt x="51" y="492"/>
                    </a:cubicBezTo>
                    <a:cubicBezTo>
                      <a:pt x="53" y="508"/>
                      <a:pt x="42" y="509"/>
                      <a:pt x="42" y="509"/>
                    </a:cubicBezTo>
                    <a:cubicBezTo>
                      <a:pt x="40" y="531"/>
                      <a:pt x="40" y="531"/>
                      <a:pt x="40" y="531"/>
                    </a:cubicBezTo>
                    <a:cubicBezTo>
                      <a:pt x="47" y="540"/>
                      <a:pt x="47" y="540"/>
                      <a:pt x="47" y="540"/>
                    </a:cubicBezTo>
                    <a:cubicBezTo>
                      <a:pt x="47" y="540"/>
                      <a:pt x="40" y="545"/>
                      <a:pt x="34" y="559"/>
                    </a:cubicBezTo>
                    <a:cubicBezTo>
                      <a:pt x="28" y="573"/>
                      <a:pt x="40" y="571"/>
                      <a:pt x="40" y="571"/>
                    </a:cubicBezTo>
                    <a:cubicBezTo>
                      <a:pt x="40" y="571"/>
                      <a:pt x="44" y="580"/>
                      <a:pt x="44" y="591"/>
                    </a:cubicBezTo>
                    <a:cubicBezTo>
                      <a:pt x="44" y="602"/>
                      <a:pt x="33" y="599"/>
                      <a:pt x="33" y="619"/>
                    </a:cubicBezTo>
                    <a:cubicBezTo>
                      <a:pt x="33" y="640"/>
                      <a:pt x="49" y="638"/>
                      <a:pt x="52" y="648"/>
                    </a:cubicBezTo>
                    <a:cubicBezTo>
                      <a:pt x="56" y="657"/>
                      <a:pt x="52" y="681"/>
                      <a:pt x="52" y="681"/>
                    </a:cubicBezTo>
                    <a:cubicBezTo>
                      <a:pt x="52" y="681"/>
                      <a:pt x="45" y="679"/>
                      <a:pt x="40" y="681"/>
                    </a:cubicBezTo>
                    <a:cubicBezTo>
                      <a:pt x="36" y="683"/>
                      <a:pt x="40" y="700"/>
                      <a:pt x="47" y="720"/>
                    </a:cubicBezTo>
                    <a:cubicBezTo>
                      <a:pt x="55" y="740"/>
                      <a:pt x="66" y="770"/>
                      <a:pt x="66" y="770"/>
                    </a:cubicBezTo>
                    <a:cubicBezTo>
                      <a:pt x="66" y="770"/>
                      <a:pt x="69" y="784"/>
                      <a:pt x="76" y="790"/>
                    </a:cubicBezTo>
                    <a:cubicBezTo>
                      <a:pt x="83" y="796"/>
                      <a:pt x="79" y="826"/>
                      <a:pt x="79" y="826"/>
                    </a:cubicBezTo>
                    <a:cubicBezTo>
                      <a:pt x="76" y="845"/>
                      <a:pt x="76" y="845"/>
                      <a:pt x="76" y="845"/>
                    </a:cubicBezTo>
                    <a:cubicBezTo>
                      <a:pt x="92" y="862"/>
                      <a:pt x="92" y="862"/>
                      <a:pt x="92" y="862"/>
                    </a:cubicBezTo>
                    <a:cubicBezTo>
                      <a:pt x="92" y="862"/>
                      <a:pt x="82" y="889"/>
                      <a:pt x="82" y="903"/>
                    </a:cubicBezTo>
                    <a:cubicBezTo>
                      <a:pt x="82" y="917"/>
                      <a:pt x="82" y="947"/>
                      <a:pt x="82" y="947"/>
                    </a:cubicBezTo>
                    <a:cubicBezTo>
                      <a:pt x="66" y="972"/>
                      <a:pt x="66" y="972"/>
                      <a:pt x="66" y="972"/>
                    </a:cubicBezTo>
                    <a:cubicBezTo>
                      <a:pt x="76" y="979"/>
                      <a:pt x="76" y="979"/>
                      <a:pt x="76" y="979"/>
                    </a:cubicBezTo>
                    <a:cubicBezTo>
                      <a:pt x="76" y="979"/>
                      <a:pt x="72" y="995"/>
                      <a:pt x="72" y="1004"/>
                    </a:cubicBezTo>
                    <a:cubicBezTo>
                      <a:pt x="72" y="1012"/>
                      <a:pt x="66" y="1056"/>
                      <a:pt x="66" y="1056"/>
                    </a:cubicBezTo>
                    <a:cubicBezTo>
                      <a:pt x="56" y="1058"/>
                      <a:pt x="56" y="1058"/>
                      <a:pt x="56" y="1058"/>
                    </a:cubicBezTo>
                    <a:cubicBezTo>
                      <a:pt x="56" y="1072"/>
                      <a:pt x="56" y="1072"/>
                      <a:pt x="56" y="1072"/>
                    </a:cubicBezTo>
                    <a:cubicBezTo>
                      <a:pt x="72" y="1102"/>
                      <a:pt x="72" y="1102"/>
                      <a:pt x="72" y="1102"/>
                    </a:cubicBezTo>
                    <a:cubicBezTo>
                      <a:pt x="72" y="1102"/>
                      <a:pt x="72" y="1121"/>
                      <a:pt x="72" y="1131"/>
                    </a:cubicBezTo>
                    <a:cubicBezTo>
                      <a:pt x="72" y="1142"/>
                      <a:pt x="95" y="1149"/>
                      <a:pt x="101" y="1165"/>
                    </a:cubicBezTo>
                    <a:cubicBezTo>
                      <a:pt x="107" y="1180"/>
                      <a:pt x="98" y="1218"/>
                      <a:pt x="98" y="1218"/>
                    </a:cubicBezTo>
                    <a:cubicBezTo>
                      <a:pt x="107" y="1225"/>
                      <a:pt x="107" y="1225"/>
                      <a:pt x="107" y="1225"/>
                    </a:cubicBezTo>
                    <a:cubicBezTo>
                      <a:pt x="107" y="1225"/>
                      <a:pt x="107" y="1254"/>
                      <a:pt x="107" y="1266"/>
                    </a:cubicBezTo>
                    <a:cubicBezTo>
                      <a:pt x="107" y="1278"/>
                      <a:pt x="134" y="1286"/>
                      <a:pt x="134" y="1286"/>
                    </a:cubicBezTo>
                    <a:cubicBezTo>
                      <a:pt x="129" y="1299"/>
                      <a:pt x="129" y="1299"/>
                      <a:pt x="129" y="1299"/>
                    </a:cubicBezTo>
                    <a:cubicBezTo>
                      <a:pt x="156" y="1299"/>
                      <a:pt x="156" y="1299"/>
                      <a:pt x="156" y="1299"/>
                    </a:cubicBezTo>
                    <a:cubicBezTo>
                      <a:pt x="156" y="1279"/>
                      <a:pt x="156" y="1279"/>
                      <a:pt x="156" y="1279"/>
                    </a:cubicBezTo>
                    <a:cubicBezTo>
                      <a:pt x="156" y="1279"/>
                      <a:pt x="169" y="1289"/>
                      <a:pt x="177" y="1290"/>
                    </a:cubicBezTo>
                    <a:cubicBezTo>
                      <a:pt x="186" y="1291"/>
                      <a:pt x="186" y="1277"/>
                      <a:pt x="186" y="1277"/>
                    </a:cubicBezTo>
                    <a:cubicBezTo>
                      <a:pt x="192" y="1290"/>
                      <a:pt x="192" y="1290"/>
                      <a:pt x="192" y="1290"/>
                    </a:cubicBezTo>
                    <a:cubicBezTo>
                      <a:pt x="192" y="1290"/>
                      <a:pt x="175" y="1300"/>
                      <a:pt x="173" y="1311"/>
                    </a:cubicBezTo>
                    <a:cubicBezTo>
                      <a:pt x="170" y="1322"/>
                      <a:pt x="186" y="1310"/>
                      <a:pt x="193" y="1313"/>
                    </a:cubicBezTo>
                    <a:cubicBezTo>
                      <a:pt x="200" y="1317"/>
                      <a:pt x="198" y="1330"/>
                      <a:pt x="198" y="1330"/>
                    </a:cubicBezTo>
                    <a:cubicBezTo>
                      <a:pt x="179" y="1328"/>
                      <a:pt x="179" y="1328"/>
                      <a:pt x="179" y="1328"/>
                    </a:cubicBezTo>
                    <a:cubicBezTo>
                      <a:pt x="190" y="1341"/>
                      <a:pt x="190" y="1341"/>
                      <a:pt x="190" y="1341"/>
                    </a:cubicBezTo>
                    <a:cubicBezTo>
                      <a:pt x="183" y="1349"/>
                      <a:pt x="183" y="1349"/>
                      <a:pt x="183" y="1349"/>
                    </a:cubicBezTo>
                    <a:cubicBezTo>
                      <a:pt x="195" y="1367"/>
                      <a:pt x="195" y="1367"/>
                      <a:pt x="195" y="1367"/>
                    </a:cubicBezTo>
                    <a:cubicBezTo>
                      <a:pt x="195" y="1367"/>
                      <a:pt x="188" y="1375"/>
                      <a:pt x="181" y="1384"/>
                    </a:cubicBezTo>
                    <a:cubicBezTo>
                      <a:pt x="174" y="1394"/>
                      <a:pt x="212" y="1403"/>
                      <a:pt x="212" y="1403"/>
                    </a:cubicBezTo>
                    <a:cubicBezTo>
                      <a:pt x="212" y="1403"/>
                      <a:pt x="205" y="1409"/>
                      <a:pt x="200" y="1413"/>
                    </a:cubicBezTo>
                    <a:cubicBezTo>
                      <a:pt x="195" y="1416"/>
                      <a:pt x="202" y="1427"/>
                      <a:pt x="212" y="1432"/>
                    </a:cubicBezTo>
                    <a:cubicBezTo>
                      <a:pt x="221" y="1436"/>
                      <a:pt x="234" y="1433"/>
                      <a:pt x="234" y="1433"/>
                    </a:cubicBezTo>
                    <a:cubicBezTo>
                      <a:pt x="239" y="1457"/>
                      <a:pt x="239" y="1457"/>
                      <a:pt x="239" y="1457"/>
                    </a:cubicBezTo>
                    <a:cubicBezTo>
                      <a:pt x="239" y="1457"/>
                      <a:pt x="219" y="1470"/>
                      <a:pt x="214" y="1477"/>
                    </a:cubicBezTo>
                    <a:cubicBezTo>
                      <a:pt x="209" y="1484"/>
                      <a:pt x="228" y="1485"/>
                      <a:pt x="228" y="1485"/>
                    </a:cubicBezTo>
                    <a:cubicBezTo>
                      <a:pt x="228" y="1485"/>
                      <a:pt x="252" y="1490"/>
                      <a:pt x="252" y="1497"/>
                    </a:cubicBezTo>
                    <a:cubicBezTo>
                      <a:pt x="252" y="1504"/>
                      <a:pt x="237" y="1498"/>
                      <a:pt x="227" y="1493"/>
                    </a:cubicBezTo>
                    <a:cubicBezTo>
                      <a:pt x="218" y="1488"/>
                      <a:pt x="216" y="1503"/>
                      <a:pt x="216" y="1503"/>
                    </a:cubicBezTo>
                    <a:cubicBezTo>
                      <a:pt x="235" y="1507"/>
                      <a:pt x="235" y="1507"/>
                      <a:pt x="235" y="1507"/>
                    </a:cubicBezTo>
                    <a:cubicBezTo>
                      <a:pt x="221" y="1514"/>
                      <a:pt x="221" y="1514"/>
                      <a:pt x="221" y="1514"/>
                    </a:cubicBezTo>
                    <a:cubicBezTo>
                      <a:pt x="222" y="1531"/>
                      <a:pt x="222" y="1531"/>
                      <a:pt x="222" y="1531"/>
                    </a:cubicBezTo>
                    <a:cubicBezTo>
                      <a:pt x="222" y="1531"/>
                      <a:pt x="238" y="1523"/>
                      <a:pt x="231" y="1544"/>
                    </a:cubicBezTo>
                    <a:cubicBezTo>
                      <a:pt x="224" y="1565"/>
                      <a:pt x="214" y="1535"/>
                      <a:pt x="214" y="1535"/>
                    </a:cubicBezTo>
                    <a:cubicBezTo>
                      <a:pt x="190" y="1536"/>
                      <a:pt x="190" y="1536"/>
                      <a:pt x="190" y="1536"/>
                    </a:cubicBezTo>
                    <a:cubicBezTo>
                      <a:pt x="206" y="1529"/>
                      <a:pt x="206" y="1529"/>
                      <a:pt x="206" y="1529"/>
                    </a:cubicBezTo>
                    <a:cubicBezTo>
                      <a:pt x="206" y="1529"/>
                      <a:pt x="189" y="1511"/>
                      <a:pt x="186" y="1512"/>
                    </a:cubicBezTo>
                    <a:cubicBezTo>
                      <a:pt x="182" y="1513"/>
                      <a:pt x="185" y="1522"/>
                      <a:pt x="185" y="1522"/>
                    </a:cubicBezTo>
                    <a:cubicBezTo>
                      <a:pt x="179" y="1516"/>
                      <a:pt x="179" y="1516"/>
                      <a:pt x="179" y="1516"/>
                    </a:cubicBezTo>
                    <a:cubicBezTo>
                      <a:pt x="154" y="1523"/>
                      <a:pt x="154" y="1523"/>
                      <a:pt x="154" y="1523"/>
                    </a:cubicBezTo>
                    <a:cubicBezTo>
                      <a:pt x="176" y="1528"/>
                      <a:pt x="176" y="1528"/>
                      <a:pt x="176" y="1528"/>
                    </a:cubicBezTo>
                    <a:cubicBezTo>
                      <a:pt x="176" y="1528"/>
                      <a:pt x="172" y="1531"/>
                      <a:pt x="168" y="1537"/>
                    </a:cubicBezTo>
                    <a:cubicBezTo>
                      <a:pt x="164" y="1543"/>
                      <a:pt x="148" y="1549"/>
                      <a:pt x="147" y="1558"/>
                    </a:cubicBezTo>
                    <a:cubicBezTo>
                      <a:pt x="146" y="1568"/>
                      <a:pt x="166" y="1572"/>
                      <a:pt x="169" y="1570"/>
                    </a:cubicBezTo>
                    <a:cubicBezTo>
                      <a:pt x="173" y="1568"/>
                      <a:pt x="161" y="1559"/>
                      <a:pt x="161" y="1559"/>
                    </a:cubicBezTo>
                    <a:cubicBezTo>
                      <a:pt x="176" y="1556"/>
                      <a:pt x="176" y="1556"/>
                      <a:pt x="176" y="1556"/>
                    </a:cubicBezTo>
                    <a:cubicBezTo>
                      <a:pt x="176" y="1556"/>
                      <a:pt x="183" y="1561"/>
                      <a:pt x="187" y="1565"/>
                    </a:cubicBezTo>
                    <a:cubicBezTo>
                      <a:pt x="190" y="1570"/>
                      <a:pt x="214" y="1567"/>
                      <a:pt x="214" y="1567"/>
                    </a:cubicBezTo>
                    <a:cubicBezTo>
                      <a:pt x="214" y="1567"/>
                      <a:pt x="229" y="1574"/>
                      <a:pt x="235" y="1582"/>
                    </a:cubicBezTo>
                    <a:cubicBezTo>
                      <a:pt x="241" y="1590"/>
                      <a:pt x="222" y="1598"/>
                      <a:pt x="222" y="1598"/>
                    </a:cubicBezTo>
                    <a:cubicBezTo>
                      <a:pt x="228" y="1608"/>
                      <a:pt x="228" y="1608"/>
                      <a:pt x="228" y="1608"/>
                    </a:cubicBezTo>
                    <a:cubicBezTo>
                      <a:pt x="240" y="1604"/>
                      <a:pt x="240" y="1604"/>
                      <a:pt x="240" y="1604"/>
                    </a:cubicBezTo>
                    <a:cubicBezTo>
                      <a:pt x="240" y="1615"/>
                      <a:pt x="240" y="1615"/>
                      <a:pt x="240" y="1615"/>
                    </a:cubicBezTo>
                    <a:cubicBezTo>
                      <a:pt x="252" y="1620"/>
                      <a:pt x="252" y="1620"/>
                      <a:pt x="252" y="1620"/>
                    </a:cubicBezTo>
                    <a:cubicBezTo>
                      <a:pt x="257" y="1604"/>
                      <a:pt x="257" y="1604"/>
                      <a:pt x="257" y="1604"/>
                    </a:cubicBezTo>
                    <a:cubicBezTo>
                      <a:pt x="266" y="1620"/>
                      <a:pt x="266" y="1620"/>
                      <a:pt x="266" y="1620"/>
                    </a:cubicBezTo>
                    <a:cubicBezTo>
                      <a:pt x="266" y="1620"/>
                      <a:pt x="285" y="1620"/>
                      <a:pt x="283" y="1634"/>
                    </a:cubicBezTo>
                    <a:cubicBezTo>
                      <a:pt x="280" y="1648"/>
                      <a:pt x="258" y="1632"/>
                      <a:pt x="250" y="1630"/>
                    </a:cubicBezTo>
                    <a:cubicBezTo>
                      <a:pt x="241" y="1629"/>
                      <a:pt x="248" y="1643"/>
                      <a:pt x="248" y="1643"/>
                    </a:cubicBezTo>
                    <a:cubicBezTo>
                      <a:pt x="248" y="1643"/>
                      <a:pt x="269" y="1650"/>
                      <a:pt x="270" y="1665"/>
                    </a:cubicBezTo>
                    <a:cubicBezTo>
                      <a:pt x="271" y="1679"/>
                      <a:pt x="256" y="1674"/>
                      <a:pt x="256" y="1674"/>
                    </a:cubicBezTo>
                    <a:cubicBezTo>
                      <a:pt x="265" y="1686"/>
                      <a:pt x="265" y="1686"/>
                      <a:pt x="265" y="1686"/>
                    </a:cubicBezTo>
                    <a:cubicBezTo>
                      <a:pt x="274" y="1710"/>
                      <a:pt x="274" y="1710"/>
                      <a:pt x="274" y="1710"/>
                    </a:cubicBezTo>
                    <a:cubicBezTo>
                      <a:pt x="283" y="1681"/>
                      <a:pt x="283" y="1681"/>
                      <a:pt x="283" y="168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96" y="1717"/>
                      <a:pt x="296" y="1717"/>
                      <a:pt x="296" y="1717"/>
                    </a:cubicBezTo>
                    <a:cubicBezTo>
                      <a:pt x="280" y="1717"/>
                      <a:pt x="280" y="1717"/>
                      <a:pt x="280" y="1717"/>
                    </a:cubicBezTo>
                    <a:cubicBezTo>
                      <a:pt x="283" y="1730"/>
                      <a:pt x="283" y="1730"/>
                      <a:pt x="283" y="1730"/>
                    </a:cubicBezTo>
                    <a:cubicBezTo>
                      <a:pt x="298" y="1731"/>
                      <a:pt x="298" y="1731"/>
                      <a:pt x="298" y="1731"/>
                    </a:cubicBezTo>
                    <a:cubicBezTo>
                      <a:pt x="289" y="1739"/>
                      <a:pt x="289" y="1739"/>
                      <a:pt x="289" y="1739"/>
                    </a:cubicBezTo>
                    <a:cubicBezTo>
                      <a:pt x="309" y="1745"/>
                      <a:pt x="309" y="1745"/>
                      <a:pt x="309" y="1745"/>
                    </a:cubicBezTo>
                    <a:cubicBezTo>
                      <a:pt x="296" y="1753"/>
                      <a:pt x="296" y="1753"/>
                      <a:pt x="296" y="1753"/>
                    </a:cubicBezTo>
                    <a:cubicBezTo>
                      <a:pt x="315" y="1760"/>
                      <a:pt x="315" y="1760"/>
                      <a:pt x="315" y="1760"/>
                    </a:cubicBezTo>
                    <a:cubicBezTo>
                      <a:pt x="310" y="1770"/>
                      <a:pt x="310" y="1770"/>
                      <a:pt x="310" y="1770"/>
                    </a:cubicBezTo>
                    <a:cubicBezTo>
                      <a:pt x="322" y="1773"/>
                      <a:pt x="322" y="1773"/>
                      <a:pt x="322" y="1773"/>
                    </a:cubicBezTo>
                    <a:cubicBezTo>
                      <a:pt x="322" y="1773"/>
                      <a:pt x="324" y="1750"/>
                      <a:pt x="331" y="1762"/>
                    </a:cubicBezTo>
                    <a:cubicBezTo>
                      <a:pt x="338" y="1773"/>
                      <a:pt x="329" y="1779"/>
                      <a:pt x="323" y="1783"/>
                    </a:cubicBezTo>
                    <a:cubicBezTo>
                      <a:pt x="317" y="1786"/>
                      <a:pt x="323" y="1794"/>
                      <a:pt x="323" y="1794"/>
                    </a:cubicBezTo>
                    <a:cubicBezTo>
                      <a:pt x="343" y="1795"/>
                      <a:pt x="343" y="1795"/>
                      <a:pt x="343" y="1795"/>
                    </a:cubicBezTo>
                    <a:cubicBezTo>
                      <a:pt x="343" y="1795"/>
                      <a:pt x="344" y="1805"/>
                      <a:pt x="350" y="1810"/>
                    </a:cubicBezTo>
                    <a:cubicBezTo>
                      <a:pt x="356" y="1815"/>
                      <a:pt x="373" y="1824"/>
                      <a:pt x="373" y="1824"/>
                    </a:cubicBezTo>
                    <a:cubicBezTo>
                      <a:pt x="370" y="1802"/>
                      <a:pt x="370" y="1802"/>
                      <a:pt x="370" y="1802"/>
                    </a:cubicBezTo>
                    <a:cubicBezTo>
                      <a:pt x="370" y="1802"/>
                      <a:pt x="391" y="1810"/>
                      <a:pt x="407" y="1821"/>
                    </a:cubicBezTo>
                    <a:cubicBezTo>
                      <a:pt x="422" y="1831"/>
                      <a:pt x="409" y="1841"/>
                      <a:pt x="409" y="1841"/>
                    </a:cubicBezTo>
                    <a:cubicBezTo>
                      <a:pt x="420" y="1848"/>
                      <a:pt x="420" y="1848"/>
                      <a:pt x="420" y="1848"/>
                    </a:cubicBezTo>
                    <a:cubicBezTo>
                      <a:pt x="419" y="1861"/>
                      <a:pt x="419" y="1861"/>
                      <a:pt x="419" y="1861"/>
                    </a:cubicBezTo>
                    <a:cubicBezTo>
                      <a:pt x="458" y="1861"/>
                      <a:pt x="458" y="1861"/>
                      <a:pt x="458" y="1861"/>
                    </a:cubicBezTo>
                    <a:cubicBezTo>
                      <a:pt x="462" y="1868"/>
                      <a:pt x="462" y="1868"/>
                      <a:pt x="462" y="1868"/>
                    </a:cubicBezTo>
                    <a:cubicBezTo>
                      <a:pt x="442" y="1868"/>
                      <a:pt x="442" y="1868"/>
                      <a:pt x="442" y="1868"/>
                    </a:cubicBezTo>
                    <a:cubicBezTo>
                      <a:pt x="434" y="1876"/>
                      <a:pt x="434" y="1876"/>
                      <a:pt x="434" y="1876"/>
                    </a:cubicBezTo>
                    <a:cubicBezTo>
                      <a:pt x="421" y="1877"/>
                      <a:pt x="421" y="1877"/>
                      <a:pt x="421" y="1877"/>
                    </a:cubicBezTo>
                    <a:cubicBezTo>
                      <a:pt x="410" y="1889"/>
                      <a:pt x="410" y="1889"/>
                      <a:pt x="410" y="1889"/>
                    </a:cubicBezTo>
                    <a:cubicBezTo>
                      <a:pt x="430" y="1892"/>
                      <a:pt x="430" y="1892"/>
                      <a:pt x="430" y="1892"/>
                    </a:cubicBezTo>
                    <a:cubicBezTo>
                      <a:pt x="426" y="1902"/>
                      <a:pt x="426" y="1902"/>
                      <a:pt x="426" y="1902"/>
                    </a:cubicBezTo>
                    <a:cubicBezTo>
                      <a:pt x="442" y="1900"/>
                      <a:pt x="442" y="1900"/>
                      <a:pt x="442" y="1900"/>
                    </a:cubicBezTo>
                    <a:cubicBezTo>
                      <a:pt x="444" y="1887"/>
                      <a:pt x="444" y="1887"/>
                      <a:pt x="444" y="1887"/>
                    </a:cubicBezTo>
                    <a:cubicBezTo>
                      <a:pt x="459" y="1893"/>
                      <a:pt x="459" y="1893"/>
                      <a:pt x="459" y="1893"/>
                    </a:cubicBezTo>
                    <a:cubicBezTo>
                      <a:pt x="459" y="1893"/>
                      <a:pt x="477" y="1868"/>
                      <a:pt x="486" y="1875"/>
                    </a:cubicBezTo>
                    <a:cubicBezTo>
                      <a:pt x="496" y="1882"/>
                      <a:pt x="467" y="1907"/>
                      <a:pt x="467" y="1907"/>
                    </a:cubicBezTo>
                    <a:cubicBezTo>
                      <a:pt x="467" y="1907"/>
                      <a:pt x="464" y="1900"/>
                      <a:pt x="455" y="1901"/>
                    </a:cubicBezTo>
                    <a:cubicBezTo>
                      <a:pt x="447" y="1902"/>
                      <a:pt x="452" y="1913"/>
                      <a:pt x="452" y="1913"/>
                    </a:cubicBezTo>
                    <a:cubicBezTo>
                      <a:pt x="440" y="1913"/>
                      <a:pt x="440" y="1913"/>
                      <a:pt x="440" y="1913"/>
                    </a:cubicBezTo>
                    <a:cubicBezTo>
                      <a:pt x="431" y="1910"/>
                      <a:pt x="419" y="1921"/>
                      <a:pt x="419" y="1921"/>
                    </a:cubicBezTo>
                    <a:cubicBezTo>
                      <a:pt x="428" y="1927"/>
                      <a:pt x="428" y="1927"/>
                      <a:pt x="428" y="1927"/>
                    </a:cubicBezTo>
                    <a:cubicBezTo>
                      <a:pt x="430" y="1945"/>
                      <a:pt x="430" y="1945"/>
                      <a:pt x="430" y="1945"/>
                    </a:cubicBezTo>
                    <a:cubicBezTo>
                      <a:pt x="450" y="1935"/>
                      <a:pt x="450" y="1935"/>
                      <a:pt x="450" y="1935"/>
                    </a:cubicBezTo>
                    <a:cubicBezTo>
                      <a:pt x="450" y="1935"/>
                      <a:pt x="455" y="1946"/>
                      <a:pt x="461" y="1945"/>
                    </a:cubicBezTo>
                    <a:cubicBezTo>
                      <a:pt x="466" y="1944"/>
                      <a:pt x="467" y="1924"/>
                      <a:pt x="476" y="191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7" name="Freeform 143">
                <a:extLst>
                  <a:ext uri="{FF2B5EF4-FFF2-40B4-BE49-F238E27FC236}">
                    <a16:creationId xmlns:a16="http://schemas.microsoft.com/office/drawing/2014/main" id="{DC29025D-9340-4CF3-9775-21AD4A79EE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60613" y="3378200"/>
                <a:ext cx="96837" cy="61913"/>
              </a:xfrm>
              <a:custGeom>
                <a:avLst/>
                <a:gdLst>
                  <a:gd name="T0" fmla="*/ 165 w 172"/>
                  <a:gd name="T1" fmla="*/ 68 h 111"/>
                  <a:gd name="T2" fmla="*/ 128 w 172"/>
                  <a:gd name="T3" fmla="*/ 43 h 111"/>
                  <a:gd name="T4" fmla="*/ 97 w 172"/>
                  <a:gd name="T5" fmla="*/ 32 h 111"/>
                  <a:gd name="T6" fmla="*/ 75 w 172"/>
                  <a:gd name="T7" fmla="*/ 5 h 111"/>
                  <a:gd name="T8" fmla="*/ 29 w 172"/>
                  <a:gd name="T9" fmla="*/ 0 h 111"/>
                  <a:gd name="T10" fmla="*/ 15 w 172"/>
                  <a:gd name="T11" fmla="*/ 4 h 111"/>
                  <a:gd name="T12" fmla="*/ 21 w 172"/>
                  <a:gd name="T13" fmla="*/ 26 h 111"/>
                  <a:gd name="T14" fmla="*/ 14 w 172"/>
                  <a:gd name="T15" fmla="*/ 48 h 111"/>
                  <a:gd name="T16" fmla="*/ 3 w 172"/>
                  <a:gd name="T17" fmla="*/ 73 h 111"/>
                  <a:gd name="T18" fmla="*/ 10 w 172"/>
                  <a:gd name="T19" fmla="*/ 97 h 111"/>
                  <a:gd name="T20" fmla="*/ 0 w 172"/>
                  <a:gd name="T21" fmla="*/ 84 h 111"/>
                  <a:gd name="T22" fmla="*/ 23 w 172"/>
                  <a:gd name="T23" fmla="*/ 111 h 111"/>
                  <a:gd name="T24" fmla="*/ 56 w 172"/>
                  <a:gd name="T25" fmla="*/ 87 h 111"/>
                  <a:gd name="T26" fmla="*/ 118 w 172"/>
                  <a:gd name="T27" fmla="*/ 89 h 111"/>
                  <a:gd name="T28" fmla="*/ 161 w 172"/>
                  <a:gd name="T29" fmla="*/ 89 h 111"/>
                  <a:gd name="T30" fmla="*/ 165 w 172"/>
                  <a:gd name="T31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11">
                    <a:moveTo>
                      <a:pt x="165" y="68"/>
                    </a:moveTo>
                    <a:cubicBezTo>
                      <a:pt x="165" y="68"/>
                      <a:pt x="143" y="49"/>
                      <a:pt x="128" y="43"/>
                    </a:cubicBezTo>
                    <a:cubicBezTo>
                      <a:pt x="114" y="38"/>
                      <a:pt x="108" y="36"/>
                      <a:pt x="97" y="32"/>
                    </a:cubicBezTo>
                    <a:cubicBezTo>
                      <a:pt x="87" y="28"/>
                      <a:pt x="81" y="9"/>
                      <a:pt x="75" y="5"/>
                    </a:cubicBezTo>
                    <a:cubicBezTo>
                      <a:pt x="69" y="2"/>
                      <a:pt x="46" y="0"/>
                      <a:pt x="29" y="0"/>
                    </a:cubicBezTo>
                    <a:cubicBezTo>
                      <a:pt x="22" y="0"/>
                      <a:pt x="18" y="2"/>
                      <a:pt x="15" y="4"/>
                    </a:cubicBezTo>
                    <a:cubicBezTo>
                      <a:pt x="17" y="10"/>
                      <a:pt x="21" y="20"/>
                      <a:pt x="21" y="26"/>
                    </a:cubicBezTo>
                    <a:cubicBezTo>
                      <a:pt x="20" y="36"/>
                      <a:pt x="16" y="39"/>
                      <a:pt x="14" y="48"/>
                    </a:cubicBezTo>
                    <a:cubicBezTo>
                      <a:pt x="11" y="57"/>
                      <a:pt x="3" y="73"/>
                      <a:pt x="3" y="73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6" y="87"/>
                      <a:pt x="85" y="87"/>
                      <a:pt x="118" y="89"/>
                    </a:cubicBezTo>
                    <a:cubicBezTo>
                      <a:pt x="131" y="90"/>
                      <a:pt x="153" y="93"/>
                      <a:pt x="161" y="89"/>
                    </a:cubicBezTo>
                    <a:cubicBezTo>
                      <a:pt x="172" y="83"/>
                      <a:pt x="165" y="68"/>
                      <a:pt x="165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8" name="Freeform 144">
                <a:extLst>
                  <a:ext uri="{FF2B5EF4-FFF2-40B4-BE49-F238E27FC236}">
                    <a16:creationId xmlns:a16="http://schemas.microsoft.com/office/drawing/2014/main" id="{F10BBC6A-EB6A-4805-8087-804277D83D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8700" y="3376613"/>
                <a:ext cx="74612" cy="60325"/>
              </a:xfrm>
              <a:custGeom>
                <a:avLst/>
                <a:gdLst>
                  <a:gd name="T0" fmla="*/ 114 w 132"/>
                  <a:gd name="T1" fmla="*/ 74 h 106"/>
                  <a:gd name="T2" fmla="*/ 125 w 132"/>
                  <a:gd name="T3" fmla="*/ 49 h 106"/>
                  <a:gd name="T4" fmla="*/ 132 w 132"/>
                  <a:gd name="T5" fmla="*/ 27 h 106"/>
                  <a:gd name="T6" fmla="*/ 126 w 132"/>
                  <a:gd name="T7" fmla="*/ 5 h 106"/>
                  <a:gd name="T8" fmla="*/ 120 w 132"/>
                  <a:gd name="T9" fmla="*/ 12 h 106"/>
                  <a:gd name="T10" fmla="*/ 70 w 132"/>
                  <a:gd name="T11" fmla="*/ 0 h 106"/>
                  <a:gd name="T12" fmla="*/ 43 w 132"/>
                  <a:gd name="T13" fmla="*/ 10 h 106"/>
                  <a:gd name="T14" fmla="*/ 68 w 132"/>
                  <a:gd name="T15" fmla="*/ 17 h 106"/>
                  <a:gd name="T16" fmla="*/ 87 w 132"/>
                  <a:gd name="T17" fmla="*/ 31 h 106"/>
                  <a:gd name="T18" fmla="*/ 74 w 132"/>
                  <a:gd name="T19" fmla="*/ 49 h 106"/>
                  <a:gd name="T20" fmla="*/ 72 w 132"/>
                  <a:gd name="T21" fmla="*/ 70 h 106"/>
                  <a:gd name="T22" fmla="*/ 31 w 132"/>
                  <a:gd name="T23" fmla="*/ 64 h 106"/>
                  <a:gd name="T24" fmla="*/ 0 w 132"/>
                  <a:gd name="T25" fmla="*/ 72 h 106"/>
                  <a:gd name="T26" fmla="*/ 26 w 132"/>
                  <a:gd name="T27" fmla="*/ 102 h 106"/>
                  <a:gd name="T28" fmla="*/ 43 w 132"/>
                  <a:gd name="T29" fmla="*/ 87 h 106"/>
                  <a:gd name="T30" fmla="*/ 74 w 132"/>
                  <a:gd name="T31" fmla="*/ 89 h 106"/>
                  <a:gd name="T32" fmla="*/ 111 w 132"/>
                  <a:gd name="T33" fmla="*/ 85 h 106"/>
                  <a:gd name="T34" fmla="*/ 121 w 132"/>
                  <a:gd name="T35" fmla="*/ 98 h 106"/>
                  <a:gd name="T36" fmla="*/ 114 w 132"/>
                  <a:gd name="T37" fmla="*/ 7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06">
                    <a:moveTo>
                      <a:pt x="114" y="74"/>
                    </a:moveTo>
                    <a:cubicBezTo>
                      <a:pt x="114" y="74"/>
                      <a:pt x="122" y="58"/>
                      <a:pt x="125" y="49"/>
                    </a:cubicBezTo>
                    <a:cubicBezTo>
                      <a:pt x="127" y="40"/>
                      <a:pt x="131" y="37"/>
                      <a:pt x="132" y="27"/>
                    </a:cubicBezTo>
                    <a:cubicBezTo>
                      <a:pt x="132" y="21"/>
                      <a:pt x="128" y="11"/>
                      <a:pt x="126" y="5"/>
                    </a:cubicBezTo>
                    <a:cubicBezTo>
                      <a:pt x="121" y="8"/>
                      <a:pt x="120" y="12"/>
                      <a:pt x="120" y="12"/>
                    </a:cubicBezTo>
                    <a:cubicBezTo>
                      <a:pt x="120" y="12"/>
                      <a:pt x="85" y="0"/>
                      <a:pt x="70" y="0"/>
                    </a:cubicBezTo>
                    <a:cubicBezTo>
                      <a:pt x="56" y="0"/>
                      <a:pt x="49" y="2"/>
                      <a:pt x="43" y="10"/>
                    </a:cubicBezTo>
                    <a:cubicBezTo>
                      <a:pt x="37" y="17"/>
                      <a:pt x="62" y="17"/>
                      <a:pt x="68" y="17"/>
                    </a:cubicBezTo>
                    <a:cubicBezTo>
                      <a:pt x="74" y="17"/>
                      <a:pt x="87" y="31"/>
                      <a:pt x="87" y="31"/>
                    </a:cubicBezTo>
                    <a:cubicBezTo>
                      <a:pt x="87" y="31"/>
                      <a:pt x="72" y="34"/>
                      <a:pt x="74" y="49"/>
                    </a:cubicBezTo>
                    <a:cubicBezTo>
                      <a:pt x="76" y="65"/>
                      <a:pt x="84" y="70"/>
                      <a:pt x="72" y="70"/>
                    </a:cubicBezTo>
                    <a:cubicBezTo>
                      <a:pt x="59" y="70"/>
                      <a:pt x="39" y="63"/>
                      <a:pt x="31" y="64"/>
                    </a:cubicBezTo>
                    <a:cubicBezTo>
                      <a:pt x="22" y="66"/>
                      <a:pt x="6" y="62"/>
                      <a:pt x="0" y="72"/>
                    </a:cubicBezTo>
                    <a:cubicBezTo>
                      <a:pt x="0" y="72"/>
                      <a:pt x="18" y="98"/>
                      <a:pt x="26" y="102"/>
                    </a:cubicBezTo>
                    <a:cubicBezTo>
                      <a:pt x="35" y="106"/>
                      <a:pt x="43" y="87"/>
                      <a:pt x="43" y="87"/>
                    </a:cubicBezTo>
                    <a:cubicBezTo>
                      <a:pt x="43" y="87"/>
                      <a:pt x="57" y="89"/>
                      <a:pt x="74" y="89"/>
                    </a:cubicBezTo>
                    <a:cubicBezTo>
                      <a:pt x="90" y="89"/>
                      <a:pt x="111" y="85"/>
                      <a:pt x="111" y="85"/>
                    </a:cubicBezTo>
                    <a:cubicBezTo>
                      <a:pt x="121" y="98"/>
                      <a:pt x="121" y="98"/>
                      <a:pt x="121" y="98"/>
                    </a:cubicBezTo>
                    <a:lnTo>
                      <a:pt x="114" y="74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29" name="Freeform 146">
                <a:extLst>
                  <a:ext uri="{FF2B5EF4-FFF2-40B4-BE49-F238E27FC236}">
                    <a16:creationId xmlns:a16="http://schemas.microsoft.com/office/drawing/2014/main" id="{DA925030-E322-4B92-BD07-DB78534220C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70425" y="4641849"/>
                <a:ext cx="425450" cy="382588"/>
              </a:xfrm>
              <a:custGeom>
                <a:avLst/>
                <a:gdLst>
                  <a:gd name="T0" fmla="*/ 725 w 759"/>
                  <a:gd name="T1" fmla="*/ 254 h 682"/>
                  <a:gd name="T2" fmla="*/ 696 w 759"/>
                  <a:gd name="T3" fmla="*/ 278 h 682"/>
                  <a:gd name="T4" fmla="*/ 673 w 759"/>
                  <a:gd name="T5" fmla="*/ 221 h 682"/>
                  <a:gd name="T6" fmla="*/ 708 w 759"/>
                  <a:gd name="T7" fmla="*/ 206 h 682"/>
                  <a:gd name="T8" fmla="*/ 727 w 759"/>
                  <a:gd name="T9" fmla="*/ 125 h 682"/>
                  <a:gd name="T10" fmla="*/ 696 w 759"/>
                  <a:gd name="T11" fmla="*/ 15 h 682"/>
                  <a:gd name="T12" fmla="*/ 649 w 759"/>
                  <a:gd name="T13" fmla="*/ 8 h 682"/>
                  <a:gd name="T14" fmla="*/ 586 w 759"/>
                  <a:gd name="T15" fmla="*/ 2 h 682"/>
                  <a:gd name="T16" fmla="*/ 549 w 759"/>
                  <a:gd name="T17" fmla="*/ 25 h 682"/>
                  <a:gd name="T18" fmla="*/ 495 w 759"/>
                  <a:gd name="T19" fmla="*/ 77 h 682"/>
                  <a:gd name="T20" fmla="*/ 461 w 759"/>
                  <a:gd name="T21" fmla="*/ 137 h 682"/>
                  <a:gd name="T22" fmla="*/ 436 w 759"/>
                  <a:gd name="T23" fmla="*/ 152 h 682"/>
                  <a:gd name="T24" fmla="*/ 402 w 759"/>
                  <a:gd name="T25" fmla="*/ 192 h 682"/>
                  <a:gd name="T26" fmla="*/ 364 w 759"/>
                  <a:gd name="T27" fmla="*/ 190 h 682"/>
                  <a:gd name="T28" fmla="*/ 337 w 759"/>
                  <a:gd name="T29" fmla="*/ 179 h 682"/>
                  <a:gd name="T30" fmla="*/ 290 w 759"/>
                  <a:gd name="T31" fmla="*/ 212 h 682"/>
                  <a:gd name="T32" fmla="*/ 263 w 759"/>
                  <a:gd name="T33" fmla="*/ 240 h 682"/>
                  <a:gd name="T34" fmla="*/ 244 w 759"/>
                  <a:gd name="T35" fmla="*/ 251 h 682"/>
                  <a:gd name="T36" fmla="*/ 193 w 759"/>
                  <a:gd name="T37" fmla="*/ 231 h 682"/>
                  <a:gd name="T38" fmla="*/ 196 w 759"/>
                  <a:gd name="T39" fmla="*/ 189 h 682"/>
                  <a:gd name="T40" fmla="*/ 166 w 759"/>
                  <a:gd name="T41" fmla="*/ 143 h 682"/>
                  <a:gd name="T42" fmla="*/ 142 w 759"/>
                  <a:gd name="T43" fmla="*/ 343 h 682"/>
                  <a:gd name="T44" fmla="*/ 129 w 759"/>
                  <a:gd name="T45" fmla="*/ 353 h 682"/>
                  <a:gd name="T46" fmla="*/ 114 w 759"/>
                  <a:gd name="T47" fmla="*/ 367 h 682"/>
                  <a:gd name="T48" fmla="*/ 88 w 759"/>
                  <a:gd name="T49" fmla="*/ 369 h 682"/>
                  <a:gd name="T50" fmla="*/ 65 w 759"/>
                  <a:gd name="T51" fmla="*/ 357 h 682"/>
                  <a:gd name="T52" fmla="*/ 41 w 759"/>
                  <a:gd name="T53" fmla="*/ 330 h 682"/>
                  <a:gd name="T54" fmla="*/ 12 w 759"/>
                  <a:gd name="T55" fmla="*/ 340 h 682"/>
                  <a:gd name="T56" fmla="*/ 0 w 759"/>
                  <a:gd name="T57" fmla="*/ 345 h 682"/>
                  <a:gd name="T58" fmla="*/ 31 w 759"/>
                  <a:gd name="T59" fmla="*/ 407 h 682"/>
                  <a:gd name="T60" fmla="*/ 83 w 759"/>
                  <a:gd name="T61" fmla="*/ 523 h 682"/>
                  <a:gd name="T62" fmla="*/ 61 w 759"/>
                  <a:gd name="T63" fmla="*/ 572 h 682"/>
                  <a:gd name="T64" fmla="*/ 81 w 759"/>
                  <a:gd name="T65" fmla="*/ 649 h 682"/>
                  <a:gd name="T66" fmla="*/ 103 w 759"/>
                  <a:gd name="T67" fmla="*/ 650 h 682"/>
                  <a:gd name="T68" fmla="*/ 145 w 759"/>
                  <a:gd name="T69" fmla="*/ 679 h 682"/>
                  <a:gd name="T70" fmla="*/ 233 w 759"/>
                  <a:gd name="T71" fmla="*/ 662 h 682"/>
                  <a:gd name="T72" fmla="*/ 292 w 759"/>
                  <a:gd name="T73" fmla="*/ 646 h 682"/>
                  <a:gd name="T74" fmla="*/ 366 w 759"/>
                  <a:gd name="T75" fmla="*/ 646 h 682"/>
                  <a:gd name="T76" fmla="*/ 406 w 759"/>
                  <a:gd name="T77" fmla="*/ 637 h 682"/>
                  <a:gd name="T78" fmla="*/ 473 w 759"/>
                  <a:gd name="T79" fmla="*/ 617 h 682"/>
                  <a:gd name="T80" fmla="*/ 538 w 759"/>
                  <a:gd name="T81" fmla="*/ 565 h 682"/>
                  <a:gd name="T82" fmla="*/ 615 w 759"/>
                  <a:gd name="T83" fmla="*/ 500 h 682"/>
                  <a:gd name="T84" fmla="*/ 686 w 759"/>
                  <a:gd name="T85" fmla="*/ 379 h 682"/>
                  <a:gd name="T86" fmla="*/ 748 w 759"/>
                  <a:gd name="T87" fmla="*/ 297 h 682"/>
                  <a:gd name="T88" fmla="*/ 746 w 759"/>
                  <a:gd name="T89" fmla="*/ 250 h 682"/>
                  <a:gd name="T90" fmla="*/ 563 w 759"/>
                  <a:gd name="T91" fmla="*/ 428 h 682"/>
                  <a:gd name="T92" fmla="*/ 531 w 759"/>
                  <a:gd name="T93" fmla="*/ 456 h 682"/>
                  <a:gd name="T94" fmla="*/ 498 w 759"/>
                  <a:gd name="T95" fmla="*/ 437 h 682"/>
                  <a:gd name="T96" fmla="*/ 481 w 759"/>
                  <a:gd name="T97" fmla="*/ 401 h 682"/>
                  <a:gd name="T98" fmla="*/ 500 w 759"/>
                  <a:gd name="T99" fmla="*/ 389 h 682"/>
                  <a:gd name="T100" fmla="*/ 519 w 759"/>
                  <a:gd name="T101" fmla="*/ 362 h 682"/>
                  <a:gd name="T102" fmla="*/ 535 w 759"/>
                  <a:gd name="T103" fmla="*/ 351 h 682"/>
                  <a:gd name="T104" fmla="*/ 564 w 759"/>
                  <a:gd name="T105" fmla="*/ 349 h 682"/>
                  <a:gd name="T106" fmla="*/ 591 w 759"/>
                  <a:gd name="T107" fmla="*/ 377 h 682"/>
                  <a:gd name="T108" fmla="*/ 577 w 759"/>
                  <a:gd name="T109" fmla="*/ 406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59" h="682">
                    <a:moveTo>
                      <a:pt x="746" y="250"/>
                    </a:moveTo>
                    <a:cubicBezTo>
                      <a:pt x="738" y="246"/>
                      <a:pt x="725" y="254"/>
                      <a:pt x="725" y="254"/>
                    </a:cubicBezTo>
                    <a:cubicBezTo>
                      <a:pt x="718" y="279"/>
                      <a:pt x="718" y="279"/>
                      <a:pt x="718" y="279"/>
                    </a:cubicBezTo>
                    <a:cubicBezTo>
                      <a:pt x="718" y="279"/>
                      <a:pt x="703" y="278"/>
                      <a:pt x="696" y="278"/>
                    </a:cubicBezTo>
                    <a:cubicBezTo>
                      <a:pt x="689" y="278"/>
                      <a:pt x="666" y="262"/>
                      <a:pt x="664" y="250"/>
                    </a:cubicBezTo>
                    <a:cubicBezTo>
                      <a:pt x="662" y="238"/>
                      <a:pt x="670" y="225"/>
                      <a:pt x="673" y="221"/>
                    </a:cubicBezTo>
                    <a:cubicBezTo>
                      <a:pt x="676" y="217"/>
                      <a:pt x="682" y="192"/>
                      <a:pt x="689" y="192"/>
                    </a:cubicBezTo>
                    <a:cubicBezTo>
                      <a:pt x="696" y="192"/>
                      <a:pt x="708" y="206"/>
                      <a:pt x="708" y="206"/>
                    </a:cubicBezTo>
                    <a:cubicBezTo>
                      <a:pt x="726" y="182"/>
                      <a:pt x="726" y="182"/>
                      <a:pt x="726" y="182"/>
                    </a:cubicBezTo>
                    <a:cubicBezTo>
                      <a:pt x="726" y="182"/>
                      <a:pt x="726" y="134"/>
                      <a:pt x="727" y="125"/>
                    </a:cubicBezTo>
                    <a:cubicBezTo>
                      <a:pt x="728" y="116"/>
                      <a:pt x="707" y="84"/>
                      <a:pt x="705" y="75"/>
                    </a:cubicBezTo>
                    <a:cubicBezTo>
                      <a:pt x="703" y="66"/>
                      <a:pt x="696" y="15"/>
                      <a:pt x="696" y="15"/>
                    </a:cubicBezTo>
                    <a:cubicBezTo>
                      <a:pt x="684" y="8"/>
                      <a:pt x="684" y="8"/>
                      <a:pt x="684" y="8"/>
                    </a:cubicBezTo>
                    <a:cubicBezTo>
                      <a:pt x="684" y="8"/>
                      <a:pt x="657" y="9"/>
                      <a:pt x="649" y="8"/>
                    </a:cubicBezTo>
                    <a:cubicBezTo>
                      <a:pt x="641" y="7"/>
                      <a:pt x="625" y="0"/>
                      <a:pt x="625" y="0"/>
                    </a:cubicBezTo>
                    <a:cubicBezTo>
                      <a:pt x="586" y="2"/>
                      <a:pt x="586" y="2"/>
                      <a:pt x="586" y="2"/>
                    </a:cubicBezTo>
                    <a:cubicBezTo>
                      <a:pt x="578" y="18"/>
                      <a:pt x="578" y="18"/>
                      <a:pt x="578" y="18"/>
                    </a:cubicBezTo>
                    <a:cubicBezTo>
                      <a:pt x="578" y="18"/>
                      <a:pt x="554" y="19"/>
                      <a:pt x="549" y="25"/>
                    </a:cubicBezTo>
                    <a:cubicBezTo>
                      <a:pt x="544" y="31"/>
                      <a:pt x="530" y="57"/>
                      <a:pt x="519" y="64"/>
                    </a:cubicBezTo>
                    <a:cubicBezTo>
                      <a:pt x="508" y="71"/>
                      <a:pt x="505" y="70"/>
                      <a:pt x="495" y="77"/>
                    </a:cubicBezTo>
                    <a:cubicBezTo>
                      <a:pt x="485" y="84"/>
                      <a:pt x="484" y="107"/>
                      <a:pt x="484" y="113"/>
                    </a:cubicBezTo>
                    <a:cubicBezTo>
                      <a:pt x="484" y="119"/>
                      <a:pt x="461" y="137"/>
                      <a:pt x="461" y="137"/>
                    </a:cubicBezTo>
                    <a:cubicBezTo>
                      <a:pt x="450" y="140"/>
                      <a:pt x="450" y="140"/>
                      <a:pt x="450" y="140"/>
                    </a:cubicBezTo>
                    <a:cubicBezTo>
                      <a:pt x="436" y="152"/>
                      <a:pt x="436" y="152"/>
                      <a:pt x="436" y="152"/>
                    </a:cubicBezTo>
                    <a:cubicBezTo>
                      <a:pt x="436" y="152"/>
                      <a:pt x="432" y="185"/>
                      <a:pt x="421" y="192"/>
                    </a:cubicBezTo>
                    <a:cubicBezTo>
                      <a:pt x="410" y="199"/>
                      <a:pt x="402" y="192"/>
                      <a:pt x="402" y="192"/>
                    </a:cubicBezTo>
                    <a:cubicBezTo>
                      <a:pt x="402" y="192"/>
                      <a:pt x="399" y="197"/>
                      <a:pt x="389" y="199"/>
                    </a:cubicBezTo>
                    <a:cubicBezTo>
                      <a:pt x="379" y="201"/>
                      <a:pt x="364" y="190"/>
                      <a:pt x="364" y="190"/>
                    </a:cubicBezTo>
                    <a:cubicBezTo>
                      <a:pt x="347" y="189"/>
                      <a:pt x="347" y="189"/>
                      <a:pt x="347" y="189"/>
                    </a:cubicBezTo>
                    <a:cubicBezTo>
                      <a:pt x="337" y="179"/>
                      <a:pt x="337" y="179"/>
                      <a:pt x="337" y="179"/>
                    </a:cubicBezTo>
                    <a:cubicBezTo>
                      <a:pt x="337" y="179"/>
                      <a:pt x="321" y="167"/>
                      <a:pt x="308" y="167"/>
                    </a:cubicBezTo>
                    <a:cubicBezTo>
                      <a:pt x="295" y="167"/>
                      <a:pt x="290" y="205"/>
                      <a:pt x="290" y="212"/>
                    </a:cubicBezTo>
                    <a:cubicBezTo>
                      <a:pt x="290" y="219"/>
                      <a:pt x="279" y="217"/>
                      <a:pt x="272" y="220"/>
                    </a:cubicBezTo>
                    <a:cubicBezTo>
                      <a:pt x="265" y="223"/>
                      <a:pt x="263" y="240"/>
                      <a:pt x="263" y="240"/>
                    </a:cubicBezTo>
                    <a:cubicBezTo>
                      <a:pt x="263" y="240"/>
                      <a:pt x="253" y="238"/>
                      <a:pt x="249" y="239"/>
                    </a:cubicBezTo>
                    <a:cubicBezTo>
                      <a:pt x="245" y="240"/>
                      <a:pt x="244" y="251"/>
                      <a:pt x="244" y="251"/>
                    </a:cubicBezTo>
                    <a:cubicBezTo>
                      <a:pt x="244" y="251"/>
                      <a:pt x="198" y="256"/>
                      <a:pt x="193" y="253"/>
                    </a:cubicBezTo>
                    <a:cubicBezTo>
                      <a:pt x="188" y="250"/>
                      <a:pt x="193" y="231"/>
                      <a:pt x="193" y="231"/>
                    </a:cubicBezTo>
                    <a:cubicBezTo>
                      <a:pt x="193" y="231"/>
                      <a:pt x="201" y="218"/>
                      <a:pt x="203" y="209"/>
                    </a:cubicBezTo>
                    <a:cubicBezTo>
                      <a:pt x="205" y="200"/>
                      <a:pt x="196" y="189"/>
                      <a:pt x="196" y="189"/>
                    </a:cubicBezTo>
                    <a:cubicBezTo>
                      <a:pt x="196" y="189"/>
                      <a:pt x="197" y="179"/>
                      <a:pt x="188" y="160"/>
                    </a:cubicBezTo>
                    <a:cubicBezTo>
                      <a:pt x="184" y="152"/>
                      <a:pt x="175" y="147"/>
                      <a:pt x="166" y="143"/>
                    </a:cubicBezTo>
                    <a:cubicBezTo>
                      <a:pt x="163" y="339"/>
                      <a:pt x="163" y="339"/>
                      <a:pt x="163" y="339"/>
                    </a:cubicBezTo>
                    <a:cubicBezTo>
                      <a:pt x="163" y="339"/>
                      <a:pt x="149" y="340"/>
                      <a:pt x="142" y="343"/>
                    </a:cubicBezTo>
                    <a:cubicBezTo>
                      <a:pt x="135" y="346"/>
                      <a:pt x="137" y="351"/>
                      <a:pt x="137" y="351"/>
                    </a:cubicBezTo>
                    <a:cubicBezTo>
                      <a:pt x="129" y="353"/>
                      <a:pt x="129" y="353"/>
                      <a:pt x="129" y="353"/>
                    </a:cubicBezTo>
                    <a:cubicBezTo>
                      <a:pt x="129" y="353"/>
                      <a:pt x="132" y="367"/>
                      <a:pt x="126" y="367"/>
                    </a:cubicBezTo>
                    <a:cubicBezTo>
                      <a:pt x="121" y="367"/>
                      <a:pt x="114" y="367"/>
                      <a:pt x="114" y="367"/>
                    </a:cubicBezTo>
                    <a:cubicBezTo>
                      <a:pt x="114" y="367"/>
                      <a:pt x="110" y="361"/>
                      <a:pt x="102" y="361"/>
                    </a:cubicBezTo>
                    <a:cubicBezTo>
                      <a:pt x="94" y="361"/>
                      <a:pt x="88" y="369"/>
                      <a:pt x="88" y="369"/>
                    </a:cubicBezTo>
                    <a:cubicBezTo>
                      <a:pt x="76" y="369"/>
                      <a:pt x="76" y="369"/>
                      <a:pt x="76" y="369"/>
                    </a:cubicBezTo>
                    <a:cubicBezTo>
                      <a:pt x="76" y="369"/>
                      <a:pt x="72" y="361"/>
                      <a:pt x="65" y="357"/>
                    </a:cubicBezTo>
                    <a:cubicBezTo>
                      <a:pt x="58" y="353"/>
                      <a:pt x="49" y="359"/>
                      <a:pt x="45" y="352"/>
                    </a:cubicBezTo>
                    <a:cubicBezTo>
                      <a:pt x="40" y="345"/>
                      <a:pt x="41" y="330"/>
                      <a:pt x="41" y="330"/>
                    </a:cubicBezTo>
                    <a:cubicBezTo>
                      <a:pt x="41" y="330"/>
                      <a:pt x="31" y="318"/>
                      <a:pt x="27" y="317"/>
                    </a:cubicBezTo>
                    <a:cubicBezTo>
                      <a:pt x="23" y="316"/>
                      <a:pt x="12" y="340"/>
                      <a:pt x="12" y="340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0" y="345"/>
                      <a:pt x="7" y="368"/>
                      <a:pt x="11" y="372"/>
                    </a:cubicBezTo>
                    <a:cubicBezTo>
                      <a:pt x="15" y="376"/>
                      <a:pt x="31" y="394"/>
                      <a:pt x="31" y="407"/>
                    </a:cubicBezTo>
                    <a:cubicBezTo>
                      <a:pt x="31" y="420"/>
                      <a:pt x="28" y="446"/>
                      <a:pt x="38" y="461"/>
                    </a:cubicBezTo>
                    <a:cubicBezTo>
                      <a:pt x="48" y="476"/>
                      <a:pt x="83" y="509"/>
                      <a:pt x="83" y="523"/>
                    </a:cubicBezTo>
                    <a:cubicBezTo>
                      <a:pt x="83" y="537"/>
                      <a:pt x="82" y="564"/>
                      <a:pt x="78" y="568"/>
                    </a:cubicBezTo>
                    <a:cubicBezTo>
                      <a:pt x="74" y="572"/>
                      <a:pt x="62" y="564"/>
                      <a:pt x="61" y="572"/>
                    </a:cubicBezTo>
                    <a:cubicBezTo>
                      <a:pt x="60" y="580"/>
                      <a:pt x="63" y="588"/>
                      <a:pt x="73" y="605"/>
                    </a:cubicBezTo>
                    <a:cubicBezTo>
                      <a:pt x="83" y="622"/>
                      <a:pt x="75" y="641"/>
                      <a:pt x="81" y="649"/>
                    </a:cubicBezTo>
                    <a:cubicBezTo>
                      <a:pt x="87" y="657"/>
                      <a:pt x="84" y="646"/>
                      <a:pt x="90" y="643"/>
                    </a:cubicBezTo>
                    <a:cubicBezTo>
                      <a:pt x="96" y="640"/>
                      <a:pt x="103" y="650"/>
                      <a:pt x="103" y="650"/>
                    </a:cubicBezTo>
                    <a:cubicBezTo>
                      <a:pt x="121" y="656"/>
                      <a:pt x="121" y="656"/>
                      <a:pt x="121" y="656"/>
                    </a:cubicBezTo>
                    <a:cubicBezTo>
                      <a:pt x="121" y="656"/>
                      <a:pt x="126" y="682"/>
                      <a:pt x="145" y="679"/>
                    </a:cubicBezTo>
                    <a:cubicBezTo>
                      <a:pt x="164" y="676"/>
                      <a:pt x="165" y="662"/>
                      <a:pt x="177" y="658"/>
                    </a:cubicBezTo>
                    <a:cubicBezTo>
                      <a:pt x="189" y="654"/>
                      <a:pt x="224" y="665"/>
                      <a:pt x="233" y="662"/>
                    </a:cubicBezTo>
                    <a:cubicBezTo>
                      <a:pt x="242" y="659"/>
                      <a:pt x="238" y="638"/>
                      <a:pt x="261" y="638"/>
                    </a:cubicBezTo>
                    <a:cubicBezTo>
                      <a:pt x="284" y="638"/>
                      <a:pt x="292" y="646"/>
                      <a:pt x="292" y="646"/>
                    </a:cubicBezTo>
                    <a:cubicBezTo>
                      <a:pt x="292" y="646"/>
                      <a:pt x="303" y="635"/>
                      <a:pt x="326" y="636"/>
                    </a:cubicBezTo>
                    <a:cubicBezTo>
                      <a:pt x="349" y="637"/>
                      <a:pt x="361" y="647"/>
                      <a:pt x="366" y="646"/>
                    </a:cubicBezTo>
                    <a:cubicBezTo>
                      <a:pt x="371" y="645"/>
                      <a:pt x="383" y="635"/>
                      <a:pt x="383" y="635"/>
                    </a:cubicBezTo>
                    <a:cubicBezTo>
                      <a:pt x="383" y="635"/>
                      <a:pt x="397" y="642"/>
                      <a:pt x="406" y="637"/>
                    </a:cubicBezTo>
                    <a:cubicBezTo>
                      <a:pt x="415" y="632"/>
                      <a:pt x="427" y="624"/>
                      <a:pt x="427" y="624"/>
                    </a:cubicBezTo>
                    <a:cubicBezTo>
                      <a:pt x="427" y="624"/>
                      <a:pt x="451" y="632"/>
                      <a:pt x="473" y="617"/>
                    </a:cubicBezTo>
                    <a:cubicBezTo>
                      <a:pt x="495" y="602"/>
                      <a:pt x="525" y="573"/>
                      <a:pt x="525" y="573"/>
                    </a:cubicBezTo>
                    <a:cubicBezTo>
                      <a:pt x="538" y="565"/>
                      <a:pt x="538" y="565"/>
                      <a:pt x="538" y="565"/>
                    </a:cubicBezTo>
                    <a:cubicBezTo>
                      <a:pt x="600" y="499"/>
                      <a:pt x="600" y="499"/>
                      <a:pt x="600" y="499"/>
                    </a:cubicBezTo>
                    <a:cubicBezTo>
                      <a:pt x="615" y="500"/>
                      <a:pt x="615" y="500"/>
                      <a:pt x="615" y="500"/>
                    </a:cubicBezTo>
                    <a:cubicBezTo>
                      <a:pt x="615" y="500"/>
                      <a:pt x="652" y="449"/>
                      <a:pt x="656" y="435"/>
                    </a:cubicBezTo>
                    <a:cubicBezTo>
                      <a:pt x="660" y="421"/>
                      <a:pt x="677" y="385"/>
                      <a:pt x="686" y="379"/>
                    </a:cubicBezTo>
                    <a:cubicBezTo>
                      <a:pt x="695" y="373"/>
                      <a:pt x="726" y="360"/>
                      <a:pt x="729" y="349"/>
                    </a:cubicBezTo>
                    <a:cubicBezTo>
                      <a:pt x="732" y="338"/>
                      <a:pt x="748" y="297"/>
                      <a:pt x="748" y="297"/>
                    </a:cubicBezTo>
                    <a:cubicBezTo>
                      <a:pt x="748" y="297"/>
                      <a:pt x="754" y="280"/>
                      <a:pt x="759" y="264"/>
                    </a:cubicBezTo>
                    <a:cubicBezTo>
                      <a:pt x="755" y="258"/>
                      <a:pt x="750" y="252"/>
                      <a:pt x="746" y="250"/>
                    </a:cubicBezTo>
                    <a:close/>
                    <a:moveTo>
                      <a:pt x="580" y="418"/>
                    </a:moveTo>
                    <a:cubicBezTo>
                      <a:pt x="580" y="418"/>
                      <a:pt x="571" y="426"/>
                      <a:pt x="563" y="428"/>
                    </a:cubicBezTo>
                    <a:cubicBezTo>
                      <a:pt x="555" y="430"/>
                      <a:pt x="552" y="428"/>
                      <a:pt x="542" y="432"/>
                    </a:cubicBezTo>
                    <a:cubicBezTo>
                      <a:pt x="532" y="436"/>
                      <a:pt x="531" y="456"/>
                      <a:pt x="531" y="456"/>
                    </a:cubicBezTo>
                    <a:cubicBezTo>
                      <a:pt x="516" y="457"/>
                      <a:pt x="516" y="457"/>
                      <a:pt x="516" y="457"/>
                    </a:cubicBezTo>
                    <a:cubicBezTo>
                      <a:pt x="498" y="437"/>
                      <a:pt x="498" y="437"/>
                      <a:pt x="498" y="437"/>
                    </a:cubicBezTo>
                    <a:cubicBezTo>
                      <a:pt x="498" y="426"/>
                      <a:pt x="498" y="426"/>
                      <a:pt x="498" y="426"/>
                    </a:cubicBezTo>
                    <a:cubicBezTo>
                      <a:pt x="481" y="401"/>
                      <a:pt x="481" y="401"/>
                      <a:pt x="481" y="401"/>
                    </a:cubicBezTo>
                    <a:cubicBezTo>
                      <a:pt x="498" y="399"/>
                      <a:pt x="498" y="399"/>
                      <a:pt x="498" y="399"/>
                    </a:cubicBezTo>
                    <a:cubicBezTo>
                      <a:pt x="500" y="389"/>
                      <a:pt x="500" y="389"/>
                      <a:pt x="500" y="389"/>
                    </a:cubicBezTo>
                    <a:cubicBezTo>
                      <a:pt x="512" y="376"/>
                      <a:pt x="512" y="376"/>
                      <a:pt x="512" y="376"/>
                    </a:cubicBezTo>
                    <a:cubicBezTo>
                      <a:pt x="512" y="376"/>
                      <a:pt x="514" y="366"/>
                      <a:pt x="519" y="362"/>
                    </a:cubicBezTo>
                    <a:cubicBezTo>
                      <a:pt x="524" y="358"/>
                      <a:pt x="534" y="361"/>
                      <a:pt x="534" y="361"/>
                    </a:cubicBezTo>
                    <a:cubicBezTo>
                      <a:pt x="535" y="351"/>
                      <a:pt x="535" y="351"/>
                      <a:pt x="535" y="351"/>
                    </a:cubicBezTo>
                    <a:cubicBezTo>
                      <a:pt x="543" y="348"/>
                      <a:pt x="543" y="348"/>
                      <a:pt x="543" y="348"/>
                    </a:cubicBezTo>
                    <a:cubicBezTo>
                      <a:pt x="543" y="348"/>
                      <a:pt x="559" y="343"/>
                      <a:pt x="564" y="349"/>
                    </a:cubicBezTo>
                    <a:cubicBezTo>
                      <a:pt x="569" y="355"/>
                      <a:pt x="581" y="374"/>
                      <a:pt x="581" y="374"/>
                    </a:cubicBezTo>
                    <a:cubicBezTo>
                      <a:pt x="591" y="377"/>
                      <a:pt x="591" y="377"/>
                      <a:pt x="591" y="377"/>
                    </a:cubicBezTo>
                    <a:cubicBezTo>
                      <a:pt x="592" y="393"/>
                      <a:pt x="592" y="393"/>
                      <a:pt x="592" y="393"/>
                    </a:cubicBezTo>
                    <a:cubicBezTo>
                      <a:pt x="577" y="406"/>
                      <a:pt x="577" y="406"/>
                      <a:pt x="577" y="406"/>
                    </a:cubicBezTo>
                    <a:lnTo>
                      <a:pt x="580" y="418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0" name="Freeform 147">
                <a:extLst>
                  <a:ext uri="{FF2B5EF4-FFF2-40B4-BE49-F238E27FC236}">
                    <a16:creationId xmlns:a16="http://schemas.microsoft.com/office/drawing/2014/main" id="{ACEE6C85-C14A-42B0-B368-236B6D9FD17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97338" y="2170113"/>
                <a:ext cx="222250" cy="307975"/>
              </a:xfrm>
              <a:custGeom>
                <a:avLst/>
                <a:gdLst>
                  <a:gd name="T0" fmla="*/ 118 w 395"/>
                  <a:gd name="T1" fmla="*/ 256 h 549"/>
                  <a:gd name="T2" fmla="*/ 111 w 395"/>
                  <a:gd name="T3" fmla="*/ 221 h 549"/>
                  <a:gd name="T4" fmla="*/ 98 w 395"/>
                  <a:gd name="T5" fmla="*/ 248 h 549"/>
                  <a:gd name="T6" fmla="*/ 222 w 395"/>
                  <a:gd name="T7" fmla="*/ 93 h 549"/>
                  <a:gd name="T8" fmla="*/ 97 w 395"/>
                  <a:gd name="T9" fmla="*/ 159 h 549"/>
                  <a:gd name="T10" fmla="*/ 93 w 395"/>
                  <a:gd name="T11" fmla="*/ 183 h 549"/>
                  <a:gd name="T12" fmla="*/ 325 w 395"/>
                  <a:gd name="T13" fmla="*/ 1 h 549"/>
                  <a:gd name="T14" fmla="*/ 296 w 395"/>
                  <a:gd name="T15" fmla="*/ 36 h 549"/>
                  <a:gd name="T16" fmla="*/ 301 w 395"/>
                  <a:gd name="T17" fmla="*/ 12 h 549"/>
                  <a:gd name="T18" fmla="*/ 296 w 395"/>
                  <a:gd name="T19" fmla="*/ 36 h 549"/>
                  <a:gd name="T20" fmla="*/ 246 w 395"/>
                  <a:gd name="T21" fmla="*/ 96 h 549"/>
                  <a:gd name="T22" fmla="*/ 128 w 395"/>
                  <a:gd name="T23" fmla="*/ 258 h 549"/>
                  <a:gd name="T24" fmla="*/ 331 w 395"/>
                  <a:gd name="T25" fmla="*/ 402 h 549"/>
                  <a:gd name="T26" fmla="*/ 330 w 395"/>
                  <a:gd name="T27" fmla="*/ 357 h 549"/>
                  <a:gd name="T28" fmla="*/ 291 w 395"/>
                  <a:gd name="T29" fmla="*/ 314 h 549"/>
                  <a:gd name="T30" fmla="*/ 265 w 395"/>
                  <a:gd name="T31" fmla="*/ 261 h 549"/>
                  <a:gd name="T32" fmla="*/ 191 w 395"/>
                  <a:gd name="T33" fmla="*/ 235 h 549"/>
                  <a:gd name="T34" fmla="*/ 214 w 395"/>
                  <a:gd name="T35" fmla="*/ 222 h 549"/>
                  <a:gd name="T36" fmla="*/ 261 w 395"/>
                  <a:gd name="T37" fmla="*/ 177 h 549"/>
                  <a:gd name="T38" fmla="*/ 211 w 395"/>
                  <a:gd name="T39" fmla="*/ 154 h 549"/>
                  <a:gd name="T40" fmla="*/ 179 w 395"/>
                  <a:gd name="T41" fmla="*/ 147 h 549"/>
                  <a:gd name="T42" fmla="*/ 224 w 395"/>
                  <a:gd name="T43" fmla="*/ 112 h 549"/>
                  <a:gd name="T44" fmla="*/ 153 w 395"/>
                  <a:gd name="T45" fmla="*/ 110 h 549"/>
                  <a:gd name="T46" fmla="*/ 144 w 395"/>
                  <a:gd name="T47" fmla="*/ 148 h 549"/>
                  <a:gd name="T48" fmla="*/ 121 w 395"/>
                  <a:gd name="T49" fmla="*/ 162 h 549"/>
                  <a:gd name="T50" fmla="*/ 116 w 395"/>
                  <a:gd name="T51" fmla="*/ 198 h 549"/>
                  <a:gd name="T52" fmla="*/ 134 w 395"/>
                  <a:gd name="T53" fmla="*/ 202 h 549"/>
                  <a:gd name="T54" fmla="*/ 116 w 395"/>
                  <a:gd name="T55" fmla="*/ 250 h 549"/>
                  <a:gd name="T56" fmla="*/ 144 w 395"/>
                  <a:gd name="T57" fmla="*/ 251 h 549"/>
                  <a:gd name="T58" fmla="*/ 146 w 395"/>
                  <a:gd name="T59" fmla="*/ 306 h 549"/>
                  <a:gd name="T60" fmla="*/ 211 w 395"/>
                  <a:gd name="T61" fmla="*/ 295 h 549"/>
                  <a:gd name="T62" fmla="*/ 216 w 395"/>
                  <a:gd name="T63" fmla="*/ 349 h 549"/>
                  <a:gd name="T64" fmla="*/ 162 w 395"/>
                  <a:gd name="T65" fmla="*/ 377 h 549"/>
                  <a:gd name="T66" fmla="*/ 135 w 395"/>
                  <a:gd name="T67" fmla="*/ 402 h 549"/>
                  <a:gd name="T68" fmla="*/ 117 w 395"/>
                  <a:gd name="T69" fmla="*/ 448 h 549"/>
                  <a:gd name="T70" fmla="*/ 151 w 395"/>
                  <a:gd name="T71" fmla="*/ 466 h 549"/>
                  <a:gd name="T72" fmla="*/ 202 w 395"/>
                  <a:gd name="T73" fmla="*/ 467 h 549"/>
                  <a:gd name="T74" fmla="*/ 156 w 395"/>
                  <a:gd name="T75" fmla="*/ 485 h 549"/>
                  <a:gd name="T76" fmla="*/ 129 w 395"/>
                  <a:gd name="T77" fmla="*/ 516 h 549"/>
                  <a:gd name="T78" fmla="*/ 83 w 395"/>
                  <a:gd name="T79" fmla="*/ 545 h 549"/>
                  <a:gd name="T80" fmla="*/ 147 w 395"/>
                  <a:gd name="T81" fmla="*/ 530 h 549"/>
                  <a:gd name="T82" fmla="*/ 211 w 395"/>
                  <a:gd name="T83" fmla="*/ 519 h 549"/>
                  <a:gd name="T84" fmla="*/ 273 w 395"/>
                  <a:gd name="T85" fmla="*/ 520 h 549"/>
                  <a:gd name="T86" fmla="*/ 293 w 395"/>
                  <a:gd name="T87" fmla="*/ 508 h 549"/>
                  <a:gd name="T88" fmla="*/ 340 w 395"/>
                  <a:gd name="T89" fmla="*/ 474 h 549"/>
                  <a:gd name="T90" fmla="*/ 375 w 395"/>
                  <a:gd name="T91" fmla="*/ 447 h 549"/>
                  <a:gd name="T92" fmla="*/ 157 w 395"/>
                  <a:gd name="T93" fmla="*/ 325 h 549"/>
                  <a:gd name="T94" fmla="*/ 94 w 395"/>
                  <a:gd name="T95" fmla="*/ 338 h 549"/>
                  <a:gd name="T96" fmla="*/ 110 w 395"/>
                  <a:gd name="T97" fmla="*/ 308 h 549"/>
                  <a:gd name="T98" fmla="*/ 86 w 395"/>
                  <a:gd name="T99" fmla="*/ 281 h 549"/>
                  <a:gd name="T100" fmla="*/ 58 w 395"/>
                  <a:gd name="T101" fmla="*/ 288 h 549"/>
                  <a:gd name="T102" fmla="*/ 13 w 395"/>
                  <a:gd name="T103" fmla="*/ 325 h 549"/>
                  <a:gd name="T104" fmla="*/ 67 w 395"/>
                  <a:gd name="T105" fmla="*/ 335 h 549"/>
                  <a:gd name="T106" fmla="*/ 63 w 395"/>
                  <a:gd name="T107" fmla="*/ 155 h 549"/>
                  <a:gd name="T108" fmla="*/ 63 w 395"/>
                  <a:gd name="T109" fmla="*/ 155 h 549"/>
                  <a:gd name="T110" fmla="*/ 108 w 395"/>
                  <a:gd name="T111" fmla="*/ 115 h 549"/>
                  <a:gd name="T112" fmla="*/ 72 w 395"/>
                  <a:gd name="T113" fmla="*/ 128 h 549"/>
                  <a:gd name="T114" fmla="*/ 57 w 395"/>
                  <a:gd name="T115" fmla="*/ 169 h 549"/>
                  <a:gd name="T116" fmla="*/ 57 w 395"/>
                  <a:gd name="T117" fmla="*/ 16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5" h="549">
                    <a:moveTo>
                      <a:pt x="118" y="256"/>
                    </a:moveTo>
                    <a:cubicBezTo>
                      <a:pt x="110" y="256"/>
                      <a:pt x="109" y="262"/>
                      <a:pt x="106" y="277"/>
                    </a:cubicBezTo>
                    <a:cubicBezTo>
                      <a:pt x="104" y="289"/>
                      <a:pt x="126" y="256"/>
                      <a:pt x="118" y="256"/>
                    </a:cubicBezTo>
                    <a:close/>
                    <a:moveTo>
                      <a:pt x="100" y="210"/>
                    </a:moveTo>
                    <a:cubicBezTo>
                      <a:pt x="96" y="210"/>
                      <a:pt x="90" y="222"/>
                      <a:pt x="94" y="225"/>
                    </a:cubicBezTo>
                    <a:cubicBezTo>
                      <a:pt x="98" y="228"/>
                      <a:pt x="111" y="221"/>
                      <a:pt x="111" y="221"/>
                    </a:cubicBezTo>
                    <a:cubicBezTo>
                      <a:pt x="111" y="221"/>
                      <a:pt x="104" y="210"/>
                      <a:pt x="100" y="210"/>
                    </a:cubicBezTo>
                    <a:close/>
                    <a:moveTo>
                      <a:pt x="87" y="261"/>
                    </a:moveTo>
                    <a:cubicBezTo>
                      <a:pt x="102" y="261"/>
                      <a:pt x="109" y="250"/>
                      <a:pt x="98" y="248"/>
                    </a:cubicBezTo>
                    <a:cubicBezTo>
                      <a:pt x="87" y="246"/>
                      <a:pt x="78" y="261"/>
                      <a:pt x="87" y="261"/>
                    </a:cubicBezTo>
                    <a:close/>
                    <a:moveTo>
                      <a:pt x="231" y="85"/>
                    </a:moveTo>
                    <a:cubicBezTo>
                      <a:pt x="223" y="78"/>
                      <a:pt x="222" y="93"/>
                      <a:pt x="222" y="93"/>
                    </a:cubicBezTo>
                    <a:cubicBezTo>
                      <a:pt x="229" y="99"/>
                      <a:pt x="239" y="92"/>
                      <a:pt x="231" y="85"/>
                    </a:cubicBezTo>
                    <a:close/>
                    <a:moveTo>
                      <a:pt x="103" y="176"/>
                    </a:moveTo>
                    <a:cubicBezTo>
                      <a:pt x="103" y="176"/>
                      <a:pt x="107" y="159"/>
                      <a:pt x="97" y="159"/>
                    </a:cubicBezTo>
                    <a:cubicBezTo>
                      <a:pt x="87" y="159"/>
                      <a:pt x="93" y="169"/>
                      <a:pt x="93" y="169"/>
                    </a:cubicBezTo>
                    <a:cubicBezTo>
                      <a:pt x="93" y="169"/>
                      <a:pt x="85" y="166"/>
                      <a:pt x="82" y="169"/>
                    </a:cubicBezTo>
                    <a:cubicBezTo>
                      <a:pt x="79" y="172"/>
                      <a:pt x="91" y="179"/>
                      <a:pt x="93" y="183"/>
                    </a:cubicBezTo>
                    <a:cubicBezTo>
                      <a:pt x="95" y="187"/>
                      <a:pt x="110" y="184"/>
                      <a:pt x="110" y="184"/>
                    </a:cubicBezTo>
                    <a:lnTo>
                      <a:pt x="103" y="176"/>
                    </a:lnTo>
                    <a:close/>
                    <a:moveTo>
                      <a:pt x="325" y="1"/>
                    </a:moveTo>
                    <a:cubicBezTo>
                      <a:pt x="318" y="2"/>
                      <a:pt x="316" y="11"/>
                      <a:pt x="316" y="11"/>
                    </a:cubicBezTo>
                    <a:cubicBezTo>
                      <a:pt x="327" y="16"/>
                      <a:pt x="332" y="0"/>
                      <a:pt x="325" y="1"/>
                    </a:cubicBezTo>
                    <a:close/>
                    <a:moveTo>
                      <a:pt x="296" y="36"/>
                    </a:moveTo>
                    <a:cubicBezTo>
                      <a:pt x="300" y="45"/>
                      <a:pt x="300" y="45"/>
                      <a:pt x="300" y="45"/>
                    </a:cubicBezTo>
                    <a:cubicBezTo>
                      <a:pt x="305" y="49"/>
                      <a:pt x="312" y="28"/>
                      <a:pt x="311" y="24"/>
                    </a:cubicBezTo>
                    <a:cubicBezTo>
                      <a:pt x="310" y="20"/>
                      <a:pt x="301" y="12"/>
                      <a:pt x="301" y="12"/>
                    </a:cubicBezTo>
                    <a:cubicBezTo>
                      <a:pt x="300" y="21"/>
                      <a:pt x="300" y="21"/>
                      <a:pt x="300" y="21"/>
                    </a:cubicBezTo>
                    <a:cubicBezTo>
                      <a:pt x="300" y="21"/>
                      <a:pt x="287" y="25"/>
                      <a:pt x="288" y="29"/>
                    </a:cubicBezTo>
                    <a:cubicBezTo>
                      <a:pt x="289" y="33"/>
                      <a:pt x="296" y="36"/>
                      <a:pt x="296" y="36"/>
                    </a:cubicBezTo>
                    <a:close/>
                    <a:moveTo>
                      <a:pt x="239" y="94"/>
                    </a:moveTo>
                    <a:cubicBezTo>
                      <a:pt x="237" y="104"/>
                      <a:pt x="237" y="104"/>
                      <a:pt x="237" y="104"/>
                    </a:cubicBezTo>
                    <a:cubicBezTo>
                      <a:pt x="246" y="96"/>
                      <a:pt x="246" y="96"/>
                      <a:pt x="246" y="96"/>
                    </a:cubicBezTo>
                    <a:lnTo>
                      <a:pt x="239" y="94"/>
                    </a:lnTo>
                    <a:close/>
                    <a:moveTo>
                      <a:pt x="137" y="269"/>
                    </a:moveTo>
                    <a:cubicBezTo>
                      <a:pt x="143" y="265"/>
                      <a:pt x="134" y="252"/>
                      <a:pt x="128" y="258"/>
                    </a:cubicBezTo>
                    <a:cubicBezTo>
                      <a:pt x="122" y="264"/>
                      <a:pt x="130" y="273"/>
                      <a:pt x="137" y="269"/>
                    </a:cubicBezTo>
                    <a:close/>
                    <a:moveTo>
                      <a:pt x="346" y="395"/>
                    </a:moveTo>
                    <a:cubicBezTo>
                      <a:pt x="346" y="395"/>
                      <a:pt x="341" y="409"/>
                      <a:pt x="331" y="402"/>
                    </a:cubicBezTo>
                    <a:cubicBezTo>
                      <a:pt x="321" y="394"/>
                      <a:pt x="341" y="387"/>
                      <a:pt x="340" y="378"/>
                    </a:cubicBezTo>
                    <a:cubicBezTo>
                      <a:pt x="339" y="369"/>
                      <a:pt x="308" y="364"/>
                      <a:pt x="308" y="359"/>
                    </a:cubicBezTo>
                    <a:cubicBezTo>
                      <a:pt x="308" y="354"/>
                      <a:pt x="330" y="357"/>
                      <a:pt x="330" y="357"/>
                    </a:cubicBezTo>
                    <a:cubicBezTo>
                      <a:pt x="321" y="349"/>
                      <a:pt x="321" y="349"/>
                      <a:pt x="321" y="349"/>
                    </a:cubicBezTo>
                    <a:cubicBezTo>
                      <a:pt x="321" y="349"/>
                      <a:pt x="312" y="328"/>
                      <a:pt x="308" y="321"/>
                    </a:cubicBezTo>
                    <a:cubicBezTo>
                      <a:pt x="304" y="314"/>
                      <a:pt x="291" y="314"/>
                      <a:pt x="291" y="314"/>
                    </a:cubicBezTo>
                    <a:cubicBezTo>
                      <a:pt x="291" y="314"/>
                      <a:pt x="283" y="305"/>
                      <a:pt x="275" y="299"/>
                    </a:cubicBezTo>
                    <a:cubicBezTo>
                      <a:pt x="267" y="293"/>
                      <a:pt x="273" y="261"/>
                      <a:pt x="273" y="261"/>
                    </a:cubicBezTo>
                    <a:cubicBezTo>
                      <a:pt x="265" y="261"/>
                      <a:pt x="265" y="261"/>
                      <a:pt x="265" y="261"/>
                    </a:cubicBezTo>
                    <a:cubicBezTo>
                      <a:pt x="265" y="261"/>
                      <a:pt x="264" y="255"/>
                      <a:pt x="250" y="245"/>
                    </a:cubicBezTo>
                    <a:cubicBezTo>
                      <a:pt x="235" y="235"/>
                      <a:pt x="216" y="245"/>
                      <a:pt x="208" y="246"/>
                    </a:cubicBezTo>
                    <a:cubicBezTo>
                      <a:pt x="200" y="247"/>
                      <a:pt x="191" y="235"/>
                      <a:pt x="191" y="235"/>
                    </a:cubicBezTo>
                    <a:cubicBezTo>
                      <a:pt x="191" y="235"/>
                      <a:pt x="205" y="240"/>
                      <a:pt x="209" y="239"/>
                    </a:cubicBezTo>
                    <a:cubicBezTo>
                      <a:pt x="213" y="238"/>
                      <a:pt x="231" y="234"/>
                      <a:pt x="232" y="228"/>
                    </a:cubicBezTo>
                    <a:cubicBezTo>
                      <a:pt x="233" y="223"/>
                      <a:pt x="214" y="222"/>
                      <a:pt x="214" y="222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0" y="218"/>
                      <a:pt x="239" y="211"/>
                      <a:pt x="245" y="206"/>
                    </a:cubicBezTo>
                    <a:cubicBezTo>
                      <a:pt x="250" y="201"/>
                      <a:pt x="261" y="177"/>
                      <a:pt x="261" y="177"/>
                    </a:cubicBezTo>
                    <a:cubicBezTo>
                      <a:pt x="261" y="177"/>
                      <a:pt x="276" y="168"/>
                      <a:pt x="276" y="161"/>
                    </a:cubicBezTo>
                    <a:cubicBezTo>
                      <a:pt x="276" y="154"/>
                      <a:pt x="222" y="159"/>
                      <a:pt x="222" y="159"/>
                    </a:cubicBezTo>
                    <a:cubicBezTo>
                      <a:pt x="222" y="159"/>
                      <a:pt x="223" y="154"/>
                      <a:pt x="211" y="154"/>
                    </a:cubicBezTo>
                    <a:cubicBezTo>
                      <a:pt x="199" y="154"/>
                      <a:pt x="177" y="162"/>
                      <a:pt x="177" y="162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79" y="147"/>
                      <a:pt x="179" y="147"/>
                      <a:pt x="179" y="147"/>
                    </a:cubicBezTo>
                    <a:cubicBezTo>
                      <a:pt x="191" y="145"/>
                      <a:pt x="191" y="145"/>
                      <a:pt x="191" y="145"/>
                    </a:cubicBezTo>
                    <a:cubicBezTo>
                      <a:pt x="212" y="132"/>
                      <a:pt x="212" y="132"/>
                      <a:pt x="212" y="132"/>
                    </a:cubicBezTo>
                    <a:cubicBezTo>
                      <a:pt x="212" y="132"/>
                      <a:pt x="223" y="123"/>
                      <a:pt x="224" y="112"/>
                    </a:cubicBezTo>
                    <a:cubicBezTo>
                      <a:pt x="225" y="105"/>
                      <a:pt x="211" y="107"/>
                      <a:pt x="203" y="108"/>
                    </a:cubicBezTo>
                    <a:cubicBezTo>
                      <a:pt x="195" y="109"/>
                      <a:pt x="183" y="115"/>
                      <a:pt x="175" y="115"/>
                    </a:cubicBezTo>
                    <a:cubicBezTo>
                      <a:pt x="167" y="115"/>
                      <a:pt x="160" y="106"/>
                      <a:pt x="153" y="110"/>
                    </a:cubicBezTo>
                    <a:cubicBezTo>
                      <a:pt x="146" y="114"/>
                      <a:pt x="153" y="124"/>
                      <a:pt x="153" y="124"/>
                    </a:cubicBezTo>
                    <a:cubicBezTo>
                      <a:pt x="153" y="124"/>
                      <a:pt x="146" y="125"/>
                      <a:pt x="141" y="129"/>
                    </a:cubicBezTo>
                    <a:cubicBezTo>
                      <a:pt x="136" y="133"/>
                      <a:pt x="144" y="148"/>
                      <a:pt x="144" y="148"/>
                    </a:cubicBezTo>
                    <a:cubicBezTo>
                      <a:pt x="115" y="151"/>
                      <a:pt x="115" y="151"/>
                      <a:pt x="115" y="151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21" y="162"/>
                      <a:pt x="121" y="162"/>
                      <a:pt x="121" y="162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30" y="180"/>
                      <a:pt x="124" y="185"/>
                      <a:pt x="121" y="188"/>
                    </a:cubicBezTo>
                    <a:cubicBezTo>
                      <a:pt x="118" y="191"/>
                      <a:pt x="116" y="198"/>
                      <a:pt x="116" y="198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5" y="203"/>
                      <a:pt x="111" y="212"/>
                      <a:pt x="119" y="211"/>
                    </a:cubicBezTo>
                    <a:cubicBezTo>
                      <a:pt x="127" y="210"/>
                      <a:pt x="134" y="202"/>
                      <a:pt x="134" y="202"/>
                    </a:cubicBezTo>
                    <a:cubicBezTo>
                      <a:pt x="133" y="214"/>
                      <a:pt x="133" y="214"/>
                      <a:pt x="133" y="214"/>
                    </a:cubicBezTo>
                    <a:cubicBezTo>
                      <a:pt x="133" y="214"/>
                      <a:pt x="120" y="220"/>
                      <a:pt x="115" y="228"/>
                    </a:cubicBezTo>
                    <a:cubicBezTo>
                      <a:pt x="110" y="237"/>
                      <a:pt x="116" y="250"/>
                      <a:pt x="116" y="250"/>
                    </a:cubicBezTo>
                    <a:cubicBezTo>
                      <a:pt x="116" y="250"/>
                      <a:pt x="127" y="242"/>
                      <a:pt x="134" y="247"/>
                    </a:cubicBezTo>
                    <a:cubicBezTo>
                      <a:pt x="140" y="252"/>
                      <a:pt x="153" y="241"/>
                      <a:pt x="153" y="241"/>
                    </a:cubicBezTo>
                    <a:cubicBezTo>
                      <a:pt x="144" y="251"/>
                      <a:pt x="144" y="251"/>
                      <a:pt x="144" y="251"/>
                    </a:cubicBezTo>
                    <a:cubicBezTo>
                      <a:pt x="149" y="269"/>
                      <a:pt x="149" y="269"/>
                      <a:pt x="149" y="269"/>
                    </a:cubicBezTo>
                    <a:cubicBezTo>
                      <a:pt x="149" y="269"/>
                      <a:pt x="138" y="282"/>
                      <a:pt x="130" y="296"/>
                    </a:cubicBezTo>
                    <a:cubicBezTo>
                      <a:pt x="123" y="309"/>
                      <a:pt x="146" y="306"/>
                      <a:pt x="146" y="306"/>
                    </a:cubicBezTo>
                    <a:cubicBezTo>
                      <a:pt x="146" y="306"/>
                      <a:pt x="159" y="300"/>
                      <a:pt x="166" y="303"/>
                    </a:cubicBezTo>
                    <a:cubicBezTo>
                      <a:pt x="173" y="306"/>
                      <a:pt x="189" y="293"/>
                      <a:pt x="189" y="293"/>
                    </a:cubicBezTo>
                    <a:cubicBezTo>
                      <a:pt x="211" y="295"/>
                      <a:pt x="211" y="295"/>
                      <a:pt x="211" y="295"/>
                    </a:cubicBezTo>
                    <a:cubicBezTo>
                      <a:pt x="211" y="295"/>
                      <a:pt x="188" y="308"/>
                      <a:pt x="186" y="318"/>
                    </a:cubicBezTo>
                    <a:cubicBezTo>
                      <a:pt x="185" y="328"/>
                      <a:pt x="215" y="335"/>
                      <a:pt x="215" y="335"/>
                    </a:cubicBezTo>
                    <a:cubicBezTo>
                      <a:pt x="216" y="349"/>
                      <a:pt x="216" y="349"/>
                      <a:pt x="216" y="349"/>
                    </a:cubicBezTo>
                    <a:cubicBezTo>
                      <a:pt x="208" y="361"/>
                      <a:pt x="208" y="361"/>
                      <a:pt x="208" y="361"/>
                    </a:cubicBezTo>
                    <a:cubicBezTo>
                      <a:pt x="208" y="361"/>
                      <a:pt x="210" y="375"/>
                      <a:pt x="207" y="379"/>
                    </a:cubicBezTo>
                    <a:cubicBezTo>
                      <a:pt x="204" y="383"/>
                      <a:pt x="162" y="377"/>
                      <a:pt x="162" y="377"/>
                    </a:cubicBezTo>
                    <a:cubicBezTo>
                      <a:pt x="162" y="377"/>
                      <a:pt x="152" y="374"/>
                      <a:pt x="143" y="376"/>
                    </a:cubicBezTo>
                    <a:cubicBezTo>
                      <a:pt x="134" y="378"/>
                      <a:pt x="149" y="389"/>
                      <a:pt x="149" y="389"/>
                    </a:cubicBezTo>
                    <a:cubicBezTo>
                      <a:pt x="135" y="402"/>
                      <a:pt x="135" y="402"/>
                      <a:pt x="135" y="402"/>
                    </a:cubicBezTo>
                    <a:cubicBezTo>
                      <a:pt x="163" y="400"/>
                      <a:pt x="163" y="400"/>
                      <a:pt x="163" y="400"/>
                    </a:cubicBezTo>
                    <a:cubicBezTo>
                      <a:pt x="163" y="400"/>
                      <a:pt x="163" y="423"/>
                      <a:pt x="156" y="430"/>
                    </a:cubicBezTo>
                    <a:cubicBezTo>
                      <a:pt x="149" y="437"/>
                      <a:pt x="121" y="445"/>
                      <a:pt x="117" y="448"/>
                    </a:cubicBezTo>
                    <a:cubicBezTo>
                      <a:pt x="113" y="451"/>
                      <a:pt x="118" y="466"/>
                      <a:pt x="122" y="468"/>
                    </a:cubicBezTo>
                    <a:cubicBezTo>
                      <a:pt x="126" y="470"/>
                      <a:pt x="144" y="456"/>
                      <a:pt x="144" y="456"/>
                    </a:cubicBezTo>
                    <a:cubicBezTo>
                      <a:pt x="144" y="456"/>
                      <a:pt x="147" y="462"/>
                      <a:pt x="151" y="466"/>
                    </a:cubicBezTo>
                    <a:cubicBezTo>
                      <a:pt x="155" y="470"/>
                      <a:pt x="165" y="466"/>
                      <a:pt x="165" y="466"/>
                    </a:cubicBezTo>
                    <a:cubicBezTo>
                      <a:pt x="165" y="466"/>
                      <a:pt x="173" y="475"/>
                      <a:pt x="181" y="476"/>
                    </a:cubicBezTo>
                    <a:cubicBezTo>
                      <a:pt x="190" y="477"/>
                      <a:pt x="197" y="472"/>
                      <a:pt x="202" y="467"/>
                    </a:cubicBezTo>
                    <a:cubicBezTo>
                      <a:pt x="207" y="462"/>
                      <a:pt x="220" y="463"/>
                      <a:pt x="220" y="463"/>
                    </a:cubicBezTo>
                    <a:cubicBezTo>
                      <a:pt x="220" y="463"/>
                      <a:pt x="204" y="478"/>
                      <a:pt x="194" y="485"/>
                    </a:cubicBezTo>
                    <a:cubicBezTo>
                      <a:pt x="183" y="492"/>
                      <a:pt x="163" y="485"/>
                      <a:pt x="156" y="485"/>
                    </a:cubicBezTo>
                    <a:cubicBezTo>
                      <a:pt x="149" y="485"/>
                      <a:pt x="151" y="495"/>
                      <a:pt x="151" y="495"/>
                    </a:cubicBezTo>
                    <a:cubicBezTo>
                      <a:pt x="151" y="495"/>
                      <a:pt x="142" y="495"/>
                      <a:pt x="135" y="498"/>
                    </a:cubicBezTo>
                    <a:cubicBezTo>
                      <a:pt x="127" y="501"/>
                      <a:pt x="135" y="507"/>
                      <a:pt x="129" y="516"/>
                    </a:cubicBezTo>
                    <a:cubicBezTo>
                      <a:pt x="124" y="524"/>
                      <a:pt x="117" y="520"/>
                      <a:pt x="110" y="520"/>
                    </a:cubicBezTo>
                    <a:cubicBezTo>
                      <a:pt x="103" y="520"/>
                      <a:pt x="106" y="530"/>
                      <a:pt x="99" y="536"/>
                    </a:cubicBezTo>
                    <a:cubicBezTo>
                      <a:pt x="92" y="542"/>
                      <a:pt x="83" y="541"/>
                      <a:pt x="83" y="545"/>
                    </a:cubicBezTo>
                    <a:cubicBezTo>
                      <a:pt x="83" y="549"/>
                      <a:pt x="102" y="549"/>
                      <a:pt x="105" y="549"/>
                    </a:cubicBezTo>
                    <a:cubicBezTo>
                      <a:pt x="108" y="549"/>
                      <a:pt x="116" y="539"/>
                      <a:pt x="122" y="534"/>
                    </a:cubicBezTo>
                    <a:cubicBezTo>
                      <a:pt x="128" y="529"/>
                      <a:pt x="138" y="530"/>
                      <a:pt x="147" y="530"/>
                    </a:cubicBezTo>
                    <a:cubicBezTo>
                      <a:pt x="156" y="530"/>
                      <a:pt x="159" y="540"/>
                      <a:pt x="165" y="540"/>
                    </a:cubicBezTo>
                    <a:cubicBezTo>
                      <a:pt x="171" y="540"/>
                      <a:pt x="184" y="515"/>
                      <a:pt x="191" y="512"/>
                    </a:cubicBezTo>
                    <a:cubicBezTo>
                      <a:pt x="197" y="508"/>
                      <a:pt x="211" y="519"/>
                      <a:pt x="211" y="519"/>
                    </a:cubicBezTo>
                    <a:cubicBezTo>
                      <a:pt x="228" y="520"/>
                      <a:pt x="228" y="520"/>
                      <a:pt x="228" y="520"/>
                    </a:cubicBezTo>
                    <a:cubicBezTo>
                      <a:pt x="248" y="512"/>
                      <a:pt x="248" y="512"/>
                      <a:pt x="248" y="512"/>
                    </a:cubicBezTo>
                    <a:cubicBezTo>
                      <a:pt x="248" y="512"/>
                      <a:pt x="267" y="521"/>
                      <a:pt x="273" y="520"/>
                    </a:cubicBezTo>
                    <a:cubicBezTo>
                      <a:pt x="279" y="519"/>
                      <a:pt x="265" y="508"/>
                      <a:pt x="271" y="503"/>
                    </a:cubicBezTo>
                    <a:cubicBezTo>
                      <a:pt x="277" y="498"/>
                      <a:pt x="286" y="513"/>
                      <a:pt x="286" y="513"/>
                    </a:cubicBezTo>
                    <a:cubicBezTo>
                      <a:pt x="293" y="508"/>
                      <a:pt x="293" y="508"/>
                      <a:pt x="293" y="508"/>
                    </a:cubicBezTo>
                    <a:cubicBezTo>
                      <a:pt x="293" y="508"/>
                      <a:pt x="346" y="508"/>
                      <a:pt x="359" y="501"/>
                    </a:cubicBezTo>
                    <a:cubicBezTo>
                      <a:pt x="371" y="494"/>
                      <a:pt x="379" y="479"/>
                      <a:pt x="379" y="479"/>
                    </a:cubicBezTo>
                    <a:cubicBezTo>
                      <a:pt x="340" y="474"/>
                      <a:pt x="340" y="474"/>
                      <a:pt x="340" y="474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4" y="461"/>
                      <a:pt x="354" y="461"/>
                      <a:pt x="354" y="461"/>
                    </a:cubicBezTo>
                    <a:cubicBezTo>
                      <a:pt x="354" y="461"/>
                      <a:pt x="368" y="448"/>
                      <a:pt x="375" y="447"/>
                    </a:cubicBezTo>
                    <a:cubicBezTo>
                      <a:pt x="382" y="446"/>
                      <a:pt x="393" y="435"/>
                      <a:pt x="394" y="415"/>
                    </a:cubicBezTo>
                    <a:cubicBezTo>
                      <a:pt x="395" y="394"/>
                      <a:pt x="346" y="395"/>
                      <a:pt x="346" y="395"/>
                    </a:cubicBezTo>
                    <a:close/>
                    <a:moveTo>
                      <a:pt x="157" y="325"/>
                    </a:moveTo>
                    <a:cubicBezTo>
                      <a:pt x="152" y="310"/>
                      <a:pt x="147" y="330"/>
                      <a:pt x="138" y="338"/>
                    </a:cubicBezTo>
                    <a:cubicBezTo>
                      <a:pt x="138" y="338"/>
                      <a:pt x="162" y="340"/>
                      <a:pt x="157" y="325"/>
                    </a:cubicBezTo>
                    <a:close/>
                    <a:moveTo>
                      <a:pt x="94" y="338"/>
                    </a:moveTo>
                    <a:cubicBezTo>
                      <a:pt x="97" y="335"/>
                      <a:pt x="99" y="329"/>
                      <a:pt x="99" y="329"/>
                    </a:cubicBezTo>
                    <a:cubicBezTo>
                      <a:pt x="99" y="329"/>
                      <a:pt x="104" y="336"/>
                      <a:pt x="107" y="330"/>
                    </a:cubicBezTo>
                    <a:cubicBezTo>
                      <a:pt x="110" y="324"/>
                      <a:pt x="117" y="314"/>
                      <a:pt x="110" y="308"/>
                    </a:cubicBezTo>
                    <a:cubicBezTo>
                      <a:pt x="103" y="302"/>
                      <a:pt x="103" y="293"/>
                      <a:pt x="103" y="293"/>
                    </a:cubicBezTo>
                    <a:cubicBezTo>
                      <a:pt x="98" y="295"/>
                      <a:pt x="98" y="295"/>
                      <a:pt x="98" y="295"/>
                    </a:cubicBezTo>
                    <a:cubicBezTo>
                      <a:pt x="98" y="295"/>
                      <a:pt x="93" y="283"/>
                      <a:pt x="86" y="281"/>
                    </a:cubicBezTo>
                    <a:cubicBezTo>
                      <a:pt x="79" y="279"/>
                      <a:pt x="61" y="282"/>
                      <a:pt x="61" y="282"/>
                    </a:cubicBezTo>
                    <a:cubicBezTo>
                      <a:pt x="61" y="282"/>
                      <a:pt x="61" y="282"/>
                      <a:pt x="61" y="281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28" y="302"/>
                      <a:pt x="28" y="302"/>
                      <a:pt x="28" y="302"/>
                    </a:cubicBezTo>
                    <a:cubicBezTo>
                      <a:pt x="29" y="312"/>
                      <a:pt x="29" y="312"/>
                      <a:pt x="29" y="312"/>
                    </a:cubicBezTo>
                    <a:cubicBezTo>
                      <a:pt x="29" y="312"/>
                      <a:pt x="0" y="318"/>
                      <a:pt x="13" y="325"/>
                    </a:cubicBezTo>
                    <a:cubicBezTo>
                      <a:pt x="26" y="333"/>
                      <a:pt x="38" y="335"/>
                      <a:pt x="38" y="335"/>
                    </a:cubicBezTo>
                    <a:cubicBezTo>
                      <a:pt x="55" y="319"/>
                      <a:pt x="55" y="319"/>
                      <a:pt x="55" y="319"/>
                    </a:cubicBezTo>
                    <a:cubicBezTo>
                      <a:pt x="67" y="335"/>
                      <a:pt x="67" y="335"/>
                      <a:pt x="67" y="335"/>
                    </a:cubicBezTo>
                    <a:cubicBezTo>
                      <a:pt x="89" y="340"/>
                      <a:pt x="89" y="340"/>
                      <a:pt x="89" y="340"/>
                    </a:cubicBezTo>
                    <a:cubicBezTo>
                      <a:pt x="91" y="340"/>
                      <a:pt x="93" y="339"/>
                      <a:pt x="94" y="338"/>
                    </a:cubicBezTo>
                    <a:close/>
                    <a:moveTo>
                      <a:pt x="63" y="155"/>
                    </a:moveTo>
                    <a:cubicBezTo>
                      <a:pt x="57" y="155"/>
                      <a:pt x="54" y="155"/>
                      <a:pt x="52" y="163"/>
                    </a:cubicBezTo>
                    <a:cubicBezTo>
                      <a:pt x="66" y="163"/>
                      <a:pt x="66" y="163"/>
                      <a:pt x="66" y="163"/>
                    </a:cubicBezTo>
                    <a:cubicBezTo>
                      <a:pt x="66" y="163"/>
                      <a:pt x="69" y="155"/>
                      <a:pt x="63" y="155"/>
                    </a:cubicBezTo>
                    <a:close/>
                    <a:moveTo>
                      <a:pt x="82" y="144"/>
                    </a:moveTo>
                    <a:cubicBezTo>
                      <a:pt x="82" y="144"/>
                      <a:pt x="88" y="146"/>
                      <a:pt x="94" y="145"/>
                    </a:cubicBezTo>
                    <a:cubicBezTo>
                      <a:pt x="100" y="144"/>
                      <a:pt x="108" y="115"/>
                      <a:pt x="108" y="115"/>
                    </a:cubicBezTo>
                    <a:cubicBezTo>
                      <a:pt x="108" y="115"/>
                      <a:pt x="100" y="117"/>
                      <a:pt x="94" y="122"/>
                    </a:cubicBezTo>
                    <a:cubicBezTo>
                      <a:pt x="88" y="126"/>
                      <a:pt x="86" y="133"/>
                      <a:pt x="86" y="133"/>
                    </a:cubicBezTo>
                    <a:cubicBezTo>
                      <a:pt x="86" y="133"/>
                      <a:pt x="78" y="125"/>
                      <a:pt x="72" y="128"/>
                    </a:cubicBezTo>
                    <a:cubicBezTo>
                      <a:pt x="67" y="131"/>
                      <a:pt x="73" y="153"/>
                      <a:pt x="73" y="153"/>
                    </a:cubicBezTo>
                    <a:lnTo>
                      <a:pt x="82" y="144"/>
                    </a:lnTo>
                    <a:close/>
                    <a:moveTo>
                      <a:pt x="57" y="169"/>
                    </a:moveTo>
                    <a:cubicBezTo>
                      <a:pt x="51" y="191"/>
                      <a:pt x="51" y="191"/>
                      <a:pt x="51" y="191"/>
                    </a:cubicBezTo>
                    <a:cubicBezTo>
                      <a:pt x="62" y="177"/>
                      <a:pt x="62" y="177"/>
                      <a:pt x="62" y="177"/>
                    </a:cubicBezTo>
                    <a:lnTo>
                      <a:pt x="57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1" name="Freeform 148">
                <a:extLst>
                  <a:ext uri="{FF2B5EF4-FFF2-40B4-BE49-F238E27FC236}">
                    <a16:creationId xmlns:a16="http://schemas.microsoft.com/office/drawing/2014/main" id="{7B2537F6-7788-46C5-A8FF-BF46B87400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41775" y="2324100"/>
                <a:ext cx="106362" cy="112713"/>
              </a:xfrm>
              <a:custGeom>
                <a:avLst/>
                <a:gdLst>
                  <a:gd name="T0" fmla="*/ 186 w 189"/>
                  <a:gd name="T1" fmla="*/ 104 h 202"/>
                  <a:gd name="T2" fmla="*/ 177 w 189"/>
                  <a:gd name="T3" fmla="*/ 87 h 202"/>
                  <a:gd name="T4" fmla="*/ 175 w 189"/>
                  <a:gd name="T5" fmla="*/ 73 h 202"/>
                  <a:gd name="T6" fmla="*/ 189 w 189"/>
                  <a:gd name="T7" fmla="*/ 66 h 202"/>
                  <a:gd name="T8" fmla="*/ 167 w 189"/>
                  <a:gd name="T9" fmla="*/ 61 h 202"/>
                  <a:gd name="T10" fmla="*/ 155 w 189"/>
                  <a:gd name="T11" fmla="*/ 45 h 202"/>
                  <a:gd name="T12" fmla="*/ 138 w 189"/>
                  <a:gd name="T13" fmla="*/ 61 h 202"/>
                  <a:gd name="T14" fmla="*/ 113 w 189"/>
                  <a:gd name="T15" fmla="*/ 51 h 202"/>
                  <a:gd name="T16" fmla="*/ 129 w 189"/>
                  <a:gd name="T17" fmla="*/ 38 h 202"/>
                  <a:gd name="T18" fmla="*/ 128 w 189"/>
                  <a:gd name="T19" fmla="*/ 28 h 202"/>
                  <a:gd name="T20" fmla="*/ 158 w 189"/>
                  <a:gd name="T21" fmla="*/ 14 h 202"/>
                  <a:gd name="T22" fmla="*/ 161 w 189"/>
                  <a:gd name="T23" fmla="*/ 7 h 202"/>
                  <a:gd name="T24" fmla="*/ 153 w 189"/>
                  <a:gd name="T25" fmla="*/ 2 h 202"/>
                  <a:gd name="T26" fmla="*/ 138 w 189"/>
                  <a:gd name="T27" fmla="*/ 14 h 202"/>
                  <a:gd name="T28" fmla="*/ 134 w 189"/>
                  <a:gd name="T29" fmla="*/ 4 h 202"/>
                  <a:gd name="T30" fmla="*/ 107 w 189"/>
                  <a:gd name="T31" fmla="*/ 9 h 202"/>
                  <a:gd name="T32" fmla="*/ 99 w 189"/>
                  <a:gd name="T33" fmla="*/ 30 h 202"/>
                  <a:gd name="T34" fmla="*/ 84 w 189"/>
                  <a:gd name="T35" fmla="*/ 35 h 202"/>
                  <a:gd name="T36" fmla="*/ 102 w 189"/>
                  <a:gd name="T37" fmla="*/ 44 h 202"/>
                  <a:gd name="T38" fmla="*/ 92 w 189"/>
                  <a:gd name="T39" fmla="*/ 50 h 202"/>
                  <a:gd name="T40" fmla="*/ 87 w 189"/>
                  <a:gd name="T41" fmla="*/ 57 h 202"/>
                  <a:gd name="T42" fmla="*/ 69 w 189"/>
                  <a:gd name="T43" fmla="*/ 56 h 202"/>
                  <a:gd name="T44" fmla="*/ 69 w 189"/>
                  <a:gd name="T45" fmla="*/ 61 h 202"/>
                  <a:gd name="T46" fmla="*/ 48 w 189"/>
                  <a:gd name="T47" fmla="*/ 51 h 202"/>
                  <a:gd name="T48" fmla="*/ 30 w 189"/>
                  <a:gd name="T49" fmla="*/ 54 h 202"/>
                  <a:gd name="T50" fmla="*/ 33 w 189"/>
                  <a:gd name="T51" fmla="*/ 71 h 202"/>
                  <a:gd name="T52" fmla="*/ 42 w 189"/>
                  <a:gd name="T53" fmla="*/ 79 h 202"/>
                  <a:gd name="T54" fmla="*/ 31 w 189"/>
                  <a:gd name="T55" fmla="*/ 86 h 202"/>
                  <a:gd name="T56" fmla="*/ 25 w 189"/>
                  <a:gd name="T57" fmla="*/ 98 h 202"/>
                  <a:gd name="T58" fmla="*/ 48 w 189"/>
                  <a:gd name="T59" fmla="*/ 107 h 202"/>
                  <a:gd name="T60" fmla="*/ 66 w 189"/>
                  <a:gd name="T61" fmla="*/ 107 h 202"/>
                  <a:gd name="T62" fmla="*/ 50 w 189"/>
                  <a:gd name="T63" fmla="*/ 116 h 202"/>
                  <a:gd name="T64" fmla="*/ 50 w 189"/>
                  <a:gd name="T65" fmla="*/ 130 h 202"/>
                  <a:gd name="T66" fmla="*/ 35 w 189"/>
                  <a:gd name="T67" fmla="*/ 134 h 202"/>
                  <a:gd name="T68" fmla="*/ 30 w 189"/>
                  <a:gd name="T69" fmla="*/ 156 h 202"/>
                  <a:gd name="T70" fmla="*/ 4 w 189"/>
                  <a:gd name="T71" fmla="*/ 161 h 202"/>
                  <a:gd name="T72" fmla="*/ 15 w 189"/>
                  <a:gd name="T73" fmla="*/ 167 h 202"/>
                  <a:gd name="T74" fmla="*/ 0 w 189"/>
                  <a:gd name="T75" fmla="*/ 176 h 202"/>
                  <a:gd name="T76" fmla="*/ 7 w 189"/>
                  <a:gd name="T77" fmla="*/ 183 h 202"/>
                  <a:gd name="T78" fmla="*/ 30 w 189"/>
                  <a:gd name="T79" fmla="*/ 180 h 202"/>
                  <a:gd name="T80" fmla="*/ 19 w 189"/>
                  <a:gd name="T81" fmla="*/ 192 h 202"/>
                  <a:gd name="T82" fmla="*/ 35 w 189"/>
                  <a:gd name="T83" fmla="*/ 190 h 202"/>
                  <a:gd name="T84" fmla="*/ 29 w 189"/>
                  <a:gd name="T85" fmla="*/ 202 h 202"/>
                  <a:gd name="T86" fmla="*/ 74 w 189"/>
                  <a:gd name="T87" fmla="*/ 191 h 202"/>
                  <a:gd name="T88" fmla="*/ 83 w 189"/>
                  <a:gd name="T89" fmla="*/ 178 h 202"/>
                  <a:gd name="T90" fmla="*/ 102 w 189"/>
                  <a:gd name="T91" fmla="*/ 178 h 202"/>
                  <a:gd name="T92" fmla="*/ 124 w 189"/>
                  <a:gd name="T93" fmla="*/ 166 h 202"/>
                  <a:gd name="T94" fmla="*/ 140 w 189"/>
                  <a:gd name="T95" fmla="*/ 165 h 202"/>
                  <a:gd name="T96" fmla="*/ 143 w 189"/>
                  <a:gd name="T97" fmla="*/ 159 h 202"/>
                  <a:gd name="T98" fmla="*/ 168 w 189"/>
                  <a:gd name="T99" fmla="*/ 160 h 202"/>
                  <a:gd name="T100" fmla="*/ 167 w 189"/>
                  <a:gd name="T101" fmla="*/ 148 h 202"/>
                  <a:gd name="T102" fmla="*/ 179 w 189"/>
                  <a:gd name="T103" fmla="*/ 146 h 202"/>
                  <a:gd name="T104" fmla="*/ 178 w 189"/>
                  <a:gd name="T105" fmla="*/ 133 h 202"/>
                  <a:gd name="T106" fmla="*/ 186 w 189"/>
                  <a:gd name="T107" fmla="*/ 10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" h="202">
                    <a:moveTo>
                      <a:pt x="186" y="104"/>
                    </a:moveTo>
                    <a:cubicBezTo>
                      <a:pt x="186" y="94"/>
                      <a:pt x="177" y="87"/>
                      <a:pt x="177" y="87"/>
                    </a:cubicBezTo>
                    <a:cubicBezTo>
                      <a:pt x="177" y="87"/>
                      <a:pt x="177" y="78"/>
                      <a:pt x="175" y="73"/>
                    </a:cubicBezTo>
                    <a:cubicBezTo>
                      <a:pt x="175" y="69"/>
                      <a:pt x="184" y="68"/>
                      <a:pt x="189" y="66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61"/>
                      <a:pt x="126" y="59"/>
                      <a:pt x="113" y="51"/>
                    </a:cubicBezTo>
                    <a:cubicBezTo>
                      <a:pt x="100" y="44"/>
                      <a:pt x="129" y="38"/>
                      <a:pt x="129" y="3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0" y="6"/>
                      <a:pt x="158" y="4"/>
                      <a:pt x="153" y="2"/>
                    </a:cubicBezTo>
                    <a:cubicBezTo>
                      <a:pt x="146" y="0"/>
                      <a:pt x="138" y="14"/>
                      <a:pt x="138" y="1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4"/>
                      <a:pt x="111" y="4"/>
                      <a:pt x="107" y="9"/>
                    </a:cubicBezTo>
                    <a:cubicBezTo>
                      <a:pt x="103" y="15"/>
                      <a:pt x="99" y="30"/>
                      <a:pt x="99" y="30"/>
                    </a:cubicBezTo>
                    <a:cubicBezTo>
                      <a:pt x="99" y="30"/>
                      <a:pt x="84" y="29"/>
                      <a:pt x="84" y="35"/>
                    </a:cubicBezTo>
                    <a:cubicBezTo>
                      <a:pt x="84" y="41"/>
                      <a:pt x="106" y="37"/>
                      <a:pt x="102" y="44"/>
                    </a:cubicBezTo>
                    <a:cubicBezTo>
                      <a:pt x="98" y="51"/>
                      <a:pt x="94" y="47"/>
                      <a:pt x="92" y="50"/>
                    </a:cubicBezTo>
                    <a:cubicBezTo>
                      <a:pt x="90" y="53"/>
                      <a:pt x="87" y="57"/>
                      <a:pt x="87" y="57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9" y="61"/>
                      <a:pt x="56" y="47"/>
                      <a:pt x="48" y="51"/>
                    </a:cubicBezTo>
                    <a:cubicBezTo>
                      <a:pt x="40" y="55"/>
                      <a:pt x="30" y="54"/>
                      <a:pt x="30" y="54"/>
                    </a:cubicBezTo>
                    <a:cubicBezTo>
                      <a:pt x="30" y="54"/>
                      <a:pt x="28" y="71"/>
                      <a:pt x="33" y="71"/>
                    </a:cubicBezTo>
                    <a:cubicBezTo>
                      <a:pt x="38" y="71"/>
                      <a:pt x="42" y="79"/>
                      <a:pt x="42" y="79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1" y="86"/>
                      <a:pt x="20" y="90"/>
                      <a:pt x="25" y="98"/>
                    </a:cubicBezTo>
                    <a:cubicBezTo>
                      <a:pt x="30" y="106"/>
                      <a:pt x="48" y="107"/>
                      <a:pt x="48" y="107"/>
                    </a:cubicBezTo>
                    <a:cubicBezTo>
                      <a:pt x="48" y="107"/>
                      <a:pt x="67" y="99"/>
                      <a:pt x="66" y="107"/>
                    </a:cubicBezTo>
                    <a:cubicBezTo>
                      <a:pt x="65" y="115"/>
                      <a:pt x="50" y="116"/>
                      <a:pt x="50" y="116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50" y="130"/>
                      <a:pt x="37" y="125"/>
                      <a:pt x="35" y="134"/>
                    </a:cubicBezTo>
                    <a:cubicBezTo>
                      <a:pt x="33" y="143"/>
                      <a:pt x="30" y="156"/>
                      <a:pt x="30" y="156"/>
                    </a:cubicBezTo>
                    <a:cubicBezTo>
                      <a:pt x="30" y="156"/>
                      <a:pt x="5" y="156"/>
                      <a:pt x="4" y="161"/>
                    </a:cubicBezTo>
                    <a:cubicBezTo>
                      <a:pt x="3" y="166"/>
                      <a:pt x="15" y="167"/>
                      <a:pt x="15" y="167"/>
                    </a:cubicBezTo>
                    <a:cubicBezTo>
                      <a:pt x="15" y="167"/>
                      <a:pt x="0" y="169"/>
                      <a:pt x="0" y="176"/>
                    </a:cubicBezTo>
                    <a:cubicBezTo>
                      <a:pt x="0" y="184"/>
                      <a:pt x="7" y="183"/>
                      <a:pt x="7" y="183"/>
                    </a:cubicBezTo>
                    <a:cubicBezTo>
                      <a:pt x="30" y="180"/>
                      <a:pt x="30" y="180"/>
                      <a:pt x="30" y="180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36" y="187"/>
                      <a:pt x="35" y="190"/>
                    </a:cubicBezTo>
                    <a:cubicBezTo>
                      <a:pt x="34" y="193"/>
                      <a:pt x="14" y="202"/>
                      <a:pt x="29" y="202"/>
                    </a:cubicBezTo>
                    <a:cubicBezTo>
                      <a:pt x="44" y="202"/>
                      <a:pt x="65" y="196"/>
                      <a:pt x="74" y="191"/>
                    </a:cubicBezTo>
                    <a:cubicBezTo>
                      <a:pt x="83" y="186"/>
                      <a:pt x="83" y="178"/>
                      <a:pt x="83" y="178"/>
                    </a:cubicBezTo>
                    <a:cubicBezTo>
                      <a:pt x="83" y="178"/>
                      <a:pt x="93" y="184"/>
                      <a:pt x="102" y="178"/>
                    </a:cubicBezTo>
                    <a:cubicBezTo>
                      <a:pt x="111" y="173"/>
                      <a:pt x="112" y="167"/>
                      <a:pt x="124" y="166"/>
                    </a:cubicBezTo>
                    <a:cubicBezTo>
                      <a:pt x="135" y="165"/>
                      <a:pt x="140" y="165"/>
                      <a:pt x="140" y="165"/>
                    </a:cubicBezTo>
                    <a:cubicBezTo>
                      <a:pt x="143" y="159"/>
                      <a:pt x="143" y="159"/>
                      <a:pt x="143" y="159"/>
                    </a:cubicBezTo>
                    <a:cubicBezTo>
                      <a:pt x="168" y="160"/>
                      <a:pt x="168" y="160"/>
                      <a:pt x="168" y="160"/>
                    </a:cubicBezTo>
                    <a:cubicBezTo>
                      <a:pt x="167" y="148"/>
                      <a:pt x="167" y="148"/>
                      <a:pt x="167" y="148"/>
                    </a:cubicBezTo>
                    <a:cubicBezTo>
                      <a:pt x="167" y="148"/>
                      <a:pt x="179" y="150"/>
                      <a:pt x="179" y="146"/>
                    </a:cubicBezTo>
                    <a:cubicBezTo>
                      <a:pt x="179" y="142"/>
                      <a:pt x="174" y="138"/>
                      <a:pt x="178" y="133"/>
                    </a:cubicBezTo>
                    <a:cubicBezTo>
                      <a:pt x="181" y="128"/>
                      <a:pt x="186" y="114"/>
                      <a:pt x="186" y="10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2" name="Freeform 149">
                <a:extLst>
                  <a:ext uri="{FF2B5EF4-FFF2-40B4-BE49-F238E27FC236}">
                    <a16:creationId xmlns:a16="http://schemas.microsoft.com/office/drawing/2014/main" id="{EEA5F681-F6CD-40FA-B0A9-3DC5509EC1D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092450" y="1628776"/>
                <a:ext cx="1479550" cy="717550"/>
              </a:xfrm>
              <a:custGeom>
                <a:avLst/>
                <a:gdLst>
                  <a:gd name="T0" fmla="*/ 1565 w 2644"/>
                  <a:gd name="T1" fmla="*/ 52 h 1282"/>
                  <a:gd name="T2" fmla="*/ 1392 w 2644"/>
                  <a:gd name="T3" fmla="*/ 47 h 1282"/>
                  <a:gd name="T4" fmla="*/ 1490 w 2644"/>
                  <a:gd name="T5" fmla="*/ 10 h 1282"/>
                  <a:gd name="T6" fmla="*/ 1129 w 2644"/>
                  <a:gd name="T7" fmla="*/ 20 h 1282"/>
                  <a:gd name="T8" fmla="*/ 1006 w 2644"/>
                  <a:gd name="T9" fmla="*/ 38 h 1282"/>
                  <a:gd name="T10" fmla="*/ 728 w 2644"/>
                  <a:gd name="T11" fmla="*/ 51 h 1282"/>
                  <a:gd name="T12" fmla="*/ 452 w 2644"/>
                  <a:gd name="T13" fmla="*/ 80 h 1282"/>
                  <a:gd name="T14" fmla="*/ 236 w 2644"/>
                  <a:gd name="T15" fmla="*/ 157 h 1282"/>
                  <a:gd name="T16" fmla="*/ 83 w 2644"/>
                  <a:gd name="T17" fmla="*/ 219 h 1282"/>
                  <a:gd name="T18" fmla="*/ 96 w 2644"/>
                  <a:gd name="T19" fmla="*/ 231 h 1282"/>
                  <a:gd name="T20" fmla="*/ 106 w 2644"/>
                  <a:gd name="T21" fmla="*/ 266 h 1282"/>
                  <a:gd name="T22" fmla="*/ 313 w 2644"/>
                  <a:gd name="T23" fmla="*/ 274 h 1282"/>
                  <a:gd name="T24" fmla="*/ 399 w 2644"/>
                  <a:gd name="T25" fmla="*/ 369 h 1282"/>
                  <a:gd name="T26" fmla="*/ 370 w 2644"/>
                  <a:gd name="T27" fmla="*/ 445 h 1282"/>
                  <a:gd name="T28" fmla="*/ 438 w 2644"/>
                  <a:gd name="T29" fmla="*/ 447 h 1282"/>
                  <a:gd name="T30" fmla="*/ 432 w 2644"/>
                  <a:gd name="T31" fmla="*/ 517 h 1282"/>
                  <a:gd name="T32" fmla="*/ 456 w 2644"/>
                  <a:gd name="T33" fmla="*/ 542 h 1282"/>
                  <a:gd name="T34" fmla="*/ 421 w 2644"/>
                  <a:gd name="T35" fmla="*/ 578 h 1282"/>
                  <a:gd name="T36" fmla="*/ 408 w 2644"/>
                  <a:gd name="T37" fmla="*/ 639 h 1282"/>
                  <a:gd name="T38" fmla="*/ 354 w 2644"/>
                  <a:gd name="T39" fmla="*/ 640 h 1282"/>
                  <a:gd name="T40" fmla="*/ 276 w 2644"/>
                  <a:gd name="T41" fmla="*/ 668 h 1282"/>
                  <a:gd name="T42" fmla="*/ 273 w 2644"/>
                  <a:gd name="T43" fmla="*/ 727 h 1282"/>
                  <a:gd name="T44" fmla="*/ 270 w 2644"/>
                  <a:gd name="T45" fmla="*/ 802 h 1282"/>
                  <a:gd name="T46" fmla="*/ 328 w 2644"/>
                  <a:gd name="T47" fmla="*/ 798 h 1282"/>
                  <a:gd name="T48" fmla="*/ 286 w 2644"/>
                  <a:gd name="T49" fmla="*/ 851 h 1282"/>
                  <a:gd name="T50" fmla="*/ 322 w 2644"/>
                  <a:gd name="T51" fmla="*/ 925 h 1282"/>
                  <a:gd name="T52" fmla="*/ 398 w 2644"/>
                  <a:gd name="T53" fmla="*/ 969 h 1282"/>
                  <a:gd name="T54" fmla="*/ 443 w 2644"/>
                  <a:gd name="T55" fmla="*/ 1000 h 1282"/>
                  <a:gd name="T56" fmla="*/ 540 w 2644"/>
                  <a:gd name="T57" fmla="*/ 948 h 1282"/>
                  <a:gd name="T58" fmla="*/ 585 w 2644"/>
                  <a:gd name="T59" fmla="*/ 903 h 1282"/>
                  <a:gd name="T60" fmla="*/ 625 w 2644"/>
                  <a:gd name="T61" fmla="*/ 858 h 1282"/>
                  <a:gd name="T62" fmla="*/ 673 w 2644"/>
                  <a:gd name="T63" fmla="*/ 802 h 1282"/>
                  <a:gd name="T64" fmla="*/ 752 w 2644"/>
                  <a:gd name="T65" fmla="*/ 741 h 1282"/>
                  <a:gd name="T66" fmla="*/ 841 w 2644"/>
                  <a:gd name="T67" fmla="*/ 727 h 1282"/>
                  <a:gd name="T68" fmla="*/ 1053 w 2644"/>
                  <a:gd name="T69" fmla="*/ 599 h 1282"/>
                  <a:gd name="T70" fmla="*/ 1317 w 2644"/>
                  <a:gd name="T71" fmla="*/ 578 h 1282"/>
                  <a:gd name="T72" fmla="*/ 1303 w 2644"/>
                  <a:gd name="T73" fmla="*/ 524 h 1282"/>
                  <a:gd name="T74" fmla="*/ 1217 w 2644"/>
                  <a:gd name="T75" fmla="*/ 512 h 1282"/>
                  <a:gd name="T76" fmla="*/ 1271 w 2644"/>
                  <a:gd name="T77" fmla="*/ 465 h 1282"/>
                  <a:gd name="T78" fmla="*/ 1427 w 2644"/>
                  <a:gd name="T79" fmla="*/ 502 h 1282"/>
                  <a:gd name="T80" fmla="*/ 1425 w 2644"/>
                  <a:gd name="T81" fmla="*/ 459 h 1282"/>
                  <a:gd name="T82" fmla="*/ 1303 w 2644"/>
                  <a:gd name="T83" fmla="*/ 412 h 1282"/>
                  <a:gd name="T84" fmla="*/ 1471 w 2644"/>
                  <a:gd name="T85" fmla="*/ 404 h 1282"/>
                  <a:gd name="T86" fmla="*/ 1535 w 2644"/>
                  <a:gd name="T87" fmla="*/ 368 h 1282"/>
                  <a:gd name="T88" fmla="*/ 1546 w 2644"/>
                  <a:gd name="T89" fmla="*/ 334 h 1282"/>
                  <a:gd name="T90" fmla="*/ 1594 w 2644"/>
                  <a:gd name="T91" fmla="*/ 289 h 1282"/>
                  <a:gd name="T92" fmla="*/ 1590 w 2644"/>
                  <a:gd name="T93" fmla="*/ 221 h 1282"/>
                  <a:gd name="T94" fmla="*/ 1627 w 2644"/>
                  <a:gd name="T95" fmla="*/ 165 h 1282"/>
                  <a:gd name="T96" fmla="*/ 1659 w 2644"/>
                  <a:gd name="T97" fmla="*/ 111 h 1282"/>
                  <a:gd name="T98" fmla="*/ 1807 w 2644"/>
                  <a:gd name="T99" fmla="*/ 79 h 1282"/>
                  <a:gd name="T100" fmla="*/ 371 w 2644"/>
                  <a:gd name="T101" fmla="*/ 534 h 1282"/>
                  <a:gd name="T102" fmla="*/ 2531 w 2644"/>
                  <a:gd name="T103" fmla="*/ 1160 h 1282"/>
                  <a:gd name="T104" fmla="*/ 2458 w 2644"/>
                  <a:gd name="T105" fmla="*/ 1164 h 1282"/>
                  <a:gd name="T106" fmla="*/ 2471 w 2644"/>
                  <a:gd name="T107" fmla="*/ 1249 h 1282"/>
                  <a:gd name="T108" fmla="*/ 2517 w 2644"/>
                  <a:gd name="T109" fmla="*/ 1268 h 1282"/>
                  <a:gd name="T110" fmla="*/ 2531 w 2644"/>
                  <a:gd name="T111" fmla="*/ 1179 h 1282"/>
                  <a:gd name="T112" fmla="*/ 2577 w 2644"/>
                  <a:gd name="T113" fmla="*/ 1240 h 1282"/>
                  <a:gd name="T114" fmla="*/ 2624 w 2644"/>
                  <a:gd name="T115" fmla="*/ 1211 h 1282"/>
                  <a:gd name="T116" fmla="*/ 2629 w 2644"/>
                  <a:gd name="T117" fmla="*/ 1260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44" h="1282">
                    <a:moveTo>
                      <a:pt x="1845" y="57"/>
                    </a:moveTo>
                    <a:cubicBezTo>
                      <a:pt x="1825" y="57"/>
                      <a:pt x="1757" y="51"/>
                      <a:pt x="1752" y="57"/>
                    </a:cubicBezTo>
                    <a:cubicBezTo>
                      <a:pt x="1747" y="63"/>
                      <a:pt x="1722" y="69"/>
                      <a:pt x="1711" y="69"/>
                    </a:cubicBezTo>
                    <a:cubicBezTo>
                      <a:pt x="1700" y="69"/>
                      <a:pt x="1655" y="60"/>
                      <a:pt x="1647" y="64"/>
                    </a:cubicBezTo>
                    <a:cubicBezTo>
                      <a:pt x="1639" y="68"/>
                      <a:pt x="1587" y="83"/>
                      <a:pt x="1581" y="86"/>
                    </a:cubicBezTo>
                    <a:cubicBezTo>
                      <a:pt x="1575" y="89"/>
                      <a:pt x="1523" y="101"/>
                      <a:pt x="1532" y="94"/>
                    </a:cubicBezTo>
                    <a:cubicBezTo>
                      <a:pt x="1541" y="87"/>
                      <a:pt x="1615" y="71"/>
                      <a:pt x="1610" y="61"/>
                    </a:cubicBezTo>
                    <a:cubicBezTo>
                      <a:pt x="1605" y="51"/>
                      <a:pt x="1576" y="48"/>
                      <a:pt x="1565" y="52"/>
                    </a:cubicBezTo>
                    <a:cubicBezTo>
                      <a:pt x="1554" y="56"/>
                      <a:pt x="1536" y="63"/>
                      <a:pt x="1536" y="63"/>
                    </a:cubicBezTo>
                    <a:cubicBezTo>
                      <a:pt x="1457" y="73"/>
                      <a:pt x="1457" y="73"/>
                      <a:pt x="1457" y="73"/>
                    </a:cubicBezTo>
                    <a:cubicBezTo>
                      <a:pt x="1457" y="73"/>
                      <a:pt x="1531" y="55"/>
                      <a:pt x="1513" y="54"/>
                    </a:cubicBezTo>
                    <a:cubicBezTo>
                      <a:pt x="1495" y="53"/>
                      <a:pt x="1427" y="52"/>
                      <a:pt x="1427" y="52"/>
                    </a:cubicBezTo>
                    <a:cubicBezTo>
                      <a:pt x="1403" y="57"/>
                      <a:pt x="1403" y="57"/>
                      <a:pt x="1403" y="57"/>
                    </a:cubicBezTo>
                    <a:cubicBezTo>
                      <a:pt x="1358" y="53"/>
                      <a:pt x="1358" y="53"/>
                      <a:pt x="1358" y="53"/>
                    </a:cubicBezTo>
                    <a:cubicBezTo>
                      <a:pt x="1358" y="53"/>
                      <a:pt x="1307" y="68"/>
                      <a:pt x="1309" y="61"/>
                    </a:cubicBezTo>
                    <a:cubicBezTo>
                      <a:pt x="1311" y="54"/>
                      <a:pt x="1371" y="47"/>
                      <a:pt x="1392" y="47"/>
                    </a:cubicBezTo>
                    <a:cubicBezTo>
                      <a:pt x="1413" y="47"/>
                      <a:pt x="1548" y="45"/>
                      <a:pt x="1557" y="45"/>
                    </a:cubicBezTo>
                    <a:cubicBezTo>
                      <a:pt x="1566" y="45"/>
                      <a:pt x="1645" y="43"/>
                      <a:pt x="1636" y="35"/>
                    </a:cubicBezTo>
                    <a:cubicBezTo>
                      <a:pt x="1627" y="27"/>
                      <a:pt x="1577" y="24"/>
                      <a:pt x="1558" y="27"/>
                    </a:cubicBezTo>
                    <a:cubicBezTo>
                      <a:pt x="1539" y="30"/>
                      <a:pt x="1526" y="29"/>
                      <a:pt x="1526" y="29"/>
                    </a:cubicBezTo>
                    <a:cubicBezTo>
                      <a:pt x="1526" y="29"/>
                      <a:pt x="1551" y="18"/>
                      <a:pt x="1535" y="17"/>
                    </a:cubicBezTo>
                    <a:cubicBezTo>
                      <a:pt x="1519" y="16"/>
                      <a:pt x="1492" y="19"/>
                      <a:pt x="1492" y="19"/>
                    </a:cubicBezTo>
                    <a:cubicBezTo>
                      <a:pt x="1492" y="19"/>
                      <a:pt x="1462" y="18"/>
                      <a:pt x="1455" y="16"/>
                    </a:cubicBezTo>
                    <a:cubicBezTo>
                      <a:pt x="1448" y="14"/>
                      <a:pt x="1483" y="17"/>
                      <a:pt x="1490" y="10"/>
                    </a:cubicBezTo>
                    <a:cubicBezTo>
                      <a:pt x="1497" y="3"/>
                      <a:pt x="1454" y="5"/>
                      <a:pt x="1432" y="5"/>
                    </a:cubicBezTo>
                    <a:cubicBezTo>
                      <a:pt x="1410" y="5"/>
                      <a:pt x="1355" y="8"/>
                      <a:pt x="1355" y="8"/>
                    </a:cubicBezTo>
                    <a:cubicBezTo>
                      <a:pt x="1355" y="8"/>
                      <a:pt x="1315" y="4"/>
                      <a:pt x="1292" y="2"/>
                    </a:cubicBezTo>
                    <a:cubicBezTo>
                      <a:pt x="1269" y="0"/>
                      <a:pt x="1246" y="5"/>
                      <a:pt x="1237" y="6"/>
                    </a:cubicBezTo>
                    <a:cubicBezTo>
                      <a:pt x="1228" y="7"/>
                      <a:pt x="1210" y="7"/>
                      <a:pt x="1188" y="6"/>
                    </a:cubicBezTo>
                    <a:cubicBezTo>
                      <a:pt x="1166" y="5"/>
                      <a:pt x="1144" y="5"/>
                      <a:pt x="1146" y="10"/>
                    </a:cubicBezTo>
                    <a:cubicBezTo>
                      <a:pt x="1148" y="15"/>
                      <a:pt x="1177" y="16"/>
                      <a:pt x="1177" y="16"/>
                    </a:cubicBezTo>
                    <a:cubicBezTo>
                      <a:pt x="1177" y="16"/>
                      <a:pt x="1142" y="21"/>
                      <a:pt x="1129" y="20"/>
                    </a:cubicBezTo>
                    <a:cubicBezTo>
                      <a:pt x="1116" y="19"/>
                      <a:pt x="1061" y="13"/>
                      <a:pt x="1047" y="11"/>
                    </a:cubicBezTo>
                    <a:cubicBezTo>
                      <a:pt x="1033" y="9"/>
                      <a:pt x="995" y="13"/>
                      <a:pt x="990" y="13"/>
                    </a:cubicBezTo>
                    <a:cubicBezTo>
                      <a:pt x="985" y="13"/>
                      <a:pt x="935" y="19"/>
                      <a:pt x="956" y="24"/>
                    </a:cubicBezTo>
                    <a:cubicBezTo>
                      <a:pt x="977" y="29"/>
                      <a:pt x="1046" y="31"/>
                      <a:pt x="1046" y="31"/>
                    </a:cubicBezTo>
                    <a:cubicBezTo>
                      <a:pt x="1103" y="38"/>
                      <a:pt x="1103" y="38"/>
                      <a:pt x="1103" y="38"/>
                    </a:cubicBezTo>
                    <a:cubicBezTo>
                      <a:pt x="1103" y="38"/>
                      <a:pt x="1048" y="40"/>
                      <a:pt x="1040" y="40"/>
                    </a:cubicBezTo>
                    <a:cubicBezTo>
                      <a:pt x="1032" y="40"/>
                      <a:pt x="984" y="27"/>
                      <a:pt x="985" y="31"/>
                    </a:cubicBezTo>
                    <a:cubicBezTo>
                      <a:pt x="986" y="35"/>
                      <a:pt x="1006" y="38"/>
                      <a:pt x="1006" y="38"/>
                    </a:cubicBezTo>
                    <a:cubicBezTo>
                      <a:pt x="975" y="41"/>
                      <a:pt x="975" y="41"/>
                      <a:pt x="975" y="41"/>
                    </a:cubicBezTo>
                    <a:cubicBezTo>
                      <a:pt x="975" y="41"/>
                      <a:pt x="958" y="55"/>
                      <a:pt x="962" y="59"/>
                    </a:cubicBezTo>
                    <a:cubicBezTo>
                      <a:pt x="966" y="63"/>
                      <a:pt x="938" y="64"/>
                      <a:pt x="925" y="56"/>
                    </a:cubicBezTo>
                    <a:cubicBezTo>
                      <a:pt x="912" y="48"/>
                      <a:pt x="885" y="42"/>
                      <a:pt x="859" y="40"/>
                    </a:cubicBezTo>
                    <a:cubicBezTo>
                      <a:pt x="833" y="38"/>
                      <a:pt x="804" y="38"/>
                      <a:pt x="804" y="38"/>
                    </a:cubicBezTo>
                    <a:cubicBezTo>
                      <a:pt x="806" y="58"/>
                      <a:pt x="806" y="58"/>
                      <a:pt x="806" y="58"/>
                    </a:cubicBezTo>
                    <a:cubicBezTo>
                      <a:pt x="806" y="58"/>
                      <a:pt x="786" y="61"/>
                      <a:pt x="773" y="59"/>
                    </a:cubicBezTo>
                    <a:cubicBezTo>
                      <a:pt x="760" y="57"/>
                      <a:pt x="736" y="49"/>
                      <a:pt x="728" y="51"/>
                    </a:cubicBezTo>
                    <a:cubicBezTo>
                      <a:pt x="720" y="53"/>
                      <a:pt x="702" y="62"/>
                      <a:pt x="702" y="62"/>
                    </a:cubicBezTo>
                    <a:cubicBezTo>
                      <a:pt x="702" y="62"/>
                      <a:pt x="713" y="44"/>
                      <a:pt x="700" y="44"/>
                    </a:cubicBezTo>
                    <a:cubicBezTo>
                      <a:pt x="687" y="44"/>
                      <a:pt x="616" y="45"/>
                      <a:pt x="597" y="48"/>
                    </a:cubicBezTo>
                    <a:cubicBezTo>
                      <a:pt x="578" y="51"/>
                      <a:pt x="545" y="44"/>
                      <a:pt x="550" y="49"/>
                    </a:cubicBezTo>
                    <a:cubicBezTo>
                      <a:pt x="555" y="54"/>
                      <a:pt x="590" y="71"/>
                      <a:pt x="590" y="71"/>
                    </a:cubicBezTo>
                    <a:cubicBezTo>
                      <a:pt x="590" y="71"/>
                      <a:pt x="536" y="54"/>
                      <a:pt x="527" y="54"/>
                    </a:cubicBezTo>
                    <a:cubicBezTo>
                      <a:pt x="518" y="54"/>
                      <a:pt x="491" y="49"/>
                      <a:pt x="487" y="59"/>
                    </a:cubicBezTo>
                    <a:cubicBezTo>
                      <a:pt x="483" y="69"/>
                      <a:pt x="465" y="80"/>
                      <a:pt x="452" y="80"/>
                    </a:cubicBezTo>
                    <a:cubicBezTo>
                      <a:pt x="439" y="80"/>
                      <a:pt x="402" y="80"/>
                      <a:pt x="402" y="80"/>
                    </a:cubicBezTo>
                    <a:cubicBezTo>
                      <a:pt x="402" y="80"/>
                      <a:pt x="328" y="94"/>
                      <a:pt x="324" y="95"/>
                    </a:cubicBezTo>
                    <a:cubicBezTo>
                      <a:pt x="320" y="96"/>
                      <a:pt x="248" y="106"/>
                      <a:pt x="259" y="113"/>
                    </a:cubicBezTo>
                    <a:cubicBezTo>
                      <a:pt x="270" y="120"/>
                      <a:pt x="310" y="122"/>
                      <a:pt x="315" y="121"/>
                    </a:cubicBezTo>
                    <a:cubicBezTo>
                      <a:pt x="320" y="120"/>
                      <a:pt x="335" y="118"/>
                      <a:pt x="335" y="118"/>
                    </a:cubicBezTo>
                    <a:cubicBezTo>
                      <a:pt x="311" y="128"/>
                      <a:pt x="311" y="128"/>
                      <a:pt x="311" y="128"/>
                    </a:cubicBezTo>
                    <a:cubicBezTo>
                      <a:pt x="300" y="139"/>
                      <a:pt x="300" y="139"/>
                      <a:pt x="300" y="139"/>
                    </a:cubicBezTo>
                    <a:cubicBezTo>
                      <a:pt x="300" y="139"/>
                      <a:pt x="253" y="157"/>
                      <a:pt x="236" y="157"/>
                    </a:cubicBezTo>
                    <a:cubicBezTo>
                      <a:pt x="219" y="157"/>
                      <a:pt x="151" y="157"/>
                      <a:pt x="137" y="169"/>
                    </a:cubicBezTo>
                    <a:cubicBezTo>
                      <a:pt x="123" y="181"/>
                      <a:pt x="112" y="167"/>
                      <a:pt x="112" y="167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5"/>
                      <a:pt x="0" y="181"/>
                      <a:pt x="14" y="191"/>
                    </a:cubicBezTo>
                    <a:cubicBezTo>
                      <a:pt x="28" y="201"/>
                      <a:pt x="51" y="212"/>
                      <a:pt x="51" y="212"/>
                    </a:cubicBezTo>
                    <a:cubicBezTo>
                      <a:pt x="71" y="204"/>
                      <a:pt x="71" y="204"/>
                      <a:pt x="71" y="204"/>
                    </a:cubicBezTo>
                    <a:cubicBezTo>
                      <a:pt x="71" y="204"/>
                      <a:pt x="73" y="216"/>
                      <a:pt x="83" y="219"/>
                    </a:cubicBezTo>
                    <a:cubicBezTo>
                      <a:pt x="93" y="222"/>
                      <a:pt x="116" y="209"/>
                      <a:pt x="116" y="209"/>
                    </a:cubicBezTo>
                    <a:cubicBezTo>
                      <a:pt x="116" y="209"/>
                      <a:pt x="112" y="220"/>
                      <a:pt x="122" y="220"/>
                    </a:cubicBezTo>
                    <a:cubicBezTo>
                      <a:pt x="132" y="220"/>
                      <a:pt x="169" y="204"/>
                      <a:pt x="176" y="209"/>
                    </a:cubicBezTo>
                    <a:cubicBezTo>
                      <a:pt x="183" y="214"/>
                      <a:pt x="181" y="220"/>
                      <a:pt x="181" y="220"/>
                    </a:cubicBezTo>
                    <a:cubicBezTo>
                      <a:pt x="170" y="221"/>
                      <a:pt x="170" y="221"/>
                      <a:pt x="170" y="221"/>
                    </a:cubicBezTo>
                    <a:cubicBezTo>
                      <a:pt x="170" y="221"/>
                      <a:pt x="162" y="232"/>
                      <a:pt x="155" y="232"/>
                    </a:cubicBezTo>
                    <a:cubicBezTo>
                      <a:pt x="148" y="232"/>
                      <a:pt x="152" y="226"/>
                      <a:pt x="141" y="226"/>
                    </a:cubicBezTo>
                    <a:cubicBezTo>
                      <a:pt x="130" y="226"/>
                      <a:pt x="96" y="231"/>
                      <a:pt x="96" y="231"/>
                    </a:cubicBezTo>
                    <a:cubicBezTo>
                      <a:pt x="69" y="228"/>
                      <a:pt x="69" y="228"/>
                      <a:pt x="69" y="228"/>
                    </a:cubicBezTo>
                    <a:cubicBezTo>
                      <a:pt x="69" y="228"/>
                      <a:pt x="31" y="208"/>
                      <a:pt x="20" y="227"/>
                    </a:cubicBezTo>
                    <a:cubicBezTo>
                      <a:pt x="9" y="246"/>
                      <a:pt x="36" y="252"/>
                      <a:pt x="44" y="251"/>
                    </a:cubicBezTo>
                    <a:cubicBezTo>
                      <a:pt x="52" y="250"/>
                      <a:pt x="79" y="251"/>
                      <a:pt x="79" y="251"/>
                    </a:cubicBezTo>
                    <a:cubicBezTo>
                      <a:pt x="79" y="251"/>
                      <a:pt x="36" y="254"/>
                      <a:pt x="41" y="261"/>
                    </a:cubicBezTo>
                    <a:cubicBezTo>
                      <a:pt x="46" y="268"/>
                      <a:pt x="74" y="274"/>
                      <a:pt x="74" y="274"/>
                    </a:cubicBezTo>
                    <a:cubicBezTo>
                      <a:pt x="98" y="277"/>
                      <a:pt x="98" y="277"/>
                      <a:pt x="98" y="277"/>
                    </a:cubicBezTo>
                    <a:cubicBezTo>
                      <a:pt x="98" y="277"/>
                      <a:pt x="99" y="267"/>
                      <a:pt x="106" y="266"/>
                    </a:cubicBezTo>
                    <a:cubicBezTo>
                      <a:pt x="113" y="265"/>
                      <a:pt x="121" y="276"/>
                      <a:pt x="121" y="276"/>
                    </a:cubicBezTo>
                    <a:cubicBezTo>
                      <a:pt x="144" y="267"/>
                      <a:pt x="144" y="267"/>
                      <a:pt x="144" y="267"/>
                    </a:cubicBezTo>
                    <a:cubicBezTo>
                      <a:pt x="144" y="267"/>
                      <a:pt x="148" y="277"/>
                      <a:pt x="151" y="277"/>
                    </a:cubicBezTo>
                    <a:cubicBezTo>
                      <a:pt x="154" y="277"/>
                      <a:pt x="184" y="263"/>
                      <a:pt x="193" y="265"/>
                    </a:cubicBezTo>
                    <a:cubicBezTo>
                      <a:pt x="202" y="267"/>
                      <a:pt x="209" y="271"/>
                      <a:pt x="214" y="271"/>
                    </a:cubicBezTo>
                    <a:cubicBezTo>
                      <a:pt x="219" y="271"/>
                      <a:pt x="230" y="262"/>
                      <a:pt x="236" y="262"/>
                    </a:cubicBezTo>
                    <a:cubicBezTo>
                      <a:pt x="242" y="262"/>
                      <a:pt x="259" y="273"/>
                      <a:pt x="259" y="273"/>
                    </a:cubicBezTo>
                    <a:cubicBezTo>
                      <a:pt x="259" y="273"/>
                      <a:pt x="291" y="268"/>
                      <a:pt x="313" y="274"/>
                    </a:cubicBezTo>
                    <a:cubicBezTo>
                      <a:pt x="335" y="280"/>
                      <a:pt x="339" y="291"/>
                      <a:pt x="339" y="291"/>
                    </a:cubicBezTo>
                    <a:cubicBezTo>
                      <a:pt x="339" y="291"/>
                      <a:pt x="361" y="286"/>
                      <a:pt x="361" y="291"/>
                    </a:cubicBezTo>
                    <a:cubicBezTo>
                      <a:pt x="361" y="296"/>
                      <a:pt x="351" y="306"/>
                      <a:pt x="351" y="306"/>
                    </a:cubicBezTo>
                    <a:cubicBezTo>
                      <a:pt x="357" y="315"/>
                      <a:pt x="357" y="315"/>
                      <a:pt x="357" y="315"/>
                    </a:cubicBezTo>
                    <a:cubicBezTo>
                      <a:pt x="357" y="315"/>
                      <a:pt x="390" y="321"/>
                      <a:pt x="390" y="330"/>
                    </a:cubicBezTo>
                    <a:cubicBezTo>
                      <a:pt x="390" y="339"/>
                      <a:pt x="374" y="343"/>
                      <a:pt x="374" y="343"/>
                    </a:cubicBezTo>
                    <a:cubicBezTo>
                      <a:pt x="383" y="359"/>
                      <a:pt x="383" y="359"/>
                      <a:pt x="383" y="359"/>
                    </a:cubicBezTo>
                    <a:cubicBezTo>
                      <a:pt x="399" y="369"/>
                      <a:pt x="399" y="369"/>
                      <a:pt x="399" y="369"/>
                    </a:cubicBezTo>
                    <a:cubicBezTo>
                      <a:pt x="385" y="374"/>
                      <a:pt x="385" y="374"/>
                      <a:pt x="385" y="374"/>
                    </a:cubicBezTo>
                    <a:cubicBezTo>
                      <a:pt x="395" y="387"/>
                      <a:pt x="395" y="387"/>
                      <a:pt x="395" y="387"/>
                    </a:cubicBezTo>
                    <a:cubicBezTo>
                      <a:pt x="395" y="387"/>
                      <a:pt x="383" y="386"/>
                      <a:pt x="383" y="395"/>
                    </a:cubicBezTo>
                    <a:cubicBezTo>
                      <a:pt x="383" y="404"/>
                      <a:pt x="405" y="407"/>
                      <a:pt x="402" y="412"/>
                    </a:cubicBezTo>
                    <a:cubicBezTo>
                      <a:pt x="399" y="417"/>
                      <a:pt x="380" y="426"/>
                      <a:pt x="380" y="426"/>
                    </a:cubicBezTo>
                    <a:cubicBezTo>
                      <a:pt x="388" y="433"/>
                      <a:pt x="388" y="433"/>
                      <a:pt x="388" y="433"/>
                    </a:cubicBezTo>
                    <a:cubicBezTo>
                      <a:pt x="388" y="433"/>
                      <a:pt x="347" y="438"/>
                      <a:pt x="348" y="441"/>
                    </a:cubicBezTo>
                    <a:cubicBezTo>
                      <a:pt x="349" y="444"/>
                      <a:pt x="357" y="446"/>
                      <a:pt x="370" y="445"/>
                    </a:cubicBezTo>
                    <a:cubicBezTo>
                      <a:pt x="383" y="444"/>
                      <a:pt x="367" y="455"/>
                      <a:pt x="367" y="455"/>
                    </a:cubicBezTo>
                    <a:cubicBezTo>
                      <a:pt x="367" y="455"/>
                      <a:pt x="316" y="456"/>
                      <a:pt x="328" y="465"/>
                    </a:cubicBezTo>
                    <a:cubicBezTo>
                      <a:pt x="340" y="474"/>
                      <a:pt x="353" y="479"/>
                      <a:pt x="369" y="478"/>
                    </a:cubicBezTo>
                    <a:cubicBezTo>
                      <a:pt x="385" y="477"/>
                      <a:pt x="389" y="467"/>
                      <a:pt x="389" y="467"/>
                    </a:cubicBezTo>
                    <a:cubicBezTo>
                      <a:pt x="389" y="467"/>
                      <a:pt x="416" y="469"/>
                      <a:pt x="414" y="460"/>
                    </a:cubicBezTo>
                    <a:cubicBezTo>
                      <a:pt x="412" y="451"/>
                      <a:pt x="419" y="439"/>
                      <a:pt x="419" y="439"/>
                    </a:cubicBezTo>
                    <a:cubicBezTo>
                      <a:pt x="421" y="458"/>
                      <a:pt x="421" y="458"/>
                      <a:pt x="421" y="458"/>
                    </a:cubicBezTo>
                    <a:cubicBezTo>
                      <a:pt x="438" y="447"/>
                      <a:pt x="438" y="447"/>
                      <a:pt x="438" y="447"/>
                    </a:cubicBezTo>
                    <a:cubicBezTo>
                      <a:pt x="438" y="447"/>
                      <a:pt x="430" y="453"/>
                      <a:pt x="434" y="458"/>
                    </a:cubicBezTo>
                    <a:cubicBezTo>
                      <a:pt x="438" y="463"/>
                      <a:pt x="463" y="465"/>
                      <a:pt x="463" y="465"/>
                    </a:cubicBezTo>
                    <a:cubicBezTo>
                      <a:pt x="454" y="471"/>
                      <a:pt x="454" y="471"/>
                      <a:pt x="454" y="471"/>
                    </a:cubicBezTo>
                    <a:cubicBezTo>
                      <a:pt x="454" y="471"/>
                      <a:pt x="448" y="484"/>
                      <a:pt x="457" y="487"/>
                    </a:cubicBezTo>
                    <a:cubicBezTo>
                      <a:pt x="466" y="490"/>
                      <a:pt x="479" y="504"/>
                      <a:pt x="473" y="510"/>
                    </a:cubicBezTo>
                    <a:cubicBezTo>
                      <a:pt x="467" y="516"/>
                      <a:pt x="456" y="513"/>
                      <a:pt x="456" y="513"/>
                    </a:cubicBezTo>
                    <a:cubicBezTo>
                      <a:pt x="456" y="519"/>
                      <a:pt x="456" y="519"/>
                      <a:pt x="456" y="519"/>
                    </a:cubicBezTo>
                    <a:cubicBezTo>
                      <a:pt x="456" y="519"/>
                      <a:pt x="441" y="518"/>
                      <a:pt x="432" y="517"/>
                    </a:cubicBezTo>
                    <a:cubicBezTo>
                      <a:pt x="423" y="516"/>
                      <a:pt x="415" y="506"/>
                      <a:pt x="415" y="506"/>
                    </a:cubicBezTo>
                    <a:cubicBezTo>
                      <a:pt x="375" y="505"/>
                      <a:pt x="375" y="505"/>
                      <a:pt x="375" y="505"/>
                    </a:cubicBezTo>
                    <a:cubicBezTo>
                      <a:pt x="375" y="505"/>
                      <a:pt x="351" y="483"/>
                      <a:pt x="345" y="505"/>
                    </a:cubicBezTo>
                    <a:cubicBezTo>
                      <a:pt x="343" y="514"/>
                      <a:pt x="355" y="520"/>
                      <a:pt x="362" y="521"/>
                    </a:cubicBezTo>
                    <a:cubicBezTo>
                      <a:pt x="369" y="522"/>
                      <a:pt x="374" y="518"/>
                      <a:pt x="383" y="522"/>
                    </a:cubicBezTo>
                    <a:cubicBezTo>
                      <a:pt x="392" y="526"/>
                      <a:pt x="400" y="540"/>
                      <a:pt x="415" y="540"/>
                    </a:cubicBezTo>
                    <a:cubicBezTo>
                      <a:pt x="430" y="540"/>
                      <a:pt x="441" y="534"/>
                      <a:pt x="441" y="534"/>
                    </a:cubicBezTo>
                    <a:cubicBezTo>
                      <a:pt x="456" y="542"/>
                      <a:pt x="456" y="542"/>
                      <a:pt x="456" y="542"/>
                    </a:cubicBezTo>
                    <a:cubicBezTo>
                      <a:pt x="470" y="533"/>
                      <a:pt x="470" y="533"/>
                      <a:pt x="470" y="533"/>
                    </a:cubicBezTo>
                    <a:cubicBezTo>
                      <a:pt x="467" y="547"/>
                      <a:pt x="467" y="547"/>
                      <a:pt x="467" y="547"/>
                    </a:cubicBezTo>
                    <a:cubicBezTo>
                      <a:pt x="467" y="547"/>
                      <a:pt x="452" y="540"/>
                      <a:pt x="450" y="547"/>
                    </a:cubicBezTo>
                    <a:cubicBezTo>
                      <a:pt x="448" y="554"/>
                      <a:pt x="459" y="561"/>
                      <a:pt x="459" y="561"/>
                    </a:cubicBezTo>
                    <a:cubicBezTo>
                      <a:pt x="459" y="561"/>
                      <a:pt x="432" y="561"/>
                      <a:pt x="433" y="566"/>
                    </a:cubicBezTo>
                    <a:cubicBezTo>
                      <a:pt x="434" y="571"/>
                      <a:pt x="454" y="572"/>
                      <a:pt x="454" y="572"/>
                    </a:cubicBezTo>
                    <a:cubicBezTo>
                      <a:pt x="454" y="572"/>
                      <a:pt x="451" y="581"/>
                      <a:pt x="446" y="583"/>
                    </a:cubicBezTo>
                    <a:cubicBezTo>
                      <a:pt x="441" y="585"/>
                      <a:pt x="425" y="572"/>
                      <a:pt x="421" y="578"/>
                    </a:cubicBezTo>
                    <a:cubicBezTo>
                      <a:pt x="417" y="584"/>
                      <a:pt x="427" y="592"/>
                      <a:pt x="427" y="592"/>
                    </a:cubicBezTo>
                    <a:cubicBezTo>
                      <a:pt x="411" y="591"/>
                      <a:pt x="411" y="591"/>
                      <a:pt x="411" y="591"/>
                    </a:cubicBezTo>
                    <a:cubicBezTo>
                      <a:pt x="416" y="605"/>
                      <a:pt x="416" y="605"/>
                      <a:pt x="416" y="605"/>
                    </a:cubicBezTo>
                    <a:cubicBezTo>
                      <a:pt x="416" y="605"/>
                      <a:pt x="395" y="606"/>
                      <a:pt x="398" y="616"/>
                    </a:cubicBezTo>
                    <a:cubicBezTo>
                      <a:pt x="401" y="626"/>
                      <a:pt x="420" y="628"/>
                      <a:pt x="420" y="628"/>
                    </a:cubicBezTo>
                    <a:cubicBezTo>
                      <a:pt x="420" y="628"/>
                      <a:pt x="422" y="639"/>
                      <a:pt x="415" y="639"/>
                    </a:cubicBezTo>
                    <a:cubicBezTo>
                      <a:pt x="408" y="639"/>
                      <a:pt x="413" y="647"/>
                      <a:pt x="413" y="647"/>
                    </a:cubicBezTo>
                    <a:cubicBezTo>
                      <a:pt x="413" y="647"/>
                      <a:pt x="411" y="649"/>
                      <a:pt x="408" y="639"/>
                    </a:cubicBezTo>
                    <a:cubicBezTo>
                      <a:pt x="405" y="629"/>
                      <a:pt x="394" y="624"/>
                      <a:pt x="394" y="624"/>
                    </a:cubicBezTo>
                    <a:cubicBezTo>
                      <a:pt x="394" y="624"/>
                      <a:pt x="377" y="593"/>
                      <a:pt x="367" y="595"/>
                    </a:cubicBezTo>
                    <a:cubicBezTo>
                      <a:pt x="357" y="597"/>
                      <a:pt x="331" y="609"/>
                      <a:pt x="345" y="617"/>
                    </a:cubicBezTo>
                    <a:cubicBezTo>
                      <a:pt x="359" y="625"/>
                      <a:pt x="381" y="628"/>
                      <a:pt x="381" y="628"/>
                    </a:cubicBezTo>
                    <a:cubicBezTo>
                      <a:pt x="381" y="628"/>
                      <a:pt x="364" y="630"/>
                      <a:pt x="353" y="630"/>
                    </a:cubicBezTo>
                    <a:cubicBezTo>
                      <a:pt x="342" y="630"/>
                      <a:pt x="328" y="625"/>
                      <a:pt x="320" y="630"/>
                    </a:cubicBezTo>
                    <a:cubicBezTo>
                      <a:pt x="312" y="635"/>
                      <a:pt x="289" y="640"/>
                      <a:pt x="296" y="643"/>
                    </a:cubicBezTo>
                    <a:cubicBezTo>
                      <a:pt x="303" y="646"/>
                      <a:pt x="344" y="639"/>
                      <a:pt x="354" y="640"/>
                    </a:cubicBezTo>
                    <a:cubicBezTo>
                      <a:pt x="364" y="641"/>
                      <a:pt x="388" y="643"/>
                      <a:pt x="388" y="643"/>
                    </a:cubicBezTo>
                    <a:cubicBezTo>
                      <a:pt x="388" y="643"/>
                      <a:pt x="368" y="644"/>
                      <a:pt x="362" y="644"/>
                    </a:cubicBezTo>
                    <a:cubicBezTo>
                      <a:pt x="356" y="644"/>
                      <a:pt x="290" y="649"/>
                      <a:pt x="284" y="654"/>
                    </a:cubicBezTo>
                    <a:cubicBezTo>
                      <a:pt x="278" y="659"/>
                      <a:pt x="278" y="663"/>
                      <a:pt x="294" y="662"/>
                    </a:cubicBezTo>
                    <a:cubicBezTo>
                      <a:pt x="310" y="661"/>
                      <a:pt x="348" y="657"/>
                      <a:pt x="348" y="657"/>
                    </a:cubicBezTo>
                    <a:cubicBezTo>
                      <a:pt x="348" y="657"/>
                      <a:pt x="375" y="656"/>
                      <a:pt x="376" y="659"/>
                    </a:cubicBezTo>
                    <a:cubicBezTo>
                      <a:pt x="377" y="662"/>
                      <a:pt x="330" y="664"/>
                      <a:pt x="330" y="664"/>
                    </a:cubicBezTo>
                    <a:cubicBezTo>
                      <a:pt x="330" y="664"/>
                      <a:pt x="275" y="666"/>
                      <a:pt x="276" y="668"/>
                    </a:cubicBezTo>
                    <a:cubicBezTo>
                      <a:pt x="277" y="670"/>
                      <a:pt x="286" y="675"/>
                      <a:pt x="295" y="675"/>
                    </a:cubicBezTo>
                    <a:cubicBezTo>
                      <a:pt x="304" y="675"/>
                      <a:pt x="318" y="682"/>
                      <a:pt x="318" y="682"/>
                    </a:cubicBezTo>
                    <a:cubicBezTo>
                      <a:pt x="318" y="682"/>
                      <a:pt x="294" y="676"/>
                      <a:pt x="289" y="682"/>
                    </a:cubicBezTo>
                    <a:cubicBezTo>
                      <a:pt x="284" y="688"/>
                      <a:pt x="289" y="690"/>
                      <a:pt x="289" y="690"/>
                    </a:cubicBezTo>
                    <a:cubicBezTo>
                      <a:pt x="289" y="690"/>
                      <a:pt x="258" y="699"/>
                      <a:pt x="262" y="705"/>
                    </a:cubicBezTo>
                    <a:cubicBezTo>
                      <a:pt x="287" y="706"/>
                      <a:pt x="287" y="706"/>
                      <a:pt x="287" y="706"/>
                    </a:cubicBezTo>
                    <a:cubicBezTo>
                      <a:pt x="264" y="716"/>
                      <a:pt x="264" y="716"/>
                      <a:pt x="264" y="716"/>
                    </a:cubicBezTo>
                    <a:cubicBezTo>
                      <a:pt x="264" y="716"/>
                      <a:pt x="263" y="729"/>
                      <a:pt x="273" y="727"/>
                    </a:cubicBezTo>
                    <a:cubicBezTo>
                      <a:pt x="283" y="725"/>
                      <a:pt x="306" y="725"/>
                      <a:pt x="306" y="725"/>
                    </a:cubicBezTo>
                    <a:cubicBezTo>
                      <a:pt x="306" y="725"/>
                      <a:pt x="267" y="736"/>
                      <a:pt x="274" y="744"/>
                    </a:cubicBezTo>
                    <a:cubicBezTo>
                      <a:pt x="281" y="752"/>
                      <a:pt x="304" y="740"/>
                      <a:pt x="304" y="740"/>
                    </a:cubicBezTo>
                    <a:cubicBezTo>
                      <a:pt x="304" y="740"/>
                      <a:pt x="287" y="755"/>
                      <a:pt x="285" y="762"/>
                    </a:cubicBezTo>
                    <a:cubicBezTo>
                      <a:pt x="283" y="769"/>
                      <a:pt x="280" y="775"/>
                      <a:pt x="286" y="775"/>
                    </a:cubicBezTo>
                    <a:cubicBezTo>
                      <a:pt x="292" y="775"/>
                      <a:pt x="303" y="767"/>
                      <a:pt x="303" y="767"/>
                    </a:cubicBezTo>
                    <a:cubicBezTo>
                      <a:pt x="303" y="767"/>
                      <a:pt x="298" y="783"/>
                      <a:pt x="291" y="783"/>
                    </a:cubicBezTo>
                    <a:cubicBezTo>
                      <a:pt x="284" y="783"/>
                      <a:pt x="269" y="792"/>
                      <a:pt x="270" y="802"/>
                    </a:cubicBezTo>
                    <a:cubicBezTo>
                      <a:pt x="271" y="812"/>
                      <a:pt x="294" y="793"/>
                      <a:pt x="294" y="793"/>
                    </a:cubicBezTo>
                    <a:cubicBezTo>
                      <a:pt x="294" y="793"/>
                      <a:pt x="309" y="776"/>
                      <a:pt x="313" y="780"/>
                    </a:cubicBezTo>
                    <a:cubicBezTo>
                      <a:pt x="317" y="784"/>
                      <a:pt x="341" y="774"/>
                      <a:pt x="341" y="774"/>
                    </a:cubicBezTo>
                    <a:cubicBezTo>
                      <a:pt x="338" y="784"/>
                      <a:pt x="338" y="784"/>
                      <a:pt x="338" y="784"/>
                    </a:cubicBezTo>
                    <a:cubicBezTo>
                      <a:pt x="352" y="774"/>
                      <a:pt x="352" y="774"/>
                      <a:pt x="352" y="774"/>
                    </a:cubicBezTo>
                    <a:cubicBezTo>
                      <a:pt x="338" y="791"/>
                      <a:pt x="338" y="791"/>
                      <a:pt x="338" y="791"/>
                    </a:cubicBezTo>
                    <a:cubicBezTo>
                      <a:pt x="360" y="794"/>
                      <a:pt x="360" y="794"/>
                      <a:pt x="360" y="794"/>
                    </a:cubicBezTo>
                    <a:cubicBezTo>
                      <a:pt x="360" y="794"/>
                      <a:pt x="330" y="794"/>
                      <a:pt x="328" y="798"/>
                    </a:cubicBezTo>
                    <a:cubicBezTo>
                      <a:pt x="326" y="802"/>
                      <a:pt x="335" y="804"/>
                      <a:pt x="335" y="804"/>
                    </a:cubicBezTo>
                    <a:cubicBezTo>
                      <a:pt x="335" y="804"/>
                      <a:pt x="312" y="809"/>
                      <a:pt x="306" y="810"/>
                    </a:cubicBezTo>
                    <a:cubicBezTo>
                      <a:pt x="300" y="811"/>
                      <a:pt x="307" y="816"/>
                      <a:pt x="307" y="816"/>
                    </a:cubicBezTo>
                    <a:cubicBezTo>
                      <a:pt x="307" y="816"/>
                      <a:pt x="283" y="821"/>
                      <a:pt x="281" y="826"/>
                    </a:cubicBezTo>
                    <a:cubicBezTo>
                      <a:pt x="279" y="831"/>
                      <a:pt x="305" y="829"/>
                      <a:pt x="305" y="829"/>
                    </a:cubicBezTo>
                    <a:cubicBezTo>
                      <a:pt x="305" y="829"/>
                      <a:pt x="284" y="833"/>
                      <a:pt x="284" y="836"/>
                    </a:cubicBezTo>
                    <a:cubicBezTo>
                      <a:pt x="284" y="839"/>
                      <a:pt x="304" y="844"/>
                      <a:pt x="304" y="844"/>
                    </a:cubicBezTo>
                    <a:cubicBezTo>
                      <a:pt x="304" y="844"/>
                      <a:pt x="287" y="844"/>
                      <a:pt x="286" y="851"/>
                    </a:cubicBezTo>
                    <a:cubicBezTo>
                      <a:pt x="285" y="858"/>
                      <a:pt x="310" y="855"/>
                      <a:pt x="310" y="855"/>
                    </a:cubicBezTo>
                    <a:cubicBezTo>
                      <a:pt x="298" y="870"/>
                      <a:pt x="298" y="870"/>
                      <a:pt x="298" y="870"/>
                    </a:cubicBezTo>
                    <a:cubicBezTo>
                      <a:pt x="317" y="867"/>
                      <a:pt x="317" y="867"/>
                      <a:pt x="317" y="867"/>
                    </a:cubicBezTo>
                    <a:cubicBezTo>
                      <a:pt x="317" y="867"/>
                      <a:pt x="295" y="880"/>
                      <a:pt x="298" y="891"/>
                    </a:cubicBezTo>
                    <a:cubicBezTo>
                      <a:pt x="301" y="902"/>
                      <a:pt x="324" y="900"/>
                      <a:pt x="324" y="900"/>
                    </a:cubicBezTo>
                    <a:cubicBezTo>
                      <a:pt x="313" y="915"/>
                      <a:pt x="313" y="915"/>
                      <a:pt x="313" y="915"/>
                    </a:cubicBezTo>
                    <a:cubicBezTo>
                      <a:pt x="334" y="908"/>
                      <a:pt x="334" y="908"/>
                      <a:pt x="334" y="908"/>
                    </a:cubicBezTo>
                    <a:cubicBezTo>
                      <a:pt x="334" y="908"/>
                      <a:pt x="319" y="920"/>
                      <a:pt x="322" y="925"/>
                    </a:cubicBezTo>
                    <a:cubicBezTo>
                      <a:pt x="325" y="930"/>
                      <a:pt x="344" y="931"/>
                      <a:pt x="344" y="931"/>
                    </a:cubicBezTo>
                    <a:cubicBezTo>
                      <a:pt x="344" y="931"/>
                      <a:pt x="334" y="934"/>
                      <a:pt x="337" y="940"/>
                    </a:cubicBezTo>
                    <a:cubicBezTo>
                      <a:pt x="340" y="946"/>
                      <a:pt x="351" y="943"/>
                      <a:pt x="351" y="943"/>
                    </a:cubicBezTo>
                    <a:cubicBezTo>
                      <a:pt x="351" y="943"/>
                      <a:pt x="336" y="955"/>
                      <a:pt x="339" y="959"/>
                    </a:cubicBezTo>
                    <a:cubicBezTo>
                      <a:pt x="342" y="963"/>
                      <a:pt x="358" y="961"/>
                      <a:pt x="358" y="961"/>
                    </a:cubicBezTo>
                    <a:cubicBezTo>
                      <a:pt x="356" y="969"/>
                      <a:pt x="356" y="969"/>
                      <a:pt x="356" y="969"/>
                    </a:cubicBezTo>
                    <a:cubicBezTo>
                      <a:pt x="382" y="963"/>
                      <a:pt x="382" y="963"/>
                      <a:pt x="382" y="963"/>
                    </a:cubicBezTo>
                    <a:cubicBezTo>
                      <a:pt x="382" y="963"/>
                      <a:pt x="390" y="976"/>
                      <a:pt x="398" y="969"/>
                    </a:cubicBezTo>
                    <a:cubicBezTo>
                      <a:pt x="406" y="962"/>
                      <a:pt x="431" y="946"/>
                      <a:pt x="435" y="948"/>
                    </a:cubicBezTo>
                    <a:cubicBezTo>
                      <a:pt x="439" y="950"/>
                      <a:pt x="428" y="958"/>
                      <a:pt x="428" y="958"/>
                    </a:cubicBezTo>
                    <a:cubicBezTo>
                      <a:pt x="443" y="962"/>
                      <a:pt x="443" y="962"/>
                      <a:pt x="443" y="962"/>
                    </a:cubicBezTo>
                    <a:cubicBezTo>
                      <a:pt x="457" y="955"/>
                      <a:pt x="457" y="955"/>
                      <a:pt x="457" y="955"/>
                    </a:cubicBezTo>
                    <a:cubicBezTo>
                      <a:pt x="457" y="955"/>
                      <a:pt x="436" y="968"/>
                      <a:pt x="431" y="973"/>
                    </a:cubicBezTo>
                    <a:cubicBezTo>
                      <a:pt x="426" y="978"/>
                      <a:pt x="422" y="983"/>
                      <a:pt x="430" y="983"/>
                    </a:cubicBezTo>
                    <a:cubicBezTo>
                      <a:pt x="438" y="983"/>
                      <a:pt x="465" y="978"/>
                      <a:pt x="465" y="978"/>
                    </a:cubicBezTo>
                    <a:cubicBezTo>
                      <a:pt x="465" y="978"/>
                      <a:pt x="434" y="994"/>
                      <a:pt x="443" y="1000"/>
                    </a:cubicBezTo>
                    <a:cubicBezTo>
                      <a:pt x="452" y="1006"/>
                      <a:pt x="471" y="1000"/>
                      <a:pt x="471" y="1000"/>
                    </a:cubicBezTo>
                    <a:cubicBezTo>
                      <a:pt x="471" y="1000"/>
                      <a:pt x="481" y="1019"/>
                      <a:pt x="493" y="1012"/>
                    </a:cubicBezTo>
                    <a:cubicBezTo>
                      <a:pt x="505" y="1005"/>
                      <a:pt x="511" y="998"/>
                      <a:pt x="511" y="998"/>
                    </a:cubicBezTo>
                    <a:cubicBezTo>
                      <a:pt x="511" y="998"/>
                      <a:pt x="506" y="995"/>
                      <a:pt x="502" y="989"/>
                    </a:cubicBezTo>
                    <a:cubicBezTo>
                      <a:pt x="498" y="983"/>
                      <a:pt x="515" y="990"/>
                      <a:pt x="520" y="985"/>
                    </a:cubicBezTo>
                    <a:cubicBezTo>
                      <a:pt x="525" y="980"/>
                      <a:pt x="524" y="964"/>
                      <a:pt x="524" y="964"/>
                    </a:cubicBezTo>
                    <a:cubicBezTo>
                      <a:pt x="524" y="964"/>
                      <a:pt x="546" y="974"/>
                      <a:pt x="545" y="964"/>
                    </a:cubicBezTo>
                    <a:cubicBezTo>
                      <a:pt x="544" y="954"/>
                      <a:pt x="540" y="948"/>
                      <a:pt x="540" y="948"/>
                    </a:cubicBezTo>
                    <a:cubicBezTo>
                      <a:pt x="540" y="948"/>
                      <a:pt x="546" y="957"/>
                      <a:pt x="552" y="958"/>
                    </a:cubicBezTo>
                    <a:cubicBezTo>
                      <a:pt x="557" y="958"/>
                      <a:pt x="562" y="949"/>
                      <a:pt x="559" y="944"/>
                    </a:cubicBezTo>
                    <a:cubicBezTo>
                      <a:pt x="553" y="934"/>
                      <a:pt x="547" y="931"/>
                      <a:pt x="547" y="931"/>
                    </a:cubicBezTo>
                    <a:cubicBezTo>
                      <a:pt x="547" y="931"/>
                      <a:pt x="569" y="937"/>
                      <a:pt x="569" y="933"/>
                    </a:cubicBezTo>
                    <a:cubicBezTo>
                      <a:pt x="569" y="929"/>
                      <a:pt x="564" y="923"/>
                      <a:pt x="564" y="923"/>
                    </a:cubicBezTo>
                    <a:cubicBezTo>
                      <a:pt x="582" y="922"/>
                      <a:pt x="582" y="922"/>
                      <a:pt x="582" y="922"/>
                    </a:cubicBezTo>
                    <a:cubicBezTo>
                      <a:pt x="574" y="908"/>
                      <a:pt x="574" y="908"/>
                      <a:pt x="574" y="908"/>
                    </a:cubicBezTo>
                    <a:cubicBezTo>
                      <a:pt x="585" y="903"/>
                      <a:pt x="585" y="903"/>
                      <a:pt x="585" y="903"/>
                    </a:cubicBezTo>
                    <a:cubicBezTo>
                      <a:pt x="585" y="903"/>
                      <a:pt x="572" y="894"/>
                      <a:pt x="569" y="893"/>
                    </a:cubicBezTo>
                    <a:cubicBezTo>
                      <a:pt x="566" y="892"/>
                      <a:pt x="580" y="887"/>
                      <a:pt x="580" y="887"/>
                    </a:cubicBezTo>
                    <a:cubicBezTo>
                      <a:pt x="566" y="873"/>
                      <a:pt x="566" y="873"/>
                      <a:pt x="566" y="873"/>
                    </a:cubicBezTo>
                    <a:cubicBezTo>
                      <a:pt x="566" y="873"/>
                      <a:pt x="580" y="885"/>
                      <a:pt x="584" y="882"/>
                    </a:cubicBezTo>
                    <a:cubicBezTo>
                      <a:pt x="588" y="879"/>
                      <a:pt x="596" y="873"/>
                      <a:pt x="596" y="873"/>
                    </a:cubicBezTo>
                    <a:cubicBezTo>
                      <a:pt x="596" y="873"/>
                      <a:pt x="612" y="875"/>
                      <a:pt x="615" y="872"/>
                    </a:cubicBezTo>
                    <a:cubicBezTo>
                      <a:pt x="618" y="869"/>
                      <a:pt x="611" y="859"/>
                      <a:pt x="611" y="859"/>
                    </a:cubicBezTo>
                    <a:cubicBezTo>
                      <a:pt x="625" y="858"/>
                      <a:pt x="625" y="858"/>
                      <a:pt x="625" y="858"/>
                    </a:cubicBezTo>
                    <a:cubicBezTo>
                      <a:pt x="630" y="841"/>
                      <a:pt x="630" y="841"/>
                      <a:pt x="630" y="841"/>
                    </a:cubicBezTo>
                    <a:cubicBezTo>
                      <a:pt x="630" y="841"/>
                      <a:pt x="650" y="848"/>
                      <a:pt x="656" y="843"/>
                    </a:cubicBezTo>
                    <a:cubicBezTo>
                      <a:pt x="662" y="838"/>
                      <a:pt x="657" y="829"/>
                      <a:pt x="657" y="829"/>
                    </a:cubicBezTo>
                    <a:cubicBezTo>
                      <a:pt x="657" y="829"/>
                      <a:pt x="664" y="839"/>
                      <a:pt x="671" y="839"/>
                    </a:cubicBezTo>
                    <a:cubicBezTo>
                      <a:pt x="675" y="839"/>
                      <a:pt x="678" y="830"/>
                      <a:pt x="680" y="828"/>
                    </a:cubicBezTo>
                    <a:cubicBezTo>
                      <a:pt x="685" y="821"/>
                      <a:pt x="680" y="811"/>
                      <a:pt x="680" y="811"/>
                    </a:cubicBezTo>
                    <a:cubicBezTo>
                      <a:pt x="655" y="807"/>
                      <a:pt x="655" y="807"/>
                      <a:pt x="655" y="807"/>
                    </a:cubicBezTo>
                    <a:cubicBezTo>
                      <a:pt x="673" y="802"/>
                      <a:pt x="673" y="802"/>
                      <a:pt x="673" y="802"/>
                    </a:cubicBezTo>
                    <a:cubicBezTo>
                      <a:pt x="693" y="794"/>
                      <a:pt x="693" y="794"/>
                      <a:pt x="693" y="794"/>
                    </a:cubicBezTo>
                    <a:cubicBezTo>
                      <a:pt x="694" y="780"/>
                      <a:pt x="694" y="780"/>
                      <a:pt x="694" y="780"/>
                    </a:cubicBezTo>
                    <a:cubicBezTo>
                      <a:pt x="681" y="777"/>
                      <a:pt x="681" y="777"/>
                      <a:pt x="681" y="777"/>
                    </a:cubicBezTo>
                    <a:cubicBezTo>
                      <a:pt x="686" y="765"/>
                      <a:pt x="686" y="765"/>
                      <a:pt x="686" y="765"/>
                    </a:cubicBezTo>
                    <a:cubicBezTo>
                      <a:pt x="707" y="765"/>
                      <a:pt x="707" y="765"/>
                      <a:pt x="707" y="765"/>
                    </a:cubicBezTo>
                    <a:cubicBezTo>
                      <a:pt x="707" y="765"/>
                      <a:pt x="721" y="769"/>
                      <a:pt x="728" y="763"/>
                    </a:cubicBezTo>
                    <a:cubicBezTo>
                      <a:pt x="735" y="757"/>
                      <a:pt x="730" y="745"/>
                      <a:pt x="730" y="745"/>
                    </a:cubicBezTo>
                    <a:cubicBezTo>
                      <a:pt x="752" y="741"/>
                      <a:pt x="752" y="741"/>
                      <a:pt x="752" y="741"/>
                    </a:cubicBezTo>
                    <a:cubicBezTo>
                      <a:pt x="752" y="741"/>
                      <a:pt x="783" y="747"/>
                      <a:pt x="791" y="740"/>
                    </a:cubicBezTo>
                    <a:cubicBezTo>
                      <a:pt x="799" y="733"/>
                      <a:pt x="802" y="726"/>
                      <a:pt x="802" y="726"/>
                    </a:cubicBezTo>
                    <a:cubicBezTo>
                      <a:pt x="811" y="721"/>
                      <a:pt x="811" y="721"/>
                      <a:pt x="811" y="721"/>
                    </a:cubicBezTo>
                    <a:cubicBezTo>
                      <a:pt x="811" y="721"/>
                      <a:pt x="813" y="710"/>
                      <a:pt x="824" y="708"/>
                    </a:cubicBezTo>
                    <a:cubicBezTo>
                      <a:pt x="835" y="706"/>
                      <a:pt x="804" y="740"/>
                      <a:pt x="812" y="740"/>
                    </a:cubicBezTo>
                    <a:cubicBezTo>
                      <a:pt x="820" y="740"/>
                      <a:pt x="828" y="738"/>
                      <a:pt x="828" y="738"/>
                    </a:cubicBezTo>
                    <a:cubicBezTo>
                      <a:pt x="832" y="725"/>
                      <a:pt x="832" y="725"/>
                      <a:pt x="832" y="725"/>
                    </a:cubicBezTo>
                    <a:cubicBezTo>
                      <a:pt x="841" y="727"/>
                      <a:pt x="841" y="727"/>
                      <a:pt x="841" y="727"/>
                    </a:cubicBezTo>
                    <a:cubicBezTo>
                      <a:pt x="849" y="718"/>
                      <a:pt x="849" y="718"/>
                      <a:pt x="849" y="718"/>
                    </a:cubicBezTo>
                    <a:cubicBezTo>
                      <a:pt x="849" y="718"/>
                      <a:pt x="866" y="733"/>
                      <a:pt x="878" y="725"/>
                    </a:cubicBezTo>
                    <a:cubicBezTo>
                      <a:pt x="890" y="717"/>
                      <a:pt x="907" y="704"/>
                      <a:pt x="907" y="704"/>
                    </a:cubicBezTo>
                    <a:cubicBezTo>
                      <a:pt x="907" y="704"/>
                      <a:pt x="923" y="709"/>
                      <a:pt x="950" y="698"/>
                    </a:cubicBezTo>
                    <a:cubicBezTo>
                      <a:pt x="977" y="687"/>
                      <a:pt x="974" y="670"/>
                      <a:pt x="992" y="658"/>
                    </a:cubicBezTo>
                    <a:cubicBezTo>
                      <a:pt x="1010" y="646"/>
                      <a:pt x="1052" y="634"/>
                      <a:pt x="1052" y="634"/>
                    </a:cubicBezTo>
                    <a:cubicBezTo>
                      <a:pt x="1052" y="634"/>
                      <a:pt x="1055" y="625"/>
                      <a:pt x="1054" y="619"/>
                    </a:cubicBezTo>
                    <a:cubicBezTo>
                      <a:pt x="1053" y="613"/>
                      <a:pt x="1046" y="601"/>
                      <a:pt x="1053" y="599"/>
                    </a:cubicBezTo>
                    <a:cubicBezTo>
                      <a:pt x="1060" y="597"/>
                      <a:pt x="1071" y="625"/>
                      <a:pt x="1082" y="625"/>
                    </a:cubicBezTo>
                    <a:cubicBezTo>
                      <a:pt x="1082" y="625"/>
                      <a:pt x="1124" y="624"/>
                      <a:pt x="1135" y="622"/>
                    </a:cubicBezTo>
                    <a:cubicBezTo>
                      <a:pt x="1146" y="620"/>
                      <a:pt x="1167" y="609"/>
                      <a:pt x="1190" y="606"/>
                    </a:cubicBezTo>
                    <a:cubicBezTo>
                      <a:pt x="1213" y="603"/>
                      <a:pt x="1253" y="600"/>
                      <a:pt x="1260" y="598"/>
                    </a:cubicBezTo>
                    <a:cubicBezTo>
                      <a:pt x="1267" y="596"/>
                      <a:pt x="1273" y="589"/>
                      <a:pt x="1273" y="589"/>
                    </a:cubicBezTo>
                    <a:cubicBezTo>
                      <a:pt x="1291" y="589"/>
                      <a:pt x="1291" y="589"/>
                      <a:pt x="1291" y="589"/>
                    </a:cubicBezTo>
                    <a:cubicBezTo>
                      <a:pt x="1300" y="578"/>
                      <a:pt x="1300" y="578"/>
                      <a:pt x="1300" y="578"/>
                    </a:cubicBezTo>
                    <a:cubicBezTo>
                      <a:pt x="1317" y="578"/>
                      <a:pt x="1317" y="578"/>
                      <a:pt x="1317" y="578"/>
                    </a:cubicBezTo>
                    <a:cubicBezTo>
                      <a:pt x="1317" y="578"/>
                      <a:pt x="1335" y="561"/>
                      <a:pt x="1339" y="558"/>
                    </a:cubicBezTo>
                    <a:cubicBezTo>
                      <a:pt x="1343" y="555"/>
                      <a:pt x="1369" y="553"/>
                      <a:pt x="1369" y="553"/>
                    </a:cubicBezTo>
                    <a:cubicBezTo>
                      <a:pt x="1401" y="542"/>
                      <a:pt x="1401" y="542"/>
                      <a:pt x="1401" y="542"/>
                    </a:cubicBezTo>
                    <a:cubicBezTo>
                      <a:pt x="1422" y="537"/>
                      <a:pt x="1422" y="537"/>
                      <a:pt x="1422" y="537"/>
                    </a:cubicBezTo>
                    <a:cubicBezTo>
                      <a:pt x="1427" y="529"/>
                      <a:pt x="1427" y="529"/>
                      <a:pt x="1427" y="529"/>
                    </a:cubicBezTo>
                    <a:cubicBezTo>
                      <a:pt x="1427" y="529"/>
                      <a:pt x="1407" y="531"/>
                      <a:pt x="1395" y="531"/>
                    </a:cubicBezTo>
                    <a:cubicBezTo>
                      <a:pt x="1383" y="531"/>
                      <a:pt x="1375" y="524"/>
                      <a:pt x="1360" y="522"/>
                    </a:cubicBezTo>
                    <a:cubicBezTo>
                      <a:pt x="1345" y="520"/>
                      <a:pt x="1317" y="520"/>
                      <a:pt x="1303" y="524"/>
                    </a:cubicBezTo>
                    <a:cubicBezTo>
                      <a:pt x="1289" y="528"/>
                      <a:pt x="1269" y="528"/>
                      <a:pt x="1269" y="528"/>
                    </a:cubicBezTo>
                    <a:cubicBezTo>
                      <a:pt x="1259" y="537"/>
                      <a:pt x="1259" y="537"/>
                      <a:pt x="1259" y="537"/>
                    </a:cubicBezTo>
                    <a:cubicBezTo>
                      <a:pt x="1259" y="537"/>
                      <a:pt x="1214" y="541"/>
                      <a:pt x="1221" y="535"/>
                    </a:cubicBezTo>
                    <a:cubicBezTo>
                      <a:pt x="1228" y="529"/>
                      <a:pt x="1288" y="520"/>
                      <a:pt x="1288" y="520"/>
                    </a:cubicBezTo>
                    <a:cubicBezTo>
                      <a:pt x="1288" y="520"/>
                      <a:pt x="1348" y="508"/>
                      <a:pt x="1333" y="499"/>
                    </a:cubicBezTo>
                    <a:cubicBezTo>
                      <a:pt x="1318" y="490"/>
                      <a:pt x="1310" y="490"/>
                      <a:pt x="1310" y="490"/>
                    </a:cubicBezTo>
                    <a:cubicBezTo>
                      <a:pt x="1310" y="490"/>
                      <a:pt x="1255" y="508"/>
                      <a:pt x="1249" y="511"/>
                    </a:cubicBezTo>
                    <a:cubicBezTo>
                      <a:pt x="1243" y="514"/>
                      <a:pt x="1217" y="512"/>
                      <a:pt x="1217" y="512"/>
                    </a:cubicBezTo>
                    <a:cubicBezTo>
                      <a:pt x="1241" y="500"/>
                      <a:pt x="1241" y="500"/>
                      <a:pt x="1241" y="500"/>
                    </a:cubicBezTo>
                    <a:cubicBezTo>
                      <a:pt x="1255" y="489"/>
                      <a:pt x="1255" y="489"/>
                      <a:pt x="1255" y="489"/>
                    </a:cubicBezTo>
                    <a:cubicBezTo>
                      <a:pt x="1255" y="489"/>
                      <a:pt x="1279" y="493"/>
                      <a:pt x="1286" y="491"/>
                    </a:cubicBezTo>
                    <a:cubicBezTo>
                      <a:pt x="1293" y="489"/>
                      <a:pt x="1311" y="485"/>
                      <a:pt x="1319" y="485"/>
                    </a:cubicBezTo>
                    <a:cubicBezTo>
                      <a:pt x="1327" y="485"/>
                      <a:pt x="1349" y="483"/>
                      <a:pt x="1337" y="477"/>
                    </a:cubicBezTo>
                    <a:cubicBezTo>
                      <a:pt x="1325" y="471"/>
                      <a:pt x="1287" y="470"/>
                      <a:pt x="1287" y="470"/>
                    </a:cubicBezTo>
                    <a:cubicBezTo>
                      <a:pt x="1255" y="472"/>
                      <a:pt x="1255" y="472"/>
                      <a:pt x="1255" y="472"/>
                    </a:cubicBezTo>
                    <a:cubicBezTo>
                      <a:pt x="1271" y="465"/>
                      <a:pt x="1271" y="465"/>
                      <a:pt x="1271" y="465"/>
                    </a:cubicBezTo>
                    <a:cubicBezTo>
                      <a:pt x="1255" y="455"/>
                      <a:pt x="1255" y="455"/>
                      <a:pt x="1255" y="455"/>
                    </a:cubicBezTo>
                    <a:cubicBezTo>
                      <a:pt x="1255" y="455"/>
                      <a:pt x="1253" y="446"/>
                      <a:pt x="1257" y="446"/>
                    </a:cubicBezTo>
                    <a:cubicBezTo>
                      <a:pt x="1261" y="446"/>
                      <a:pt x="1281" y="463"/>
                      <a:pt x="1294" y="464"/>
                    </a:cubicBezTo>
                    <a:cubicBezTo>
                      <a:pt x="1307" y="465"/>
                      <a:pt x="1348" y="477"/>
                      <a:pt x="1348" y="477"/>
                    </a:cubicBezTo>
                    <a:cubicBezTo>
                      <a:pt x="1348" y="477"/>
                      <a:pt x="1366" y="469"/>
                      <a:pt x="1367" y="478"/>
                    </a:cubicBezTo>
                    <a:cubicBezTo>
                      <a:pt x="1368" y="487"/>
                      <a:pt x="1356" y="501"/>
                      <a:pt x="1377" y="507"/>
                    </a:cubicBezTo>
                    <a:cubicBezTo>
                      <a:pt x="1398" y="513"/>
                      <a:pt x="1421" y="514"/>
                      <a:pt x="1421" y="514"/>
                    </a:cubicBezTo>
                    <a:cubicBezTo>
                      <a:pt x="1421" y="514"/>
                      <a:pt x="1423" y="499"/>
                      <a:pt x="1427" y="502"/>
                    </a:cubicBezTo>
                    <a:cubicBezTo>
                      <a:pt x="1431" y="505"/>
                      <a:pt x="1427" y="520"/>
                      <a:pt x="1436" y="520"/>
                    </a:cubicBezTo>
                    <a:cubicBezTo>
                      <a:pt x="1445" y="520"/>
                      <a:pt x="1457" y="510"/>
                      <a:pt x="1457" y="510"/>
                    </a:cubicBezTo>
                    <a:cubicBezTo>
                      <a:pt x="1457" y="494"/>
                      <a:pt x="1457" y="494"/>
                      <a:pt x="1457" y="494"/>
                    </a:cubicBezTo>
                    <a:cubicBezTo>
                      <a:pt x="1451" y="492"/>
                      <a:pt x="1451" y="492"/>
                      <a:pt x="1451" y="492"/>
                    </a:cubicBezTo>
                    <a:cubicBezTo>
                      <a:pt x="1451" y="492"/>
                      <a:pt x="1465" y="481"/>
                      <a:pt x="1459" y="476"/>
                    </a:cubicBezTo>
                    <a:cubicBezTo>
                      <a:pt x="1453" y="471"/>
                      <a:pt x="1442" y="477"/>
                      <a:pt x="1442" y="477"/>
                    </a:cubicBezTo>
                    <a:cubicBezTo>
                      <a:pt x="1436" y="462"/>
                      <a:pt x="1436" y="462"/>
                      <a:pt x="1436" y="462"/>
                    </a:cubicBezTo>
                    <a:cubicBezTo>
                      <a:pt x="1425" y="459"/>
                      <a:pt x="1425" y="459"/>
                      <a:pt x="1425" y="459"/>
                    </a:cubicBezTo>
                    <a:cubicBezTo>
                      <a:pt x="1428" y="449"/>
                      <a:pt x="1428" y="449"/>
                      <a:pt x="1428" y="449"/>
                    </a:cubicBezTo>
                    <a:cubicBezTo>
                      <a:pt x="1380" y="430"/>
                      <a:pt x="1380" y="430"/>
                      <a:pt x="1380" y="430"/>
                    </a:cubicBezTo>
                    <a:cubicBezTo>
                      <a:pt x="1353" y="437"/>
                      <a:pt x="1353" y="437"/>
                      <a:pt x="1353" y="437"/>
                    </a:cubicBezTo>
                    <a:cubicBezTo>
                      <a:pt x="1347" y="434"/>
                      <a:pt x="1347" y="434"/>
                      <a:pt x="1347" y="434"/>
                    </a:cubicBezTo>
                    <a:cubicBezTo>
                      <a:pt x="1369" y="427"/>
                      <a:pt x="1369" y="427"/>
                      <a:pt x="1369" y="427"/>
                    </a:cubicBezTo>
                    <a:cubicBezTo>
                      <a:pt x="1371" y="424"/>
                      <a:pt x="1371" y="424"/>
                      <a:pt x="1371" y="424"/>
                    </a:cubicBezTo>
                    <a:cubicBezTo>
                      <a:pt x="1371" y="424"/>
                      <a:pt x="1370" y="415"/>
                      <a:pt x="1353" y="415"/>
                    </a:cubicBezTo>
                    <a:cubicBezTo>
                      <a:pt x="1336" y="415"/>
                      <a:pt x="1303" y="412"/>
                      <a:pt x="1303" y="412"/>
                    </a:cubicBezTo>
                    <a:cubicBezTo>
                      <a:pt x="1314" y="398"/>
                      <a:pt x="1314" y="398"/>
                      <a:pt x="1314" y="398"/>
                    </a:cubicBezTo>
                    <a:cubicBezTo>
                      <a:pt x="1314" y="398"/>
                      <a:pt x="1327" y="396"/>
                      <a:pt x="1337" y="400"/>
                    </a:cubicBezTo>
                    <a:cubicBezTo>
                      <a:pt x="1347" y="404"/>
                      <a:pt x="1363" y="393"/>
                      <a:pt x="1363" y="393"/>
                    </a:cubicBezTo>
                    <a:cubicBezTo>
                      <a:pt x="1381" y="390"/>
                      <a:pt x="1381" y="390"/>
                      <a:pt x="1381" y="390"/>
                    </a:cubicBezTo>
                    <a:cubicBezTo>
                      <a:pt x="1413" y="400"/>
                      <a:pt x="1413" y="400"/>
                      <a:pt x="1413" y="400"/>
                    </a:cubicBezTo>
                    <a:cubicBezTo>
                      <a:pt x="1427" y="397"/>
                      <a:pt x="1427" y="397"/>
                      <a:pt x="1427" y="397"/>
                    </a:cubicBezTo>
                    <a:cubicBezTo>
                      <a:pt x="1427" y="397"/>
                      <a:pt x="1453" y="418"/>
                      <a:pt x="1464" y="418"/>
                    </a:cubicBezTo>
                    <a:cubicBezTo>
                      <a:pt x="1475" y="418"/>
                      <a:pt x="1471" y="404"/>
                      <a:pt x="1471" y="404"/>
                    </a:cubicBezTo>
                    <a:cubicBezTo>
                      <a:pt x="1445" y="400"/>
                      <a:pt x="1445" y="400"/>
                      <a:pt x="1445" y="400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394" y="387"/>
                      <a:pt x="1394" y="387"/>
                      <a:pt x="1394" y="387"/>
                    </a:cubicBezTo>
                    <a:cubicBezTo>
                      <a:pt x="1394" y="387"/>
                      <a:pt x="1401" y="378"/>
                      <a:pt x="1408" y="375"/>
                    </a:cubicBezTo>
                    <a:cubicBezTo>
                      <a:pt x="1415" y="372"/>
                      <a:pt x="1432" y="390"/>
                      <a:pt x="1448" y="390"/>
                    </a:cubicBezTo>
                    <a:cubicBezTo>
                      <a:pt x="1464" y="390"/>
                      <a:pt x="1492" y="391"/>
                      <a:pt x="1492" y="391"/>
                    </a:cubicBezTo>
                    <a:cubicBezTo>
                      <a:pt x="1534" y="386"/>
                      <a:pt x="1534" y="386"/>
                      <a:pt x="1534" y="386"/>
                    </a:cubicBezTo>
                    <a:cubicBezTo>
                      <a:pt x="1535" y="368"/>
                      <a:pt x="1535" y="368"/>
                      <a:pt x="1535" y="368"/>
                    </a:cubicBezTo>
                    <a:cubicBezTo>
                      <a:pt x="1506" y="361"/>
                      <a:pt x="1506" y="361"/>
                      <a:pt x="1506" y="361"/>
                    </a:cubicBezTo>
                    <a:cubicBezTo>
                      <a:pt x="1491" y="371"/>
                      <a:pt x="1491" y="371"/>
                      <a:pt x="1491" y="371"/>
                    </a:cubicBezTo>
                    <a:cubicBezTo>
                      <a:pt x="1491" y="371"/>
                      <a:pt x="1477" y="359"/>
                      <a:pt x="1481" y="355"/>
                    </a:cubicBezTo>
                    <a:cubicBezTo>
                      <a:pt x="1485" y="351"/>
                      <a:pt x="1517" y="354"/>
                      <a:pt x="1517" y="354"/>
                    </a:cubicBezTo>
                    <a:cubicBezTo>
                      <a:pt x="1546" y="346"/>
                      <a:pt x="1546" y="346"/>
                      <a:pt x="1546" y="346"/>
                    </a:cubicBezTo>
                    <a:cubicBezTo>
                      <a:pt x="1546" y="346"/>
                      <a:pt x="1563" y="356"/>
                      <a:pt x="1576" y="352"/>
                    </a:cubicBezTo>
                    <a:cubicBezTo>
                      <a:pt x="1589" y="348"/>
                      <a:pt x="1602" y="339"/>
                      <a:pt x="1597" y="337"/>
                    </a:cubicBezTo>
                    <a:cubicBezTo>
                      <a:pt x="1592" y="335"/>
                      <a:pt x="1550" y="334"/>
                      <a:pt x="1546" y="334"/>
                    </a:cubicBezTo>
                    <a:cubicBezTo>
                      <a:pt x="1542" y="334"/>
                      <a:pt x="1550" y="326"/>
                      <a:pt x="1538" y="323"/>
                    </a:cubicBezTo>
                    <a:cubicBezTo>
                      <a:pt x="1526" y="320"/>
                      <a:pt x="1498" y="321"/>
                      <a:pt x="1498" y="321"/>
                    </a:cubicBezTo>
                    <a:cubicBezTo>
                      <a:pt x="1498" y="321"/>
                      <a:pt x="1532" y="320"/>
                      <a:pt x="1535" y="314"/>
                    </a:cubicBezTo>
                    <a:cubicBezTo>
                      <a:pt x="1538" y="308"/>
                      <a:pt x="1499" y="301"/>
                      <a:pt x="1499" y="301"/>
                    </a:cubicBezTo>
                    <a:cubicBezTo>
                      <a:pt x="1499" y="301"/>
                      <a:pt x="1521" y="296"/>
                      <a:pt x="1528" y="299"/>
                    </a:cubicBezTo>
                    <a:cubicBezTo>
                      <a:pt x="1535" y="302"/>
                      <a:pt x="1559" y="310"/>
                      <a:pt x="1565" y="308"/>
                    </a:cubicBezTo>
                    <a:cubicBezTo>
                      <a:pt x="1571" y="306"/>
                      <a:pt x="1573" y="320"/>
                      <a:pt x="1583" y="316"/>
                    </a:cubicBezTo>
                    <a:cubicBezTo>
                      <a:pt x="1593" y="312"/>
                      <a:pt x="1601" y="294"/>
                      <a:pt x="1594" y="289"/>
                    </a:cubicBezTo>
                    <a:cubicBezTo>
                      <a:pt x="1587" y="284"/>
                      <a:pt x="1570" y="272"/>
                      <a:pt x="1570" y="272"/>
                    </a:cubicBezTo>
                    <a:cubicBezTo>
                      <a:pt x="1531" y="264"/>
                      <a:pt x="1531" y="264"/>
                      <a:pt x="1531" y="264"/>
                    </a:cubicBezTo>
                    <a:cubicBezTo>
                      <a:pt x="1531" y="264"/>
                      <a:pt x="1513" y="256"/>
                      <a:pt x="1520" y="250"/>
                    </a:cubicBezTo>
                    <a:cubicBezTo>
                      <a:pt x="1527" y="244"/>
                      <a:pt x="1549" y="249"/>
                      <a:pt x="1549" y="249"/>
                    </a:cubicBezTo>
                    <a:cubicBezTo>
                      <a:pt x="1580" y="242"/>
                      <a:pt x="1580" y="242"/>
                      <a:pt x="1580" y="242"/>
                    </a:cubicBezTo>
                    <a:cubicBezTo>
                      <a:pt x="1580" y="242"/>
                      <a:pt x="1591" y="244"/>
                      <a:pt x="1623" y="246"/>
                    </a:cubicBezTo>
                    <a:cubicBezTo>
                      <a:pt x="1655" y="248"/>
                      <a:pt x="1670" y="225"/>
                      <a:pt x="1647" y="223"/>
                    </a:cubicBezTo>
                    <a:cubicBezTo>
                      <a:pt x="1624" y="221"/>
                      <a:pt x="1590" y="221"/>
                      <a:pt x="1590" y="221"/>
                    </a:cubicBezTo>
                    <a:cubicBezTo>
                      <a:pt x="1589" y="211"/>
                      <a:pt x="1589" y="211"/>
                      <a:pt x="1589" y="211"/>
                    </a:cubicBezTo>
                    <a:cubicBezTo>
                      <a:pt x="1609" y="210"/>
                      <a:pt x="1609" y="210"/>
                      <a:pt x="1609" y="210"/>
                    </a:cubicBezTo>
                    <a:cubicBezTo>
                      <a:pt x="1609" y="210"/>
                      <a:pt x="1603" y="195"/>
                      <a:pt x="1587" y="197"/>
                    </a:cubicBezTo>
                    <a:cubicBezTo>
                      <a:pt x="1571" y="199"/>
                      <a:pt x="1583" y="215"/>
                      <a:pt x="1574" y="216"/>
                    </a:cubicBezTo>
                    <a:cubicBezTo>
                      <a:pt x="1565" y="217"/>
                      <a:pt x="1540" y="204"/>
                      <a:pt x="1549" y="201"/>
                    </a:cubicBezTo>
                    <a:cubicBezTo>
                      <a:pt x="1558" y="198"/>
                      <a:pt x="1582" y="193"/>
                      <a:pt x="1585" y="185"/>
                    </a:cubicBezTo>
                    <a:cubicBezTo>
                      <a:pt x="1588" y="177"/>
                      <a:pt x="1598" y="165"/>
                      <a:pt x="1601" y="164"/>
                    </a:cubicBezTo>
                    <a:cubicBezTo>
                      <a:pt x="1604" y="163"/>
                      <a:pt x="1618" y="170"/>
                      <a:pt x="1627" y="165"/>
                    </a:cubicBezTo>
                    <a:cubicBezTo>
                      <a:pt x="1636" y="160"/>
                      <a:pt x="1649" y="151"/>
                      <a:pt x="1649" y="151"/>
                    </a:cubicBezTo>
                    <a:cubicBezTo>
                      <a:pt x="1639" y="141"/>
                      <a:pt x="1639" y="141"/>
                      <a:pt x="1639" y="141"/>
                    </a:cubicBezTo>
                    <a:cubicBezTo>
                      <a:pt x="1639" y="141"/>
                      <a:pt x="1665" y="128"/>
                      <a:pt x="1671" y="128"/>
                    </a:cubicBezTo>
                    <a:cubicBezTo>
                      <a:pt x="1677" y="128"/>
                      <a:pt x="1687" y="138"/>
                      <a:pt x="1695" y="132"/>
                    </a:cubicBezTo>
                    <a:cubicBezTo>
                      <a:pt x="1703" y="126"/>
                      <a:pt x="1723" y="122"/>
                      <a:pt x="1711" y="119"/>
                    </a:cubicBezTo>
                    <a:cubicBezTo>
                      <a:pt x="1699" y="116"/>
                      <a:pt x="1670" y="119"/>
                      <a:pt x="1670" y="119"/>
                    </a:cubicBezTo>
                    <a:cubicBezTo>
                      <a:pt x="1670" y="119"/>
                      <a:pt x="1615" y="134"/>
                      <a:pt x="1626" y="123"/>
                    </a:cubicBezTo>
                    <a:cubicBezTo>
                      <a:pt x="1637" y="112"/>
                      <a:pt x="1659" y="111"/>
                      <a:pt x="1659" y="111"/>
                    </a:cubicBezTo>
                    <a:cubicBezTo>
                      <a:pt x="1659" y="111"/>
                      <a:pt x="1700" y="113"/>
                      <a:pt x="1721" y="112"/>
                    </a:cubicBezTo>
                    <a:cubicBezTo>
                      <a:pt x="1742" y="111"/>
                      <a:pt x="1758" y="104"/>
                      <a:pt x="1758" y="104"/>
                    </a:cubicBezTo>
                    <a:cubicBezTo>
                      <a:pt x="1758" y="104"/>
                      <a:pt x="1723" y="95"/>
                      <a:pt x="1717" y="98"/>
                    </a:cubicBezTo>
                    <a:cubicBezTo>
                      <a:pt x="1711" y="101"/>
                      <a:pt x="1672" y="102"/>
                      <a:pt x="1672" y="102"/>
                    </a:cubicBezTo>
                    <a:cubicBezTo>
                      <a:pt x="1672" y="102"/>
                      <a:pt x="1625" y="105"/>
                      <a:pt x="1642" y="100"/>
                    </a:cubicBezTo>
                    <a:cubicBezTo>
                      <a:pt x="1659" y="95"/>
                      <a:pt x="1710" y="94"/>
                      <a:pt x="1710" y="94"/>
                    </a:cubicBezTo>
                    <a:cubicBezTo>
                      <a:pt x="1710" y="94"/>
                      <a:pt x="1776" y="95"/>
                      <a:pt x="1787" y="92"/>
                    </a:cubicBezTo>
                    <a:cubicBezTo>
                      <a:pt x="1798" y="89"/>
                      <a:pt x="1807" y="79"/>
                      <a:pt x="1807" y="79"/>
                    </a:cubicBezTo>
                    <a:cubicBezTo>
                      <a:pt x="1807" y="79"/>
                      <a:pt x="1834" y="80"/>
                      <a:pt x="1851" y="78"/>
                    </a:cubicBezTo>
                    <a:cubicBezTo>
                      <a:pt x="1868" y="76"/>
                      <a:pt x="1891" y="67"/>
                      <a:pt x="1891" y="67"/>
                    </a:cubicBezTo>
                    <a:cubicBezTo>
                      <a:pt x="1891" y="67"/>
                      <a:pt x="1865" y="57"/>
                      <a:pt x="1845" y="57"/>
                    </a:cubicBezTo>
                    <a:close/>
                    <a:moveTo>
                      <a:pt x="345" y="566"/>
                    </a:moveTo>
                    <a:cubicBezTo>
                      <a:pt x="353" y="568"/>
                      <a:pt x="353" y="568"/>
                      <a:pt x="353" y="568"/>
                    </a:cubicBezTo>
                    <a:cubicBezTo>
                      <a:pt x="353" y="568"/>
                      <a:pt x="371" y="564"/>
                      <a:pt x="377" y="564"/>
                    </a:cubicBezTo>
                    <a:cubicBezTo>
                      <a:pt x="383" y="564"/>
                      <a:pt x="397" y="554"/>
                      <a:pt x="395" y="546"/>
                    </a:cubicBezTo>
                    <a:cubicBezTo>
                      <a:pt x="393" y="538"/>
                      <a:pt x="371" y="534"/>
                      <a:pt x="371" y="534"/>
                    </a:cubicBezTo>
                    <a:cubicBezTo>
                      <a:pt x="371" y="534"/>
                      <a:pt x="361" y="526"/>
                      <a:pt x="351" y="526"/>
                    </a:cubicBezTo>
                    <a:cubicBezTo>
                      <a:pt x="341" y="526"/>
                      <a:pt x="337" y="532"/>
                      <a:pt x="321" y="526"/>
                    </a:cubicBezTo>
                    <a:cubicBezTo>
                      <a:pt x="317" y="542"/>
                      <a:pt x="317" y="542"/>
                      <a:pt x="317" y="542"/>
                    </a:cubicBezTo>
                    <a:cubicBezTo>
                      <a:pt x="317" y="542"/>
                      <a:pt x="309" y="546"/>
                      <a:pt x="309" y="552"/>
                    </a:cubicBezTo>
                    <a:cubicBezTo>
                      <a:pt x="309" y="558"/>
                      <a:pt x="321" y="564"/>
                      <a:pt x="321" y="564"/>
                    </a:cubicBezTo>
                    <a:cubicBezTo>
                      <a:pt x="317" y="572"/>
                      <a:pt x="317" y="572"/>
                      <a:pt x="317" y="572"/>
                    </a:cubicBezTo>
                    <a:lnTo>
                      <a:pt x="345" y="566"/>
                    </a:lnTo>
                    <a:close/>
                    <a:moveTo>
                      <a:pt x="2531" y="1160"/>
                    </a:moveTo>
                    <a:cubicBezTo>
                      <a:pt x="2535" y="1157"/>
                      <a:pt x="2548" y="1143"/>
                      <a:pt x="2545" y="1138"/>
                    </a:cubicBezTo>
                    <a:cubicBezTo>
                      <a:pt x="2542" y="1133"/>
                      <a:pt x="2538" y="1126"/>
                      <a:pt x="2538" y="1126"/>
                    </a:cubicBezTo>
                    <a:cubicBezTo>
                      <a:pt x="2538" y="1126"/>
                      <a:pt x="2520" y="1124"/>
                      <a:pt x="2519" y="1127"/>
                    </a:cubicBezTo>
                    <a:cubicBezTo>
                      <a:pt x="2518" y="1130"/>
                      <a:pt x="2498" y="1155"/>
                      <a:pt x="2498" y="1160"/>
                    </a:cubicBezTo>
                    <a:cubicBezTo>
                      <a:pt x="2498" y="1165"/>
                      <a:pt x="2501" y="1177"/>
                      <a:pt x="2501" y="1177"/>
                    </a:cubicBezTo>
                    <a:cubicBezTo>
                      <a:pt x="2488" y="1166"/>
                      <a:pt x="2488" y="1166"/>
                      <a:pt x="2488" y="1166"/>
                    </a:cubicBezTo>
                    <a:cubicBezTo>
                      <a:pt x="2482" y="1145"/>
                      <a:pt x="2482" y="1145"/>
                      <a:pt x="2482" y="1145"/>
                    </a:cubicBezTo>
                    <a:cubicBezTo>
                      <a:pt x="2482" y="1145"/>
                      <a:pt x="2457" y="1161"/>
                      <a:pt x="2458" y="1164"/>
                    </a:cubicBezTo>
                    <a:cubicBezTo>
                      <a:pt x="2459" y="1167"/>
                      <a:pt x="2472" y="1165"/>
                      <a:pt x="2473" y="1168"/>
                    </a:cubicBezTo>
                    <a:cubicBezTo>
                      <a:pt x="2474" y="1171"/>
                      <a:pt x="2483" y="1185"/>
                      <a:pt x="2483" y="1185"/>
                    </a:cubicBezTo>
                    <a:cubicBezTo>
                      <a:pt x="2460" y="1181"/>
                      <a:pt x="2460" y="1181"/>
                      <a:pt x="2460" y="1181"/>
                    </a:cubicBezTo>
                    <a:cubicBezTo>
                      <a:pt x="2460" y="1181"/>
                      <a:pt x="2448" y="1196"/>
                      <a:pt x="2449" y="1204"/>
                    </a:cubicBezTo>
                    <a:cubicBezTo>
                      <a:pt x="2450" y="1212"/>
                      <a:pt x="2466" y="1214"/>
                      <a:pt x="2466" y="1214"/>
                    </a:cubicBezTo>
                    <a:cubicBezTo>
                      <a:pt x="2466" y="1214"/>
                      <a:pt x="2452" y="1230"/>
                      <a:pt x="2455" y="1232"/>
                    </a:cubicBezTo>
                    <a:cubicBezTo>
                      <a:pt x="2458" y="1234"/>
                      <a:pt x="2472" y="1234"/>
                      <a:pt x="2472" y="1234"/>
                    </a:cubicBezTo>
                    <a:cubicBezTo>
                      <a:pt x="2471" y="1249"/>
                      <a:pt x="2471" y="1249"/>
                      <a:pt x="2471" y="1249"/>
                    </a:cubicBezTo>
                    <a:cubicBezTo>
                      <a:pt x="2463" y="1259"/>
                      <a:pt x="2463" y="1259"/>
                      <a:pt x="2463" y="1259"/>
                    </a:cubicBezTo>
                    <a:cubicBezTo>
                      <a:pt x="2473" y="1264"/>
                      <a:pt x="2473" y="1264"/>
                      <a:pt x="2473" y="1264"/>
                    </a:cubicBezTo>
                    <a:cubicBezTo>
                      <a:pt x="2473" y="1264"/>
                      <a:pt x="2480" y="1264"/>
                      <a:pt x="2484" y="1264"/>
                    </a:cubicBezTo>
                    <a:cubicBezTo>
                      <a:pt x="2488" y="1264"/>
                      <a:pt x="2496" y="1269"/>
                      <a:pt x="2496" y="1269"/>
                    </a:cubicBezTo>
                    <a:cubicBezTo>
                      <a:pt x="2496" y="1269"/>
                      <a:pt x="2498" y="1267"/>
                      <a:pt x="2506" y="1267"/>
                    </a:cubicBezTo>
                    <a:cubicBezTo>
                      <a:pt x="2513" y="1266"/>
                      <a:pt x="2514" y="1270"/>
                      <a:pt x="2514" y="1270"/>
                    </a:cubicBezTo>
                    <a:cubicBezTo>
                      <a:pt x="2514" y="1270"/>
                      <a:pt x="2515" y="1269"/>
                      <a:pt x="2517" y="1268"/>
                    </a:cubicBezTo>
                    <a:cubicBezTo>
                      <a:pt x="2517" y="1268"/>
                      <a:pt x="2517" y="1268"/>
                      <a:pt x="2517" y="1268"/>
                    </a:cubicBezTo>
                    <a:cubicBezTo>
                      <a:pt x="2513" y="1258"/>
                      <a:pt x="2510" y="1252"/>
                      <a:pt x="2510" y="1252"/>
                    </a:cubicBezTo>
                    <a:cubicBezTo>
                      <a:pt x="2521" y="1239"/>
                      <a:pt x="2521" y="1239"/>
                      <a:pt x="2521" y="1239"/>
                    </a:cubicBezTo>
                    <a:cubicBezTo>
                      <a:pt x="2521" y="1239"/>
                      <a:pt x="2503" y="1224"/>
                      <a:pt x="2513" y="1222"/>
                    </a:cubicBezTo>
                    <a:cubicBezTo>
                      <a:pt x="2523" y="1220"/>
                      <a:pt x="2531" y="1213"/>
                      <a:pt x="2531" y="1213"/>
                    </a:cubicBezTo>
                    <a:cubicBezTo>
                      <a:pt x="2535" y="1194"/>
                      <a:pt x="2535" y="1194"/>
                      <a:pt x="2535" y="1194"/>
                    </a:cubicBezTo>
                    <a:cubicBezTo>
                      <a:pt x="2549" y="1194"/>
                      <a:pt x="2549" y="1194"/>
                      <a:pt x="2549" y="1194"/>
                    </a:cubicBezTo>
                    <a:cubicBezTo>
                      <a:pt x="2554" y="1179"/>
                      <a:pt x="2554" y="1179"/>
                      <a:pt x="2554" y="1179"/>
                    </a:cubicBezTo>
                    <a:cubicBezTo>
                      <a:pt x="2531" y="1179"/>
                      <a:pt x="2531" y="1179"/>
                      <a:pt x="2531" y="1179"/>
                    </a:cubicBezTo>
                    <a:cubicBezTo>
                      <a:pt x="2531" y="1179"/>
                      <a:pt x="2527" y="1163"/>
                      <a:pt x="2531" y="1160"/>
                    </a:cubicBezTo>
                    <a:close/>
                    <a:moveTo>
                      <a:pt x="2525" y="1228"/>
                    </a:moveTo>
                    <a:cubicBezTo>
                      <a:pt x="2527" y="1252"/>
                      <a:pt x="2527" y="1252"/>
                      <a:pt x="2527" y="1252"/>
                    </a:cubicBezTo>
                    <a:cubicBezTo>
                      <a:pt x="2533" y="1252"/>
                      <a:pt x="2543" y="1262"/>
                      <a:pt x="2543" y="1262"/>
                    </a:cubicBezTo>
                    <a:cubicBezTo>
                      <a:pt x="2549" y="1244"/>
                      <a:pt x="2549" y="1244"/>
                      <a:pt x="2549" y="1244"/>
                    </a:cubicBezTo>
                    <a:cubicBezTo>
                      <a:pt x="2537" y="1230"/>
                      <a:pt x="2537" y="1230"/>
                      <a:pt x="2537" y="1230"/>
                    </a:cubicBezTo>
                    <a:lnTo>
                      <a:pt x="2525" y="1228"/>
                    </a:lnTo>
                    <a:close/>
                    <a:moveTo>
                      <a:pt x="2577" y="1240"/>
                    </a:moveTo>
                    <a:cubicBezTo>
                      <a:pt x="2576" y="1251"/>
                      <a:pt x="2567" y="1253"/>
                      <a:pt x="2579" y="1254"/>
                    </a:cubicBezTo>
                    <a:cubicBezTo>
                      <a:pt x="2591" y="1255"/>
                      <a:pt x="2596" y="1253"/>
                      <a:pt x="2596" y="1253"/>
                    </a:cubicBezTo>
                    <a:cubicBezTo>
                      <a:pt x="2596" y="1253"/>
                      <a:pt x="2604" y="1272"/>
                      <a:pt x="2605" y="1265"/>
                    </a:cubicBezTo>
                    <a:cubicBezTo>
                      <a:pt x="2607" y="1259"/>
                      <a:pt x="2617" y="1245"/>
                      <a:pt x="2619" y="1244"/>
                    </a:cubicBezTo>
                    <a:cubicBezTo>
                      <a:pt x="2621" y="1244"/>
                      <a:pt x="2630" y="1244"/>
                      <a:pt x="2622" y="1239"/>
                    </a:cubicBezTo>
                    <a:cubicBezTo>
                      <a:pt x="2614" y="1234"/>
                      <a:pt x="2607" y="1227"/>
                      <a:pt x="2610" y="1227"/>
                    </a:cubicBezTo>
                    <a:cubicBezTo>
                      <a:pt x="2613" y="1226"/>
                      <a:pt x="2620" y="1227"/>
                      <a:pt x="2615" y="1224"/>
                    </a:cubicBezTo>
                    <a:cubicBezTo>
                      <a:pt x="2610" y="1220"/>
                      <a:pt x="2624" y="1211"/>
                      <a:pt x="2624" y="1211"/>
                    </a:cubicBezTo>
                    <a:cubicBezTo>
                      <a:pt x="2624" y="1211"/>
                      <a:pt x="2616" y="1199"/>
                      <a:pt x="2615" y="1200"/>
                    </a:cubicBezTo>
                    <a:cubicBezTo>
                      <a:pt x="2614" y="1200"/>
                      <a:pt x="2601" y="1205"/>
                      <a:pt x="2601" y="1210"/>
                    </a:cubicBezTo>
                    <a:cubicBezTo>
                      <a:pt x="2601" y="1215"/>
                      <a:pt x="2601" y="1219"/>
                      <a:pt x="2601" y="1219"/>
                    </a:cubicBezTo>
                    <a:cubicBezTo>
                      <a:pt x="2601" y="1219"/>
                      <a:pt x="2592" y="1207"/>
                      <a:pt x="2590" y="1208"/>
                    </a:cubicBezTo>
                    <a:cubicBezTo>
                      <a:pt x="2588" y="1209"/>
                      <a:pt x="2585" y="1213"/>
                      <a:pt x="2585" y="1213"/>
                    </a:cubicBezTo>
                    <a:cubicBezTo>
                      <a:pt x="2569" y="1224"/>
                      <a:pt x="2569" y="1224"/>
                      <a:pt x="2569" y="1224"/>
                    </a:cubicBezTo>
                    <a:cubicBezTo>
                      <a:pt x="2569" y="1224"/>
                      <a:pt x="2578" y="1229"/>
                      <a:pt x="2577" y="1240"/>
                    </a:cubicBezTo>
                    <a:close/>
                    <a:moveTo>
                      <a:pt x="2629" y="1260"/>
                    </a:moveTo>
                    <a:cubicBezTo>
                      <a:pt x="2612" y="1266"/>
                      <a:pt x="2612" y="1266"/>
                      <a:pt x="2612" y="1266"/>
                    </a:cubicBezTo>
                    <a:cubicBezTo>
                      <a:pt x="2612" y="1266"/>
                      <a:pt x="2602" y="1270"/>
                      <a:pt x="2598" y="1269"/>
                    </a:cubicBezTo>
                    <a:cubicBezTo>
                      <a:pt x="2594" y="1269"/>
                      <a:pt x="2578" y="1262"/>
                      <a:pt x="2573" y="1262"/>
                    </a:cubicBezTo>
                    <a:cubicBezTo>
                      <a:pt x="2563" y="1262"/>
                      <a:pt x="2565" y="1273"/>
                      <a:pt x="2573" y="1272"/>
                    </a:cubicBezTo>
                    <a:cubicBezTo>
                      <a:pt x="2581" y="1270"/>
                      <a:pt x="2592" y="1282"/>
                      <a:pt x="2592" y="1282"/>
                    </a:cubicBezTo>
                    <a:cubicBezTo>
                      <a:pt x="2592" y="1282"/>
                      <a:pt x="2609" y="1279"/>
                      <a:pt x="2626" y="1275"/>
                    </a:cubicBezTo>
                    <a:cubicBezTo>
                      <a:pt x="2644" y="1272"/>
                      <a:pt x="2629" y="1260"/>
                      <a:pt x="2629" y="126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3" name="Freeform 150">
                <a:extLst>
                  <a:ext uri="{FF2B5EF4-FFF2-40B4-BE49-F238E27FC236}">
                    <a16:creationId xmlns:a16="http://schemas.microsoft.com/office/drawing/2014/main" id="{54D3F2B1-4191-4698-AD57-68E5F4BA1E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759325" y="2203450"/>
                <a:ext cx="133350" cy="60325"/>
              </a:xfrm>
              <a:custGeom>
                <a:avLst/>
                <a:gdLst>
                  <a:gd name="T0" fmla="*/ 228 w 237"/>
                  <a:gd name="T1" fmla="*/ 76 h 107"/>
                  <a:gd name="T2" fmla="*/ 221 w 237"/>
                  <a:gd name="T3" fmla="*/ 74 h 107"/>
                  <a:gd name="T4" fmla="*/ 226 w 237"/>
                  <a:gd name="T5" fmla="*/ 56 h 107"/>
                  <a:gd name="T6" fmla="*/ 217 w 237"/>
                  <a:gd name="T7" fmla="*/ 52 h 107"/>
                  <a:gd name="T8" fmla="*/ 220 w 237"/>
                  <a:gd name="T9" fmla="*/ 36 h 107"/>
                  <a:gd name="T10" fmla="*/ 231 w 237"/>
                  <a:gd name="T11" fmla="*/ 30 h 107"/>
                  <a:gd name="T12" fmla="*/ 228 w 237"/>
                  <a:gd name="T13" fmla="*/ 21 h 107"/>
                  <a:gd name="T14" fmla="*/ 231 w 237"/>
                  <a:gd name="T15" fmla="*/ 11 h 107"/>
                  <a:gd name="T16" fmla="*/ 170 w 237"/>
                  <a:gd name="T17" fmla="*/ 1 h 107"/>
                  <a:gd name="T18" fmla="*/ 110 w 237"/>
                  <a:gd name="T19" fmla="*/ 6 h 107"/>
                  <a:gd name="T20" fmla="*/ 60 w 237"/>
                  <a:gd name="T21" fmla="*/ 31 h 107"/>
                  <a:gd name="T22" fmla="*/ 66 w 237"/>
                  <a:gd name="T23" fmla="*/ 56 h 107"/>
                  <a:gd name="T24" fmla="*/ 105 w 237"/>
                  <a:gd name="T25" fmla="*/ 61 h 107"/>
                  <a:gd name="T26" fmla="*/ 98 w 237"/>
                  <a:gd name="T27" fmla="*/ 85 h 107"/>
                  <a:gd name="T28" fmla="*/ 102 w 237"/>
                  <a:gd name="T29" fmla="*/ 85 h 107"/>
                  <a:gd name="T30" fmla="*/ 123 w 237"/>
                  <a:gd name="T31" fmla="*/ 79 h 107"/>
                  <a:gd name="T32" fmla="*/ 144 w 237"/>
                  <a:gd name="T33" fmla="*/ 78 h 107"/>
                  <a:gd name="T34" fmla="*/ 172 w 237"/>
                  <a:gd name="T35" fmla="*/ 95 h 107"/>
                  <a:gd name="T36" fmla="*/ 192 w 237"/>
                  <a:gd name="T37" fmla="*/ 107 h 107"/>
                  <a:gd name="T38" fmla="*/ 203 w 237"/>
                  <a:gd name="T39" fmla="*/ 101 h 107"/>
                  <a:gd name="T40" fmla="*/ 216 w 237"/>
                  <a:gd name="T41" fmla="*/ 106 h 107"/>
                  <a:gd name="T42" fmla="*/ 224 w 237"/>
                  <a:gd name="T43" fmla="*/ 105 h 107"/>
                  <a:gd name="T44" fmla="*/ 224 w 237"/>
                  <a:gd name="T45" fmla="*/ 97 h 107"/>
                  <a:gd name="T46" fmla="*/ 237 w 237"/>
                  <a:gd name="T47" fmla="*/ 88 h 107"/>
                  <a:gd name="T48" fmla="*/ 228 w 237"/>
                  <a:gd name="T49" fmla="*/ 76 h 107"/>
                  <a:gd name="T50" fmla="*/ 27 w 237"/>
                  <a:gd name="T51" fmla="*/ 53 h 107"/>
                  <a:gd name="T52" fmla="*/ 7 w 237"/>
                  <a:gd name="T53" fmla="*/ 55 h 107"/>
                  <a:gd name="T54" fmla="*/ 9 w 237"/>
                  <a:gd name="T55" fmla="*/ 74 h 107"/>
                  <a:gd name="T56" fmla="*/ 14 w 237"/>
                  <a:gd name="T57" fmla="*/ 87 h 107"/>
                  <a:gd name="T58" fmla="*/ 34 w 237"/>
                  <a:gd name="T59" fmla="*/ 74 h 107"/>
                  <a:gd name="T60" fmla="*/ 55 w 237"/>
                  <a:gd name="T61" fmla="*/ 60 h 107"/>
                  <a:gd name="T62" fmla="*/ 51 w 237"/>
                  <a:gd name="T63" fmla="*/ 49 h 107"/>
                  <a:gd name="T64" fmla="*/ 27 w 237"/>
                  <a:gd name="T65" fmla="*/ 53 h 107"/>
                  <a:gd name="T66" fmla="*/ 29 w 237"/>
                  <a:gd name="T67" fmla="*/ 45 h 107"/>
                  <a:gd name="T68" fmla="*/ 35 w 237"/>
                  <a:gd name="T69" fmla="*/ 25 h 107"/>
                  <a:gd name="T70" fmla="*/ 29 w 237"/>
                  <a:gd name="T71" fmla="*/ 4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107">
                    <a:moveTo>
                      <a:pt x="228" y="76"/>
                    </a:moveTo>
                    <a:cubicBezTo>
                      <a:pt x="221" y="74"/>
                      <a:pt x="221" y="74"/>
                      <a:pt x="221" y="74"/>
                    </a:cubicBezTo>
                    <a:cubicBezTo>
                      <a:pt x="226" y="56"/>
                      <a:pt x="226" y="56"/>
                      <a:pt x="226" y="56"/>
                    </a:cubicBezTo>
                    <a:cubicBezTo>
                      <a:pt x="217" y="52"/>
                      <a:pt x="217" y="52"/>
                      <a:pt x="217" y="52"/>
                    </a:cubicBezTo>
                    <a:cubicBezTo>
                      <a:pt x="217" y="52"/>
                      <a:pt x="216" y="38"/>
                      <a:pt x="220" y="36"/>
                    </a:cubicBezTo>
                    <a:cubicBezTo>
                      <a:pt x="224" y="34"/>
                      <a:pt x="231" y="30"/>
                      <a:pt x="231" y="30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31" y="11"/>
                      <a:pt x="231" y="11"/>
                      <a:pt x="231" y="11"/>
                    </a:cubicBezTo>
                    <a:cubicBezTo>
                      <a:pt x="215" y="8"/>
                      <a:pt x="180" y="2"/>
                      <a:pt x="170" y="1"/>
                    </a:cubicBezTo>
                    <a:cubicBezTo>
                      <a:pt x="157" y="0"/>
                      <a:pt x="110" y="6"/>
                      <a:pt x="110" y="6"/>
                    </a:cubicBezTo>
                    <a:cubicBezTo>
                      <a:pt x="110" y="6"/>
                      <a:pt x="60" y="24"/>
                      <a:pt x="60" y="31"/>
                    </a:cubicBezTo>
                    <a:cubicBezTo>
                      <a:pt x="60" y="38"/>
                      <a:pt x="66" y="56"/>
                      <a:pt x="66" y="56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102" y="85"/>
                      <a:pt x="102" y="85"/>
                      <a:pt x="102" y="85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79"/>
                      <a:pt x="129" y="75"/>
                      <a:pt x="144" y="78"/>
                    </a:cubicBezTo>
                    <a:cubicBezTo>
                      <a:pt x="159" y="81"/>
                      <a:pt x="161" y="86"/>
                      <a:pt x="172" y="95"/>
                    </a:cubicBezTo>
                    <a:cubicBezTo>
                      <a:pt x="183" y="104"/>
                      <a:pt x="186" y="107"/>
                      <a:pt x="192" y="107"/>
                    </a:cubicBezTo>
                    <a:cubicBezTo>
                      <a:pt x="198" y="107"/>
                      <a:pt x="200" y="100"/>
                      <a:pt x="203" y="101"/>
                    </a:cubicBezTo>
                    <a:cubicBezTo>
                      <a:pt x="206" y="102"/>
                      <a:pt x="216" y="106"/>
                      <a:pt x="216" y="106"/>
                    </a:cubicBezTo>
                    <a:cubicBezTo>
                      <a:pt x="224" y="105"/>
                      <a:pt x="224" y="105"/>
                      <a:pt x="224" y="105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37" y="88"/>
                      <a:pt x="237" y="88"/>
                      <a:pt x="237" y="88"/>
                    </a:cubicBezTo>
                    <a:lnTo>
                      <a:pt x="228" y="76"/>
                    </a:lnTo>
                    <a:close/>
                    <a:moveTo>
                      <a:pt x="27" y="53"/>
                    </a:moveTo>
                    <a:cubicBezTo>
                      <a:pt x="27" y="53"/>
                      <a:pt x="14" y="52"/>
                      <a:pt x="7" y="55"/>
                    </a:cubicBezTo>
                    <a:cubicBezTo>
                      <a:pt x="0" y="57"/>
                      <a:pt x="9" y="74"/>
                      <a:pt x="9" y="74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4" y="87"/>
                      <a:pt x="30" y="74"/>
                      <a:pt x="34" y="74"/>
                    </a:cubicBezTo>
                    <a:cubicBezTo>
                      <a:pt x="38" y="74"/>
                      <a:pt x="55" y="60"/>
                      <a:pt x="55" y="60"/>
                    </a:cubicBezTo>
                    <a:cubicBezTo>
                      <a:pt x="51" y="49"/>
                      <a:pt x="51" y="49"/>
                      <a:pt x="51" y="49"/>
                    </a:cubicBezTo>
                    <a:lnTo>
                      <a:pt x="27" y="53"/>
                    </a:lnTo>
                    <a:close/>
                    <a:moveTo>
                      <a:pt x="29" y="45"/>
                    </a:moveTo>
                    <a:cubicBezTo>
                      <a:pt x="44" y="45"/>
                      <a:pt x="48" y="23"/>
                      <a:pt x="35" y="25"/>
                    </a:cubicBezTo>
                    <a:cubicBezTo>
                      <a:pt x="22" y="28"/>
                      <a:pt x="15" y="45"/>
                      <a:pt x="29" y="4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4" name="Freeform 151">
                <a:extLst>
                  <a:ext uri="{FF2B5EF4-FFF2-40B4-BE49-F238E27FC236}">
                    <a16:creationId xmlns:a16="http://schemas.microsoft.com/office/drawing/2014/main" id="{CF8820B7-77E4-4D0E-9D8F-BE4C15F069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158038" y="3752850"/>
                <a:ext cx="258762" cy="198438"/>
              </a:xfrm>
              <a:custGeom>
                <a:avLst/>
                <a:gdLst>
                  <a:gd name="T0" fmla="*/ 9 w 461"/>
                  <a:gd name="T1" fmla="*/ 338 h 355"/>
                  <a:gd name="T2" fmla="*/ 43 w 461"/>
                  <a:gd name="T3" fmla="*/ 352 h 355"/>
                  <a:gd name="T4" fmla="*/ 61 w 461"/>
                  <a:gd name="T5" fmla="*/ 342 h 355"/>
                  <a:gd name="T6" fmla="*/ 98 w 461"/>
                  <a:gd name="T7" fmla="*/ 345 h 355"/>
                  <a:gd name="T8" fmla="*/ 121 w 461"/>
                  <a:gd name="T9" fmla="*/ 318 h 355"/>
                  <a:gd name="T10" fmla="*/ 150 w 461"/>
                  <a:gd name="T11" fmla="*/ 318 h 355"/>
                  <a:gd name="T12" fmla="*/ 182 w 461"/>
                  <a:gd name="T13" fmla="*/ 335 h 355"/>
                  <a:gd name="T14" fmla="*/ 203 w 461"/>
                  <a:gd name="T15" fmla="*/ 322 h 355"/>
                  <a:gd name="T16" fmla="*/ 219 w 461"/>
                  <a:gd name="T17" fmla="*/ 322 h 355"/>
                  <a:gd name="T18" fmla="*/ 236 w 461"/>
                  <a:gd name="T19" fmla="*/ 299 h 355"/>
                  <a:gd name="T20" fmla="*/ 235 w 461"/>
                  <a:gd name="T21" fmla="*/ 287 h 355"/>
                  <a:gd name="T22" fmla="*/ 257 w 461"/>
                  <a:gd name="T23" fmla="*/ 268 h 355"/>
                  <a:gd name="T24" fmla="*/ 252 w 461"/>
                  <a:gd name="T25" fmla="*/ 243 h 355"/>
                  <a:gd name="T26" fmla="*/ 265 w 461"/>
                  <a:gd name="T27" fmla="*/ 235 h 355"/>
                  <a:gd name="T28" fmla="*/ 275 w 461"/>
                  <a:gd name="T29" fmla="*/ 204 h 355"/>
                  <a:gd name="T30" fmla="*/ 284 w 461"/>
                  <a:gd name="T31" fmla="*/ 165 h 355"/>
                  <a:gd name="T32" fmla="*/ 344 w 461"/>
                  <a:gd name="T33" fmla="*/ 166 h 355"/>
                  <a:gd name="T34" fmla="*/ 375 w 461"/>
                  <a:gd name="T35" fmla="*/ 190 h 355"/>
                  <a:gd name="T36" fmla="*/ 374 w 461"/>
                  <a:gd name="T37" fmla="*/ 189 h 355"/>
                  <a:gd name="T38" fmla="*/ 387 w 461"/>
                  <a:gd name="T39" fmla="*/ 186 h 355"/>
                  <a:gd name="T40" fmla="*/ 378 w 461"/>
                  <a:gd name="T41" fmla="*/ 144 h 355"/>
                  <a:gd name="T42" fmla="*/ 402 w 461"/>
                  <a:gd name="T43" fmla="*/ 162 h 355"/>
                  <a:gd name="T44" fmla="*/ 427 w 461"/>
                  <a:gd name="T45" fmla="*/ 160 h 355"/>
                  <a:gd name="T46" fmla="*/ 408 w 461"/>
                  <a:gd name="T47" fmla="*/ 126 h 355"/>
                  <a:gd name="T48" fmla="*/ 444 w 461"/>
                  <a:gd name="T49" fmla="*/ 131 h 355"/>
                  <a:gd name="T50" fmla="*/ 461 w 461"/>
                  <a:gd name="T51" fmla="*/ 111 h 355"/>
                  <a:gd name="T52" fmla="*/ 444 w 461"/>
                  <a:gd name="T53" fmla="*/ 105 h 355"/>
                  <a:gd name="T54" fmla="*/ 433 w 461"/>
                  <a:gd name="T55" fmla="*/ 88 h 355"/>
                  <a:gd name="T56" fmla="*/ 393 w 461"/>
                  <a:gd name="T57" fmla="*/ 77 h 355"/>
                  <a:gd name="T58" fmla="*/ 380 w 461"/>
                  <a:gd name="T59" fmla="*/ 46 h 355"/>
                  <a:gd name="T60" fmla="*/ 354 w 461"/>
                  <a:gd name="T61" fmla="*/ 42 h 355"/>
                  <a:gd name="T62" fmla="*/ 343 w 461"/>
                  <a:gd name="T63" fmla="*/ 1 h 355"/>
                  <a:gd name="T64" fmla="*/ 339 w 461"/>
                  <a:gd name="T65" fmla="*/ 14 h 355"/>
                  <a:gd name="T66" fmla="*/ 329 w 461"/>
                  <a:gd name="T67" fmla="*/ 0 h 355"/>
                  <a:gd name="T68" fmla="*/ 323 w 461"/>
                  <a:gd name="T69" fmla="*/ 41 h 355"/>
                  <a:gd name="T70" fmla="*/ 301 w 461"/>
                  <a:gd name="T71" fmla="*/ 50 h 355"/>
                  <a:gd name="T72" fmla="*/ 293 w 461"/>
                  <a:gd name="T73" fmla="*/ 77 h 355"/>
                  <a:gd name="T74" fmla="*/ 276 w 461"/>
                  <a:gd name="T75" fmla="*/ 83 h 355"/>
                  <a:gd name="T76" fmla="*/ 283 w 461"/>
                  <a:gd name="T77" fmla="*/ 107 h 355"/>
                  <a:gd name="T78" fmla="*/ 243 w 461"/>
                  <a:gd name="T79" fmla="*/ 101 h 355"/>
                  <a:gd name="T80" fmla="*/ 227 w 461"/>
                  <a:gd name="T81" fmla="*/ 136 h 355"/>
                  <a:gd name="T82" fmla="*/ 200 w 461"/>
                  <a:gd name="T83" fmla="*/ 166 h 355"/>
                  <a:gd name="T84" fmla="*/ 176 w 461"/>
                  <a:gd name="T85" fmla="*/ 213 h 355"/>
                  <a:gd name="T86" fmla="*/ 110 w 461"/>
                  <a:gd name="T87" fmla="*/ 235 h 355"/>
                  <a:gd name="T88" fmla="*/ 69 w 461"/>
                  <a:gd name="T89" fmla="*/ 262 h 355"/>
                  <a:gd name="T90" fmla="*/ 60 w 461"/>
                  <a:gd name="T91" fmla="*/ 285 h 355"/>
                  <a:gd name="T92" fmla="*/ 65 w 461"/>
                  <a:gd name="T93" fmla="*/ 317 h 355"/>
                  <a:gd name="T94" fmla="*/ 23 w 461"/>
                  <a:gd name="T95" fmla="*/ 305 h 355"/>
                  <a:gd name="T96" fmla="*/ 0 w 461"/>
                  <a:gd name="T97" fmla="*/ 322 h 355"/>
                  <a:gd name="T98" fmla="*/ 0 w 461"/>
                  <a:gd name="T99" fmla="*/ 322 h 355"/>
                  <a:gd name="T100" fmla="*/ 9 w 461"/>
                  <a:gd name="T101" fmla="*/ 33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1" h="355">
                    <a:moveTo>
                      <a:pt x="9" y="338"/>
                    </a:moveTo>
                    <a:cubicBezTo>
                      <a:pt x="17" y="347"/>
                      <a:pt x="39" y="355"/>
                      <a:pt x="43" y="352"/>
                    </a:cubicBezTo>
                    <a:cubicBezTo>
                      <a:pt x="47" y="350"/>
                      <a:pt x="46" y="342"/>
                      <a:pt x="61" y="342"/>
                    </a:cubicBezTo>
                    <a:cubicBezTo>
                      <a:pt x="75" y="342"/>
                      <a:pt x="88" y="351"/>
                      <a:pt x="98" y="345"/>
                    </a:cubicBezTo>
                    <a:cubicBezTo>
                      <a:pt x="108" y="339"/>
                      <a:pt x="121" y="318"/>
                      <a:pt x="121" y="318"/>
                    </a:cubicBezTo>
                    <a:cubicBezTo>
                      <a:pt x="121" y="318"/>
                      <a:pt x="146" y="315"/>
                      <a:pt x="150" y="318"/>
                    </a:cubicBezTo>
                    <a:cubicBezTo>
                      <a:pt x="154" y="320"/>
                      <a:pt x="179" y="336"/>
                      <a:pt x="182" y="335"/>
                    </a:cubicBezTo>
                    <a:cubicBezTo>
                      <a:pt x="185" y="335"/>
                      <a:pt x="203" y="322"/>
                      <a:pt x="203" y="322"/>
                    </a:cubicBezTo>
                    <a:cubicBezTo>
                      <a:pt x="219" y="322"/>
                      <a:pt x="219" y="322"/>
                      <a:pt x="219" y="322"/>
                    </a:cubicBezTo>
                    <a:cubicBezTo>
                      <a:pt x="236" y="299"/>
                      <a:pt x="236" y="299"/>
                      <a:pt x="236" y="299"/>
                    </a:cubicBezTo>
                    <a:cubicBezTo>
                      <a:pt x="235" y="287"/>
                      <a:pt x="235" y="287"/>
                      <a:pt x="235" y="287"/>
                    </a:cubicBezTo>
                    <a:cubicBezTo>
                      <a:pt x="257" y="268"/>
                      <a:pt x="257" y="268"/>
                      <a:pt x="257" y="268"/>
                    </a:cubicBezTo>
                    <a:cubicBezTo>
                      <a:pt x="257" y="268"/>
                      <a:pt x="245" y="252"/>
                      <a:pt x="252" y="243"/>
                    </a:cubicBezTo>
                    <a:cubicBezTo>
                      <a:pt x="258" y="234"/>
                      <a:pt x="265" y="235"/>
                      <a:pt x="265" y="235"/>
                    </a:cubicBezTo>
                    <a:cubicBezTo>
                      <a:pt x="265" y="235"/>
                      <a:pt x="274" y="220"/>
                      <a:pt x="275" y="204"/>
                    </a:cubicBezTo>
                    <a:cubicBezTo>
                      <a:pt x="277" y="188"/>
                      <a:pt x="270" y="166"/>
                      <a:pt x="284" y="165"/>
                    </a:cubicBezTo>
                    <a:cubicBezTo>
                      <a:pt x="299" y="164"/>
                      <a:pt x="340" y="165"/>
                      <a:pt x="344" y="166"/>
                    </a:cubicBezTo>
                    <a:cubicBezTo>
                      <a:pt x="348" y="166"/>
                      <a:pt x="367" y="183"/>
                      <a:pt x="375" y="190"/>
                    </a:cubicBezTo>
                    <a:cubicBezTo>
                      <a:pt x="374" y="189"/>
                      <a:pt x="374" y="189"/>
                      <a:pt x="374" y="189"/>
                    </a:cubicBezTo>
                    <a:cubicBezTo>
                      <a:pt x="387" y="186"/>
                      <a:pt x="387" y="186"/>
                      <a:pt x="387" y="186"/>
                    </a:cubicBezTo>
                    <a:cubicBezTo>
                      <a:pt x="378" y="144"/>
                      <a:pt x="378" y="144"/>
                      <a:pt x="378" y="144"/>
                    </a:cubicBezTo>
                    <a:cubicBezTo>
                      <a:pt x="378" y="144"/>
                      <a:pt x="393" y="160"/>
                      <a:pt x="402" y="162"/>
                    </a:cubicBezTo>
                    <a:cubicBezTo>
                      <a:pt x="412" y="163"/>
                      <a:pt x="427" y="160"/>
                      <a:pt x="427" y="160"/>
                    </a:cubicBezTo>
                    <a:cubicBezTo>
                      <a:pt x="427" y="160"/>
                      <a:pt x="402" y="136"/>
                      <a:pt x="408" y="126"/>
                    </a:cubicBezTo>
                    <a:cubicBezTo>
                      <a:pt x="413" y="115"/>
                      <a:pt x="444" y="131"/>
                      <a:pt x="444" y="131"/>
                    </a:cubicBezTo>
                    <a:cubicBezTo>
                      <a:pt x="461" y="111"/>
                      <a:pt x="461" y="111"/>
                      <a:pt x="461" y="111"/>
                    </a:cubicBezTo>
                    <a:cubicBezTo>
                      <a:pt x="444" y="105"/>
                      <a:pt x="444" y="105"/>
                      <a:pt x="444" y="105"/>
                    </a:cubicBezTo>
                    <a:cubicBezTo>
                      <a:pt x="444" y="105"/>
                      <a:pt x="441" y="93"/>
                      <a:pt x="433" y="88"/>
                    </a:cubicBezTo>
                    <a:cubicBezTo>
                      <a:pt x="425" y="82"/>
                      <a:pt x="393" y="77"/>
                      <a:pt x="393" y="77"/>
                    </a:cubicBezTo>
                    <a:cubicBezTo>
                      <a:pt x="393" y="77"/>
                      <a:pt x="392" y="58"/>
                      <a:pt x="380" y="46"/>
                    </a:cubicBezTo>
                    <a:cubicBezTo>
                      <a:pt x="367" y="33"/>
                      <a:pt x="354" y="42"/>
                      <a:pt x="354" y="42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39" y="14"/>
                      <a:pt x="339" y="14"/>
                      <a:pt x="339" y="14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23" y="41"/>
                      <a:pt x="323" y="41"/>
                      <a:pt x="323" y="41"/>
                    </a:cubicBezTo>
                    <a:cubicBezTo>
                      <a:pt x="323" y="41"/>
                      <a:pt x="308" y="45"/>
                      <a:pt x="301" y="50"/>
                    </a:cubicBezTo>
                    <a:cubicBezTo>
                      <a:pt x="294" y="55"/>
                      <a:pt x="293" y="77"/>
                      <a:pt x="293" y="77"/>
                    </a:cubicBezTo>
                    <a:cubicBezTo>
                      <a:pt x="276" y="83"/>
                      <a:pt x="276" y="83"/>
                      <a:pt x="276" y="83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3" y="107"/>
                      <a:pt x="259" y="104"/>
                      <a:pt x="243" y="101"/>
                    </a:cubicBezTo>
                    <a:cubicBezTo>
                      <a:pt x="228" y="97"/>
                      <a:pt x="227" y="136"/>
                      <a:pt x="227" y="136"/>
                    </a:cubicBezTo>
                    <a:cubicBezTo>
                      <a:pt x="200" y="166"/>
                      <a:pt x="200" y="166"/>
                      <a:pt x="200" y="166"/>
                    </a:cubicBezTo>
                    <a:cubicBezTo>
                      <a:pt x="200" y="166"/>
                      <a:pt x="192" y="201"/>
                      <a:pt x="176" y="213"/>
                    </a:cubicBezTo>
                    <a:cubicBezTo>
                      <a:pt x="160" y="224"/>
                      <a:pt x="119" y="232"/>
                      <a:pt x="110" y="235"/>
                    </a:cubicBezTo>
                    <a:cubicBezTo>
                      <a:pt x="101" y="237"/>
                      <a:pt x="69" y="262"/>
                      <a:pt x="69" y="262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0" y="285"/>
                      <a:pt x="84" y="303"/>
                      <a:pt x="65" y="317"/>
                    </a:cubicBezTo>
                    <a:cubicBezTo>
                      <a:pt x="47" y="331"/>
                      <a:pt x="34" y="308"/>
                      <a:pt x="23" y="305"/>
                    </a:cubicBezTo>
                    <a:cubicBezTo>
                      <a:pt x="13" y="303"/>
                      <a:pt x="0" y="322"/>
                      <a:pt x="0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3" y="328"/>
                      <a:pt x="5" y="334"/>
                      <a:pt x="9" y="33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5" name="Freeform 152">
                <a:extLst>
                  <a:ext uri="{FF2B5EF4-FFF2-40B4-BE49-F238E27FC236}">
                    <a16:creationId xmlns:a16="http://schemas.microsoft.com/office/drawing/2014/main" id="{3FB61DBD-6FC9-4AE8-90FA-9E26B8E5E5D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23163" y="4224338"/>
                <a:ext cx="95250" cy="42863"/>
              </a:xfrm>
              <a:custGeom>
                <a:avLst/>
                <a:gdLst>
                  <a:gd name="T0" fmla="*/ 53 w 168"/>
                  <a:gd name="T1" fmla="*/ 33 h 77"/>
                  <a:gd name="T2" fmla="*/ 53 w 168"/>
                  <a:gd name="T3" fmla="*/ 33 h 77"/>
                  <a:gd name="T4" fmla="*/ 53 w 168"/>
                  <a:gd name="T5" fmla="*/ 33 h 77"/>
                  <a:gd name="T6" fmla="*/ 53 w 168"/>
                  <a:gd name="T7" fmla="*/ 33 h 77"/>
                  <a:gd name="T8" fmla="*/ 152 w 168"/>
                  <a:gd name="T9" fmla="*/ 0 h 77"/>
                  <a:gd name="T10" fmla="*/ 139 w 168"/>
                  <a:gd name="T11" fmla="*/ 14 h 77"/>
                  <a:gd name="T12" fmla="*/ 84 w 168"/>
                  <a:gd name="T13" fmla="*/ 15 h 77"/>
                  <a:gd name="T14" fmla="*/ 67 w 168"/>
                  <a:gd name="T15" fmla="*/ 33 h 77"/>
                  <a:gd name="T16" fmla="*/ 53 w 168"/>
                  <a:gd name="T17" fmla="*/ 33 h 77"/>
                  <a:gd name="T18" fmla="*/ 60 w 168"/>
                  <a:gd name="T19" fmla="*/ 47 h 77"/>
                  <a:gd name="T20" fmla="*/ 50 w 168"/>
                  <a:gd name="T21" fmla="*/ 66 h 77"/>
                  <a:gd name="T22" fmla="*/ 52 w 168"/>
                  <a:gd name="T23" fmla="*/ 77 h 77"/>
                  <a:gd name="T24" fmla="*/ 57 w 168"/>
                  <a:gd name="T25" fmla="*/ 72 h 77"/>
                  <a:gd name="T26" fmla="*/ 67 w 168"/>
                  <a:gd name="T27" fmla="*/ 69 h 77"/>
                  <a:gd name="T28" fmla="*/ 89 w 168"/>
                  <a:gd name="T29" fmla="*/ 53 h 77"/>
                  <a:gd name="T30" fmla="*/ 111 w 168"/>
                  <a:gd name="T31" fmla="*/ 59 h 77"/>
                  <a:gd name="T32" fmla="*/ 168 w 168"/>
                  <a:gd name="T33" fmla="*/ 9 h 77"/>
                  <a:gd name="T34" fmla="*/ 152 w 168"/>
                  <a:gd name="T35" fmla="*/ 0 h 77"/>
                  <a:gd name="T36" fmla="*/ 0 w 168"/>
                  <a:gd name="T37" fmla="*/ 58 h 77"/>
                  <a:gd name="T38" fmla="*/ 4 w 168"/>
                  <a:gd name="T39" fmla="*/ 67 h 77"/>
                  <a:gd name="T40" fmla="*/ 24 w 168"/>
                  <a:gd name="T41" fmla="*/ 61 h 77"/>
                  <a:gd name="T42" fmla="*/ 28 w 168"/>
                  <a:gd name="T43" fmla="*/ 48 h 77"/>
                  <a:gd name="T44" fmla="*/ 11 w 168"/>
                  <a:gd name="T45" fmla="*/ 47 h 77"/>
                  <a:gd name="T46" fmla="*/ 0 w 168"/>
                  <a:gd name="T47" fmla="*/ 5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77">
                    <a:moveTo>
                      <a:pt x="53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lose/>
                    <a:moveTo>
                      <a:pt x="152" y="0"/>
                    </a:moveTo>
                    <a:cubicBezTo>
                      <a:pt x="139" y="14"/>
                      <a:pt x="139" y="14"/>
                      <a:pt x="139" y="14"/>
                    </a:cubicBezTo>
                    <a:cubicBezTo>
                      <a:pt x="139" y="14"/>
                      <a:pt x="96" y="15"/>
                      <a:pt x="84" y="15"/>
                    </a:cubicBezTo>
                    <a:cubicBezTo>
                      <a:pt x="73" y="15"/>
                      <a:pt x="67" y="33"/>
                      <a:pt x="67" y="33"/>
                    </a:cubicBezTo>
                    <a:cubicBezTo>
                      <a:pt x="67" y="33"/>
                      <a:pt x="61" y="32"/>
                      <a:pt x="53" y="33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56" y="54"/>
                      <a:pt x="50" y="66"/>
                    </a:cubicBezTo>
                    <a:cubicBezTo>
                      <a:pt x="46" y="72"/>
                      <a:pt x="49" y="76"/>
                      <a:pt x="52" y="77"/>
                    </a:cubicBezTo>
                    <a:cubicBezTo>
                      <a:pt x="55" y="74"/>
                      <a:pt x="57" y="72"/>
                      <a:pt x="57" y="72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9" y="53"/>
                      <a:pt x="98" y="62"/>
                      <a:pt x="111" y="59"/>
                    </a:cubicBezTo>
                    <a:cubicBezTo>
                      <a:pt x="124" y="56"/>
                      <a:pt x="168" y="9"/>
                      <a:pt x="168" y="9"/>
                    </a:cubicBezTo>
                    <a:lnTo>
                      <a:pt x="152" y="0"/>
                    </a:lnTo>
                    <a:close/>
                    <a:moveTo>
                      <a:pt x="0" y="58"/>
                    </a:moveTo>
                    <a:cubicBezTo>
                      <a:pt x="4" y="67"/>
                      <a:pt x="4" y="67"/>
                      <a:pt x="4" y="67"/>
                    </a:cubicBezTo>
                    <a:cubicBezTo>
                      <a:pt x="15" y="58"/>
                      <a:pt x="24" y="61"/>
                      <a:pt x="24" y="61"/>
                    </a:cubicBezTo>
                    <a:cubicBezTo>
                      <a:pt x="24" y="61"/>
                      <a:pt x="24" y="54"/>
                      <a:pt x="28" y="48"/>
                    </a:cubicBezTo>
                    <a:cubicBezTo>
                      <a:pt x="11" y="47"/>
                      <a:pt x="11" y="47"/>
                      <a:pt x="11" y="47"/>
                    </a:cubicBezTo>
                    <a:lnTo>
                      <a:pt x="0" y="5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6" name="Freeform 153">
                <a:extLst>
                  <a:ext uri="{FF2B5EF4-FFF2-40B4-BE49-F238E27FC236}">
                    <a16:creationId xmlns:a16="http://schemas.microsoft.com/office/drawing/2014/main" id="{9863C07F-0E8E-454B-81E0-C4F5BC29CDF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966075" y="4027489"/>
                <a:ext cx="409575" cy="274638"/>
              </a:xfrm>
              <a:custGeom>
                <a:avLst/>
                <a:gdLst>
                  <a:gd name="T0" fmla="*/ 296 w 730"/>
                  <a:gd name="T1" fmla="*/ 19 h 491"/>
                  <a:gd name="T2" fmla="*/ 331 w 730"/>
                  <a:gd name="T3" fmla="*/ 7 h 491"/>
                  <a:gd name="T4" fmla="*/ 521 w 730"/>
                  <a:gd name="T5" fmla="*/ 171 h 491"/>
                  <a:gd name="T6" fmla="*/ 476 w 730"/>
                  <a:gd name="T7" fmla="*/ 209 h 491"/>
                  <a:gd name="T8" fmla="*/ 404 w 730"/>
                  <a:gd name="T9" fmla="*/ 228 h 491"/>
                  <a:gd name="T10" fmla="*/ 398 w 730"/>
                  <a:gd name="T11" fmla="*/ 257 h 491"/>
                  <a:gd name="T12" fmla="*/ 474 w 730"/>
                  <a:gd name="T13" fmla="*/ 251 h 491"/>
                  <a:gd name="T14" fmla="*/ 523 w 730"/>
                  <a:gd name="T15" fmla="*/ 228 h 491"/>
                  <a:gd name="T16" fmla="*/ 536 w 730"/>
                  <a:gd name="T17" fmla="*/ 206 h 491"/>
                  <a:gd name="T18" fmla="*/ 555 w 730"/>
                  <a:gd name="T19" fmla="*/ 140 h 491"/>
                  <a:gd name="T20" fmla="*/ 564 w 730"/>
                  <a:gd name="T21" fmla="*/ 94 h 491"/>
                  <a:gd name="T22" fmla="*/ 520 w 730"/>
                  <a:gd name="T23" fmla="*/ 58 h 491"/>
                  <a:gd name="T24" fmla="*/ 494 w 730"/>
                  <a:gd name="T25" fmla="*/ 31 h 491"/>
                  <a:gd name="T26" fmla="*/ 516 w 730"/>
                  <a:gd name="T27" fmla="*/ 69 h 491"/>
                  <a:gd name="T28" fmla="*/ 576 w 730"/>
                  <a:gd name="T29" fmla="*/ 122 h 491"/>
                  <a:gd name="T30" fmla="*/ 599 w 730"/>
                  <a:gd name="T31" fmla="*/ 131 h 491"/>
                  <a:gd name="T32" fmla="*/ 728 w 730"/>
                  <a:gd name="T33" fmla="*/ 249 h 491"/>
                  <a:gd name="T34" fmla="*/ 664 w 730"/>
                  <a:gd name="T35" fmla="*/ 185 h 491"/>
                  <a:gd name="T36" fmla="*/ 670 w 730"/>
                  <a:gd name="T37" fmla="*/ 225 h 491"/>
                  <a:gd name="T38" fmla="*/ 730 w 730"/>
                  <a:gd name="T39" fmla="*/ 300 h 491"/>
                  <a:gd name="T40" fmla="*/ 17 w 730"/>
                  <a:gd name="T41" fmla="*/ 401 h 491"/>
                  <a:gd name="T42" fmla="*/ 17 w 730"/>
                  <a:gd name="T43" fmla="*/ 401 h 491"/>
                  <a:gd name="T44" fmla="*/ 452 w 730"/>
                  <a:gd name="T45" fmla="*/ 453 h 491"/>
                  <a:gd name="T46" fmla="*/ 437 w 730"/>
                  <a:gd name="T47" fmla="*/ 426 h 491"/>
                  <a:gd name="T48" fmla="*/ 408 w 730"/>
                  <a:gd name="T49" fmla="*/ 388 h 491"/>
                  <a:gd name="T50" fmla="*/ 374 w 730"/>
                  <a:gd name="T51" fmla="*/ 375 h 491"/>
                  <a:gd name="T52" fmla="*/ 357 w 730"/>
                  <a:gd name="T53" fmla="*/ 337 h 491"/>
                  <a:gd name="T54" fmla="*/ 304 w 730"/>
                  <a:gd name="T55" fmla="*/ 274 h 491"/>
                  <a:gd name="T56" fmla="*/ 308 w 730"/>
                  <a:gd name="T57" fmla="*/ 220 h 491"/>
                  <a:gd name="T58" fmla="*/ 256 w 730"/>
                  <a:gd name="T59" fmla="*/ 169 h 491"/>
                  <a:gd name="T60" fmla="*/ 200 w 730"/>
                  <a:gd name="T61" fmla="*/ 113 h 491"/>
                  <a:gd name="T62" fmla="*/ 151 w 730"/>
                  <a:gd name="T63" fmla="*/ 91 h 491"/>
                  <a:gd name="T64" fmla="*/ 49 w 730"/>
                  <a:gd name="T65" fmla="*/ 49 h 491"/>
                  <a:gd name="T66" fmla="*/ 6 w 730"/>
                  <a:gd name="T67" fmla="*/ 36 h 491"/>
                  <a:gd name="T68" fmla="*/ 30 w 730"/>
                  <a:gd name="T69" fmla="*/ 155 h 491"/>
                  <a:gd name="T70" fmla="*/ 27 w 730"/>
                  <a:gd name="T71" fmla="*/ 253 h 491"/>
                  <a:gd name="T72" fmla="*/ 26 w 730"/>
                  <a:gd name="T73" fmla="*/ 282 h 491"/>
                  <a:gd name="T74" fmla="*/ 15 w 730"/>
                  <a:gd name="T75" fmla="*/ 353 h 491"/>
                  <a:gd name="T76" fmla="*/ 17 w 730"/>
                  <a:gd name="T77" fmla="*/ 401 h 491"/>
                  <a:gd name="T78" fmla="*/ 88 w 730"/>
                  <a:gd name="T79" fmla="*/ 408 h 491"/>
                  <a:gd name="T80" fmla="*/ 71 w 730"/>
                  <a:gd name="T81" fmla="*/ 347 h 491"/>
                  <a:gd name="T82" fmla="*/ 130 w 730"/>
                  <a:gd name="T83" fmla="*/ 329 h 491"/>
                  <a:gd name="T84" fmla="*/ 146 w 730"/>
                  <a:gd name="T85" fmla="*/ 313 h 491"/>
                  <a:gd name="T86" fmla="*/ 185 w 730"/>
                  <a:gd name="T87" fmla="*/ 311 h 491"/>
                  <a:gd name="T88" fmla="*/ 258 w 730"/>
                  <a:gd name="T89" fmla="*/ 342 h 491"/>
                  <a:gd name="T90" fmla="*/ 302 w 730"/>
                  <a:gd name="T91" fmla="*/ 398 h 491"/>
                  <a:gd name="T92" fmla="*/ 418 w 730"/>
                  <a:gd name="T93" fmla="*/ 464 h 491"/>
                  <a:gd name="T94" fmla="*/ 450 w 730"/>
                  <a:gd name="T95" fmla="*/ 46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30" h="491">
                    <a:moveTo>
                      <a:pt x="331" y="7"/>
                    </a:moveTo>
                    <a:cubicBezTo>
                      <a:pt x="318" y="0"/>
                      <a:pt x="296" y="19"/>
                      <a:pt x="296" y="19"/>
                    </a:cubicBezTo>
                    <a:cubicBezTo>
                      <a:pt x="315" y="31"/>
                      <a:pt x="315" y="31"/>
                      <a:pt x="315" y="31"/>
                    </a:cubicBezTo>
                    <a:cubicBezTo>
                      <a:pt x="333" y="35"/>
                      <a:pt x="344" y="14"/>
                      <a:pt x="331" y="7"/>
                    </a:cubicBezTo>
                    <a:close/>
                    <a:moveTo>
                      <a:pt x="508" y="150"/>
                    </a:moveTo>
                    <a:cubicBezTo>
                      <a:pt x="499" y="159"/>
                      <a:pt x="521" y="171"/>
                      <a:pt x="521" y="171"/>
                    </a:cubicBezTo>
                    <a:cubicBezTo>
                      <a:pt x="523" y="184"/>
                      <a:pt x="523" y="184"/>
                      <a:pt x="523" y="184"/>
                    </a:cubicBezTo>
                    <a:cubicBezTo>
                      <a:pt x="476" y="209"/>
                      <a:pt x="476" y="209"/>
                      <a:pt x="476" y="209"/>
                    </a:cubicBezTo>
                    <a:cubicBezTo>
                      <a:pt x="476" y="209"/>
                      <a:pt x="452" y="207"/>
                      <a:pt x="436" y="210"/>
                    </a:cubicBezTo>
                    <a:cubicBezTo>
                      <a:pt x="420" y="213"/>
                      <a:pt x="414" y="222"/>
                      <a:pt x="404" y="228"/>
                    </a:cubicBezTo>
                    <a:cubicBezTo>
                      <a:pt x="394" y="234"/>
                      <a:pt x="388" y="222"/>
                      <a:pt x="382" y="234"/>
                    </a:cubicBezTo>
                    <a:cubicBezTo>
                      <a:pt x="398" y="257"/>
                      <a:pt x="398" y="257"/>
                      <a:pt x="398" y="257"/>
                    </a:cubicBezTo>
                    <a:cubicBezTo>
                      <a:pt x="463" y="260"/>
                      <a:pt x="463" y="260"/>
                      <a:pt x="463" y="260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86" y="251"/>
                      <a:pt x="499" y="250"/>
                    </a:cubicBezTo>
                    <a:cubicBezTo>
                      <a:pt x="513" y="248"/>
                      <a:pt x="523" y="228"/>
                      <a:pt x="523" y="228"/>
                    </a:cubicBezTo>
                    <a:cubicBezTo>
                      <a:pt x="542" y="223"/>
                      <a:pt x="542" y="223"/>
                      <a:pt x="542" y="223"/>
                    </a:cubicBezTo>
                    <a:cubicBezTo>
                      <a:pt x="536" y="206"/>
                      <a:pt x="536" y="206"/>
                      <a:pt x="536" y="206"/>
                    </a:cubicBezTo>
                    <a:cubicBezTo>
                      <a:pt x="554" y="209"/>
                      <a:pt x="554" y="209"/>
                      <a:pt x="554" y="209"/>
                    </a:cubicBezTo>
                    <a:cubicBezTo>
                      <a:pt x="554" y="209"/>
                      <a:pt x="562" y="157"/>
                      <a:pt x="555" y="140"/>
                    </a:cubicBezTo>
                    <a:cubicBezTo>
                      <a:pt x="548" y="122"/>
                      <a:pt x="517" y="141"/>
                      <a:pt x="508" y="150"/>
                    </a:cubicBezTo>
                    <a:close/>
                    <a:moveTo>
                      <a:pt x="564" y="94"/>
                    </a:moveTo>
                    <a:cubicBezTo>
                      <a:pt x="555" y="94"/>
                      <a:pt x="555" y="94"/>
                      <a:pt x="555" y="94"/>
                    </a:cubicBezTo>
                    <a:cubicBezTo>
                      <a:pt x="555" y="94"/>
                      <a:pt x="524" y="60"/>
                      <a:pt x="520" y="58"/>
                    </a:cubicBezTo>
                    <a:cubicBezTo>
                      <a:pt x="516" y="55"/>
                      <a:pt x="508" y="55"/>
                      <a:pt x="508" y="55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486" y="63"/>
                      <a:pt x="486" y="63"/>
                      <a:pt x="486" y="63"/>
                    </a:cubicBezTo>
                    <a:cubicBezTo>
                      <a:pt x="516" y="69"/>
                      <a:pt x="516" y="69"/>
                      <a:pt x="516" y="69"/>
                    </a:cubicBezTo>
                    <a:cubicBezTo>
                      <a:pt x="516" y="69"/>
                      <a:pt x="539" y="96"/>
                      <a:pt x="545" y="102"/>
                    </a:cubicBezTo>
                    <a:cubicBezTo>
                      <a:pt x="551" y="107"/>
                      <a:pt x="571" y="109"/>
                      <a:pt x="576" y="122"/>
                    </a:cubicBezTo>
                    <a:cubicBezTo>
                      <a:pt x="580" y="135"/>
                      <a:pt x="562" y="179"/>
                      <a:pt x="589" y="181"/>
                    </a:cubicBezTo>
                    <a:cubicBezTo>
                      <a:pt x="604" y="182"/>
                      <a:pt x="612" y="150"/>
                      <a:pt x="599" y="131"/>
                    </a:cubicBezTo>
                    <a:cubicBezTo>
                      <a:pt x="586" y="112"/>
                      <a:pt x="564" y="94"/>
                      <a:pt x="564" y="94"/>
                    </a:cubicBezTo>
                    <a:close/>
                    <a:moveTo>
                      <a:pt x="728" y="249"/>
                    </a:moveTo>
                    <a:cubicBezTo>
                      <a:pt x="687" y="202"/>
                      <a:pt x="687" y="202"/>
                      <a:pt x="687" y="202"/>
                    </a:cubicBezTo>
                    <a:cubicBezTo>
                      <a:pt x="687" y="202"/>
                      <a:pt x="683" y="177"/>
                      <a:pt x="664" y="185"/>
                    </a:cubicBezTo>
                    <a:cubicBezTo>
                      <a:pt x="653" y="190"/>
                      <a:pt x="659" y="206"/>
                      <a:pt x="659" y="206"/>
                    </a:cubicBezTo>
                    <a:cubicBezTo>
                      <a:pt x="670" y="225"/>
                      <a:pt x="670" y="225"/>
                      <a:pt x="670" y="225"/>
                    </a:cubicBezTo>
                    <a:cubicBezTo>
                      <a:pt x="687" y="257"/>
                      <a:pt x="687" y="257"/>
                      <a:pt x="687" y="257"/>
                    </a:cubicBezTo>
                    <a:cubicBezTo>
                      <a:pt x="730" y="300"/>
                      <a:pt x="730" y="300"/>
                      <a:pt x="730" y="300"/>
                    </a:cubicBezTo>
                    <a:lnTo>
                      <a:pt x="728" y="249"/>
                    </a:lnTo>
                    <a:close/>
                    <a:moveTo>
                      <a:pt x="17" y="401"/>
                    </a:moveTo>
                    <a:cubicBezTo>
                      <a:pt x="17" y="401"/>
                      <a:pt x="17" y="401"/>
                      <a:pt x="17" y="401"/>
                    </a:cubicBezTo>
                    <a:cubicBezTo>
                      <a:pt x="17" y="401"/>
                      <a:pt x="17" y="401"/>
                      <a:pt x="17" y="401"/>
                    </a:cubicBezTo>
                    <a:cubicBezTo>
                      <a:pt x="17" y="401"/>
                      <a:pt x="17" y="401"/>
                      <a:pt x="17" y="401"/>
                    </a:cubicBezTo>
                    <a:close/>
                    <a:moveTo>
                      <a:pt x="452" y="453"/>
                    </a:moveTo>
                    <a:cubicBezTo>
                      <a:pt x="425" y="436"/>
                      <a:pt x="425" y="436"/>
                      <a:pt x="425" y="436"/>
                    </a:cubicBezTo>
                    <a:cubicBezTo>
                      <a:pt x="437" y="426"/>
                      <a:pt x="437" y="426"/>
                      <a:pt x="437" y="426"/>
                    </a:cubicBezTo>
                    <a:cubicBezTo>
                      <a:pt x="437" y="426"/>
                      <a:pt x="413" y="425"/>
                      <a:pt x="406" y="418"/>
                    </a:cubicBezTo>
                    <a:cubicBezTo>
                      <a:pt x="400" y="411"/>
                      <a:pt x="408" y="397"/>
                      <a:pt x="408" y="388"/>
                    </a:cubicBezTo>
                    <a:cubicBezTo>
                      <a:pt x="408" y="379"/>
                      <a:pt x="375" y="396"/>
                      <a:pt x="375" y="396"/>
                    </a:cubicBezTo>
                    <a:cubicBezTo>
                      <a:pt x="374" y="375"/>
                      <a:pt x="374" y="375"/>
                      <a:pt x="374" y="375"/>
                    </a:cubicBezTo>
                    <a:cubicBezTo>
                      <a:pt x="357" y="367"/>
                      <a:pt x="357" y="367"/>
                      <a:pt x="357" y="367"/>
                    </a:cubicBezTo>
                    <a:cubicBezTo>
                      <a:pt x="357" y="337"/>
                      <a:pt x="357" y="337"/>
                      <a:pt x="357" y="337"/>
                    </a:cubicBezTo>
                    <a:cubicBezTo>
                      <a:pt x="321" y="311"/>
                      <a:pt x="321" y="311"/>
                      <a:pt x="321" y="311"/>
                    </a:cubicBezTo>
                    <a:cubicBezTo>
                      <a:pt x="304" y="274"/>
                      <a:pt x="304" y="274"/>
                      <a:pt x="304" y="274"/>
                    </a:cubicBezTo>
                    <a:cubicBezTo>
                      <a:pt x="304" y="274"/>
                      <a:pt x="342" y="261"/>
                      <a:pt x="342" y="245"/>
                    </a:cubicBezTo>
                    <a:cubicBezTo>
                      <a:pt x="342" y="229"/>
                      <a:pt x="308" y="220"/>
                      <a:pt x="308" y="220"/>
                    </a:cubicBezTo>
                    <a:cubicBezTo>
                      <a:pt x="306" y="216"/>
                      <a:pt x="256" y="202"/>
                      <a:pt x="256" y="202"/>
                    </a:cubicBezTo>
                    <a:cubicBezTo>
                      <a:pt x="256" y="202"/>
                      <a:pt x="252" y="189"/>
                      <a:pt x="256" y="169"/>
                    </a:cubicBezTo>
                    <a:cubicBezTo>
                      <a:pt x="260" y="150"/>
                      <a:pt x="232" y="147"/>
                      <a:pt x="232" y="147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51" y="91"/>
                      <a:pt x="151" y="91"/>
                      <a:pt x="151" y="91"/>
                    </a:cubicBezTo>
                    <a:cubicBezTo>
                      <a:pt x="131" y="87"/>
                      <a:pt x="131" y="87"/>
                      <a:pt x="131" y="87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75"/>
                      <a:pt x="30" y="139"/>
                      <a:pt x="30" y="155"/>
                    </a:cubicBezTo>
                    <a:cubicBezTo>
                      <a:pt x="30" y="175"/>
                      <a:pt x="22" y="197"/>
                      <a:pt x="24" y="212"/>
                    </a:cubicBezTo>
                    <a:cubicBezTo>
                      <a:pt x="26" y="227"/>
                      <a:pt x="27" y="253"/>
                      <a:pt x="27" y="253"/>
                    </a:cubicBezTo>
                    <a:cubicBezTo>
                      <a:pt x="27" y="253"/>
                      <a:pt x="0" y="271"/>
                      <a:pt x="11" y="277"/>
                    </a:cubicBezTo>
                    <a:cubicBezTo>
                      <a:pt x="22" y="284"/>
                      <a:pt x="26" y="282"/>
                      <a:pt x="26" y="282"/>
                    </a:cubicBezTo>
                    <a:cubicBezTo>
                      <a:pt x="26" y="282"/>
                      <a:pt x="23" y="319"/>
                      <a:pt x="21" y="327"/>
                    </a:cubicBezTo>
                    <a:cubicBezTo>
                      <a:pt x="19" y="334"/>
                      <a:pt x="15" y="353"/>
                      <a:pt x="15" y="353"/>
                    </a:cubicBezTo>
                    <a:cubicBezTo>
                      <a:pt x="19" y="369"/>
                      <a:pt x="19" y="369"/>
                      <a:pt x="19" y="369"/>
                    </a:cubicBezTo>
                    <a:cubicBezTo>
                      <a:pt x="17" y="401"/>
                      <a:pt x="17" y="401"/>
                      <a:pt x="17" y="401"/>
                    </a:cubicBezTo>
                    <a:cubicBezTo>
                      <a:pt x="34" y="405"/>
                      <a:pt x="75" y="396"/>
                      <a:pt x="75" y="396"/>
                    </a:cubicBezTo>
                    <a:cubicBezTo>
                      <a:pt x="88" y="408"/>
                      <a:pt x="88" y="408"/>
                      <a:pt x="88" y="408"/>
                    </a:cubicBezTo>
                    <a:cubicBezTo>
                      <a:pt x="88" y="408"/>
                      <a:pt x="114" y="398"/>
                      <a:pt x="126" y="388"/>
                    </a:cubicBezTo>
                    <a:cubicBezTo>
                      <a:pt x="138" y="377"/>
                      <a:pt x="71" y="347"/>
                      <a:pt x="71" y="347"/>
                    </a:cubicBezTo>
                    <a:cubicBezTo>
                      <a:pt x="71" y="347"/>
                      <a:pt x="126" y="355"/>
                      <a:pt x="138" y="353"/>
                    </a:cubicBezTo>
                    <a:cubicBezTo>
                      <a:pt x="150" y="350"/>
                      <a:pt x="130" y="329"/>
                      <a:pt x="130" y="329"/>
                    </a:cubicBezTo>
                    <a:cubicBezTo>
                      <a:pt x="130" y="329"/>
                      <a:pt x="146" y="341"/>
                      <a:pt x="151" y="338"/>
                    </a:cubicBezTo>
                    <a:cubicBezTo>
                      <a:pt x="156" y="336"/>
                      <a:pt x="146" y="313"/>
                      <a:pt x="146" y="313"/>
                    </a:cubicBezTo>
                    <a:cubicBezTo>
                      <a:pt x="146" y="313"/>
                      <a:pt x="156" y="322"/>
                      <a:pt x="163" y="324"/>
                    </a:cubicBezTo>
                    <a:cubicBezTo>
                      <a:pt x="169" y="325"/>
                      <a:pt x="179" y="312"/>
                      <a:pt x="185" y="311"/>
                    </a:cubicBezTo>
                    <a:cubicBezTo>
                      <a:pt x="192" y="309"/>
                      <a:pt x="202" y="329"/>
                      <a:pt x="209" y="333"/>
                    </a:cubicBezTo>
                    <a:cubicBezTo>
                      <a:pt x="215" y="337"/>
                      <a:pt x="240" y="332"/>
                      <a:pt x="258" y="342"/>
                    </a:cubicBezTo>
                    <a:cubicBezTo>
                      <a:pt x="277" y="353"/>
                      <a:pt x="270" y="376"/>
                      <a:pt x="277" y="388"/>
                    </a:cubicBezTo>
                    <a:cubicBezTo>
                      <a:pt x="283" y="400"/>
                      <a:pt x="296" y="392"/>
                      <a:pt x="302" y="398"/>
                    </a:cubicBezTo>
                    <a:cubicBezTo>
                      <a:pt x="307" y="405"/>
                      <a:pt x="316" y="446"/>
                      <a:pt x="330" y="456"/>
                    </a:cubicBezTo>
                    <a:cubicBezTo>
                      <a:pt x="345" y="466"/>
                      <a:pt x="409" y="460"/>
                      <a:pt x="418" y="464"/>
                    </a:cubicBezTo>
                    <a:cubicBezTo>
                      <a:pt x="427" y="468"/>
                      <a:pt x="447" y="491"/>
                      <a:pt x="459" y="491"/>
                    </a:cubicBezTo>
                    <a:cubicBezTo>
                      <a:pt x="471" y="491"/>
                      <a:pt x="450" y="464"/>
                      <a:pt x="450" y="464"/>
                    </a:cubicBezTo>
                    <a:lnTo>
                      <a:pt x="452" y="453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7" name="Freeform 154">
                <a:extLst>
                  <a:ext uri="{FF2B5EF4-FFF2-40B4-BE49-F238E27FC236}">
                    <a16:creationId xmlns:a16="http://schemas.microsoft.com/office/drawing/2014/main" id="{1566397B-C0A6-44BE-9252-FD033D46E70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6764338" y="3803651"/>
                <a:ext cx="1220787" cy="492125"/>
              </a:xfrm>
              <a:custGeom>
                <a:avLst/>
                <a:gdLst>
                  <a:gd name="T0" fmla="*/ 455 w 2179"/>
                  <a:gd name="T1" fmla="*/ 287 h 879"/>
                  <a:gd name="T2" fmla="*/ 603 w 2179"/>
                  <a:gd name="T3" fmla="*/ 446 h 879"/>
                  <a:gd name="T4" fmla="*/ 558 w 2179"/>
                  <a:gd name="T5" fmla="*/ 443 h 879"/>
                  <a:gd name="T6" fmla="*/ 162 w 2179"/>
                  <a:gd name="T7" fmla="*/ 330 h 879"/>
                  <a:gd name="T8" fmla="*/ 40 w 2179"/>
                  <a:gd name="T9" fmla="*/ 174 h 879"/>
                  <a:gd name="T10" fmla="*/ 1708 w 2179"/>
                  <a:gd name="T11" fmla="*/ 314 h 879"/>
                  <a:gd name="T12" fmla="*/ 1627 w 2179"/>
                  <a:gd name="T13" fmla="*/ 412 h 879"/>
                  <a:gd name="T14" fmla="*/ 1950 w 2179"/>
                  <a:gd name="T15" fmla="*/ 413 h 879"/>
                  <a:gd name="T16" fmla="*/ 1124 w 2179"/>
                  <a:gd name="T17" fmla="*/ 485 h 879"/>
                  <a:gd name="T18" fmla="*/ 1210 w 2179"/>
                  <a:gd name="T19" fmla="*/ 476 h 879"/>
                  <a:gd name="T20" fmla="*/ 1285 w 2179"/>
                  <a:gd name="T21" fmla="*/ 614 h 879"/>
                  <a:gd name="T22" fmla="*/ 1291 w 2179"/>
                  <a:gd name="T23" fmla="*/ 446 h 879"/>
                  <a:gd name="T24" fmla="*/ 1240 w 2179"/>
                  <a:gd name="T25" fmla="*/ 370 h 879"/>
                  <a:gd name="T26" fmla="*/ 1415 w 2179"/>
                  <a:gd name="T27" fmla="*/ 258 h 879"/>
                  <a:gd name="T28" fmla="*/ 1253 w 2179"/>
                  <a:gd name="T29" fmla="*/ 232 h 879"/>
                  <a:gd name="T30" fmla="*/ 1328 w 2179"/>
                  <a:gd name="T31" fmla="*/ 387 h 879"/>
                  <a:gd name="T32" fmla="*/ 1127 w 2179"/>
                  <a:gd name="T33" fmla="*/ 743 h 879"/>
                  <a:gd name="T34" fmla="*/ 1542 w 2179"/>
                  <a:gd name="T35" fmla="*/ 370 h 879"/>
                  <a:gd name="T36" fmla="*/ 1603 w 2179"/>
                  <a:gd name="T37" fmla="*/ 288 h 879"/>
                  <a:gd name="T38" fmla="*/ 1548 w 2179"/>
                  <a:gd name="T39" fmla="*/ 230 h 879"/>
                  <a:gd name="T40" fmla="*/ 1517 w 2179"/>
                  <a:gd name="T41" fmla="*/ 471 h 879"/>
                  <a:gd name="T42" fmla="*/ 1634 w 2179"/>
                  <a:gd name="T43" fmla="*/ 448 h 879"/>
                  <a:gd name="T44" fmla="*/ 1654 w 2179"/>
                  <a:gd name="T45" fmla="*/ 509 h 879"/>
                  <a:gd name="T46" fmla="*/ 2007 w 2179"/>
                  <a:gd name="T47" fmla="*/ 423 h 879"/>
                  <a:gd name="T48" fmla="*/ 1820 w 2179"/>
                  <a:gd name="T49" fmla="*/ 350 h 879"/>
                  <a:gd name="T50" fmla="*/ 1749 w 2179"/>
                  <a:gd name="T51" fmla="*/ 393 h 879"/>
                  <a:gd name="T52" fmla="*/ 1790 w 2179"/>
                  <a:gd name="T53" fmla="*/ 530 h 879"/>
                  <a:gd name="T54" fmla="*/ 1964 w 2179"/>
                  <a:gd name="T55" fmla="*/ 567 h 879"/>
                  <a:gd name="T56" fmla="*/ 2077 w 2179"/>
                  <a:gd name="T57" fmla="*/ 729 h 879"/>
                  <a:gd name="T58" fmla="*/ 2168 w 2179"/>
                  <a:gd name="T59" fmla="*/ 726 h 879"/>
                  <a:gd name="T60" fmla="*/ 258 w 2179"/>
                  <a:gd name="T61" fmla="*/ 478 h 879"/>
                  <a:gd name="T62" fmla="*/ 2037 w 2179"/>
                  <a:gd name="T63" fmla="*/ 711 h 879"/>
                  <a:gd name="T64" fmla="*/ 1860 w 2179"/>
                  <a:gd name="T65" fmla="*/ 679 h 879"/>
                  <a:gd name="T66" fmla="*/ 1427 w 2179"/>
                  <a:gd name="T67" fmla="*/ 403 h 879"/>
                  <a:gd name="T68" fmla="*/ 863 w 2179"/>
                  <a:gd name="T69" fmla="*/ 677 h 879"/>
                  <a:gd name="T70" fmla="*/ 499 w 2179"/>
                  <a:gd name="T71" fmla="*/ 620 h 879"/>
                  <a:gd name="T72" fmla="*/ 450 w 2179"/>
                  <a:gd name="T73" fmla="*/ 413 h 879"/>
                  <a:gd name="T74" fmla="*/ 340 w 2179"/>
                  <a:gd name="T75" fmla="*/ 238 h 879"/>
                  <a:gd name="T76" fmla="*/ 151 w 2179"/>
                  <a:gd name="T77" fmla="*/ 72 h 879"/>
                  <a:gd name="T78" fmla="*/ 119 w 2179"/>
                  <a:gd name="T79" fmla="*/ 154 h 879"/>
                  <a:gd name="T80" fmla="*/ 275 w 2179"/>
                  <a:gd name="T81" fmla="*/ 408 h 879"/>
                  <a:gd name="T82" fmla="*/ 444 w 2179"/>
                  <a:gd name="T83" fmla="*/ 630 h 879"/>
                  <a:gd name="T84" fmla="*/ 1408 w 2179"/>
                  <a:gd name="T85" fmla="*/ 828 h 879"/>
                  <a:gd name="T86" fmla="*/ 778 w 2179"/>
                  <a:gd name="T87" fmla="*/ 674 h 879"/>
                  <a:gd name="T88" fmla="*/ 535 w 2179"/>
                  <a:gd name="T89" fmla="*/ 624 h 879"/>
                  <a:gd name="T90" fmla="*/ 705 w 2179"/>
                  <a:gd name="T91" fmla="*/ 728 h 879"/>
                  <a:gd name="T92" fmla="*/ 1004 w 2179"/>
                  <a:gd name="T93" fmla="*/ 484 h 879"/>
                  <a:gd name="T94" fmla="*/ 1139 w 2179"/>
                  <a:gd name="T95" fmla="*/ 271 h 879"/>
                  <a:gd name="T96" fmla="*/ 1086 w 2179"/>
                  <a:gd name="T97" fmla="*/ 110 h 879"/>
                  <a:gd name="T98" fmla="*/ 939 w 2179"/>
                  <a:gd name="T99" fmla="*/ 208 h 879"/>
                  <a:gd name="T100" fmla="*/ 712 w 2179"/>
                  <a:gd name="T101" fmla="*/ 247 h 879"/>
                  <a:gd name="T102" fmla="*/ 716 w 2179"/>
                  <a:gd name="T103" fmla="*/ 388 h 879"/>
                  <a:gd name="T104" fmla="*/ 822 w 2179"/>
                  <a:gd name="T105" fmla="*/ 472 h 879"/>
                  <a:gd name="T106" fmla="*/ 974 w 2179"/>
                  <a:gd name="T107" fmla="*/ 755 h 879"/>
                  <a:gd name="T108" fmla="*/ 1187 w 2179"/>
                  <a:gd name="T109" fmla="*/ 827 h 879"/>
                  <a:gd name="T110" fmla="*/ 1151 w 2179"/>
                  <a:gd name="T111" fmla="*/ 787 h 879"/>
                  <a:gd name="T112" fmla="*/ 1056 w 2179"/>
                  <a:gd name="T113" fmla="*/ 774 h 879"/>
                  <a:gd name="T114" fmla="*/ 1067 w 2179"/>
                  <a:gd name="T115" fmla="*/ 771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79" h="879">
                    <a:moveTo>
                      <a:pt x="1196" y="656"/>
                    </a:moveTo>
                    <a:cubicBezTo>
                      <a:pt x="1210" y="655"/>
                      <a:pt x="1210" y="655"/>
                      <a:pt x="1210" y="655"/>
                    </a:cubicBezTo>
                    <a:cubicBezTo>
                      <a:pt x="1218" y="637"/>
                      <a:pt x="1218" y="637"/>
                      <a:pt x="1218" y="637"/>
                    </a:cubicBezTo>
                    <a:cubicBezTo>
                      <a:pt x="1215" y="622"/>
                      <a:pt x="1215" y="622"/>
                      <a:pt x="1215" y="622"/>
                    </a:cubicBezTo>
                    <a:lnTo>
                      <a:pt x="1196" y="656"/>
                    </a:lnTo>
                    <a:close/>
                    <a:moveTo>
                      <a:pt x="453" y="310"/>
                    </a:moveTo>
                    <a:cubicBezTo>
                      <a:pt x="472" y="321"/>
                      <a:pt x="472" y="321"/>
                      <a:pt x="472" y="321"/>
                    </a:cubicBezTo>
                    <a:cubicBezTo>
                      <a:pt x="472" y="300"/>
                      <a:pt x="472" y="300"/>
                      <a:pt x="472" y="300"/>
                    </a:cubicBezTo>
                    <a:cubicBezTo>
                      <a:pt x="455" y="287"/>
                      <a:pt x="455" y="287"/>
                      <a:pt x="455" y="287"/>
                    </a:cubicBezTo>
                    <a:lnTo>
                      <a:pt x="453" y="310"/>
                    </a:lnTo>
                    <a:close/>
                    <a:moveTo>
                      <a:pt x="455" y="331"/>
                    </a:moveTo>
                    <a:cubicBezTo>
                      <a:pt x="441" y="344"/>
                      <a:pt x="441" y="344"/>
                      <a:pt x="441" y="344"/>
                    </a:cubicBezTo>
                    <a:cubicBezTo>
                      <a:pt x="458" y="365"/>
                      <a:pt x="458" y="365"/>
                      <a:pt x="458" y="365"/>
                    </a:cubicBezTo>
                    <a:lnTo>
                      <a:pt x="455" y="331"/>
                    </a:lnTo>
                    <a:close/>
                    <a:moveTo>
                      <a:pt x="611" y="478"/>
                    </a:moveTo>
                    <a:cubicBezTo>
                      <a:pt x="624" y="491"/>
                      <a:pt x="624" y="491"/>
                      <a:pt x="624" y="491"/>
                    </a:cubicBezTo>
                    <a:cubicBezTo>
                      <a:pt x="630" y="474"/>
                      <a:pt x="630" y="474"/>
                      <a:pt x="630" y="474"/>
                    </a:cubicBezTo>
                    <a:cubicBezTo>
                      <a:pt x="630" y="474"/>
                      <a:pt x="622" y="444"/>
                      <a:pt x="603" y="446"/>
                    </a:cubicBezTo>
                    <a:cubicBezTo>
                      <a:pt x="584" y="447"/>
                      <a:pt x="590" y="466"/>
                      <a:pt x="596" y="484"/>
                    </a:cubicBezTo>
                    <a:lnTo>
                      <a:pt x="611" y="478"/>
                    </a:lnTo>
                    <a:close/>
                    <a:moveTo>
                      <a:pt x="459" y="249"/>
                    </a:moveTo>
                    <a:cubicBezTo>
                      <a:pt x="454" y="237"/>
                      <a:pt x="440" y="244"/>
                      <a:pt x="450" y="260"/>
                    </a:cubicBezTo>
                    <a:cubicBezTo>
                      <a:pt x="461" y="279"/>
                      <a:pt x="464" y="261"/>
                      <a:pt x="459" y="249"/>
                    </a:cubicBezTo>
                    <a:close/>
                    <a:moveTo>
                      <a:pt x="507" y="418"/>
                    </a:moveTo>
                    <a:cubicBezTo>
                      <a:pt x="507" y="418"/>
                      <a:pt x="512" y="447"/>
                      <a:pt x="523" y="459"/>
                    </a:cubicBezTo>
                    <a:cubicBezTo>
                      <a:pt x="533" y="471"/>
                      <a:pt x="559" y="471"/>
                      <a:pt x="559" y="471"/>
                    </a:cubicBezTo>
                    <a:cubicBezTo>
                      <a:pt x="558" y="443"/>
                      <a:pt x="558" y="443"/>
                      <a:pt x="558" y="443"/>
                    </a:cubicBezTo>
                    <a:cubicBezTo>
                      <a:pt x="546" y="435"/>
                      <a:pt x="546" y="435"/>
                      <a:pt x="546" y="435"/>
                    </a:cubicBezTo>
                    <a:cubicBezTo>
                      <a:pt x="545" y="415"/>
                      <a:pt x="545" y="415"/>
                      <a:pt x="545" y="415"/>
                    </a:cubicBezTo>
                    <a:cubicBezTo>
                      <a:pt x="545" y="415"/>
                      <a:pt x="530" y="390"/>
                      <a:pt x="508" y="384"/>
                    </a:cubicBezTo>
                    <a:cubicBezTo>
                      <a:pt x="486" y="378"/>
                      <a:pt x="487" y="403"/>
                      <a:pt x="487" y="403"/>
                    </a:cubicBezTo>
                    <a:cubicBezTo>
                      <a:pt x="487" y="403"/>
                      <a:pt x="473" y="399"/>
                      <a:pt x="480" y="419"/>
                    </a:cubicBezTo>
                    <a:lnTo>
                      <a:pt x="507" y="418"/>
                    </a:lnTo>
                    <a:close/>
                    <a:moveTo>
                      <a:pt x="169" y="296"/>
                    </a:moveTo>
                    <a:cubicBezTo>
                      <a:pt x="154" y="310"/>
                      <a:pt x="154" y="310"/>
                      <a:pt x="154" y="310"/>
                    </a:cubicBezTo>
                    <a:cubicBezTo>
                      <a:pt x="162" y="330"/>
                      <a:pt x="162" y="330"/>
                      <a:pt x="162" y="330"/>
                    </a:cubicBezTo>
                    <a:cubicBezTo>
                      <a:pt x="162" y="330"/>
                      <a:pt x="152" y="348"/>
                      <a:pt x="164" y="344"/>
                    </a:cubicBezTo>
                    <a:cubicBezTo>
                      <a:pt x="171" y="341"/>
                      <a:pt x="168" y="316"/>
                      <a:pt x="168" y="316"/>
                    </a:cubicBezTo>
                    <a:cubicBezTo>
                      <a:pt x="175" y="307"/>
                      <a:pt x="175" y="307"/>
                      <a:pt x="175" y="307"/>
                    </a:cubicBezTo>
                    <a:lnTo>
                      <a:pt x="169" y="296"/>
                    </a:lnTo>
                    <a:close/>
                    <a:moveTo>
                      <a:pt x="180" y="360"/>
                    </a:moveTo>
                    <a:cubicBezTo>
                      <a:pt x="170" y="372"/>
                      <a:pt x="176" y="414"/>
                      <a:pt x="198" y="410"/>
                    </a:cubicBezTo>
                    <a:cubicBezTo>
                      <a:pt x="207" y="408"/>
                      <a:pt x="191" y="348"/>
                      <a:pt x="180" y="360"/>
                    </a:cubicBezTo>
                    <a:close/>
                    <a:moveTo>
                      <a:pt x="35" y="152"/>
                    </a:moveTo>
                    <a:cubicBezTo>
                      <a:pt x="30" y="157"/>
                      <a:pt x="28" y="173"/>
                      <a:pt x="40" y="174"/>
                    </a:cubicBezTo>
                    <a:cubicBezTo>
                      <a:pt x="52" y="176"/>
                      <a:pt x="55" y="189"/>
                      <a:pt x="66" y="181"/>
                    </a:cubicBezTo>
                    <a:cubicBezTo>
                      <a:pt x="73" y="175"/>
                      <a:pt x="40" y="146"/>
                      <a:pt x="35" y="152"/>
                    </a:cubicBezTo>
                    <a:close/>
                    <a:moveTo>
                      <a:pt x="112" y="221"/>
                    </a:moveTo>
                    <a:cubicBezTo>
                      <a:pt x="104" y="221"/>
                      <a:pt x="94" y="234"/>
                      <a:pt x="106" y="242"/>
                    </a:cubicBezTo>
                    <a:cubicBezTo>
                      <a:pt x="118" y="250"/>
                      <a:pt x="122" y="280"/>
                      <a:pt x="134" y="280"/>
                    </a:cubicBezTo>
                    <a:cubicBezTo>
                      <a:pt x="141" y="280"/>
                      <a:pt x="142" y="249"/>
                      <a:pt x="138" y="245"/>
                    </a:cubicBezTo>
                    <a:cubicBezTo>
                      <a:pt x="134" y="241"/>
                      <a:pt x="120" y="221"/>
                      <a:pt x="112" y="221"/>
                    </a:cubicBezTo>
                    <a:close/>
                    <a:moveTo>
                      <a:pt x="1721" y="328"/>
                    </a:moveTo>
                    <a:cubicBezTo>
                      <a:pt x="1721" y="328"/>
                      <a:pt x="1725" y="316"/>
                      <a:pt x="1708" y="314"/>
                    </a:cubicBezTo>
                    <a:cubicBezTo>
                      <a:pt x="1691" y="311"/>
                      <a:pt x="1680" y="316"/>
                      <a:pt x="1680" y="316"/>
                    </a:cubicBezTo>
                    <a:cubicBezTo>
                      <a:pt x="1684" y="334"/>
                      <a:pt x="1684" y="334"/>
                      <a:pt x="1684" y="334"/>
                    </a:cubicBezTo>
                    <a:cubicBezTo>
                      <a:pt x="1693" y="333"/>
                      <a:pt x="1721" y="328"/>
                      <a:pt x="1721" y="328"/>
                    </a:cubicBezTo>
                    <a:close/>
                    <a:moveTo>
                      <a:pt x="230" y="434"/>
                    </a:moveTo>
                    <a:cubicBezTo>
                      <a:pt x="239" y="433"/>
                      <a:pt x="226" y="413"/>
                      <a:pt x="218" y="418"/>
                    </a:cubicBezTo>
                    <a:cubicBezTo>
                      <a:pt x="211" y="422"/>
                      <a:pt x="220" y="436"/>
                      <a:pt x="230" y="434"/>
                    </a:cubicBezTo>
                    <a:close/>
                    <a:moveTo>
                      <a:pt x="1652" y="438"/>
                    </a:moveTo>
                    <a:cubicBezTo>
                      <a:pt x="1674" y="429"/>
                      <a:pt x="1672" y="413"/>
                      <a:pt x="1672" y="413"/>
                    </a:cubicBezTo>
                    <a:cubicBezTo>
                      <a:pt x="1627" y="412"/>
                      <a:pt x="1627" y="412"/>
                      <a:pt x="1627" y="412"/>
                    </a:cubicBezTo>
                    <a:cubicBezTo>
                      <a:pt x="1627" y="412"/>
                      <a:pt x="1630" y="447"/>
                      <a:pt x="1652" y="438"/>
                    </a:cubicBezTo>
                    <a:close/>
                    <a:moveTo>
                      <a:pt x="1609" y="194"/>
                    </a:moveTo>
                    <a:cubicBezTo>
                      <a:pt x="1624" y="182"/>
                      <a:pt x="1618" y="175"/>
                      <a:pt x="1605" y="171"/>
                    </a:cubicBezTo>
                    <a:cubicBezTo>
                      <a:pt x="1592" y="167"/>
                      <a:pt x="1586" y="172"/>
                      <a:pt x="1586" y="172"/>
                    </a:cubicBezTo>
                    <a:cubicBezTo>
                      <a:pt x="1586" y="172"/>
                      <a:pt x="1601" y="202"/>
                      <a:pt x="1609" y="194"/>
                    </a:cubicBezTo>
                    <a:close/>
                    <a:moveTo>
                      <a:pt x="1918" y="353"/>
                    </a:moveTo>
                    <a:cubicBezTo>
                      <a:pt x="1937" y="362"/>
                      <a:pt x="1945" y="353"/>
                      <a:pt x="1930" y="346"/>
                    </a:cubicBezTo>
                    <a:cubicBezTo>
                      <a:pt x="1916" y="340"/>
                      <a:pt x="1910" y="349"/>
                      <a:pt x="1918" y="353"/>
                    </a:cubicBezTo>
                    <a:close/>
                    <a:moveTo>
                      <a:pt x="1950" y="413"/>
                    </a:moveTo>
                    <a:cubicBezTo>
                      <a:pt x="1959" y="413"/>
                      <a:pt x="1986" y="406"/>
                      <a:pt x="1986" y="406"/>
                    </a:cubicBezTo>
                    <a:cubicBezTo>
                      <a:pt x="1986" y="406"/>
                      <a:pt x="1962" y="396"/>
                      <a:pt x="1957" y="395"/>
                    </a:cubicBezTo>
                    <a:cubicBezTo>
                      <a:pt x="1953" y="394"/>
                      <a:pt x="1924" y="400"/>
                      <a:pt x="1924" y="400"/>
                    </a:cubicBezTo>
                    <a:cubicBezTo>
                      <a:pt x="1924" y="400"/>
                      <a:pt x="1940" y="413"/>
                      <a:pt x="1950" y="413"/>
                    </a:cubicBezTo>
                    <a:close/>
                    <a:moveTo>
                      <a:pt x="1145" y="370"/>
                    </a:moveTo>
                    <a:cubicBezTo>
                      <a:pt x="1142" y="380"/>
                      <a:pt x="1161" y="400"/>
                      <a:pt x="1153" y="409"/>
                    </a:cubicBezTo>
                    <a:cubicBezTo>
                      <a:pt x="1145" y="418"/>
                      <a:pt x="1122" y="424"/>
                      <a:pt x="1120" y="437"/>
                    </a:cubicBezTo>
                    <a:cubicBezTo>
                      <a:pt x="1119" y="451"/>
                      <a:pt x="1130" y="464"/>
                      <a:pt x="1130" y="464"/>
                    </a:cubicBezTo>
                    <a:cubicBezTo>
                      <a:pt x="1130" y="464"/>
                      <a:pt x="1114" y="478"/>
                      <a:pt x="1124" y="485"/>
                    </a:cubicBezTo>
                    <a:cubicBezTo>
                      <a:pt x="1135" y="492"/>
                      <a:pt x="1153" y="477"/>
                      <a:pt x="1157" y="489"/>
                    </a:cubicBezTo>
                    <a:cubicBezTo>
                      <a:pt x="1161" y="501"/>
                      <a:pt x="1153" y="510"/>
                      <a:pt x="1153" y="510"/>
                    </a:cubicBezTo>
                    <a:cubicBezTo>
                      <a:pt x="1164" y="524"/>
                      <a:pt x="1164" y="524"/>
                      <a:pt x="1164" y="524"/>
                    </a:cubicBezTo>
                    <a:cubicBezTo>
                      <a:pt x="1158" y="568"/>
                      <a:pt x="1158" y="568"/>
                      <a:pt x="1158" y="568"/>
                    </a:cubicBezTo>
                    <a:cubicBezTo>
                      <a:pt x="1158" y="568"/>
                      <a:pt x="1134" y="582"/>
                      <a:pt x="1146" y="606"/>
                    </a:cubicBezTo>
                    <a:cubicBezTo>
                      <a:pt x="1157" y="630"/>
                      <a:pt x="1173" y="630"/>
                      <a:pt x="1191" y="612"/>
                    </a:cubicBezTo>
                    <a:cubicBezTo>
                      <a:pt x="1208" y="595"/>
                      <a:pt x="1188" y="566"/>
                      <a:pt x="1188" y="566"/>
                    </a:cubicBezTo>
                    <a:cubicBezTo>
                      <a:pt x="1188" y="566"/>
                      <a:pt x="1209" y="551"/>
                      <a:pt x="1209" y="530"/>
                    </a:cubicBezTo>
                    <a:cubicBezTo>
                      <a:pt x="1208" y="508"/>
                      <a:pt x="1217" y="489"/>
                      <a:pt x="1210" y="476"/>
                    </a:cubicBezTo>
                    <a:cubicBezTo>
                      <a:pt x="1202" y="464"/>
                      <a:pt x="1198" y="439"/>
                      <a:pt x="1200" y="434"/>
                    </a:cubicBezTo>
                    <a:cubicBezTo>
                      <a:pt x="1201" y="429"/>
                      <a:pt x="1207" y="401"/>
                      <a:pt x="1217" y="419"/>
                    </a:cubicBezTo>
                    <a:cubicBezTo>
                      <a:pt x="1228" y="437"/>
                      <a:pt x="1228" y="468"/>
                      <a:pt x="1228" y="468"/>
                    </a:cubicBezTo>
                    <a:cubicBezTo>
                      <a:pt x="1251" y="494"/>
                      <a:pt x="1251" y="494"/>
                      <a:pt x="1251" y="494"/>
                    </a:cubicBezTo>
                    <a:cubicBezTo>
                      <a:pt x="1248" y="529"/>
                      <a:pt x="1248" y="529"/>
                      <a:pt x="1248" y="529"/>
                    </a:cubicBezTo>
                    <a:cubicBezTo>
                      <a:pt x="1265" y="551"/>
                      <a:pt x="1265" y="551"/>
                      <a:pt x="1265" y="551"/>
                    </a:cubicBezTo>
                    <a:cubicBezTo>
                      <a:pt x="1266" y="575"/>
                      <a:pt x="1266" y="575"/>
                      <a:pt x="1266" y="575"/>
                    </a:cubicBezTo>
                    <a:cubicBezTo>
                      <a:pt x="1275" y="624"/>
                      <a:pt x="1275" y="624"/>
                      <a:pt x="1275" y="624"/>
                    </a:cubicBezTo>
                    <a:cubicBezTo>
                      <a:pt x="1285" y="614"/>
                      <a:pt x="1285" y="614"/>
                      <a:pt x="1285" y="614"/>
                    </a:cubicBezTo>
                    <a:cubicBezTo>
                      <a:pt x="1312" y="622"/>
                      <a:pt x="1312" y="622"/>
                      <a:pt x="1312" y="622"/>
                    </a:cubicBezTo>
                    <a:cubicBezTo>
                      <a:pt x="1312" y="622"/>
                      <a:pt x="1314" y="605"/>
                      <a:pt x="1313" y="592"/>
                    </a:cubicBezTo>
                    <a:cubicBezTo>
                      <a:pt x="1312" y="579"/>
                      <a:pt x="1319" y="572"/>
                      <a:pt x="1319" y="572"/>
                    </a:cubicBezTo>
                    <a:cubicBezTo>
                      <a:pt x="1325" y="588"/>
                      <a:pt x="1325" y="588"/>
                      <a:pt x="1325" y="588"/>
                    </a:cubicBezTo>
                    <a:cubicBezTo>
                      <a:pt x="1325" y="588"/>
                      <a:pt x="1342" y="590"/>
                      <a:pt x="1344" y="574"/>
                    </a:cubicBezTo>
                    <a:cubicBezTo>
                      <a:pt x="1345" y="558"/>
                      <a:pt x="1341" y="546"/>
                      <a:pt x="1341" y="546"/>
                    </a:cubicBezTo>
                    <a:cubicBezTo>
                      <a:pt x="1341" y="546"/>
                      <a:pt x="1301" y="514"/>
                      <a:pt x="1303" y="502"/>
                    </a:cubicBezTo>
                    <a:cubicBezTo>
                      <a:pt x="1305" y="490"/>
                      <a:pt x="1324" y="477"/>
                      <a:pt x="1313" y="467"/>
                    </a:cubicBezTo>
                    <a:cubicBezTo>
                      <a:pt x="1301" y="457"/>
                      <a:pt x="1292" y="454"/>
                      <a:pt x="1291" y="446"/>
                    </a:cubicBezTo>
                    <a:cubicBezTo>
                      <a:pt x="1291" y="437"/>
                      <a:pt x="1304" y="418"/>
                      <a:pt x="1290" y="412"/>
                    </a:cubicBezTo>
                    <a:cubicBezTo>
                      <a:pt x="1277" y="407"/>
                      <a:pt x="1257" y="390"/>
                      <a:pt x="1257" y="390"/>
                    </a:cubicBezTo>
                    <a:cubicBezTo>
                      <a:pt x="1257" y="390"/>
                      <a:pt x="1279" y="395"/>
                      <a:pt x="1289" y="385"/>
                    </a:cubicBezTo>
                    <a:cubicBezTo>
                      <a:pt x="1298" y="376"/>
                      <a:pt x="1308" y="354"/>
                      <a:pt x="1308" y="354"/>
                    </a:cubicBezTo>
                    <a:cubicBezTo>
                      <a:pt x="1308" y="354"/>
                      <a:pt x="1347" y="356"/>
                      <a:pt x="1348" y="348"/>
                    </a:cubicBezTo>
                    <a:cubicBezTo>
                      <a:pt x="1349" y="339"/>
                      <a:pt x="1338" y="324"/>
                      <a:pt x="1328" y="323"/>
                    </a:cubicBezTo>
                    <a:cubicBezTo>
                      <a:pt x="1317" y="323"/>
                      <a:pt x="1310" y="341"/>
                      <a:pt x="1310" y="341"/>
                    </a:cubicBezTo>
                    <a:cubicBezTo>
                      <a:pt x="1310" y="341"/>
                      <a:pt x="1281" y="333"/>
                      <a:pt x="1269" y="337"/>
                    </a:cubicBezTo>
                    <a:cubicBezTo>
                      <a:pt x="1258" y="340"/>
                      <a:pt x="1252" y="369"/>
                      <a:pt x="1240" y="370"/>
                    </a:cubicBezTo>
                    <a:cubicBezTo>
                      <a:pt x="1229" y="370"/>
                      <a:pt x="1230" y="350"/>
                      <a:pt x="1213" y="340"/>
                    </a:cubicBezTo>
                    <a:cubicBezTo>
                      <a:pt x="1196" y="330"/>
                      <a:pt x="1188" y="333"/>
                      <a:pt x="1188" y="333"/>
                    </a:cubicBezTo>
                    <a:cubicBezTo>
                      <a:pt x="1188" y="333"/>
                      <a:pt x="1193" y="274"/>
                      <a:pt x="1209" y="273"/>
                    </a:cubicBezTo>
                    <a:cubicBezTo>
                      <a:pt x="1225" y="272"/>
                      <a:pt x="1255" y="283"/>
                      <a:pt x="1269" y="279"/>
                    </a:cubicBezTo>
                    <a:cubicBezTo>
                      <a:pt x="1282" y="276"/>
                      <a:pt x="1273" y="264"/>
                      <a:pt x="1284" y="266"/>
                    </a:cubicBezTo>
                    <a:cubicBezTo>
                      <a:pt x="1296" y="267"/>
                      <a:pt x="1349" y="293"/>
                      <a:pt x="1359" y="294"/>
                    </a:cubicBezTo>
                    <a:cubicBezTo>
                      <a:pt x="1370" y="294"/>
                      <a:pt x="1372" y="285"/>
                      <a:pt x="1379" y="281"/>
                    </a:cubicBezTo>
                    <a:cubicBezTo>
                      <a:pt x="1386" y="277"/>
                      <a:pt x="1399" y="283"/>
                      <a:pt x="1408" y="278"/>
                    </a:cubicBezTo>
                    <a:cubicBezTo>
                      <a:pt x="1417" y="272"/>
                      <a:pt x="1406" y="267"/>
                      <a:pt x="1415" y="258"/>
                    </a:cubicBezTo>
                    <a:cubicBezTo>
                      <a:pt x="1423" y="249"/>
                      <a:pt x="1443" y="240"/>
                      <a:pt x="1443" y="240"/>
                    </a:cubicBezTo>
                    <a:cubicBezTo>
                      <a:pt x="1436" y="220"/>
                      <a:pt x="1436" y="220"/>
                      <a:pt x="1436" y="220"/>
                    </a:cubicBezTo>
                    <a:cubicBezTo>
                      <a:pt x="1384" y="242"/>
                      <a:pt x="1384" y="242"/>
                      <a:pt x="1384" y="242"/>
                    </a:cubicBezTo>
                    <a:cubicBezTo>
                      <a:pt x="1384" y="242"/>
                      <a:pt x="1396" y="255"/>
                      <a:pt x="1381" y="256"/>
                    </a:cubicBezTo>
                    <a:cubicBezTo>
                      <a:pt x="1366" y="257"/>
                      <a:pt x="1353" y="248"/>
                      <a:pt x="1344" y="248"/>
                    </a:cubicBezTo>
                    <a:cubicBezTo>
                      <a:pt x="1336" y="248"/>
                      <a:pt x="1321" y="261"/>
                      <a:pt x="1311" y="259"/>
                    </a:cubicBezTo>
                    <a:cubicBezTo>
                      <a:pt x="1300" y="256"/>
                      <a:pt x="1275" y="244"/>
                      <a:pt x="1268" y="244"/>
                    </a:cubicBezTo>
                    <a:cubicBezTo>
                      <a:pt x="1261" y="244"/>
                      <a:pt x="1245" y="244"/>
                      <a:pt x="1245" y="244"/>
                    </a:cubicBezTo>
                    <a:cubicBezTo>
                      <a:pt x="1253" y="232"/>
                      <a:pt x="1253" y="232"/>
                      <a:pt x="1253" y="232"/>
                    </a:cubicBezTo>
                    <a:cubicBezTo>
                      <a:pt x="1253" y="232"/>
                      <a:pt x="1226" y="225"/>
                      <a:pt x="1223" y="228"/>
                    </a:cubicBezTo>
                    <a:cubicBezTo>
                      <a:pt x="1219" y="232"/>
                      <a:pt x="1224" y="249"/>
                      <a:pt x="1212" y="256"/>
                    </a:cubicBezTo>
                    <a:cubicBezTo>
                      <a:pt x="1201" y="263"/>
                      <a:pt x="1179" y="261"/>
                      <a:pt x="1179" y="267"/>
                    </a:cubicBezTo>
                    <a:cubicBezTo>
                      <a:pt x="1179" y="273"/>
                      <a:pt x="1178" y="287"/>
                      <a:pt x="1178" y="287"/>
                    </a:cubicBezTo>
                    <a:cubicBezTo>
                      <a:pt x="1164" y="289"/>
                      <a:pt x="1164" y="289"/>
                      <a:pt x="1164" y="289"/>
                    </a:cubicBezTo>
                    <a:cubicBezTo>
                      <a:pt x="1174" y="336"/>
                      <a:pt x="1174" y="336"/>
                      <a:pt x="1174" y="336"/>
                    </a:cubicBezTo>
                    <a:cubicBezTo>
                      <a:pt x="1164" y="335"/>
                      <a:pt x="1164" y="335"/>
                      <a:pt x="1164" y="335"/>
                    </a:cubicBezTo>
                    <a:cubicBezTo>
                      <a:pt x="1164" y="335"/>
                      <a:pt x="1147" y="360"/>
                      <a:pt x="1145" y="370"/>
                    </a:cubicBezTo>
                    <a:close/>
                    <a:moveTo>
                      <a:pt x="1328" y="387"/>
                    </a:moveTo>
                    <a:cubicBezTo>
                      <a:pt x="1328" y="400"/>
                      <a:pt x="1328" y="400"/>
                      <a:pt x="1328" y="400"/>
                    </a:cubicBezTo>
                    <a:cubicBezTo>
                      <a:pt x="1328" y="400"/>
                      <a:pt x="1343" y="412"/>
                      <a:pt x="1350" y="395"/>
                    </a:cubicBezTo>
                    <a:cubicBezTo>
                      <a:pt x="1358" y="379"/>
                      <a:pt x="1328" y="387"/>
                      <a:pt x="1328" y="387"/>
                    </a:cubicBezTo>
                    <a:close/>
                    <a:moveTo>
                      <a:pt x="1127" y="743"/>
                    </a:moveTo>
                    <a:cubicBezTo>
                      <a:pt x="1118" y="740"/>
                      <a:pt x="1111" y="746"/>
                      <a:pt x="1111" y="746"/>
                    </a:cubicBezTo>
                    <a:cubicBezTo>
                      <a:pt x="1080" y="739"/>
                      <a:pt x="1080" y="739"/>
                      <a:pt x="1080" y="739"/>
                    </a:cubicBezTo>
                    <a:cubicBezTo>
                      <a:pt x="1099" y="766"/>
                      <a:pt x="1099" y="766"/>
                      <a:pt x="1099" y="766"/>
                    </a:cubicBezTo>
                    <a:cubicBezTo>
                      <a:pt x="1099" y="766"/>
                      <a:pt x="1126" y="793"/>
                      <a:pt x="1132" y="775"/>
                    </a:cubicBezTo>
                    <a:cubicBezTo>
                      <a:pt x="1137" y="758"/>
                      <a:pt x="1136" y="746"/>
                      <a:pt x="1127" y="743"/>
                    </a:cubicBezTo>
                    <a:close/>
                    <a:moveTo>
                      <a:pt x="1400" y="740"/>
                    </a:moveTo>
                    <a:cubicBezTo>
                      <a:pt x="1379" y="754"/>
                      <a:pt x="1379" y="754"/>
                      <a:pt x="1379" y="754"/>
                    </a:cubicBezTo>
                    <a:cubicBezTo>
                      <a:pt x="1400" y="759"/>
                      <a:pt x="1400" y="759"/>
                      <a:pt x="1400" y="759"/>
                    </a:cubicBezTo>
                    <a:lnTo>
                      <a:pt x="1400" y="740"/>
                    </a:lnTo>
                    <a:close/>
                    <a:moveTo>
                      <a:pt x="327" y="200"/>
                    </a:moveTo>
                    <a:cubicBezTo>
                      <a:pt x="315" y="190"/>
                      <a:pt x="304" y="196"/>
                      <a:pt x="310" y="212"/>
                    </a:cubicBezTo>
                    <a:cubicBezTo>
                      <a:pt x="314" y="226"/>
                      <a:pt x="339" y="209"/>
                      <a:pt x="327" y="200"/>
                    </a:cubicBezTo>
                    <a:close/>
                    <a:moveTo>
                      <a:pt x="1569" y="393"/>
                    </a:moveTo>
                    <a:cubicBezTo>
                      <a:pt x="1561" y="383"/>
                      <a:pt x="1542" y="370"/>
                      <a:pt x="1542" y="370"/>
                    </a:cubicBezTo>
                    <a:cubicBezTo>
                      <a:pt x="1540" y="400"/>
                      <a:pt x="1540" y="400"/>
                      <a:pt x="1540" y="400"/>
                    </a:cubicBezTo>
                    <a:cubicBezTo>
                      <a:pt x="1552" y="408"/>
                      <a:pt x="1578" y="404"/>
                      <a:pt x="1569" y="393"/>
                    </a:cubicBezTo>
                    <a:close/>
                    <a:moveTo>
                      <a:pt x="1543" y="318"/>
                    </a:moveTo>
                    <a:cubicBezTo>
                      <a:pt x="1552" y="325"/>
                      <a:pt x="1590" y="359"/>
                      <a:pt x="1599" y="356"/>
                    </a:cubicBezTo>
                    <a:cubicBezTo>
                      <a:pt x="1608" y="353"/>
                      <a:pt x="1598" y="340"/>
                      <a:pt x="1587" y="334"/>
                    </a:cubicBezTo>
                    <a:cubicBezTo>
                      <a:pt x="1577" y="328"/>
                      <a:pt x="1571" y="316"/>
                      <a:pt x="1581" y="306"/>
                    </a:cubicBezTo>
                    <a:cubicBezTo>
                      <a:pt x="1592" y="296"/>
                      <a:pt x="1611" y="306"/>
                      <a:pt x="1611" y="306"/>
                    </a:cubicBezTo>
                    <a:cubicBezTo>
                      <a:pt x="1620" y="299"/>
                      <a:pt x="1620" y="299"/>
                      <a:pt x="1620" y="299"/>
                    </a:cubicBezTo>
                    <a:cubicBezTo>
                      <a:pt x="1603" y="288"/>
                      <a:pt x="1603" y="288"/>
                      <a:pt x="1603" y="288"/>
                    </a:cubicBezTo>
                    <a:cubicBezTo>
                      <a:pt x="1603" y="288"/>
                      <a:pt x="1617" y="281"/>
                      <a:pt x="1620" y="269"/>
                    </a:cubicBezTo>
                    <a:cubicBezTo>
                      <a:pt x="1623" y="258"/>
                      <a:pt x="1608" y="250"/>
                      <a:pt x="1598" y="249"/>
                    </a:cubicBezTo>
                    <a:cubicBezTo>
                      <a:pt x="1587" y="247"/>
                      <a:pt x="1577" y="274"/>
                      <a:pt x="1565" y="275"/>
                    </a:cubicBezTo>
                    <a:cubicBezTo>
                      <a:pt x="1554" y="277"/>
                      <a:pt x="1557" y="250"/>
                      <a:pt x="1557" y="250"/>
                    </a:cubicBezTo>
                    <a:cubicBezTo>
                      <a:pt x="1557" y="250"/>
                      <a:pt x="1567" y="237"/>
                      <a:pt x="1570" y="227"/>
                    </a:cubicBezTo>
                    <a:cubicBezTo>
                      <a:pt x="1573" y="216"/>
                      <a:pt x="1567" y="211"/>
                      <a:pt x="1567" y="211"/>
                    </a:cubicBezTo>
                    <a:cubicBezTo>
                      <a:pt x="1576" y="184"/>
                      <a:pt x="1576" y="184"/>
                      <a:pt x="1576" y="184"/>
                    </a:cubicBezTo>
                    <a:cubicBezTo>
                      <a:pt x="1548" y="211"/>
                      <a:pt x="1548" y="211"/>
                      <a:pt x="1548" y="211"/>
                    </a:cubicBezTo>
                    <a:cubicBezTo>
                      <a:pt x="1548" y="230"/>
                      <a:pt x="1548" y="230"/>
                      <a:pt x="1548" y="230"/>
                    </a:cubicBezTo>
                    <a:cubicBezTo>
                      <a:pt x="1548" y="230"/>
                      <a:pt x="1525" y="240"/>
                      <a:pt x="1527" y="265"/>
                    </a:cubicBezTo>
                    <a:cubicBezTo>
                      <a:pt x="1529" y="281"/>
                      <a:pt x="1540" y="284"/>
                      <a:pt x="1543" y="293"/>
                    </a:cubicBezTo>
                    <a:cubicBezTo>
                      <a:pt x="1546" y="302"/>
                      <a:pt x="1535" y="310"/>
                      <a:pt x="1543" y="318"/>
                    </a:cubicBezTo>
                    <a:close/>
                    <a:moveTo>
                      <a:pt x="1505" y="474"/>
                    </a:moveTo>
                    <a:cubicBezTo>
                      <a:pt x="1496" y="464"/>
                      <a:pt x="1496" y="464"/>
                      <a:pt x="1496" y="464"/>
                    </a:cubicBezTo>
                    <a:cubicBezTo>
                      <a:pt x="1482" y="475"/>
                      <a:pt x="1482" y="475"/>
                      <a:pt x="1482" y="475"/>
                    </a:cubicBezTo>
                    <a:cubicBezTo>
                      <a:pt x="1482" y="475"/>
                      <a:pt x="1475" y="494"/>
                      <a:pt x="1489" y="503"/>
                    </a:cubicBezTo>
                    <a:cubicBezTo>
                      <a:pt x="1502" y="513"/>
                      <a:pt x="1521" y="509"/>
                      <a:pt x="1521" y="509"/>
                    </a:cubicBezTo>
                    <a:cubicBezTo>
                      <a:pt x="1529" y="498"/>
                      <a:pt x="1517" y="471"/>
                      <a:pt x="1517" y="471"/>
                    </a:cubicBezTo>
                    <a:lnTo>
                      <a:pt x="1505" y="474"/>
                    </a:lnTo>
                    <a:close/>
                    <a:moveTo>
                      <a:pt x="1437" y="740"/>
                    </a:moveTo>
                    <a:cubicBezTo>
                      <a:pt x="1487" y="728"/>
                      <a:pt x="1487" y="728"/>
                      <a:pt x="1487" y="728"/>
                    </a:cubicBezTo>
                    <a:cubicBezTo>
                      <a:pt x="1449" y="718"/>
                      <a:pt x="1449" y="718"/>
                      <a:pt x="1449" y="718"/>
                    </a:cubicBezTo>
                    <a:lnTo>
                      <a:pt x="1437" y="740"/>
                    </a:lnTo>
                    <a:close/>
                    <a:moveTo>
                      <a:pt x="1700" y="502"/>
                    </a:moveTo>
                    <a:cubicBezTo>
                      <a:pt x="1686" y="490"/>
                      <a:pt x="1686" y="490"/>
                      <a:pt x="1686" y="490"/>
                    </a:cubicBezTo>
                    <a:cubicBezTo>
                      <a:pt x="1687" y="479"/>
                      <a:pt x="1687" y="479"/>
                      <a:pt x="1687" y="479"/>
                    </a:cubicBezTo>
                    <a:cubicBezTo>
                      <a:pt x="1687" y="479"/>
                      <a:pt x="1681" y="458"/>
                      <a:pt x="1634" y="448"/>
                    </a:cubicBezTo>
                    <a:cubicBezTo>
                      <a:pt x="1618" y="444"/>
                      <a:pt x="1608" y="454"/>
                      <a:pt x="1597" y="459"/>
                    </a:cubicBezTo>
                    <a:cubicBezTo>
                      <a:pt x="1591" y="461"/>
                      <a:pt x="1583" y="457"/>
                      <a:pt x="1579" y="460"/>
                    </a:cubicBezTo>
                    <a:cubicBezTo>
                      <a:pt x="1566" y="468"/>
                      <a:pt x="1562" y="484"/>
                      <a:pt x="1566" y="487"/>
                    </a:cubicBezTo>
                    <a:cubicBezTo>
                      <a:pt x="1573" y="493"/>
                      <a:pt x="1580" y="479"/>
                      <a:pt x="1580" y="479"/>
                    </a:cubicBezTo>
                    <a:cubicBezTo>
                      <a:pt x="1580" y="479"/>
                      <a:pt x="1580" y="495"/>
                      <a:pt x="1591" y="497"/>
                    </a:cubicBezTo>
                    <a:cubicBezTo>
                      <a:pt x="1602" y="498"/>
                      <a:pt x="1604" y="478"/>
                      <a:pt x="1604" y="478"/>
                    </a:cubicBezTo>
                    <a:cubicBezTo>
                      <a:pt x="1604" y="478"/>
                      <a:pt x="1612" y="489"/>
                      <a:pt x="1619" y="489"/>
                    </a:cubicBezTo>
                    <a:cubicBezTo>
                      <a:pt x="1626" y="489"/>
                      <a:pt x="1644" y="474"/>
                      <a:pt x="1644" y="474"/>
                    </a:cubicBezTo>
                    <a:cubicBezTo>
                      <a:pt x="1654" y="509"/>
                      <a:pt x="1654" y="509"/>
                      <a:pt x="1654" y="509"/>
                    </a:cubicBezTo>
                    <a:cubicBezTo>
                      <a:pt x="1673" y="495"/>
                      <a:pt x="1673" y="495"/>
                      <a:pt x="1673" y="495"/>
                    </a:cubicBezTo>
                    <a:cubicBezTo>
                      <a:pt x="1695" y="519"/>
                      <a:pt x="1695" y="519"/>
                      <a:pt x="1695" y="519"/>
                    </a:cubicBezTo>
                    <a:lnTo>
                      <a:pt x="1700" y="502"/>
                    </a:lnTo>
                    <a:close/>
                    <a:moveTo>
                      <a:pt x="2179" y="454"/>
                    </a:moveTo>
                    <a:cubicBezTo>
                      <a:pt x="2153" y="435"/>
                      <a:pt x="2153" y="435"/>
                      <a:pt x="2153" y="435"/>
                    </a:cubicBezTo>
                    <a:cubicBezTo>
                      <a:pt x="2153" y="435"/>
                      <a:pt x="2134" y="437"/>
                      <a:pt x="2124" y="437"/>
                    </a:cubicBezTo>
                    <a:cubicBezTo>
                      <a:pt x="2113" y="437"/>
                      <a:pt x="2045" y="394"/>
                      <a:pt x="2032" y="390"/>
                    </a:cubicBezTo>
                    <a:cubicBezTo>
                      <a:pt x="2019" y="386"/>
                      <a:pt x="1998" y="405"/>
                      <a:pt x="1998" y="405"/>
                    </a:cubicBezTo>
                    <a:cubicBezTo>
                      <a:pt x="2007" y="423"/>
                      <a:pt x="2007" y="423"/>
                      <a:pt x="2007" y="423"/>
                    </a:cubicBezTo>
                    <a:cubicBezTo>
                      <a:pt x="1956" y="428"/>
                      <a:pt x="1956" y="428"/>
                      <a:pt x="1956" y="428"/>
                    </a:cubicBezTo>
                    <a:cubicBezTo>
                      <a:pt x="1960" y="446"/>
                      <a:pt x="1960" y="446"/>
                      <a:pt x="1960" y="446"/>
                    </a:cubicBezTo>
                    <a:cubicBezTo>
                      <a:pt x="1960" y="446"/>
                      <a:pt x="1950" y="477"/>
                      <a:pt x="1913" y="484"/>
                    </a:cubicBezTo>
                    <a:cubicBezTo>
                      <a:pt x="1876" y="492"/>
                      <a:pt x="1886" y="443"/>
                      <a:pt x="1880" y="443"/>
                    </a:cubicBezTo>
                    <a:cubicBezTo>
                      <a:pt x="1875" y="443"/>
                      <a:pt x="1869" y="465"/>
                      <a:pt x="1869" y="465"/>
                    </a:cubicBezTo>
                    <a:cubicBezTo>
                      <a:pt x="1869" y="465"/>
                      <a:pt x="1861" y="448"/>
                      <a:pt x="1861" y="439"/>
                    </a:cubicBezTo>
                    <a:cubicBezTo>
                      <a:pt x="1861" y="429"/>
                      <a:pt x="1862" y="402"/>
                      <a:pt x="1859" y="385"/>
                    </a:cubicBezTo>
                    <a:cubicBezTo>
                      <a:pt x="1857" y="368"/>
                      <a:pt x="1846" y="350"/>
                      <a:pt x="1846" y="350"/>
                    </a:cubicBezTo>
                    <a:cubicBezTo>
                      <a:pt x="1820" y="350"/>
                      <a:pt x="1820" y="350"/>
                      <a:pt x="1820" y="350"/>
                    </a:cubicBezTo>
                    <a:cubicBezTo>
                      <a:pt x="1820" y="350"/>
                      <a:pt x="1799" y="326"/>
                      <a:pt x="1781" y="326"/>
                    </a:cubicBezTo>
                    <a:cubicBezTo>
                      <a:pt x="1763" y="326"/>
                      <a:pt x="1744" y="351"/>
                      <a:pt x="1744" y="351"/>
                    </a:cubicBezTo>
                    <a:cubicBezTo>
                      <a:pt x="1728" y="355"/>
                      <a:pt x="1728" y="355"/>
                      <a:pt x="1728" y="355"/>
                    </a:cubicBezTo>
                    <a:cubicBezTo>
                      <a:pt x="1723" y="367"/>
                      <a:pt x="1723" y="367"/>
                      <a:pt x="1723" y="367"/>
                    </a:cubicBezTo>
                    <a:cubicBezTo>
                      <a:pt x="1711" y="373"/>
                      <a:pt x="1711" y="373"/>
                      <a:pt x="1711" y="373"/>
                    </a:cubicBezTo>
                    <a:cubicBezTo>
                      <a:pt x="1711" y="364"/>
                      <a:pt x="1711" y="364"/>
                      <a:pt x="1711" y="364"/>
                    </a:cubicBezTo>
                    <a:cubicBezTo>
                      <a:pt x="1711" y="364"/>
                      <a:pt x="1704" y="352"/>
                      <a:pt x="1693" y="356"/>
                    </a:cubicBezTo>
                    <a:cubicBezTo>
                      <a:pt x="1693" y="356"/>
                      <a:pt x="1693" y="369"/>
                      <a:pt x="1702" y="382"/>
                    </a:cubicBezTo>
                    <a:cubicBezTo>
                      <a:pt x="1711" y="395"/>
                      <a:pt x="1732" y="388"/>
                      <a:pt x="1749" y="393"/>
                    </a:cubicBezTo>
                    <a:cubicBezTo>
                      <a:pt x="1766" y="398"/>
                      <a:pt x="1751" y="406"/>
                      <a:pt x="1760" y="422"/>
                    </a:cubicBezTo>
                    <a:cubicBezTo>
                      <a:pt x="1769" y="437"/>
                      <a:pt x="1799" y="424"/>
                      <a:pt x="1821" y="424"/>
                    </a:cubicBezTo>
                    <a:cubicBezTo>
                      <a:pt x="1844" y="424"/>
                      <a:pt x="1845" y="429"/>
                      <a:pt x="1845" y="440"/>
                    </a:cubicBezTo>
                    <a:cubicBezTo>
                      <a:pt x="1845" y="450"/>
                      <a:pt x="1819" y="440"/>
                      <a:pt x="1811" y="441"/>
                    </a:cubicBezTo>
                    <a:cubicBezTo>
                      <a:pt x="1803" y="443"/>
                      <a:pt x="1785" y="454"/>
                      <a:pt x="1785" y="454"/>
                    </a:cubicBezTo>
                    <a:cubicBezTo>
                      <a:pt x="1785" y="454"/>
                      <a:pt x="1757" y="454"/>
                      <a:pt x="1751" y="461"/>
                    </a:cubicBezTo>
                    <a:cubicBezTo>
                      <a:pt x="1744" y="467"/>
                      <a:pt x="1774" y="474"/>
                      <a:pt x="1781" y="478"/>
                    </a:cubicBezTo>
                    <a:cubicBezTo>
                      <a:pt x="1787" y="482"/>
                      <a:pt x="1797" y="498"/>
                      <a:pt x="1797" y="498"/>
                    </a:cubicBezTo>
                    <a:cubicBezTo>
                      <a:pt x="1797" y="498"/>
                      <a:pt x="1781" y="517"/>
                      <a:pt x="1790" y="530"/>
                    </a:cubicBezTo>
                    <a:cubicBezTo>
                      <a:pt x="1799" y="543"/>
                      <a:pt x="1819" y="508"/>
                      <a:pt x="1819" y="504"/>
                    </a:cubicBezTo>
                    <a:cubicBezTo>
                      <a:pt x="1819" y="500"/>
                      <a:pt x="1838" y="471"/>
                      <a:pt x="1838" y="471"/>
                    </a:cubicBezTo>
                    <a:cubicBezTo>
                      <a:pt x="1836" y="496"/>
                      <a:pt x="1836" y="496"/>
                      <a:pt x="1836" y="496"/>
                    </a:cubicBezTo>
                    <a:cubicBezTo>
                      <a:pt x="1836" y="496"/>
                      <a:pt x="1849" y="509"/>
                      <a:pt x="1859" y="518"/>
                    </a:cubicBezTo>
                    <a:cubicBezTo>
                      <a:pt x="1870" y="528"/>
                      <a:pt x="1891" y="520"/>
                      <a:pt x="1891" y="520"/>
                    </a:cubicBezTo>
                    <a:cubicBezTo>
                      <a:pt x="1882" y="529"/>
                      <a:pt x="1882" y="529"/>
                      <a:pt x="1882" y="529"/>
                    </a:cubicBezTo>
                    <a:cubicBezTo>
                      <a:pt x="1903" y="549"/>
                      <a:pt x="1903" y="549"/>
                      <a:pt x="1903" y="549"/>
                    </a:cubicBezTo>
                    <a:cubicBezTo>
                      <a:pt x="1941" y="550"/>
                      <a:pt x="1941" y="550"/>
                      <a:pt x="1941" y="550"/>
                    </a:cubicBezTo>
                    <a:cubicBezTo>
                      <a:pt x="1964" y="567"/>
                      <a:pt x="1964" y="567"/>
                      <a:pt x="1964" y="567"/>
                    </a:cubicBezTo>
                    <a:cubicBezTo>
                      <a:pt x="1964" y="567"/>
                      <a:pt x="2006" y="581"/>
                      <a:pt x="2030" y="598"/>
                    </a:cubicBezTo>
                    <a:cubicBezTo>
                      <a:pt x="2053" y="615"/>
                      <a:pt x="2048" y="621"/>
                      <a:pt x="2049" y="640"/>
                    </a:cubicBezTo>
                    <a:cubicBezTo>
                      <a:pt x="2051" y="660"/>
                      <a:pt x="2073" y="669"/>
                      <a:pt x="2073" y="669"/>
                    </a:cubicBezTo>
                    <a:cubicBezTo>
                      <a:pt x="2073" y="669"/>
                      <a:pt x="2056" y="672"/>
                      <a:pt x="2056" y="681"/>
                    </a:cubicBezTo>
                    <a:cubicBezTo>
                      <a:pt x="2056" y="690"/>
                      <a:pt x="2082" y="691"/>
                      <a:pt x="2082" y="691"/>
                    </a:cubicBezTo>
                    <a:cubicBezTo>
                      <a:pt x="2066" y="697"/>
                      <a:pt x="2066" y="697"/>
                      <a:pt x="2066" y="697"/>
                    </a:cubicBezTo>
                    <a:cubicBezTo>
                      <a:pt x="2067" y="705"/>
                      <a:pt x="2067" y="705"/>
                      <a:pt x="2067" y="705"/>
                    </a:cubicBezTo>
                    <a:cubicBezTo>
                      <a:pt x="2072" y="708"/>
                      <a:pt x="2072" y="708"/>
                      <a:pt x="2072" y="708"/>
                    </a:cubicBezTo>
                    <a:cubicBezTo>
                      <a:pt x="2077" y="729"/>
                      <a:pt x="2077" y="729"/>
                      <a:pt x="2077" y="729"/>
                    </a:cubicBezTo>
                    <a:cubicBezTo>
                      <a:pt x="2067" y="750"/>
                      <a:pt x="2067" y="750"/>
                      <a:pt x="2067" y="750"/>
                    </a:cubicBezTo>
                    <a:cubicBezTo>
                      <a:pt x="2073" y="749"/>
                      <a:pt x="2078" y="748"/>
                      <a:pt x="2081" y="749"/>
                    </a:cubicBezTo>
                    <a:cubicBezTo>
                      <a:pt x="2086" y="752"/>
                      <a:pt x="2120" y="737"/>
                      <a:pt x="2120" y="737"/>
                    </a:cubicBezTo>
                    <a:cubicBezTo>
                      <a:pt x="2120" y="755"/>
                      <a:pt x="2120" y="755"/>
                      <a:pt x="2120" y="755"/>
                    </a:cubicBezTo>
                    <a:cubicBezTo>
                      <a:pt x="2120" y="755"/>
                      <a:pt x="2147" y="788"/>
                      <a:pt x="2159" y="797"/>
                    </a:cubicBezTo>
                    <a:cubicBezTo>
                      <a:pt x="2161" y="798"/>
                      <a:pt x="2162" y="799"/>
                      <a:pt x="2164" y="800"/>
                    </a:cubicBezTo>
                    <a:cubicBezTo>
                      <a:pt x="2166" y="768"/>
                      <a:pt x="2166" y="768"/>
                      <a:pt x="2166" y="768"/>
                    </a:cubicBezTo>
                    <a:cubicBezTo>
                      <a:pt x="2162" y="752"/>
                      <a:pt x="2162" y="752"/>
                      <a:pt x="2162" y="752"/>
                    </a:cubicBezTo>
                    <a:cubicBezTo>
                      <a:pt x="2162" y="752"/>
                      <a:pt x="2166" y="733"/>
                      <a:pt x="2168" y="726"/>
                    </a:cubicBezTo>
                    <a:cubicBezTo>
                      <a:pt x="2170" y="718"/>
                      <a:pt x="2173" y="681"/>
                      <a:pt x="2173" y="681"/>
                    </a:cubicBezTo>
                    <a:cubicBezTo>
                      <a:pt x="2173" y="681"/>
                      <a:pt x="2169" y="683"/>
                      <a:pt x="2158" y="676"/>
                    </a:cubicBezTo>
                    <a:cubicBezTo>
                      <a:pt x="2147" y="670"/>
                      <a:pt x="2174" y="652"/>
                      <a:pt x="2174" y="652"/>
                    </a:cubicBezTo>
                    <a:cubicBezTo>
                      <a:pt x="2174" y="652"/>
                      <a:pt x="2173" y="626"/>
                      <a:pt x="2171" y="611"/>
                    </a:cubicBezTo>
                    <a:cubicBezTo>
                      <a:pt x="2169" y="596"/>
                      <a:pt x="2177" y="574"/>
                      <a:pt x="2177" y="554"/>
                    </a:cubicBezTo>
                    <a:cubicBezTo>
                      <a:pt x="2177" y="538"/>
                      <a:pt x="2179" y="474"/>
                      <a:pt x="2179" y="454"/>
                    </a:cubicBezTo>
                    <a:close/>
                    <a:moveTo>
                      <a:pt x="228" y="446"/>
                    </a:moveTo>
                    <a:cubicBezTo>
                      <a:pt x="220" y="453"/>
                      <a:pt x="238" y="462"/>
                      <a:pt x="238" y="462"/>
                    </a:cubicBezTo>
                    <a:cubicBezTo>
                      <a:pt x="238" y="462"/>
                      <a:pt x="250" y="486"/>
                      <a:pt x="258" y="478"/>
                    </a:cubicBezTo>
                    <a:cubicBezTo>
                      <a:pt x="266" y="470"/>
                      <a:pt x="234" y="442"/>
                      <a:pt x="228" y="446"/>
                    </a:cubicBezTo>
                    <a:close/>
                    <a:moveTo>
                      <a:pt x="1691" y="739"/>
                    </a:moveTo>
                    <a:cubicBezTo>
                      <a:pt x="1701" y="745"/>
                      <a:pt x="1701" y="745"/>
                      <a:pt x="1701" y="745"/>
                    </a:cubicBezTo>
                    <a:cubicBezTo>
                      <a:pt x="1720" y="730"/>
                      <a:pt x="1720" y="730"/>
                      <a:pt x="1720" y="730"/>
                    </a:cubicBezTo>
                    <a:cubicBezTo>
                      <a:pt x="1720" y="730"/>
                      <a:pt x="1742" y="738"/>
                      <a:pt x="1742" y="716"/>
                    </a:cubicBezTo>
                    <a:cubicBezTo>
                      <a:pt x="1742" y="694"/>
                      <a:pt x="1691" y="720"/>
                      <a:pt x="1691" y="739"/>
                    </a:cubicBezTo>
                    <a:close/>
                    <a:moveTo>
                      <a:pt x="2068" y="714"/>
                    </a:moveTo>
                    <a:cubicBezTo>
                      <a:pt x="2067" y="713"/>
                      <a:pt x="2067" y="713"/>
                      <a:pt x="2067" y="713"/>
                    </a:cubicBezTo>
                    <a:cubicBezTo>
                      <a:pt x="2065" y="710"/>
                      <a:pt x="2056" y="702"/>
                      <a:pt x="2037" y="711"/>
                    </a:cubicBezTo>
                    <a:cubicBezTo>
                      <a:pt x="2015" y="721"/>
                      <a:pt x="2011" y="759"/>
                      <a:pt x="2011" y="759"/>
                    </a:cubicBezTo>
                    <a:cubicBezTo>
                      <a:pt x="2053" y="754"/>
                      <a:pt x="2053" y="754"/>
                      <a:pt x="2053" y="754"/>
                    </a:cubicBezTo>
                    <a:cubicBezTo>
                      <a:pt x="2053" y="754"/>
                      <a:pt x="2059" y="752"/>
                      <a:pt x="2066" y="750"/>
                    </a:cubicBezTo>
                    <a:cubicBezTo>
                      <a:pt x="2072" y="728"/>
                      <a:pt x="2072" y="728"/>
                      <a:pt x="2072" y="728"/>
                    </a:cubicBezTo>
                    <a:lnTo>
                      <a:pt x="2068" y="714"/>
                    </a:lnTo>
                    <a:close/>
                    <a:moveTo>
                      <a:pt x="1857" y="631"/>
                    </a:moveTo>
                    <a:cubicBezTo>
                      <a:pt x="1847" y="641"/>
                      <a:pt x="1847" y="641"/>
                      <a:pt x="1847" y="641"/>
                    </a:cubicBezTo>
                    <a:cubicBezTo>
                      <a:pt x="1849" y="676"/>
                      <a:pt x="1849" y="676"/>
                      <a:pt x="1849" y="676"/>
                    </a:cubicBezTo>
                    <a:cubicBezTo>
                      <a:pt x="1860" y="679"/>
                      <a:pt x="1860" y="679"/>
                      <a:pt x="1860" y="679"/>
                    </a:cubicBezTo>
                    <a:cubicBezTo>
                      <a:pt x="1859" y="666"/>
                      <a:pt x="1859" y="666"/>
                      <a:pt x="1859" y="666"/>
                    </a:cubicBezTo>
                    <a:cubicBezTo>
                      <a:pt x="1866" y="663"/>
                      <a:pt x="1866" y="663"/>
                      <a:pt x="1866" y="663"/>
                    </a:cubicBezTo>
                    <a:cubicBezTo>
                      <a:pt x="1865" y="648"/>
                      <a:pt x="1865" y="648"/>
                      <a:pt x="1865" y="648"/>
                    </a:cubicBezTo>
                    <a:cubicBezTo>
                      <a:pt x="1856" y="648"/>
                      <a:pt x="1856" y="648"/>
                      <a:pt x="1856" y="648"/>
                    </a:cubicBezTo>
                    <a:cubicBezTo>
                      <a:pt x="1868" y="628"/>
                      <a:pt x="1868" y="628"/>
                      <a:pt x="1868" y="628"/>
                    </a:cubicBezTo>
                    <a:cubicBezTo>
                      <a:pt x="1881" y="606"/>
                      <a:pt x="1881" y="606"/>
                      <a:pt x="1881" y="606"/>
                    </a:cubicBezTo>
                    <a:cubicBezTo>
                      <a:pt x="1862" y="610"/>
                      <a:pt x="1862" y="610"/>
                      <a:pt x="1862" y="610"/>
                    </a:cubicBezTo>
                    <a:lnTo>
                      <a:pt x="1857" y="631"/>
                    </a:lnTo>
                    <a:close/>
                    <a:moveTo>
                      <a:pt x="1427" y="403"/>
                    </a:moveTo>
                    <a:cubicBezTo>
                      <a:pt x="1427" y="403"/>
                      <a:pt x="1405" y="391"/>
                      <a:pt x="1398" y="394"/>
                    </a:cubicBezTo>
                    <a:cubicBezTo>
                      <a:pt x="1392" y="397"/>
                      <a:pt x="1389" y="406"/>
                      <a:pt x="1389" y="406"/>
                    </a:cubicBezTo>
                    <a:cubicBezTo>
                      <a:pt x="1396" y="420"/>
                      <a:pt x="1427" y="415"/>
                      <a:pt x="1427" y="415"/>
                    </a:cubicBezTo>
                    <a:cubicBezTo>
                      <a:pt x="1480" y="405"/>
                      <a:pt x="1480" y="405"/>
                      <a:pt x="1480" y="405"/>
                    </a:cubicBezTo>
                    <a:lnTo>
                      <a:pt x="1427" y="403"/>
                    </a:lnTo>
                    <a:close/>
                    <a:moveTo>
                      <a:pt x="879" y="696"/>
                    </a:moveTo>
                    <a:cubicBezTo>
                      <a:pt x="917" y="669"/>
                      <a:pt x="917" y="669"/>
                      <a:pt x="917" y="669"/>
                    </a:cubicBezTo>
                    <a:cubicBezTo>
                      <a:pt x="914" y="663"/>
                      <a:pt x="914" y="663"/>
                      <a:pt x="914" y="663"/>
                    </a:cubicBezTo>
                    <a:cubicBezTo>
                      <a:pt x="914" y="663"/>
                      <a:pt x="864" y="667"/>
                      <a:pt x="863" y="677"/>
                    </a:cubicBezTo>
                    <a:cubicBezTo>
                      <a:pt x="858" y="702"/>
                      <a:pt x="879" y="696"/>
                      <a:pt x="879" y="696"/>
                    </a:cubicBezTo>
                    <a:close/>
                    <a:moveTo>
                      <a:pt x="959" y="747"/>
                    </a:moveTo>
                    <a:cubicBezTo>
                      <a:pt x="949" y="747"/>
                      <a:pt x="933" y="747"/>
                      <a:pt x="933" y="747"/>
                    </a:cubicBezTo>
                    <a:cubicBezTo>
                      <a:pt x="930" y="766"/>
                      <a:pt x="930" y="766"/>
                      <a:pt x="930" y="766"/>
                    </a:cubicBezTo>
                    <a:cubicBezTo>
                      <a:pt x="930" y="766"/>
                      <a:pt x="940" y="794"/>
                      <a:pt x="953" y="783"/>
                    </a:cubicBezTo>
                    <a:cubicBezTo>
                      <a:pt x="966" y="773"/>
                      <a:pt x="969" y="747"/>
                      <a:pt x="959" y="747"/>
                    </a:cubicBezTo>
                    <a:close/>
                    <a:moveTo>
                      <a:pt x="475" y="622"/>
                    </a:moveTo>
                    <a:cubicBezTo>
                      <a:pt x="480" y="617"/>
                      <a:pt x="480" y="602"/>
                      <a:pt x="480" y="602"/>
                    </a:cubicBezTo>
                    <a:cubicBezTo>
                      <a:pt x="499" y="620"/>
                      <a:pt x="499" y="620"/>
                      <a:pt x="499" y="620"/>
                    </a:cubicBezTo>
                    <a:cubicBezTo>
                      <a:pt x="499" y="620"/>
                      <a:pt x="507" y="597"/>
                      <a:pt x="507" y="581"/>
                    </a:cubicBezTo>
                    <a:cubicBezTo>
                      <a:pt x="507" y="565"/>
                      <a:pt x="516" y="521"/>
                      <a:pt x="516" y="521"/>
                    </a:cubicBezTo>
                    <a:cubicBezTo>
                      <a:pt x="516" y="521"/>
                      <a:pt x="507" y="516"/>
                      <a:pt x="507" y="506"/>
                    </a:cubicBezTo>
                    <a:cubicBezTo>
                      <a:pt x="507" y="497"/>
                      <a:pt x="526" y="482"/>
                      <a:pt x="520" y="477"/>
                    </a:cubicBezTo>
                    <a:cubicBezTo>
                      <a:pt x="515" y="472"/>
                      <a:pt x="510" y="468"/>
                      <a:pt x="510" y="468"/>
                    </a:cubicBezTo>
                    <a:cubicBezTo>
                      <a:pt x="502" y="437"/>
                      <a:pt x="502" y="437"/>
                      <a:pt x="502" y="437"/>
                    </a:cubicBezTo>
                    <a:cubicBezTo>
                      <a:pt x="474" y="438"/>
                      <a:pt x="474" y="438"/>
                      <a:pt x="474" y="438"/>
                    </a:cubicBezTo>
                    <a:cubicBezTo>
                      <a:pt x="474" y="438"/>
                      <a:pt x="478" y="420"/>
                      <a:pt x="471" y="416"/>
                    </a:cubicBezTo>
                    <a:cubicBezTo>
                      <a:pt x="464" y="412"/>
                      <a:pt x="450" y="413"/>
                      <a:pt x="450" y="413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4" y="366"/>
                      <a:pt x="402" y="370"/>
                      <a:pt x="399" y="357"/>
                    </a:cubicBezTo>
                    <a:cubicBezTo>
                      <a:pt x="396" y="344"/>
                      <a:pt x="410" y="328"/>
                      <a:pt x="410" y="328"/>
                    </a:cubicBezTo>
                    <a:cubicBezTo>
                      <a:pt x="394" y="326"/>
                      <a:pt x="394" y="326"/>
                      <a:pt x="394" y="326"/>
                    </a:cubicBezTo>
                    <a:cubicBezTo>
                      <a:pt x="394" y="326"/>
                      <a:pt x="419" y="297"/>
                      <a:pt x="410" y="289"/>
                    </a:cubicBezTo>
                    <a:cubicBezTo>
                      <a:pt x="400" y="281"/>
                      <a:pt x="358" y="300"/>
                      <a:pt x="358" y="300"/>
                    </a:cubicBezTo>
                    <a:cubicBezTo>
                      <a:pt x="358" y="300"/>
                      <a:pt x="383" y="276"/>
                      <a:pt x="375" y="272"/>
                    </a:cubicBezTo>
                    <a:cubicBezTo>
                      <a:pt x="367" y="268"/>
                      <a:pt x="343" y="264"/>
                      <a:pt x="343" y="264"/>
                    </a:cubicBezTo>
                    <a:cubicBezTo>
                      <a:pt x="343" y="264"/>
                      <a:pt x="354" y="256"/>
                      <a:pt x="340" y="238"/>
                    </a:cubicBezTo>
                    <a:cubicBezTo>
                      <a:pt x="327" y="221"/>
                      <a:pt x="304" y="220"/>
                      <a:pt x="304" y="220"/>
                    </a:cubicBezTo>
                    <a:cubicBezTo>
                      <a:pt x="304" y="220"/>
                      <a:pt x="298" y="200"/>
                      <a:pt x="291" y="192"/>
                    </a:cubicBezTo>
                    <a:cubicBezTo>
                      <a:pt x="284" y="184"/>
                      <a:pt x="275" y="190"/>
                      <a:pt x="275" y="190"/>
                    </a:cubicBezTo>
                    <a:cubicBezTo>
                      <a:pt x="279" y="205"/>
                      <a:pt x="279" y="205"/>
                      <a:pt x="279" y="205"/>
                    </a:cubicBezTo>
                    <a:cubicBezTo>
                      <a:pt x="279" y="205"/>
                      <a:pt x="254" y="186"/>
                      <a:pt x="248" y="180"/>
                    </a:cubicBezTo>
                    <a:cubicBezTo>
                      <a:pt x="243" y="173"/>
                      <a:pt x="232" y="146"/>
                      <a:pt x="232" y="146"/>
                    </a:cubicBezTo>
                    <a:cubicBezTo>
                      <a:pt x="232" y="146"/>
                      <a:pt x="202" y="125"/>
                      <a:pt x="188" y="113"/>
                    </a:cubicBezTo>
                    <a:cubicBezTo>
                      <a:pt x="175" y="101"/>
                      <a:pt x="152" y="82"/>
                      <a:pt x="152" y="82"/>
                    </a:cubicBezTo>
                    <a:cubicBezTo>
                      <a:pt x="152" y="82"/>
                      <a:pt x="156" y="77"/>
                      <a:pt x="151" y="72"/>
                    </a:cubicBezTo>
                    <a:cubicBezTo>
                      <a:pt x="146" y="66"/>
                      <a:pt x="139" y="60"/>
                      <a:pt x="139" y="60"/>
                    </a:cubicBezTo>
                    <a:cubicBezTo>
                      <a:pt x="139" y="60"/>
                      <a:pt x="128" y="41"/>
                      <a:pt x="120" y="34"/>
                    </a:cubicBezTo>
                    <a:cubicBezTo>
                      <a:pt x="112" y="28"/>
                      <a:pt x="104" y="29"/>
                      <a:pt x="104" y="29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27" y="0"/>
                      <a:pt x="16" y="2"/>
                    </a:cubicBezTo>
                    <a:cubicBezTo>
                      <a:pt x="6" y="5"/>
                      <a:pt x="0" y="29"/>
                      <a:pt x="7" y="41"/>
                    </a:cubicBezTo>
                    <a:cubicBezTo>
                      <a:pt x="14" y="53"/>
                      <a:pt x="88" y="121"/>
                      <a:pt x="88" y="121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19" y="154"/>
                      <a:pt x="122" y="178"/>
                      <a:pt x="128" y="184"/>
                    </a:cubicBezTo>
                    <a:cubicBezTo>
                      <a:pt x="135" y="189"/>
                      <a:pt x="170" y="202"/>
                      <a:pt x="178" y="218"/>
                    </a:cubicBezTo>
                    <a:cubicBezTo>
                      <a:pt x="186" y="234"/>
                      <a:pt x="194" y="266"/>
                      <a:pt x="194" y="266"/>
                    </a:cubicBezTo>
                    <a:cubicBezTo>
                      <a:pt x="194" y="266"/>
                      <a:pt x="191" y="301"/>
                      <a:pt x="199" y="301"/>
                    </a:cubicBezTo>
                    <a:cubicBezTo>
                      <a:pt x="207" y="301"/>
                      <a:pt x="219" y="293"/>
                      <a:pt x="222" y="302"/>
                    </a:cubicBezTo>
                    <a:cubicBezTo>
                      <a:pt x="224" y="312"/>
                      <a:pt x="230" y="328"/>
                      <a:pt x="230" y="328"/>
                    </a:cubicBezTo>
                    <a:cubicBezTo>
                      <a:pt x="255" y="349"/>
                      <a:pt x="255" y="349"/>
                      <a:pt x="255" y="349"/>
                    </a:cubicBezTo>
                    <a:cubicBezTo>
                      <a:pt x="254" y="365"/>
                      <a:pt x="254" y="365"/>
                      <a:pt x="254" y="365"/>
                    </a:cubicBezTo>
                    <a:cubicBezTo>
                      <a:pt x="275" y="408"/>
                      <a:pt x="275" y="408"/>
                      <a:pt x="275" y="408"/>
                    </a:cubicBezTo>
                    <a:cubicBezTo>
                      <a:pt x="275" y="408"/>
                      <a:pt x="268" y="421"/>
                      <a:pt x="278" y="436"/>
                    </a:cubicBezTo>
                    <a:cubicBezTo>
                      <a:pt x="287" y="450"/>
                      <a:pt x="296" y="453"/>
                      <a:pt x="296" y="453"/>
                    </a:cubicBezTo>
                    <a:cubicBezTo>
                      <a:pt x="296" y="453"/>
                      <a:pt x="306" y="477"/>
                      <a:pt x="314" y="485"/>
                    </a:cubicBezTo>
                    <a:cubicBezTo>
                      <a:pt x="322" y="493"/>
                      <a:pt x="343" y="501"/>
                      <a:pt x="343" y="501"/>
                    </a:cubicBezTo>
                    <a:cubicBezTo>
                      <a:pt x="343" y="526"/>
                      <a:pt x="343" y="526"/>
                      <a:pt x="343" y="526"/>
                    </a:cubicBezTo>
                    <a:cubicBezTo>
                      <a:pt x="343" y="526"/>
                      <a:pt x="392" y="568"/>
                      <a:pt x="395" y="572"/>
                    </a:cubicBezTo>
                    <a:cubicBezTo>
                      <a:pt x="398" y="576"/>
                      <a:pt x="411" y="577"/>
                      <a:pt x="411" y="577"/>
                    </a:cubicBezTo>
                    <a:cubicBezTo>
                      <a:pt x="411" y="577"/>
                      <a:pt x="422" y="602"/>
                      <a:pt x="430" y="606"/>
                    </a:cubicBezTo>
                    <a:cubicBezTo>
                      <a:pt x="438" y="610"/>
                      <a:pt x="440" y="632"/>
                      <a:pt x="444" y="630"/>
                    </a:cubicBezTo>
                    <a:cubicBezTo>
                      <a:pt x="448" y="629"/>
                      <a:pt x="442" y="608"/>
                      <a:pt x="447" y="605"/>
                    </a:cubicBezTo>
                    <a:cubicBezTo>
                      <a:pt x="452" y="602"/>
                      <a:pt x="470" y="628"/>
                      <a:pt x="475" y="622"/>
                    </a:cubicBezTo>
                    <a:close/>
                    <a:moveTo>
                      <a:pt x="1416" y="798"/>
                    </a:moveTo>
                    <a:cubicBezTo>
                      <a:pt x="1409" y="784"/>
                      <a:pt x="1409" y="784"/>
                      <a:pt x="1409" y="784"/>
                    </a:cubicBezTo>
                    <a:cubicBezTo>
                      <a:pt x="1404" y="785"/>
                      <a:pt x="1397" y="786"/>
                      <a:pt x="1392" y="790"/>
                    </a:cubicBezTo>
                    <a:cubicBezTo>
                      <a:pt x="1380" y="797"/>
                      <a:pt x="1380" y="812"/>
                      <a:pt x="1380" y="812"/>
                    </a:cubicBezTo>
                    <a:cubicBezTo>
                      <a:pt x="1380" y="812"/>
                      <a:pt x="1369" y="809"/>
                      <a:pt x="1357" y="820"/>
                    </a:cubicBezTo>
                    <a:cubicBezTo>
                      <a:pt x="1345" y="832"/>
                      <a:pt x="1322" y="855"/>
                      <a:pt x="1342" y="870"/>
                    </a:cubicBezTo>
                    <a:cubicBezTo>
                      <a:pt x="1353" y="879"/>
                      <a:pt x="1393" y="842"/>
                      <a:pt x="1408" y="828"/>
                    </a:cubicBezTo>
                    <a:cubicBezTo>
                      <a:pt x="1405" y="827"/>
                      <a:pt x="1402" y="823"/>
                      <a:pt x="1406" y="817"/>
                    </a:cubicBezTo>
                    <a:cubicBezTo>
                      <a:pt x="1412" y="805"/>
                      <a:pt x="1416" y="798"/>
                      <a:pt x="1416" y="798"/>
                    </a:cubicBezTo>
                    <a:close/>
                    <a:moveTo>
                      <a:pt x="921" y="753"/>
                    </a:moveTo>
                    <a:cubicBezTo>
                      <a:pt x="921" y="734"/>
                      <a:pt x="894" y="734"/>
                      <a:pt x="879" y="731"/>
                    </a:cubicBezTo>
                    <a:cubicBezTo>
                      <a:pt x="865" y="728"/>
                      <a:pt x="866" y="759"/>
                      <a:pt x="866" y="759"/>
                    </a:cubicBezTo>
                    <a:cubicBezTo>
                      <a:pt x="841" y="740"/>
                      <a:pt x="841" y="740"/>
                      <a:pt x="841" y="740"/>
                    </a:cubicBezTo>
                    <a:cubicBezTo>
                      <a:pt x="841" y="740"/>
                      <a:pt x="847" y="724"/>
                      <a:pt x="847" y="700"/>
                    </a:cubicBezTo>
                    <a:cubicBezTo>
                      <a:pt x="847" y="677"/>
                      <a:pt x="799" y="686"/>
                      <a:pt x="799" y="686"/>
                    </a:cubicBezTo>
                    <a:cubicBezTo>
                      <a:pt x="778" y="674"/>
                      <a:pt x="778" y="674"/>
                      <a:pt x="778" y="674"/>
                    </a:cubicBezTo>
                    <a:cubicBezTo>
                      <a:pt x="775" y="659"/>
                      <a:pt x="775" y="659"/>
                      <a:pt x="775" y="659"/>
                    </a:cubicBezTo>
                    <a:cubicBezTo>
                      <a:pt x="749" y="659"/>
                      <a:pt x="749" y="659"/>
                      <a:pt x="749" y="659"/>
                    </a:cubicBezTo>
                    <a:cubicBezTo>
                      <a:pt x="749" y="659"/>
                      <a:pt x="744" y="680"/>
                      <a:pt x="744" y="684"/>
                    </a:cubicBezTo>
                    <a:cubicBezTo>
                      <a:pt x="744" y="688"/>
                      <a:pt x="709" y="677"/>
                      <a:pt x="693" y="674"/>
                    </a:cubicBezTo>
                    <a:cubicBezTo>
                      <a:pt x="677" y="671"/>
                      <a:pt x="648" y="672"/>
                      <a:pt x="648" y="672"/>
                    </a:cubicBezTo>
                    <a:cubicBezTo>
                      <a:pt x="648" y="672"/>
                      <a:pt x="630" y="650"/>
                      <a:pt x="621" y="640"/>
                    </a:cubicBezTo>
                    <a:cubicBezTo>
                      <a:pt x="612" y="630"/>
                      <a:pt x="598" y="641"/>
                      <a:pt x="598" y="641"/>
                    </a:cubicBezTo>
                    <a:cubicBezTo>
                      <a:pt x="598" y="641"/>
                      <a:pt x="573" y="628"/>
                      <a:pt x="567" y="627"/>
                    </a:cubicBezTo>
                    <a:cubicBezTo>
                      <a:pt x="561" y="625"/>
                      <a:pt x="535" y="624"/>
                      <a:pt x="535" y="624"/>
                    </a:cubicBezTo>
                    <a:cubicBezTo>
                      <a:pt x="535" y="624"/>
                      <a:pt x="524" y="615"/>
                      <a:pt x="511" y="619"/>
                    </a:cubicBezTo>
                    <a:cubicBezTo>
                      <a:pt x="498" y="624"/>
                      <a:pt x="498" y="652"/>
                      <a:pt x="491" y="656"/>
                    </a:cubicBezTo>
                    <a:cubicBezTo>
                      <a:pt x="483" y="661"/>
                      <a:pt x="469" y="666"/>
                      <a:pt x="472" y="677"/>
                    </a:cubicBezTo>
                    <a:cubicBezTo>
                      <a:pt x="496" y="672"/>
                      <a:pt x="496" y="672"/>
                      <a:pt x="496" y="672"/>
                    </a:cubicBezTo>
                    <a:cubicBezTo>
                      <a:pt x="527" y="675"/>
                      <a:pt x="527" y="675"/>
                      <a:pt x="527" y="675"/>
                    </a:cubicBezTo>
                    <a:cubicBezTo>
                      <a:pt x="527" y="675"/>
                      <a:pt x="504" y="688"/>
                      <a:pt x="514" y="699"/>
                    </a:cubicBezTo>
                    <a:cubicBezTo>
                      <a:pt x="524" y="709"/>
                      <a:pt x="558" y="691"/>
                      <a:pt x="558" y="691"/>
                    </a:cubicBezTo>
                    <a:cubicBezTo>
                      <a:pt x="558" y="691"/>
                      <a:pt x="608" y="718"/>
                      <a:pt x="623" y="722"/>
                    </a:cubicBezTo>
                    <a:cubicBezTo>
                      <a:pt x="637" y="727"/>
                      <a:pt x="687" y="728"/>
                      <a:pt x="705" y="728"/>
                    </a:cubicBezTo>
                    <a:cubicBezTo>
                      <a:pt x="722" y="728"/>
                      <a:pt x="727" y="747"/>
                      <a:pt x="737" y="756"/>
                    </a:cubicBezTo>
                    <a:cubicBezTo>
                      <a:pt x="747" y="765"/>
                      <a:pt x="780" y="771"/>
                      <a:pt x="794" y="772"/>
                    </a:cubicBezTo>
                    <a:cubicBezTo>
                      <a:pt x="809" y="774"/>
                      <a:pt x="815" y="771"/>
                      <a:pt x="837" y="772"/>
                    </a:cubicBezTo>
                    <a:cubicBezTo>
                      <a:pt x="859" y="774"/>
                      <a:pt x="877" y="801"/>
                      <a:pt x="885" y="806"/>
                    </a:cubicBezTo>
                    <a:cubicBezTo>
                      <a:pt x="894" y="810"/>
                      <a:pt x="904" y="801"/>
                      <a:pt x="904" y="801"/>
                    </a:cubicBezTo>
                    <a:cubicBezTo>
                      <a:pt x="904" y="801"/>
                      <a:pt x="921" y="810"/>
                      <a:pt x="921" y="804"/>
                    </a:cubicBezTo>
                    <a:cubicBezTo>
                      <a:pt x="921" y="793"/>
                      <a:pt x="910" y="778"/>
                      <a:pt x="910" y="778"/>
                    </a:cubicBezTo>
                    <a:cubicBezTo>
                      <a:pt x="910" y="778"/>
                      <a:pt x="921" y="772"/>
                      <a:pt x="921" y="753"/>
                    </a:cubicBezTo>
                    <a:close/>
                    <a:moveTo>
                      <a:pt x="1004" y="484"/>
                    </a:moveTo>
                    <a:cubicBezTo>
                      <a:pt x="1004" y="484"/>
                      <a:pt x="1025" y="467"/>
                      <a:pt x="1031" y="460"/>
                    </a:cubicBezTo>
                    <a:cubicBezTo>
                      <a:pt x="1036" y="453"/>
                      <a:pt x="1055" y="403"/>
                      <a:pt x="1055" y="403"/>
                    </a:cubicBezTo>
                    <a:cubicBezTo>
                      <a:pt x="1055" y="403"/>
                      <a:pt x="1037" y="401"/>
                      <a:pt x="1034" y="388"/>
                    </a:cubicBezTo>
                    <a:cubicBezTo>
                      <a:pt x="1031" y="376"/>
                      <a:pt x="1037" y="361"/>
                      <a:pt x="1042" y="348"/>
                    </a:cubicBezTo>
                    <a:cubicBezTo>
                      <a:pt x="1048" y="334"/>
                      <a:pt x="1070" y="336"/>
                      <a:pt x="1083" y="334"/>
                    </a:cubicBezTo>
                    <a:cubicBezTo>
                      <a:pt x="1095" y="333"/>
                      <a:pt x="1102" y="309"/>
                      <a:pt x="1101" y="301"/>
                    </a:cubicBezTo>
                    <a:cubicBezTo>
                      <a:pt x="1099" y="293"/>
                      <a:pt x="1079" y="301"/>
                      <a:pt x="1079" y="301"/>
                    </a:cubicBezTo>
                    <a:cubicBezTo>
                      <a:pt x="1079" y="301"/>
                      <a:pt x="1076" y="288"/>
                      <a:pt x="1088" y="275"/>
                    </a:cubicBezTo>
                    <a:cubicBezTo>
                      <a:pt x="1101" y="264"/>
                      <a:pt x="1128" y="269"/>
                      <a:pt x="1139" y="271"/>
                    </a:cubicBezTo>
                    <a:cubicBezTo>
                      <a:pt x="1150" y="274"/>
                      <a:pt x="1150" y="257"/>
                      <a:pt x="1150" y="257"/>
                    </a:cubicBezTo>
                    <a:cubicBezTo>
                      <a:pt x="1124" y="235"/>
                      <a:pt x="1124" y="235"/>
                      <a:pt x="1124" y="235"/>
                    </a:cubicBezTo>
                    <a:cubicBezTo>
                      <a:pt x="1124" y="208"/>
                      <a:pt x="1124" y="208"/>
                      <a:pt x="1124" y="208"/>
                    </a:cubicBezTo>
                    <a:cubicBezTo>
                      <a:pt x="1124" y="208"/>
                      <a:pt x="1105" y="207"/>
                      <a:pt x="1105" y="199"/>
                    </a:cubicBezTo>
                    <a:cubicBezTo>
                      <a:pt x="1105" y="191"/>
                      <a:pt x="1117" y="179"/>
                      <a:pt x="1116" y="168"/>
                    </a:cubicBezTo>
                    <a:cubicBezTo>
                      <a:pt x="1115" y="156"/>
                      <a:pt x="1082" y="153"/>
                      <a:pt x="1082" y="153"/>
                    </a:cubicBezTo>
                    <a:cubicBezTo>
                      <a:pt x="1093" y="135"/>
                      <a:pt x="1093" y="135"/>
                      <a:pt x="1093" y="135"/>
                    </a:cubicBezTo>
                    <a:cubicBezTo>
                      <a:pt x="1082" y="130"/>
                      <a:pt x="1082" y="130"/>
                      <a:pt x="1082" y="130"/>
                    </a:cubicBezTo>
                    <a:cubicBezTo>
                      <a:pt x="1086" y="110"/>
                      <a:pt x="1086" y="110"/>
                      <a:pt x="1086" y="110"/>
                    </a:cubicBezTo>
                    <a:cubicBezTo>
                      <a:pt x="1078" y="99"/>
                      <a:pt x="1078" y="99"/>
                      <a:pt x="1078" y="99"/>
                    </a:cubicBezTo>
                    <a:cubicBezTo>
                      <a:pt x="1070" y="92"/>
                      <a:pt x="1051" y="75"/>
                      <a:pt x="1047" y="75"/>
                    </a:cubicBezTo>
                    <a:cubicBezTo>
                      <a:pt x="1043" y="74"/>
                      <a:pt x="1002" y="73"/>
                      <a:pt x="987" y="74"/>
                    </a:cubicBezTo>
                    <a:cubicBezTo>
                      <a:pt x="973" y="75"/>
                      <a:pt x="980" y="97"/>
                      <a:pt x="978" y="113"/>
                    </a:cubicBezTo>
                    <a:cubicBezTo>
                      <a:pt x="977" y="129"/>
                      <a:pt x="968" y="144"/>
                      <a:pt x="968" y="144"/>
                    </a:cubicBezTo>
                    <a:cubicBezTo>
                      <a:pt x="968" y="144"/>
                      <a:pt x="961" y="143"/>
                      <a:pt x="955" y="152"/>
                    </a:cubicBezTo>
                    <a:cubicBezTo>
                      <a:pt x="948" y="161"/>
                      <a:pt x="960" y="177"/>
                      <a:pt x="960" y="177"/>
                    </a:cubicBezTo>
                    <a:cubicBezTo>
                      <a:pt x="938" y="196"/>
                      <a:pt x="938" y="196"/>
                      <a:pt x="938" y="196"/>
                    </a:cubicBezTo>
                    <a:cubicBezTo>
                      <a:pt x="939" y="208"/>
                      <a:pt x="939" y="208"/>
                      <a:pt x="939" y="208"/>
                    </a:cubicBezTo>
                    <a:cubicBezTo>
                      <a:pt x="922" y="231"/>
                      <a:pt x="922" y="231"/>
                      <a:pt x="922" y="231"/>
                    </a:cubicBezTo>
                    <a:cubicBezTo>
                      <a:pt x="906" y="231"/>
                      <a:pt x="906" y="231"/>
                      <a:pt x="906" y="231"/>
                    </a:cubicBezTo>
                    <a:cubicBezTo>
                      <a:pt x="906" y="231"/>
                      <a:pt x="888" y="244"/>
                      <a:pt x="885" y="244"/>
                    </a:cubicBezTo>
                    <a:cubicBezTo>
                      <a:pt x="882" y="245"/>
                      <a:pt x="857" y="229"/>
                      <a:pt x="853" y="227"/>
                    </a:cubicBezTo>
                    <a:cubicBezTo>
                      <a:pt x="849" y="224"/>
                      <a:pt x="824" y="227"/>
                      <a:pt x="824" y="227"/>
                    </a:cubicBezTo>
                    <a:cubicBezTo>
                      <a:pt x="824" y="227"/>
                      <a:pt x="811" y="248"/>
                      <a:pt x="801" y="254"/>
                    </a:cubicBezTo>
                    <a:cubicBezTo>
                      <a:pt x="791" y="260"/>
                      <a:pt x="778" y="251"/>
                      <a:pt x="764" y="251"/>
                    </a:cubicBezTo>
                    <a:cubicBezTo>
                      <a:pt x="749" y="251"/>
                      <a:pt x="750" y="259"/>
                      <a:pt x="746" y="261"/>
                    </a:cubicBezTo>
                    <a:cubicBezTo>
                      <a:pt x="742" y="264"/>
                      <a:pt x="720" y="256"/>
                      <a:pt x="712" y="247"/>
                    </a:cubicBezTo>
                    <a:cubicBezTo>
                      <a:pt x="708" y="243"/>
                      <a:pt x="706" y="237"/>
                      <a:pt x="703" y="231"/>
                    </a:cubicBezTo>
                    <a:cubicBezTo>
                      <a:pt x="703" y="231"/>
                      <a:pt x="703" y="231"/>
                      <a:pt x="703" y="231"/>
                    </a:cubicBezTo>
                    <a:cubicBezTo>
                      <a:pt x="703" y="231"/>
                      <a:pt x="684" y="213"/>
                      <a:pt x="671" y="227"/>
                    </a:cubicBezTo>
                    <a:cubicBezTo>
                      <a:pt x="657" y="242"/>
                      <a:pt x="650" y="278"/>
                      <a:pt x="650" y="278"/>
                    </a:cubicBezTo>
                    <a:cubicBezTo>
                      <a:pt x="666" y="300"/>
                      <a:pt x="666" y="300"/>
                      <a:pt x="666" y="300"/>
                    </a:cubicBezTo>
                    <a:cubicBezTo>
                      <a:pt x="673" y="335"/>
                      <a:pt x="673" y="335"/>
                      <a:pt x="673" y="335"/>
                    </a:cubicBezTo>
                    <a:cubicBezTo>
                      <a:pt x="704" y="353"/>
                      <a:pt x="704" y="353"/>
                      <a:pt x="704" y="353"/>
                    </a:cubicBezTo>
                    <a:cubicBezTo>
                      <a:pt x="699" y="377"/>
                      <a:pt x="699" y="377"/>
                      <a:pt x="699" y="377"/>
                    </a:cubicBezTo>
                    <a:cubicBezTo>
                      <a:pt x="716" y="388"/>
                      <a:pt x="716" y="388"/>
                      <a:pt x="716" y="388"/>
                    </a:cubicBezTo>
                    <a:cubicBezTo>
                      <a:pt x="705" y="407"/>
                      <a:pt x="705" y="407"/>
                      <a:pt x="705" y="407"/>
                    </a:cubicBezTo>
                    <a:cubicBezTo>
                      <a:pt x="718" y="425"/>
                      <a:pt x="718" y="425"/>
                      <a:pt x="718" y="425"/>
                    </a:cubicBezTo>
                    <a:cubicBezTo>
                      <a:pt x="707" y="432"/>
                      <a:pt x="707" y="432"/>
                      <a:pt x="707" y="432"/>
                    </a:cubicBezTo>
                    <a:cubicBezTo>
                      <a:pt x="717" y="470"/>
                      <a:pt x="717" y="470"/>
                      <a:pt x="717" y="470"/>
                    </a:cubicBezTo>
                    <a:cubicBezTo>
                      <a:pt x="745" y="466"/>
                      <a:pt x="745" y="466"/>
                      <a:pt x="745" y="466"/>
                    </a:cubicBezTo>
                    <a:cubicBezTo>
                      <a:pt x="765" y="473"/>
                      <a:pt x="765" y="473"/>
                      <a:pt x="765" y="473"/>
                    </a:cubicBezTo>
                    <a:cubicBezTo>
                      <a:pt x="765" y="473"/>
                      <a:pt x="777" y="451"/>
                      <a:pt x="789" y="451"/>
                    </a:cubicBezTo>
                    <a:cubicBezTo>
                      <a:pt x="801" y="451"/>
                      <a:pt x="789" y="483"/>
                      <a:pt x="801" y="493"/>
                    </a:cubicBezTo>
                    <a:cubicBezTo>
                      <a:pt x="812" y="502"/>
                      <a:pt x="822" y="472"/>
                      <a:pt x="822" y="472"/>
                    </a:cubicBezTo>
                    <a:cubicBezTo>
                      <a:pt x="840" y="484"/>
                      <a:pt x="840" y="484"/>
                      <a:pt x="840" y="484"/>
                    </a:cubicBezTo>
                    <a:cubicBezTo>
                      <a:pt x="840" y="484"/>
                      <a:pt x="856" y="470"/>
                      <a:pt x="865" y="470"/>
                    </a:cubicBezTo>
                    <a:cubicBezTo>
                      <a:pt x="874" y="469"/>
                      <a:pt x="868" y="495"/>
                      <a:pt x="878" y="498"/>
                    </a:cubicBezTo>
                    <a:cubicBezTo>
                      <a:pt x="888" y="502"/>
                      <a:pt x="919" y="486"/>
                      <a:pt x="935" y="489"/>
                    </a:cubicBezTo>
                    <a:cubicBezTo>
                      <a:pt x="951" y="493"/>
                      <a:pt x="936" y="542"/>
                      <a:pt x="936" y="542"/>
                    </a:cubicBezTo>
                    <a:cubicBezTo>
                      <a:pt x="936" y="542"/>
                      <a:pt x="950" y="538"/>
                      <a:pt x="966" y="531"/>
                    </a:cubicBezTo>
                    <a:cubicBezTo>
                      <a:pt x="982" y="523"/>
                      <a:pt x="1004" y="484"/>
                      <a:pt x="1004" y="484"/>
                    </a:cubicBezTo>
                    <a:close/>
                    <a:moveTo>
                      <a:pt x="990" y="745"/>
                    </a:moveTo>
                    <a:cubicBezTo>
                      <a:pt x="980" y="744"/>
                      <a:pt x="974" y="755"/>
                      <a:pt x="974" y="755"/>
                    </a:cubicBezTo>
                    <a:cubicBezTo>
                      <a:pt x="974" y="755"/>
                      <a:pt x="991" y="770"/>
                      <a:pt x="1002" y="763"/>
                    </a:cubicBezTo>
                    <a:cubicBezTo>
                      <a:pt x="1012" y="755"/>
                      <a:pt x="1000" y="747"/>
                      <a:pt x="990" y="745"/>
                    </a:cubicBezTo>
                    <a:close/>
                    <a:moveTo>
                      <a:pt x="1148" y="822"/>
                    </a:moveTo>
                    <a:cubicBezTo>
                      <a:pt x="1125" y="815"/>
                      <a:pt x="1125" y="815"/>
                      <a:pt x="1125" y="815"/>
                    </a:cubicBezTo>
                    <a:cubicBezTo>
                      <a:pt x="1118" y="821"/>
                      <a:pt x="1119" y="822"/>
                      <a:pt x="1129" y="838"/>
                    </a:cubicBezTo>
                    <a:cubicBezTo>
                      <a:pt x="1140" y="854"/>
                      <a:pt x="1147" y="843"/>
                      <a:pt x="1160" y="843"/>
                    </a:cubicBezTo>
                    <a:cubicBezTo>
                      <a:pt x="1173" y="843"/>
                      <a:pt x="1163" y="852"/>
                      <a:pt x="1173" y="862"/>
                    </a:cubicBezTo>
                    <a:cubicBezTo>
                      <a:pt x="1184" y="872"/>
                      <a:pt x="1204" y="863"/>
                      <a:pt x="1204" y="863"/>
                    </a:cubicBezTo>
                    <a:cubicBezTo>
                      <a:pt x="1204" y="863"/>
                      <a:pt x="1200" y="844"/>
                      <a:pt x="1187" y="827"/>
                    </a:cubicBezTo>
                    <a:cubicBezTo>
                      <a:pt x="1173" y="809"/>
                      <a:pt x="1148" y="822"/>
                      <a:pt x="1148" y="822"/>
                    </a:cubicBezTo>
                    <a:close/>
                    <a:moveTo>
                      <a:pt x="1312" y="751"/>
                    </a:moveTo>
                    <a:cubicBezTo>
                      <a:pt x="1293" y="767"/>
                      <a:pt x="1293" y="767"/>
                      <a:pt x="1293" y="767"/>
                    </a:cubicBezTo>
                    <a:cubicBezTo>
                      <a:pt x="1293" y="767"/>
                      <a:pt x="1282" y="755"/>
                      <a:pt x="1271" y="756"/>
                    </a:cubicBezTo>
                    <a:cubicBezTo>
                      <a:pt x="1261" y="758"/>
                      <a:pt x="1249" y="771"/>
                      <a:pt x="1249" y="771"/>
                    </a:cubicBezTo>
                    <a:cubicBezTo>
                      <a:pt x="1249" y="771"/>
                      <a:pt x="1239" y="745"/>
                      <a:pt x="1221" y="748"/>
                    </a:cubicBezTo>
                    <a:cubicBezTo>
                      <a:pt x="1204" y="751"/>
                      <a:pt x="1182" y="777"/>
                      <a:pt x="1182" y="777"/>
                    </a:cubicBezTo>
                    <a:cubicBezTo>
                      <a:pt x="1158" y="775"/>
                      <a:pt x="1158" y="775"/>
                      <a:pt x="1158" y="775"/>
                    </a:cubicBezTo>
                    <a:cubicBezTo>
                      <a:pt x="1151" y="787"/>
                      <a:pt x="1151" y="787"/>
                      <a:pt x="1151" y="787"/>
                    </a:cubicBezTo>
                    <a:cubicBezTo>
                      <a:pt x="1167" y="784"/>
                      <a:pt x="1167" y="784"/>
                      <a:pt x="1167" y="784"/>
                    </a:cubicBezTo>
                    <a:cubicBezTo>
                      <a:pt x="1167" y="784"/>
                      <a:pt x="1179" y="790"/>
                      <a:pt x="1191" y="795"/>
                    </a:cubicBezTo>
                    <a:cubicBezTo>
                      <a:pt x="1202" y="799"/>
                      <a:pt x="1214" y="781"/>
                      <a:pt x="1214" y="781"/>
                    </a:cubicBezTo>
                    <a:cubicBezTo>
                      <a:pt x="1276" y="780"/>
                      <a:pt x="1276" y="780"/>
                      <a:pt x="1276" y="780"/>
                    </a:cubicBezTo>
                    <a:cubicBezTo>
                      <a:pt x="1308" y="775"/>
                      <a:pt x="1308" y="775"/>
                      <a:pt x="1308" y="775"/>
                    </a:cubicBezTo>
                    <a:cubicBezTo>
                      <a:pt x="1334" y="752"/>
                      <a:pt x="1334" y="752"/>
                      <a:pt x="1334" y="752"/>
                    </a:cubicBezTo>
                    <a:cubicBezTo>
                      <a:pt x="1333" y="742"/>
                      <a:pt x="1333" y="742"/>
                      <a:pt x="1333" y="742"/>
                    </a:cubicBezTo>
                    <a:lnTo>
                      <a:pt x="1312" y="751"/>
                    </a:lnTo>
                    <a:close/>
                    <a:moveTo>
                      <a:pt x="1056" y="774"/>
                    </a:moveTo>
                    <a:cubicBezTo>
                      <a:pt x="1056" y="774"/>
                      <a:pt x="1042" y="759"/>
                      <a:pt x="1034" y="761"/>
                    </a:cubicBezTo>
                    <a:cubicBezTo>
                      <a:pt x="1025" y="762"/>
                      <a:pt x="1006" y="791"/>
                      <a:pt x="1006" y="791"/>
                    </a:cubicBezTo>
                    <a:cubicBezTo>
                      <a:pt x="1041" y="796"/>
                      <a:pt x="1041" y="796"/>
                      <a:pt x="1041" y="796"/>
                    </a:cubicBezTo>
                    <a:cubicBezTo>
                      <a:pt x="1042" y="810"/>
                      <a:pt x="1042" y="810"/>
                      <a:pt x="1042" y="810"/>
                    </a:cubicBezTo>
                    <a:cubicBezTo>
                      <a:pt x="1057" y="808"/>
                      <a:pt x="1057" y="808"/>
                      <a:pt x="1057" y="808"/>
                    </a:cubicBezTo>
                    <a:cubicBezTo>
                      <a:pt x="1063" y="794"/>
                      <a:pt x="1063" y="794"/>
                      <a:pt x="1063" y="794"/>
                    </a:cubicBezTo>
                    <a:cubicBezTo>
                      <a:pt x="1082" y="805"/>
                      <a:pt x="1082" y="805"/>
                      <a:pt x="1082" y="805"/>
                    </a:cubicBezTo>
                    <a:cubicBezTo>
                      <a:pt x="1101" y="783"/>
                      <a:pt x="1101" y="783"/>
                      <a:pt x="1101" y="783"/>
                    </a:cubicBezTo>
                    <a:cubicBezTo>
                      <a:pt x="1067" y="771"/>
                      <a:pt x="1067" y="771"/>
                      <a:pt x="1067" y="771"/>
                    </a:cubicBezTo>
                    <a:lnTo>
                      <a:pt x="1056" y="774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8" name="Freeform 155">
                <a:extLst>
                  <a:ext uri="{FF2B5EF4-FFF2-40B4-BE49-F238E27FC236}">
                    <a16:creationId xmlns:a16="http://schemas.microsoft.com/office/drawing/2014/main" id="{29A50B3A-6F95-42C1-A300-7C6EC199BBB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8204200" y="5006975"/>
                <a:ext cx="476250" cy="368300"/>
              </a:xfrm>
              <a:custGeom>
                <a:avLst/>
                <a:gdLst>
                  <a:gd name="T0" fmla="*/ 489 w 851"/>
                  <a:gd name="T1" fmla="*/ 375 h 656"/>
                  <a:gd name="T2" fmla="*/ 477 w 851"/>
                  <a:gd name="T3" fmla="*/ 361 h 656"/>
                  <a:gd name="T4" fmla="*/ 456 w 851"/>
                  <a:gd name="T5" fmla="*/ 351 h 656"/>
                  <a:gd name="T6" fmla="*/ 425 w 851"/>
                  <a:gd name="T7" fmla="*/ 380 h 656"/>
                  <a:gd name="T8" fmla="*/ 360 w 851"/>
                  <a:gd name="T9" fmla="*/ 432 h 656"/>
                  <a:gd name="T10" fmla="*/ 261 w 851"/>
                  <a:gd name="T11" fmla="*/ 484 h 656"/>
                  <a:gd name="T12" fmla="*/ 177 w 851"/>
                  <a:gd name="T13" fmla="*/ 513 h 656"/>
                  <a:gd name="T14" fmla="*/ 112 w 851"/>
                  <a:gd name="T15" fmla="*/ 564 h 656"/>
                  <a:gd name="T16" fmla="*/ 56 w 851"/>
                  <a:gd name="T17" fmla="*/ 583 h 656"/>
                  <a:gd name="T18" fmla="*/ 0 w 851"/>
                  <a:gd name="T19" fmla="*/ 608 h 656"/>
                  <a:gd name="T20" fmla="*/ 12 w 851"/>
                  <a:gd name="T21" fmla="*/ 629 h 656"/>
                  <a:gd name="T22" fmla="*/ 47 w 851"/>
                  <a:gd name="T23" fmla="*/ 631 h 656"/>
                  <a:gd name="T24" fmla="*/ 65 w 851"/>
                  <a:gd name="T25" fmla="*/ 637 h 656"/>
                  <a:gd name="T26" fmla="*/ 96 w 851"/>
                  <a:gd name="T27" fmla="*/ 648 h 656"/>
                  <a:gd name="T28" fmla="*/ 152 w 851"/>
                  <a:gd name="T29" fmla="*/ 653 h 656"/>
                  <a:gd name="T30" fmla="*/ 215 w 851"/>
                  <a:gd name="T31" fmla="*/ 620 h 656"/>
                  <a:gd name="T32" fmla="*/ 265 w 851"/>
                  <a:gd name="T33" fmla="*/ 574 h 656"/>
                  <a:gd name="T34" fmla="*/ 279 w 851"/>
                  <a:gd name="T35" fmla="*/ 557 h 656"/>
                  <a:gd name="T36" fmla="*/ 306 w 851"/>
                  <a:gd name="T37" fmla="*/ 517 h 656"/>
                  <a:gd name="T38" fmla="*/ 343 w 851"/>
                  <a:gd name="T39" fmla="*/ 510 h 656"/>
                  <a:gd name="T40" fmla="*/ 388 w 851"/>
                  <a:gd name="T41" fmla="*/ 503 h 656"/>
                  <a:gd name="T42" fmla="*/ 395 w 851"/>
                  <a:gd name="T43" fmla="*/ 480 h 656"/>
                  <a:gd name="T44" fmla="*/ 430 w 851"/>
                  <a:gd name="T45" fmla="*/ 456 h 656"/>
                  <a:gd name="T46" fmla="*/ 468 w 851"/>
                  <a:gd name="T47" fmla="*/ 430 h 656"/>
                  <a:gd name="T48" fmla="*/ 518 w 851"/>
                  <a:gd name="T49" fmla="*/ 389 h 656"/>
                  <a:gd name="T50" fmla="*/ 498 w 851"/>
                  <a:gd name="T51" fmla="*/ 375 h 656"/>
                  <a:gd name="T52" fmla="*/ 841 w 851"/>
                  <a:gd name="T53" fmla="*/ 205 h 656"/>
                  <a:gd name="T54" fmla="*/ 821 w 851"/>
                  <a:gd name="T55" fmla="*/ 186 h 656"/>
                  <a:gd name="T56" fmla="*/ 768 w 851"/>
                  <a:gd name="T57" fmla="*/ 192 h 656"/>
                  <a:gd name="T58" fmla="*/ 777 w 851"/>
                  <a:gd name="T59" fmla="*/ 120 h 656"/>
                  <a:gd name="T60" fmla="*/ 756 w 851"/>
                  <a:gd name="T61" fmla="*/ 129 h 656"/>
                  <a:gd name="T62" fmla="*/ 740 w 851"/>
                  <a:gd name="T63" fmla="*/ 126 h 656"/>
                  <a:gd name="T64" fmla="*/ 750 w 851"/>
                  <a:gd name="T65" fmla="*/ 62 h 656"/>
                  <a:gd name="T66" fmla="*/ 720 w 851"/>
                  <a:gd name="T67" fmla="*/ 27 h 656"/>
                  <a:gd name="T68" fmla="*/ 692 w 851"/>
                  <a:gd name="T69" fmla="*/ 11 h 656"/>
                  <a:gd name="T70" fmla="*/ 679 w 851"/>
                  <a:gd name="T71" fmla="*/ 12 h 656"/>
                  <a:gd name="T72" fmla="*/ 686 w 851"/>
                  <a:gd name="T73" fmla="*/ 60 h 656"/>
                  <a:gd name="T74" fmla="*/ 692 w 851"/>
                  <a:gd name="T75" fmla="*/ 70 h 656"/>
                  <a:gd name="T76" fmla="*/ 712 w 851"/>
                  <a:gd name="T77" fmla="*/ 89 h 656"/>
                  <a:gd name="T78" fmla="*/ 705 w 851"/>
                  <a:gd name="T79" fmla="*/ 102 h 656"/>
                  <a:gd name="T80" fmla="*/ 715 w 851"/>
                  <a:gd name="T81" fmla="*/ 136 h 656"/>
                  <a:gd name="T82" fmla="*/ 694 w 851"/>
                  <a:gd name="T83" fmla="*/ 148 h 656"/>
                  <a:gd name="T84" fmla="*/ 682 w 851"/>
                  <a:gd name="T85" fmla="*/ 185 h 656"/>
                  <a:gd name="T86" fmla="*/ 656 w 851"/>
                  <a:gd name="T87" fmla="*/ 209 h 656"/>
                  <a:gd name="T88" fmla="*/ 578 w 851"/>
                  <a:gd name="T89" fmla="*/ 255 h 656"/>
                  <a:gd name="T90" fmla="*/ 609 w 851"/>
                  <a:gd name="T91" fmla="*/ 302 h 656"/>
                  <a:gd name="T92" fmla="*/ 576 w 851"/>
                  <a:gd name="T93" fmla="*/ 359 h 656"/>
                  <a:gd name="T94" fmla="*/ 557 w 851"/>
                  <a:gd name="T95" fmla="*/ 381 h 656"/>
                  <a:gd name="T96" fmla="*/ 644 w 851"/>
                  <a:gd name="T97" fmla="*/ 340 h 656"/>
                  <a:gd name="T98" fmla="*/ 697 w 851"/>
                  <a:gd name="T99" fmla="*/ 308 h 656"/>
                  <a:gd name="T100" fmla="*/ 715 w 851"/>
                  <a:gd name="T101" fmla="*/ 277 h 656"/>
                  <a:gd name="T102" fmla="*/ 774 w 851"/>
                  <a:gd name="T103" fmla="*/ 266 h 656"/>
                  <a:gd name="T104" fmla="*/ 805 w 851"/>
                  <a:gd name="T105" fmla="*/ 236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51" h="656">
                    <a:moveTo>
                      <a:pt x="498" y="375"/>
                    </a:moveTo>
                    <a:cubicBezTo>
                      <a:pt x="489" y="375"/>
                      <a:pt x="489" y="375"/>
                      <a:pt x="489" y="375"/>
                    </a:cubicBezTo>
                    <a:cubicBezTo>
                      <a:pt x="495" y="350"/>
                      <a:pt x="495" y="350"/>
                      <a:pt x="495" y="350"/>
                    </a:cubicBezTo>
                    <a:cubicBezTo>
                      <a:pt x="477" y="361"/>
                      <a:pt x="477" y="361"/>
                      <a:pt x="477" y="361"/>
                    </a:cubicBezTo>
                    <a:cubicBezTo>
                      <a:pt x="477" y="361"/>
                      <a:pt x="490" y="335"/>
                      <a:pt x="478" y="335"/>
                    </a:cubicBezTo>
                    <a:cubicBezTo>
                      <a:pt x="466" y="334"/>
                      <a:pt x="456" y="351"/>
                      <a:pt x="456" y="351"/>
                    </a:cubicBezTo>
                    <a:cubicBezTo>
                      <a:pt x="445" y="358"/>
                      <a:pt x="445" y="358"/>
                      <a:pt x="445" y="358"/>
                    </a:cubicBezTo>
                    <a:cubicBezTo>
                      <a:pt x="445" y="358"/>
                      <a:pt x="434" y="369"/>
                      <a:pt x="425" y="380"/>
                    </a:cubicBezTo>
                    <a:cubicBezTo>
                      <a:pt x="417" y="391"/>
                      <a:pt x="396" y="393"/>
                      <a:pt x="381" y="403"/>
                    </a:cubicBezTo>
                    <a:cubicBezTo>
                      <a:pt x="366" y="414"/>
                      <a:pt x="360" y="432"/>
                      <a:pt x="360" y="432"/>
                    </a:cubicBezTo>
                    <a:cubicBezTo>
                      <a:pt x="360" y="432"/>
                      <a:pt x="313" y="446"/>
                      <a:pt x="300" y="455"/>
                    </a:cubicBezTo>
                    <a:cubicBezTo>
                      <a:pt x="285" y="464"/>
                      <a:pt x="261" y="484"/>
                      <a:pt x="261" y="484"/>
                    </a:cubicBezTo>
                    <a:cubicBezTo>
                      <a:pt x="261" y="484"/>
                      <a:pt x="234" y="488"/>
                      <a:pt x="217" y="495"/>
                    </a:cubicBezTo>
                    <a:cubicBezTo>
                      <a:pt x="201" y="503"/>
                      <a:pt x="192" y="505"/>
                      <a:pt x="177" y="513"/>
                    </a:cubicBezTo>
                    <a:cubicBezTo>
                      <a:pt x="161" y="522"/>
                      <a:pt x="131" y="533"/>
                      <a:pt x="119" y="539"/>
                    </a:cubicBezTo>
                    <a:cubicBezTo>
                      <a:pt x="106" y="545"/>
                      <a:pt x="112" y="564"/>
                      <a:pt x="112" y="564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2" y="555"/>
                      <a:pt x="67" y="577"/>
                      <a:pt x="56" y="583"/>
                    </a:cubicBezTo>
                    <a:cubicBezTo>
                      <a:pt x="44" y="590"/>
                      <a:pt x="39" y="587"/>
                      <a:pt x="23" y="593"/>
                    </a:cubicBezTo>
                    <a:cubicBezTo>
                      <a:pt x="7" y="599"/>
                      <a:pt x="0" y="608"/>
                      <a:pt x="0" y="608"/>
                    </a:cubicBezTo>
                    <a:cubicBezTo>
                      <a:pt x="0" y="608"/>
                      <a:pt x="20" y="607"/>
                      <a:pt x="18" y="611"/>
                    </a:cubicBezTo>
                    <a:cubicBezTo>
                      <a:pt x="16" y="615"/>
                      <a:pt x="8" y="620"/>
                      <a:pt x="12" y="629"/>
                    </a:cubicBezTo>
                    <a:cubicBezTo>
                      <a:pt x="17" y="638"/>
                      <a:pt x="40" y="624"/>
                      <a:pt x="40" y="624"/>
                    </a:cubicBezTo>
                    <a:cubicBezTo>
                      <a:pt x="47" y="631"/>
                      <a:pt x="47" y="631"/>
                      <a:pt x="47" y="631"/>
                    </a:cubicBezTo>
                    <a:cubicBezTo>
                      <a:pt x="63" y="631"/>
                      <a:pt x="63" y="631"/>
                      <a:pt x="63" y="631"/>
                    </a:cubicBezTo>
                    <a:cubicBezTo>
                      <a:pt x="65" y="637"/>
                      <a:pt x="65" y="637"/>
                      <a:pt x="65" y="637"/>
                    </a:cubicBezTo>
                    <a:cubicBezTo>
                      <a:pt x="87" y="634"/>
                      <a:pt x="87" y="634"/>
                      <a:pt x="87" y="634"/>
                    </a:cubicBezTo>
                    <a:cubicBezTo>
                      <a:pt x="96" y="648"/>
                      <a:pt x="96" y="648"/>
                      <a:pt x="96" y="648"/>
                    </a:cubicBezTo>
                    <a:cubicBezTo>
                      <a:pt x="118" y="645"/>
                      <a:pt x="118" y="645"/>
                      <a:pt x="118" y="645"/>
                    </a:cubicBezTo>
                    <a:cubicBezTo>
                      <a:pt x="118" y="645"/>
                      <a:pt x="136" y="656"/>
                      <a:pt x="152" y="653"/>
                    </a:cubicBezTo>
                    <a:cubicBezTo>
                      <a:pt x="167" y="650"/>
                      <a:pt x="172" y="634"/>
                      <a:pt x="182" y="627"/>
                    </a:cubicBezTo>
                    <a:cubicBezTo>
                      <a:pt x="192" y="620"/>
                      <a:pt x="200" y="630"/>
                      <a:pt x="215" y="620"/>
                    </a:cubicBezTo>
                    <a:cubicBezTo>
                      <a:pt x="230" y="610"/>
                      <a:pt x="220" y="597"/>
                      <a:pt x="232" y="586"/>
                    </a:cubicBezTo>
                    <a:cubicBezTo>
                      <a:pt x="243" y="574"/>
                      <a:pt x="257" y="582"/>
                      <a:pt x="265" y="574"/>
                    </a:cubicBezTo>
                    <a:cubicBezTo>
                      <a:pt x="273" y="567"/>
                      <a:pt x="265" y="558"/>
                      <a:pt x="265" y="558"/>
                    </a:cubicBezTo>
                    <a:cubicBezTo>
                      <a:pt x="279" y="557"/>
                      <a:pt x="279" y="557"/>
                      <a:pt x="279" y="557"/>
                    </a:cubicBezTo>
                    <a:cubicBezTo>
                      <a:pt x="318" y="527"/>
                      <a:pt x="318" y="527"/>
                      <a:pt x="318" y="527"/>
                    </a:cubicBezTo>
                    <a:cubicBezTo>
                      <a:pt x="306" y="517"/>
                      <a:pt x="306" y="517"/>
                      <a:pt x="306" y="51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33" y="527"/>
                      <a:pt x="334" y="511"/>
                      <a:pt x="343" y="510"/>
                    </a:cubicBezTo>
                    <a:cubicBezTo>
                      <a:pt x="352" y="509"/>
                      <a:pt x="360" y="517"/>
                      <a:pt x="372" y="520"/>
                    </a:cubicBezTo>
                    <a:cubicBezTo>
                      <a:pt x="383" y="522"/>
                      <a:pt x="388" y="503"/>
                      <a:pt x="388" y="503"/>
                    </a:cubicBezTo>
                    <a:cubicBezTo>
                      <a:pt x="378" y="495"/>
                      <a:pt x="378" y="495"/>
                      <a:pt x="378" y="495"/>
                    </a:cubicBezTo>
                    <a:cubicBezTo>
                      <a:pt x="395" y="480"/>
                      <a:pt x="395" y="480"/>
                      <a:pt x="395" y="480"/>
                    </a:cubicBezTo>
                    <a:cubicBezTo>
                      <a:pt x="407" y="466"/>
                      <a:pt x="407" y="466"/>
                      <a:pt x="407" y="466"/>
                    </a:cubicBezTo>
                    <a:cubicBezTo>
                      <a:pt x="407" y="466"/>
                      <a:pt x="418" y="459"/>
                      <a:pt x="430" y="456"/>
                    </a:cubicBezTo>
                    <a:cubicBezTo>
                      <a:pt x="442" y="453"/>
                      <a:pt x="447" y="436"/>
                      <a:pt x="447" y="436"/>
                    </a:cubicBezTo>
                    <a:cubicBezTo>
                      <a:pt x="447" y="436"/>
                      <a:pt x="458" y="434"/>
                      <a:pt x="468" y="430"/>
                    </a:cubicBezTo>
                    <a:cubicBezTo>
                      <a:pt x="479" y="426"/>
                      <a:pt x="488" y="408"/>
                      <a:pt x="488" y="408"/>
                    </a:cubicBezTo>
                    <a:cubicBezTo>
                      <a:pt x="488" y="408"/>
                      <a:pt x="508" y="401"/>
                      <a:pt x="518" y="389"/>
                    </a:cubicBezTo>
                    <a:cubicBezTo>
                      <a:pt x="529" y="376"/>
                      <a:pt x="516" y="353"/>
                      <a:pt x="516" y="353"/>
                    </a:cubicBezTo>
                    <a:lnTo>
                      <a:pt x="498" y="375"/>
                    </a:lnTo>
                    <a:close/>
                    <a:moveTo>
                      <a:pt x="815" y="215"/>
                    </a:moveTo>
                    <a:cubicBezTo>
                      <a:pt x="823" y="210"/>
                      <a:pt x="831" y="213"/>
                      <a:pt x="841" y="205"/>
                    </a:cubicBezTo>
                    <a:cubicBezTo>
                      <a:pt x="851" y="197"/>
                      <a:pt x="847" y="183"/>
                      <a:pt x="839" y="176"/>
                    </a:cubicBezTo>
                    <a:cubicBezTo>
                      <a:pt x="831" y="168"/>
                      <a:pt x="821" y="186"/>
                      <a:pt x="821" y="186"/>
                    </a:cubicBezTo>
                    <a:cubicBezTo>
                      <a:pt x="821" y="186"/>
                      <a:pt x="815" y="186"/>
                      <a:pt x="806" y="184"/>
                    </a:cubicBezTo>
                    <a:cubicBezTo>
                      <a:pt x="798" y="181"/>
                      <a:pt x="780" y="195"/>
                      <a:pt x="768" y="192"/>
                    </a:cubicBezTo>
                    <a:cubicBezTo>
                      <a:pt x="756" y="189"/>
                      <a:pt x="761" y="145"/>
                      <a:pt x="761" y="145"/>
                    </a:cubicBezTo>
                    <a:cubicBezTo>
                      <a:pt x="777" y="120"/>
                      <a:pt x="777" y="120"/>
                      <a:pt x="777" y="120"/>
                    </a:cubicBezTo>
                    <a:cubicBezTo>
                      <a:pt x="777" y="120"/>
                      <a:pt x="777" y="102"/>
                      <a:pt x="767" y="103"/>
                    </a:cubicBezTo>
                    <a:cubicBezTo>
                      <a:pt x="756" y="103"/>
                      <a:pt x="756" y="119"/>
                      <a:pt x="756" y="129"/>
                    </a:cubicBezTo>
                    <a:cubicBezTo>
                      <a:pt x="755" y="138"/>
                      <a:pt x="743" y="146"/>
                      <a:pt x="743" y="146"/>
                    </a:cubicBezTo>
                    <a:cubicBezTo>
                      <a:pt x="740" y="126"/>
                      <a:pt x="740" y="126"/>
                      <a:pt x="740" y="126"/>
                    </a:cubicBezTo>
                    <a:cubicBezTo>
                      <a:pt x="726" y="113"/>
                      <a:pt x="726" y="113"/>
                      <a:pt x="726" y="113"/>
                    </a:cubicBezTo>
                    <a:cubicBezTo>
                      <a:pt x="726" y="113"/>
                      <a:pt x="750" y="82"/>
                      <a:pt x="750" y="62"/>
                    </a:cubicBezTo>
                    <a:cubicBezTo>
                      <a:pt x="751" y="42"/>
                      <a:pt x="717" y="41"/>
                      <a:pt x="717" y="41"/>
                    </a:cubicBezTo>
                    <a:cubicBezTo>
                      <a:pt x="720" y="27"/>
                      <a:pt x="720" y="27"/>
                      <a:pt x="720" y="27"/>
                    </a:cubicBezTo>
                    <a:cubicBezTo>
                      <a:pt x="707" y="25"/>
                      <a:pt x="707" y="25"/>
                      <a:pt x="707" y="25"/>
                    </a:cubicBezTo>
                    <a:cubicBezTo>
                      <a:pt x="692" y="11"/>
                      <a:pt x="692" y="11"/>
                      <a:pt x="692" y="11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79" y="12"/>
                      <a:pt x="679" y="12"/>
                      <a:pt x="679" y="12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86" y="60"/>
                      <a:pt x="686" y="60"/>
                      <a:pt x="686" y="60"/>
                    </a:cubicBezTo>
                    <a:cubicBezTo>
                      <a:pt x="701" y="66"/>
                      <a:pt x="701" y="66"/>
                      <a:pt x="701" y="66"/>
                    </a:cubicBezTo>
                    <a:cubicBezTo>
                      <a:pt x="692" y="70"/>
                      <a:pt x="692" y="70"/>
                      <a:pt x="692" y="70"/>
                    </a:cubicBezTo>
                    <a:cubicBezTo>
                      <a:pt x="696" y="84"/>
                      <a:pt x="696" y="84"/>
                      <a:pt x="696" y="84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696" y="97"/>
                      <a:pt x="696" y="97"/>
                      <a:pt x="696" y="97"/>
                    </a:cubicBezTo>
                    <a:cubicBezTo>
                      <a:pt x="705" y="102"/>
                      <a:pt x="705" y="102"/>
                      <a:pt x="705" y="102"/>
                    </a:cubicBezTo>
                    <a:cubicBezTo>
                      <a:pt x="705" y="102"/>
                      <a:pt x="702" y="116"/>
                      <a:pt x="702" y="122"/>
                    </a:cubicBezTo>
                    <a:cubicBezTo>
                      <a:pt x="702" y="129"/>
                      <a:pt x="715" y="136"/>
                      <a:pt x="715" y="136"/>
                    </a:cubicBezTo>
                    <a:cubicBezTo>
                      <a:pt x="702" y="138"/>
                      <a:pt x="702" y="138"/>
                      <a:pt x="702" y="138"/>
                    </a:cubicBezTo>
                    <a:cubicBezTo>
                      <a:pt x="694" y="148"/>
                      <a:pt x="694" y="148"/>
                      <a:pt x="694" y="148"/>
                    </a:cubicBezTo>
                    <a:cubicBezTo>
                      <a:pt x="705" y="154"/>
                      <a:pt x="705" y="154"/>
                      <a:pt x="705" y="154"/>
                    </a:cubicBezTo>
                    <a:cubicBezTo>
                      <a:pt x="705" y="154"/>
                      <a:pt x="684" y="174"/>
                      <a:pt x="682" y="185"/>
                    </a:cubicBezTo>
                    <a:cubicBezTo>
                      <a:pt x="681" y="196"/>
                      <a:pt x="691" y="199"/>
                      <a:pt x="691" y="199"/>
                    </a:cubicBezTo>
                    <a:cubicBezTo>
                      <a:pt x="691" y="199"/>
                      <a:pt x="669" y="203"/>
                      <a:pt x="656" y="209"/>
                    </a:cubicBezTo>
                    <a:cubicBezTo>
                      <a:pt x="643" y="214"/>
                      <a:pt x="646" y="217"/>
                      <a:pt x="630" y="229"/>
                    </a:cubicBezTo>
                    <a:cubicBezTo>
                      <a:pt x="613" y="242"/>
                      <a:pt x="599" y="243"/>
                      <a:pt x="578" y="255"/>
                    </a:cubicBezTo>
                    <a:cubicBezTo>
                      <a:pt x="557" y="268"/>
                      <a:pt x="576" y="302"/>
                      <a:pt x="576" y="302"/>
                    </a:cubicBezTo>
                    <a:cubicBezTo>
                      <a:pt x="576" y="302"/>
                      <a:pt x="599" y="300"/>
                      <a:pt x="609" y="302"/>
                    </a:cubicBezTo>
                    <a:cubicBezTo>
                      <a:pt x="619" y="304"/>
                      <a:pt x="609" y="323"/>
                      <a:pt x="609" y="338"/>
                    </a:cubicBezTo>
                    <a:cubicBezTo>
                      <a:pt x="610" y="354"/>
                      <a:pt x="593" y="353"/>
                      <a:pt x="576" y="359"/>
                    </a:cubicBezTo>
                    <a:cubicBezTo>
                      <a:pt x="559" y="365"/>
                      <a:pt x="567" y="370"/>
                      <a:pt x="567" y="370"/>
                    </a:cubicBezTo>
                    <a:cubicBezTo>
                      <a:pt x="557" y="381"/>
                      <a:pt x="557" y="381"/>
                      <a:pt x="557" y="381"/>
                    </a:cubicBezTo>
                    <a:cubicBezTo>
                      <a:pt x="557" y="381"/>
                      <a:pt x="575" y="394"/>
                      <a:pt x="589" y="390"/>
                    </a:cubicBezTo>
                    <a:cubicBezTo>
                      <a:pt x="602" y="385"/>
                      <a:pt x="633" y="351"/>
                      <a:pt x="644" y="340"/>
                    </a:cubicBezTo>
                    <a:cubicBezTo>
                      <a:pt x="655" y="329"/>
                      <a:pt x="682" y="321"/>
                      <a:pt x="687" y="321"/>
                    </a:cubicBezTo>
                    <a:cubicBezTo>
                      <a:pt x="692" y="320"/>
                      <a:pt x="697" y="308"/>
                      <a:pt x="697" y="308"/>
                    </a:cubicBezTo>
                    <a:cubicBezTo>
                      <a:pt x="697" y="308"/>
                      <a:pt x="704" y="305"/>
                      <a:pt x="715" y="301"/>
                    </a:cubicBezTo>
                    <a:cubicBezTo>
                      <a:pt x="726" y="296"/>
                      <a:pt x="715" y="277"/>
                      <a:pt x="715" y="277"/>
                    </a:cubicBezTo>
                    <a:cubicBezTo>
                      <a:pt x="715" y="277"/>
                      <a:pt x="725" y="269"/>
                      <a:pt x="738" y="263"/>
                    </a:cubicBezTo>
                    <a:cubicBezTo>
                      <a:pt x="752" y="257"/>
                      <a:pt x="762" y="269"/>
                      <a:pt x="774" y="266"/>
                    </a:cubicBezTo>
                    <a:cubicBezTo>
                      <a:pt x="786" y="264"/>
                      <a:pt x="782" y="240"/>
                      <a:pt x="782" y="240"/>
                    </a:cubicBezTo>
                    <a:cubicBezTo>
                      <a:pt x="782" y="240"/>
                      <a:pt x="793" y="237"/>
                      <a:pt x="805" y="236"/>
                    </a:cubicBezTo>
                    <a:cubicBezTo>
                      <a:pt x="816" y="235"/>
                      <a:pt x="808" y="221"/>
                      <a:pt x="815" y="2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39" name="Freeform 156">
                <a:extLst>
                  <a:ext uri="{FF2B5EF4-FFF2-40B4-BE49-F238E27FC236}">
                    <a16:creationId xmlns:a16="http://schemas.microsoft.com/office/drawing/2014/main" id="{3C340F61-BDDE-41B5-9DD0-29512AB34F7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129463" y="4295775"/>
                <a:ext cx="1062037" cy="993775"/>
              </a:xfrm>
              <a:custGeom>
                <a:avLst/>
                <a:gdLst>
                  <a:gd name="T0" fmla="*/ 971 w 1898"/>
                  <a:gd name="T1" fmla="*/ 1367 h 1774"/>
                  <a:gd name="T2" fmla="*/ 1008 w 1898"/>
                  <a:gd name="T3" fmla="*/ 1349 h 1774"/>
                  <a:gd name="T4" fmla="*/ 1830 w 1898"/>
                  <a:gd name="T5" fmla="*/ 698 h 1774"/>
                  <a:gd name="T6" fmla="*/ 1797 w 1898"/>
                  <a:gd name="T7" fmla="*/ 622 h 1774"/>
                  <a:gd name="T8" fmla="*/ 1707 w 1898"/>
                  <a:gd name="T9" fmla="*/ 471 h 1774"/>
                  <a:gd name="T10" fmla="*/ 1649 w 1898"/>
                  <a:gd name="T11" fmla="*/ 192 h 1774"/>
                  <a:gd name="T12" fmla="*/ 1596 w 1898"/>
                  <a:gd name="T13" fmla="*/ 64 h 1774"/>
                  <a:gd name="T14" fmla="*/ 1541 w 1898"/>
                  <a:gd name="T15" fmla="*/ 18 h 1774"/>
                  <a:gd name="T16" fmla="*/ 1494 w 1898"/>
                  <a:gd name="T17" fmla="*/ 189 h 1774"/>
                  <a:gd name="T18" fmla="*/ 1283 w 1898"/>
                  <a:gd name="T19" fmla="*/ 306 h 1774"/>
                  <a:gd name="T20" fmla="*/ 1239 w 1898"/>
                  <a:gd name="T21" fmla="*/ 181 h 1774"/>
                  <a:gd name="T22" fmla="*/ 1269 w 1898"/>
                  <a:gd name="T23" fmla="*/ 69 h 1774"/>
                  <a:gd name="T24" fmla="*/ 1170 w 1898"/>
                  <a:gd name="T25" fmla="*/ 75 h 1774"/>
                  <a:gd name="T26" fmla="*/ 1050 w 1898"/>
                  <a:gd name="T27" fmla="*/ 42 h 1774"/>
                  <a:gd name="T28" fmla="*/ 1012 w 1898"/>
                  <a:gd name="T29" fmla="*/ 86 h 1774"/>
                  <a:gd name="T30" fmla="*/ 910 w 1898"/>
                  <a:gd name="T31" fmla="*/ 212 h 1774"/>
                  <a:gd name="T32" fmla="*/ 872 w 1898"/>
                  <a:gd name="T33" fmla="*/ 235 h 1774"/>
                  <a:gd name="T34" fmla="*/ 848 w 1898"/>
                  <a:gd name="T35" fmla="*/ 215 h 1774"/>
                  <a:gd name="T36" fmla="*/ 788 w 1898"/>
                  <a:gd name="T37" fmla="*/ 185 h 1774"/>
                  <a:gd name="T38" fmla="*/ 731 w 1898"/>
                  <a:gd name="T39" fmla="*/ 238 h 1774"/>
                  <a:gd name="T40" fmla="*/ 676 w 1898"/>
                  <a:gd name="T41" fmla="*/ 279 h 1774"/>
                  <a:gd name="T42" fmla="*/ 614 w 1898"/>
                  <a:gd name="T43" fmla="*/ 310 h 1774"/>
                  <a:gd name="T44" fmla="*/ 606 w 1898"/>
                  <a:gd name="T45" fmla="*/ 348 h 1774"/>
                  <a:gd name="T46" fmla="*/ 531 w 1898"/>
                  <a:gd name="T47" fmla="*/ 409 h 1774"/>
                  <a:gd name="T48" fmla="*/ 359 w 1898"/>
                  <a:gd name="T49" fmla="*/ 505 h 1774"/>
                  <a:gd name="T50" fmla="*/ 218 w 1898"/>
                  <a:gd name="T51" fmla="*/ 554 h 1774"/>
                  <a:gd name="T52" fmla="*/ 83 w 1898"/>
                  <a:gd name="T53" fmla="*/ 649 h 1774"/>
                  <a:gd name="T54" fmla="*/ 48 w 1898"/>
                  <a:gd name="T55" fmla="*/ 813 h 1774"/>
                  <a:gd name="T56" fmla="*/ 35 w 1898"/>
                  <a:gd name="T57" fmla="*/ 937 h 1774"/>
                  <a:gd name="T58" fmla="*/ 87 w 1898"/>
                  <a:gd name="T59" fmla="*/ 1141 h 1774"/>
                  <a:gd name="T60" fmla="*/ 56 w 1898"/>
                  <a:gd name="T61" fmla="*/ 1305 h 1774"/>
                  <a:gd name="T62" fmla="*/ 186 w 1898"/>
                  <a:gd name="T63" fmla="*/ 1285 h 1774"/>
                  <a:gd name="T64" fmla="*/ 384 w 1898"/>
                  <a:gd name="T65" fmla="*/ 1244 h 1774"/>
                  <a:gd name="T66" fmla="*/ 594 w 1898"/>
                  <a:gd name="T67" fmla="*/ 1153 h 1774"/>
                  <a:gd name="T68" fmla="*/ 896 w 1898"/>
                  <a:gd name="T69" fmla="*/ 1136 h 1774"/>
                  <a:gd name="T70" fmla="*/ 932 w 1898"/>
                  <a:gd name="T71" fmla="*/ 1225 h 1774"/>
                  <a:gd name="T72" fmla="*/ 962 w 1898"/>
                  <a:gd name="T73" fmla="*/ 1304 h 1774"/>
                  <a:gd name="T74" fmla="*/ 1060 w 1898"/>
                  <a:gd name="T75" fmla="*/ 1224 h 1774"/>
                  <a:gd name="T76" fmla="*/ 1083 w 1898"/>
                  <a:gd name="T77" fmla="*/ 1210 h 1774"/>
                  <a:gd name="T78" fmla="*/ 1011 w 1898"/>
                  <a:gd name="T79" fmla="*/ 1319 h 1774"/>
                  <a:gd name="T80" fmla="*/ 1072 w 1898"/>
                  <a:gd name="T81" fmla="*/ 1339 h 1774"/>
                  <a:gd name="T82" fmla="*/ 1118 w 1898"/>
                  <a:gd name="T83" fmla="*/ 1477 h 1774"/>
                  <a:gd name="T84" fmla="*/ 1319 w 1898"/>
                  <a:gd name="T85" fmla="*/ 1502 h 1774"/>
                  <a:gd name="T86" fmla="*/ 1360 w 1898"/>
                  <a:gd name="T87" fmla="*/ 1532 h 1774"/>
                  <a:gd name="T88" fmla="*/ 1533 w 1898"/>
                  <a:gd name="T89" fmla="*/ 1461 h 1774"/>
                  <a:gd name="T90" fmla="*/ 1641 w 1898"/>
                  <a:gd name="T91" fmla="*/ 1275 h 1774"/>
                  <a:gd name="T92" fmla="*/ 1874 w 1898"/>
                  <a:gd name="T93" fmla="*/ 952 h 1774"/>
                  <a:gd name="T94" fmla="*/ 1364 w 1898"/>
                  <a:gd name="T95" fmla="*/ 1612 h 1774"/>
                  <a:gd name="T96" fmla="*/ 1274 w 1898"/>
                  <a:gd name="T97" fmla="*/ 1651 h 1774"/>
                  <a:gd name="T98" fmla="*/ 1184 w 1898"/>
                  <a:gd name="T99" fmla="*/ 1616 h 1774"/>
                  <a:gd name="T100" fmla="*/ 1155 w 1898"/>
                  <a:gd name="T101" fmla="*/ 1713 h 1774"/>
                  <a:gd name="T102" fmla="*/ 1214 w 1898"/>
                  <a:gd name="T103" fmla="*/ 1769 h 1774"/>
                  <a:gd name="T104" fmla="*/ 1282 w 1898"/>
                  <a:gd name="T105" fmla="*/ 1706 h 1774"/>
                  <a:gd name="T106" fmla="*/ 1290 w 1898"/>
                  <a:gd name="T107" fmla="*/ 195 h 1774"/>
                  <a:gd name="T108" fmla="*/ 1209 w 1898"/>
                  <a:gd name="T109" fmla="*/ 1549 h 1774"/>
                  <a:gd name="T110" fmla="*/ 1357 w 1898"/>
                  <a:gd name="T111" fmla="*/ 1597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8" h="1774">
                    <a:moveTo>
                      <a:pt x="1024" y="43"/>
                    </a:moveTo>
                    <a:cubicBezTo>
                      <a:pt x="1014" y="29"/>
                      <a:pt x="990" y="54"/>
                      <a:pt x="999" y="65"/>
                    </a:cubicBezTo>
                    <a:cubicBezTo>
                      <a:pt x="1008" y="75"/>
                      <a:pt x="1024" y="43"/>
                      <a:pt x="1024" y="43"/>
                    </a:cubicBezTo>
                    <a:close/>
                    <a:moveTo>
                      <a:pt x="986" y="1341"/>
                    </a:moveTo>
                    <a:cubicBezTo>
                      <a:pt x="972" y="1343"/>
                      <a:pt x="954" y="1348"/>
                      <a:pt x="961" y="1354"/>
                    </a:cubicBezTo>
                    <a:cubicBezTo>
                      <a:pt x="968" y="1360"/>
                      <a:pt x="971" y="1367"/>
                      <a:pt x="971" y="1367"/>
                    </a:cubicBezTo>
                    <a:cubicBezTo>
                      <a:pt x="985" y="1367"/>
                      <a:pt x="999" y="1359"/>
                      <a:pt x="999" y="1359"/>
                    </a:cubicBezTo>
                    <a:cubicBezTo>
                      <a:pt x="1007" y="1359"/>
                      <a:pt x="1007" y="1359"/>
                      <a:pt x="1007" y="1359"/>
                    </a:cubicBezTo>
                    <a:cubicBezTo>
                      <a:pt x="1011" y="1356"/>
                      <a:pt x="1011" y="1356"/>
                      <a:pt x="1011" y="1356"/>
                    </a:cubicBezTo>
                    <a:cubicBezTo>
                      <a:pt x="1022" y="1356"/>
                      <a:pt x="1022" y="1356"/>
                      <a:pt x="1022" y="1356"/>
                    </a:cubicBezTo>
                    <a:cubicBezTo>
                      <a:pt x="1026" y="1351"/>
                      <a:pt x="1026" y="1351"/>
                      <a:pt x="1026" y="1351"/>
                    </a:cubicBezTo>
                    <a:cubicBezTo>
                      <a:pt x="1008" y="1349"/>
                      <a:pt x="1008" y="1349"/>
                      <a:pt x="1008" y="1349"/>
                    </a:cubicBezTo>
                    <a:cubicBezTo>
                      <a:pt x="1008" y="1349"/>
                      <a:pt x="1000" y="1340"/>
                      <a:pt x="986" y="1341"/>
                    </a:cubicBezTo>
                    <a:close/>
                    <a:moveTo>
                      <a:pt x="1869" y="774"/>
                    </a:moveTo>
                    <a:cubicBezTo>
                      <a:pt x="1869" y="774"/>
                      <a:pt x="1866" y="733"/>
                      <a:pt x="1865" y="727"/>
                    </a:cubicBezTo>
                    <a:cubicBezTo>
                      <a:pt x="1863" y="721"/>
                      <a:pt x="1843" y="720"/>
                      <a:pt x="1843" y="720"/>
                    </a:cubicBezTo>
                    <a:cubicBezTo>
                      <a:pt x="1843" y="706"/>
                      <a:pt x="1843" y="706"/>
                      <a:pt x="1843" y="706"/>
                    </a:cubicBezTo>
                    <a:cubicBezTo>
                      <a:pt x="1830" y="698"/>
                      <a:pt x="1830" y="698"/>
                      <a:pt x="1830" y="698"/>
                    </a:cubicBezTo>
                    <a:cubicBezTo>
                      <a:pt x="1830" y="698"/>
                      <a:pt x="1835" y="681"/>
                      <a:pt x="1830" y="674"/>
                    </a:cubicBezTo>
                    <a:cubicBezTo>
                      <a:pt x="1825" y="667"/>
                      <a:pt x="1805" y="660"/>
                      <a:pt x="1805" y="660"/>
                    </a:cubicBezTo>
                    <a:cubicBezTo>
                      <a:pt x="1805" y="660"/>
                      <a:pt x="1840" y="654"/>
                      <a:pt x="1842" y="641"/>
                    </a:cubicBezTo>
                    <a:cubicBezTo>
                      <a:pt x="1844" y="627"/>
                      <a:pt x="1822" y="623"/>
                      <a:pt x="1822" y="623"/>
                    </a:cubicBezTo>
                    <a:cubicBezTo>
                      <a:pt x="1822" y="623"/>
                      <a:pt x="1815" y="602"/>
                      <a:pt x="1804" y="603"/>
                    </a:cubicBezTo>
                    <a:cubicBezTo>
                      <a:pt x="1792" y="604"/>
                      <a:pt x="1797" y="622"/>
                      <a:pt x="1797" y="622"/>
                    </a:cubicBezTo>
                    <a:cubicBezTo>
                      <a:pt x="1783" y="619"/>
                      <a:pt x="1783" y="619"/>
                      <a:pt x="1783" y="619"/>
                    </a:cubicBezTo>
                    <a:cubicBezTo>
                      <a:pt x="1783" y="619"/>
                      <a:pt x="1796" y="578"/>
                      <a:pt x="1796" y="568"/>
                    </a:cubicBezTo>
                    <a:cubicBezTo>
                      <a:pt x="1795" y="559"/>
                      <a:pt x="1775" y="557"/>
                      <a:pt x="1771" y="547"/>
                    </a:cubicBezTo>
                    <a:cubicBezTo>
                      <a:pt x="1768" y="538"/>
                      <a:pt x="1781" y="521"/>
                      <a:pt x="1777" y="507"/>
                    </a:cubicBezTo>
                    <a:cubicBezTo>
                      <a:pt x="1773" y="494"/>
                      <a:pt x="1713" y="465"/>
                      <a:pt x="1713" y="465"/>
                    </a:cubicBezTo>
                    <a:cubicBezTo>
                      <a:pt x="1707" y="471"/>
                      <a:pt x="1707" y="471"/>
                      <a:pt x="1707" y="471"/>
                    </a:cubicBezTo>
                    <a:cubicBezTo>
                      <a:pt x="1707" y="471"/>
                      <a:pt x="1679" y="439"/>
                      <a:pt x="1677" y="417"/>
                    </a:cubicBezTo>
                    <a:cubicBezTo>
                      <a:pt x="1676" y="394"/>
                      <a:pt x="1685" y="381"/>
                      <a:pt x="1685" y="361"/>
                    </a:cubicBezTo>
                    <a:cubicBezTo>
                      <a:pt x="1685" y="341"/>
                      <a:pt x="1666" y="298"/>
                      <a:pt x="1662" y="282"/>
                    </a:cubicBezTo>
                    <a:cubicBezTo>
                      <a:pt x="1658" y="266"/>
                      <a:pt x="1669" y="256"/>
                      <a:pt x="1671" y="247"/>
                    </a:cubicBezTo>
                    <a:cubicBezTo>
                      <a:pt x="1673" y="238"/>
                      <a:pt x="1666" y="200"/>
                      <a:pt x="1666" y="200"/>
                    </a:cubicBezTo>
                    <a:cubicBezTo>
                      <a:pt x="1649" y="192"/>
                      <a:pt x="1649" y="192"/>
                      <a:pt x="1649" y="192"/>
                    </a:cubicBezTo>
                    <a:cubicBezTo>
                      <a:pt x="1649" y="192"/>
                      <a:pt x="1635" y="177"/>
                      <a:pt x="1625" y="177"/>
                    </a:cubicBezTo>
                    <a:cubicBezTo>
                      <a:pt x="1615" y="176"/>
                      <a:pt x="1609" y="191"/>
                      <a:pt x="1609" y="191"/>
                    </a:cubicBezTo>
                    <a:cubicBezTo>
                      <a:pt x="1609" y="191"/>
                      <a:pt x="1602" y="176"/>
                      <a:pt x="1601" y="167"/>
                    </a:cubicBezTo>
                    <a:cubicBezTo>
                      <a:pt x="1600" y="159"/>
                      <a:pt x="1607" y="135"/>
                      <a:pt x="1607" y="135"/>
                    </a:cubicBezTo>
                    <a:cubicBezTo>
                      <a:pt x="1596" y="120"/>
                      <a:pt x="1596" y="120"/>
                      <a:pt x="1596" y="120"/>
                    </a:cubicBezTo>
                    <a:cubicBezTo>
                      <a:pt x="1596" y="64"/>
                      <a:pt x="1596" y="64"/>
                      <a:pt x="1596" y="64"/>
                    </a:cubicBezTo>
                    <a:cubicBezTo>
                      <a:pt x="1596" y="64"/>
                      <a:pt x="1575" y="50"/>
                      <a:pt x="1578" y="41"/>
                    </a:cubicBezTo>
                    <a:cubicBezTo>
                      <a:pt x="1582" y="32"/>
                      <a:pt x="1586" y="20"/>
                      <a:pt x="1581" y="15"/>
                    </a:cubicBezTo>
                    <a:cubicBezTo>
                      <a:pt x="1576" y="11"/>
                      <a:pt x="1564" y="9"/>
                      <a:pt x="1564" y="9"/>
                    </a:cubicBezTo>
                    <a:cubicBezTo>
                      <a:pt x="1565" y="0"/>
                      <a:pt x="1565" y="0"/>
                      <a:pt x="1565" y="0"/>
                    </a:cubicBezTo>
                    <a:cubicBezTo>
                      <a:pt x="1545" y="5"/>
                      <a:pt x="1545" y="5"/>
                      <a:pt x="1545" y="5"/>
                    </a:cubicBezTo>
                    <a:cubicBezTo>
                      <a:pt x="1541" y="18"/>
                      <a:pt x="1541" y="18"/>
                      <a:pt x="1541" y="18"/>
                    </a:cubicBezTo>
                    <a:cubicBezTo>
                      <a:pt x="1541" y="18"/>
                      <a:pt x="1529" y="26"/>
                      <a:pt x="1523" y="30"/>
                    </a:cubicBezTo>
                    <a:cubicBezTo>
                      <a:pt x="1518" y="34"/>
                      <a:pt x="1531" y="60"/>
                      <a:pt x="1531" y="70"/>
                    </a:cubicBezTo>
                    <a:cubicBezTo>
                      <a:pt x="1530" y="81"/>
                      <a:pt x="1496" y="118"/>
                      <a:pt x="1496" y="118"/>
                    </a:cubicBezTo>
                    <a:cubicBezTo>
                      <a:pt x="1507" y="127"/>
                      <a:pt x="1507" y="127"/>
                      <a:pt x="1507" y="127"/>
                    </a:cubicBezTo>
                    <a:cubicBezTo>
                      <a:pt x="1507" y="127"/>
                      <a:pt x="1492" y="147"/>
                      <a:pt x="1490" y="155"/>
                    </a:cubicBezTo>
                    <a:cubicBezTo>
                      <a:pt x="1488" y="163"/>
                      <a:pt x="1494" y="189"/>
                      <a:pt x="1494" y="189"/>
                    </a:cubicBezTo>
                    <a:cubicBezTo>
                      <a:pt x="1494" y="189"/>
                      <a:pt x="1473" y="273"/>
                      <a:pt x="1472" y="285"/>
                    </a:cubicBezTo>
                    <a:cubicBezTo>
                      <a:pt x="1471" y="296"/>
                      <a:pt x="1444" y="325"/>
                      <a:pt x="1444" y="325"/>
                    </a:cubicBezTo>
                    <a:cubicBezTo>
                      <a:pt x="1444" y="325"/>
                      <a:pt x="1445" y="358"/>
                      <a:pt x="1428" y="366"/>
                    </a:cubicBezTo>
                    <a:cubicBezTo>
                      <a:pt x="1411" y="373"/>
                      <a:pt x="1375" y="381"/>
                      <a:pt x="1375" y="381"/>
                    </a:cubicBezTo>
                    <a:cubicBezTo>
                      <a:pt x="1375" y="381"/>
                      <a:pt x="1354" y="347"/>
                      <a:pt x="1349" y="337"/>
                    </a:cubicBezTo>
                    <a:cubicBezTo>
                      <a:pt x="1344" y="328"/>
                      <a:pt x="1303" y="314"/>
                      <a:pt x="1283" y="306"/>
                    </a:cubicBezTo>
                    <a:cubicBezTo>
                      <a:pt x="1262" y="299"/>
                      <a:pt x="1249" y="266"/>
                      <a:pt x="1246" y="262"/>
                    </a:cubicBezTo>
                    <a:cubicBezTo>
                      <a:pt x="1243" y="259"/>
                      <a:pt x="1223" y="261"/>
                      <a:pt x="1223" y="261"/>
                    </a:cubicBezTo>
                    <a:cubicBezTo>
                      <a:pt x="1207" y="231"/>
                      <a:pt x="1207" y="231"/>
                      <a:pt x="1207" y="231"/>
                    </a:cubicBezTo>
                    <a:cubicBezTo>
                      <a:pt x="1220" y="217"/>
                      <a:pt x="1220" y="217"/>
                      <a:pt x="1220" y="217"/>
                    </a:cubicBezTo>
                    <a:cubicBezTo>
                      <a:pt x="1220" y="217"/>
                      <a:pt x="1213" y="206"/>
                      <a:pt x="1221" y="195"/>
                    </a:cubicBezTo>
                    <a:cubicBezTo>
                      <a:pt x="1229" y="184"/>
                      <a:pt x="1239" y="181"/>
                      <a:pt x="1239" y="181"/>
                    </a:cubicBezTo>
                    <a:cubicBezTo>
                      <a:pt x="1235" y="151"/>
                      <a:pt x="1235" y="151"/>
                      <a:pt x="1235" y="151"/>
                    </a:cubicBezTo>
                    <a:cubicBezTo>
                      <a:pt x="1248" y="139"/>
                      <a:pt x="1248" y="139"/>
                      <a:pt x="1248" y="139"/>
                    </a:cubicBezTo>
                    <a:cubicBezTo>
                      <a:pt x="1248" y="139"/>
                      <a:pt x="1262" y="146"/>
                      <a:pt x="1267" y="144"/>
                    </a:cubicBezTo>
                    <a:cubicBezTo>
                      <a:pt x="1273" y="142"/>
                      <a:pt x="1274" y="119"/>
                      <a:pt x="1274" y="119"/>
                    </a:cubicBezTo>
                    <a:cubicBezTo>
                      <a:pt x="1299" y="95"/>
                      <a:pt x="1299" y="95"/>
                      <a:pt x="1299" y="95"/>
                    </a:cubicBezTo>
                    <a:cubicBezTo>
                      <a:pt x="1299" y="95"/>
                      <a:pt x="1285" y="72"/>
                      <a:pt x="1269" y="69"/>
                    </a:cubicBezTo>
                    <a:cubicBezTo>
                      <a:pt x="1252" y="67"/>
                      <a:pt x="1231" y="92"/>
                      <a:pt x="1231" y="92"/>
                    </a:cubicBezTo>
                    <a:cubicBezTo>
                      <a:pt x="1229" y="78"/>
                      <a:pt x="1229" y="78"/>
                      <a:pt x="1229" y="78"/>
                    </a:cubicBezTo>
                    <a:cubicBezTo>
                      <a:pt x="1209" y="80"/>
                      <a:pt x="1209" y="80"/>
                      <a:pt x="1209" y="80"/>
                    </a:cubicBezTo>
                    <a:cubicBezTo>
                      <a:pt x="1200" y="89"/>
                      <a:pt x="1200" y="89"/>
                      <a:pt x="1200" y="89"/>
                    </a:cubicBezTo>
                    <a:cubicBezTo>
                      <a:pt x="1194" y="78"/>
                      <a:pt x="1194" y="78"/>
                      <a:pt x="1194" y="78"/>
                    </a:cubicBezTo>
                    <a:cubicBezTo>
                      <a:pt x="1170" y="75"/>
                      <a:pt x="1170" y="75"/>
                      <a:pt x="1170" y="75"/>
                    </a:cubicBezTo>
                    <a:cubicBezTo>
                      <a:pt x="1170" y="75"/>
                      <a:pt x="1144" y="56"/>
                      <a:pt x="1139" y="56"/>
                    </a:cubicBezTo>
                    <a:cubicBezTo>
                      <a:pt x="1135" y="57"/>
                      <a:pt x="1101" y="53"/>
                      <a:pt x="1101" y="53"/>
                    </a:cubicBezTo>
                    <a:cubicBezTo>
                      <a:pt x="1101" y="53"/>
                      <a:pt x="1093" y="31"/>
                      <a:pt x="1086" y="28"/>
                    </a:cubicBezTo>
                    <a:cubicBezTo>
                      <a:pt x="1080" y="24"/>
                      <a:pt x="1078" y="38"/>
                      <a:pt x="1078" y="38"/>
                    </a:cubicBezTo>
                    <a:cubicBezTo>
                      <a:pt x="1078" y="38"/>
                      <a:pt x="1053" y="25"/>
                      <a:pt x="1047" y="30"/>
                    </a:cubicBezTo>
                    <a:cubicBezTo>
                      <a:pt x="1041" y="34"/>
                      <a:pt x="1050" y="42"/>
                      <a:pt x="1050" y="42"/>
                    </a:cubicBezTo>
                    <a:cubicBezTo>
                      <a:pt x="1050" y="42"/>
                      <a:pt x="1037" y="41"/>
                      <a:pt x="1035" y="46"/>
                    </a:cubicBezTo>
                    <a:cubicBezTo>
                      <a:pt x="1032" y="52"/>
                      <a:pt x="1049" y="58"/>
                      <a:pt x="1060" y="61"/>
                    </a:cubicBezTo>
                    <a:cubicBezTo>
                      <a:pt x="1071" y="64"/>
                      <a:pt x="1077" y="56"/>
                      <a:pt x="1077" y="56"/>
                    </a:cubicBezTo>
                    <a:cubicBezTo>
                      <a:pt x="1099" y="65"/>
                      <a:pt x="1099" y="65"/>
                      <a:pt x="1099" y="65"/>
                    </a:cubicBezTo>
                    <a:cubicBezTo>
                      <a:pt x="1099" y="65"/>
                      <a:pt x="1077" y="78"/>
                      <a:pt x="1065" y="83"/>
                    </a:cubicBezTo>
                    <a:cubicBezTo>
                      <a:pt x="1054" y="88"/>
                      <a:pt x="1020" y="84"/>
                      <a:pt x="1012" y="86"/>
                    </a:cubicBezTo>
                    <a:cubicBezTo>
                      <a:pt x="1005" y="88"/>
                      <a:pt x="955" y="114"/>
                      <a:pt x="955" y="114"/>
                    </a:cubicBezTo>
                    <a:cubicBezTo>
                      <a:pt x="955" y="114"/>
                      <a:pt x="949" y="131"/>
                      <a:pt x="948" y="142"/>
                    </a:cubicBezTo>
                    <a:cubicBezTo>
                      <a:pt x="947" y="152"/>
                      <a:pt x="968" y="161"/>
                      <a:pt x="968" y="161"/>
                    </a:cubicBezTo>
                    <a:cubicBezTo>
                      <a:pt x="935" y="163"/>
                      <a:pt x="935" y="163"/>
                      <a:pt x="935" y="163"/>
                    </a:cubicBezTo>
                    <a:cubicBezTo>
                      <a:pt x="912" y="185"/>
                      <a:pt x="912" y="185"/>
                      <a:pt x="912" y="185"/>
                    </a:cubicBezTo>
                    <a:cubicBezTo>
                      <a:pt x="912" y="185"/>
                      <a:pt x="916" y="205"/>
                      <a:pt x="910" y="212"/>
                    </a:cubicBezTo>
                    <a:cubicBezTo>
                      <a:pt x="904" y="219"/>
                      <a:pt x="927" y="226"/>
                      <a:pt x="936" y="231"/>
                    </a:cubicBezTo>
                    <a:cubicBezTo>
                      <a:pt x="946" y="235"/>
                      <a:pt x="942" y="256"/>
                      <a:pt x="942" y="256"/>
                    </a:cubicBezTo>
                    <a:cubicBezTo>
                      <a:pt x="927" y="242"/>
                      <a:pt x="927" y="242"/>
                      <a:pt x="927" y="242"/>
                    </a:cubicBezTo>
                    <a:cubicBezTo>
                      <a:pt x="907" y="244"/>
                      <a:pt x="907" y="244"/>
                      <a:pt x="907" y="244"/>
                    </a:cubicBezTo>
                    <a:cubicBezTo>
                      <a:pt x="899" y="256"/>
                      <a:pt x="899" y="256"/>
                      <a:pt x="899" y="256"/>
                    </a:cubicBezTo>
                    <a:cubicBezTo>
                      <a:pt x="872" y="235"/>
                      <a:pt x="872" y="235"/>
                      <a:pt x="872" y="235"/>
                    </a:cubicBezTo>
                    <a:cubicBezTo>
                      <a:pt x="869" y="256"/>
                      <a:pt x="869" y="256"/>
                      <a:pt x="869" y="256"/>
                    </a:cubicBezTo>
                    <a:cubicBezTo>
                      <a:pt x="853" y="261"/>
                      <a:pt x="853" y="261"/>
                      <a:pt x="853" y="261"/>
                    </a:cubicBezTo>
                    <a:cubicBezTo>
                      <a:pt x="856" y="279"/>
                      <a:pt x="856" y="279"/>
                      <a:pt x="856" y="279"/>
                    </a:cubicBezTo>
                    <a:cubicBezTo>
                      <a:pt x="837" y="276"/>
                      <a:pt x="837" y="276"/>
                      <a:pt x="837" y="276"/>
                    </a:cubicBezTo>
                    <a:cubicBezTo>
                      <a:pt x="856" y="232"/>
                      <a:pt x="856" y="232"/>
                      <a:pt x="856" y="232"/>
                    </a:cubicBezTo>
                    <a:cubicBezTo>
                      <a:pt x="856" y="232"/>
                      <a:pt x="851" y="226"/>
                      <a:pt x="848" y="215"/>
                    </a:cubicBezTo>
                    <a:cubicBezTo>
                      <a:pt x="846" y="203"/>
                      <a:pt x="827" y="205"/>
                      <a:pt x="827" y="205"/>
                    </a:cubicBezTo>
                    <a:cubicBezTo>
                      <a:pt x="816" y="187"/>
                      <a:pt x="816" y="187"/>
                      <a:pt x="816" y="187"/>
                    </a:cubicBezTo>
                    <a:cubicBezTo>
                      <a:pt x="816" y="187"/>
                      <a:pt x="825" y="167"/>
                      <a:pt x="814" y="159"/>
                    </a:cubicBezTo>
                    <a:cubicBezTo>
                      <a:pt x="802" y="151"/>
                      <a:pt x="787" y="162"/>
                      <a:pt x="787" y="169"/>
                    </a:cubicBezTo>
                    <a:cubicBezTo>
                      <a:pt x="786" y="176"/>
                      <a:pt x="792" y="176"/>
                      <a:pt x="792" y="176"/>
                    </a:cubicBezTo>
                    <a:cubicBezTo>
                      <a:pt x="788" y="185"/>
                      <a:pt x="788" y="185"/>
                      <a:pt x="788" y="185"/>
                    </a:cubicBezTo>
                    <a:cubicBezTo>
                      <a:pt x="768" y="184"/>
                      <a:pt x="768" y="184"/>
                      <a:pt x="768" y="184"/>
                    </a:cubicBezTo>
                    <a:cubicBezTo>
                      <a:pt x="771" y="202"/>
                      <a:pt x="771" y="202"/>
                      <a:pt x="771" y="202"/>
                    </a:cubicBezTo>
                    <a:cubicBezTo>
                      <a:pt x="758" y="196"/>
                      <a:pt x="758" y="196"/>
                      <a:pt x="758" y="196"/>
                    </a:cubicBezTo>
                    <a:cubicBezTo>
                      <a:pt x="746" y="201"/>
                      <a:pt x="746" y="201"/>
                      <a:pt x="746" y="201"/>
                    </a:cubicBezTo>
                    <a:cubicBezTo>
                      <a:pt x="746" y="201"/>
                      <a:pt x="751" y="209"/>
                      <a:pt x="749" y="219"/>
                    </a:cubicBezTo>
                    <a:cubicBezTo>
                      <a:pt x="747" y="230"/>
                      <a:pt x="731" y="238"/>
                      <a:pt x="731" y="238"/>
                    </a:cubicBezTo>
                    <a:cubicBezTo>
                      <a:pt x="736" y="214"/>
                      <a:pt x="736" y="214"/>
                      <a:pt x="736" y="214"/>
                    </a:cubicBezTo>
                    <a:cubicBezTo>
                      <a:pt x="724" y="229"/>
                      <a:pt x="724" y="229"/>
                      <a:pt x="724" y="229"/>
                    </a:cubicBezTo>
                    <a:cubicBezTo>
                      <a:pt x="724" y="229"/>
                      <a:pt x="713" y="227"/>
                      <a:pt x="706" y="237"/>
                    </a:cubicBezTo>
                    <a:cubicBezTo>
                      <a:pt x="699" y="247"/>
                      <a:pt x="710" y="268"/>
                      <a:pt x="710" y="268"/>
                    </a:cubicBezTo>
                    <a:cubicBezTo>
                      <a:pt x="679" y="255"/>
                      <a:pt x="679" y="255"/>
                      <a:pt x="679" y="255"/>
                    </a:cubicBezTo>
                    <a:cubicBezTo>
                      <a:pt x="676" y="279"/>
                      <a:pt x="676" y="279"/>
                      <a:pt x="676" y="279"/>
                    </a:cubicBezTo>
                    <a:cubicBezTo>
                      <a:pt x="665" y="281"/>
                      <a:pt x="665" y="281"/>
                      <a:pt x="665" y="281"/>
                    </a:cubicBezTo>
                    <a:cubicBezTo>
                      <a:pt x="676" y="298"/>
                      <a:pt x="676" y="298"/>
                      <a:pt x="676" y="298"/>
                    </a:cubicBezTo>
                    <a:cubicBezTo>
                      <a:pt x="688" y="297"/>
                      <a:pt x="688" y="297"/>
                      <a:pt x="688" y="297"/>
                    </a:cubicBezTo>
                    <a:cubicBezTo>
                      <a:pt x="685" y="308"/>
                      <a:pt x="685" y="308"/>
                      <a:pt x="685" y="308"/>
                    </a:cubicBezTo>
                    <a:cubicBezTo>
                      <a:pt x="638" y="312"/>
                      <a:pt x="638" y="312"/>
                      <a:pt x="638" y="312"/>
                    </a:cubicBezTo>
                    <a:cubicBezTo>
                      <a:pt x="638" y="312"/>
                      <a:pt x="624" y="302"/>
                      <a:pt x="614" y="310"/>
                    </a:cubicBezTo>
                    <a:cubicBezTo>
                      <a:pt x="604" y="319"/>
                      <a:pt x="620" y="337"/>
                      <a:pt x="620" y="337"/>
                    </a:cubicBezTo>
                    <a:cubicBezTo>
                      <a:pt x="622" y="359"/>
                      <a:pt x="622" y="359"/>
                      <a:pt x="622" y="359"/>
                    </a:cubicBezTo>
                    <a:cubicBezTo>
                      <a:pt x="616" y="373"/>
                      <a:pt x="616" y="373"/>
                      <a:pt x="616" y="373"/>
                    </a:cubicBezTo>
                    <a:cubicBezTo>
                      <a:pt x="620" y="399"/>
                      <a:pt x="620" y="399"/>
                      <a:pt x="620" y="399"/>
                    </a:cubicBezTo>
                    <a:cubicBezTo>
                      <a:pt x="609" y="400"/>
                      <a:pt x="609" y="400"/>
                      <a:pt x="609" y="400"/>
                    </a:cubicBezTo>
                    <a:cubicBezTo>
                      <a:pt x="606" y="348"/>
                      <a:pt x="606" y="348"/>
                      <a:pt x="606" y="348"/>
                    </a:cubicBezTo>
                    <a:cubicBezTo>
                      <a:pt x="595" y="337"/>
                      <a:pt x="595" y="337"/>
                      <a:pt x="595" y="337"/>
                    </a:cubicBezTo>
                    <a:cubicBezTo>
                      <a:pt x="593" y="316"/>
                      <a:pt x="593" y="316"/>
                      <a:pt x="593" y="316"/>
                    </a:cubicBezTo>
                    <a:cubicBezTo>
                      <a:pt x="580" y="317"/>
                      <a:pt x="580" y="317"/>
                      <a:pt x="580" y="317"/>
                    </a:cubicBezTo>
                    <a:cubicBezTo>
                      <a:pt x="569" y="333"/>
                      <a:pt x="569" y="333"/>
                      <a:pt x="569" y="333"/>
                    </a:cubicBezTo>
                    <a:cubicBezTo>
                      <a:pt x="569" y="333"/>
                      <a:pt x="556" y="344"/>
                      <a:pt x="537" y="360"/>
                    </a:cubicBezTo>
                    <a:cubicBezTo>
                      <a:pt x="519" y="376"/>
                      <a:pt x="531" y="409"/>
                      <a:pt x="531" y="409"/>
                    </a:cubicBezTo>
                    <a:cubicBezTo>
                      <a:pt x="531" y="409"/>
                      <a:pt x="548" y="414"/>
                      <a:pt x="546" y="423"/>
                    </a:cubicBezTo>
                    <a:cubicBezTo>
                      <a:pt x="543" y="433"/>
                      <a:pt x="510" y="445"/>
                      <a:pt x="504" y="448"/>
                    </a:cubicBezTo>
                    <a:cubicBezTo>
                      <a:pt x="498" y="451"/>
                      <a:pt x="501" y="461"/>
                      <a:pt x="501" y="461"/>
                    </a:cubicBezTo>
                    <a:cubicBezTo>
                      <a:pt x="501" y="461"/>
                      <a:pt x="480" y="480"/>
                      <a:pt x="463" y="494"/>
                    </a:cubicBezTo>
                    <a:cubicBezTo>
                      <a:pt x="445" y="507"/>
                      <a:pt x="393" y="512"/>
                      <a:pt x="393" y="512"/>
                    </a:cubicBezTo>
                    <a:cubicBezTo>
                      <a:pt x="359" y="505"/>
                      <a:pt x="359" y="505"/>
                      <a:pt x="359" y="505"/>
                    </a:cubicBezTo>
                    <a:cubicBezTo>
                      <a:pt x="332" y="519"/>
                      <a:pt x="332" y="519"/>
                      <a:pt x="332" y="519"/>
                    </a:cubicBezTo>
                    <a:cubicBezTo>
                      <a:pt x="295" y="524"/>
                      <a:pt x="295" y="524"/>
                      <a:pt x="295" y="524"/>
                    </a:cubicBezTo>
                    <a:cubicBezTo>
                      <a:pt x="290" y="529"/>
                      <a:pt x="290" y="529"/>
                      <a:pt x="290" y="529"/>
                    </a:cubicBezTo>
                    <a:cubicBezTo>
                      <a:pt x="290" y="529"/>
                      <a:pt x="280" y="529"/>
                      <a:pt x="271" y="534"/>
                    </a:cubicBezTo>
                    <a:cubicBezTo>
                      <a:pt x="262" y="538"/>
                      <a:pt x="251" y="549"/>
                      <a:pt x="251" y="549"/>
                    </a:cubicBezTo>
                    <a:cubicBezTo>
                      <a:pt x="251" y="549"/>
                      <a:pt x="232" y="550"/>
                      <a:pt x="218" y="554"/>
                    </a:cubicBezTo>
                    <a:cubicBezTo>
                      <a:pt x="204" y="558"/>
                      <a:pt x="188" y="587"/>
                      <a:pt x="188" y="587"/>
                    </a:cubicBezTo>
                    <a:cubicBezTo>
                      <a:pt x="188" y="587"/>
                      <a:pt x="153" y="595"/>
                      <a:pt x="146" y="599"/>
                    </a:cubicBezTo>
                    <a:cubicBezTo>
                      <a:pt x="138" y="604"/>
                      <a:pt x="103" y="649"/>
                      <a:pt x="103" y="649"/>
                    </a:cubicBezTo>
                    <a:cubicBezTo>
                      <a:pt x="109" y="605"/>
                      <a:pt x="109" y="605"/>
                      <a:pt x="109" y="605"/>
                    </a:cubicBezTo>
                    <a:cubicBezTo>
                      <a:pt x="97" y="612"/>
                      <a:pt x="97" y="612"/>
                      <a:pt x="97" y="612"/>
                    </a:cubicBezTo>
                    <a:cubicBezTo>
                      <a:pt x="83" y="649"/>
                      <a:pt x="83" y="649"/>
                      <a:pt x="83" y="649"/>
                    </a:cubicBezTo>
                    <a:cubicBezTo>
                      <a:pt x="83" y="649"/>
                      <a:pt x="69" y="675"/>
                      <a:pt x="62" y="690"/>
                    </a:cubicBezTo>
                    <a:cubicBezTo>
                      <a:pt x="56" y="705"/>
                      <a:pt x="79" y="711"/>
                      <a:pt x="79" y="711"/>
                    </a:cubicBezTo>
                    <a:cubicBezTo>
                      <a:pt x="79" y="711"/>
                      <a:pt x="59" y="732"/>
                      <a:pt x="49" y="741"/>
                    </a:cubicBezTo>
                    <a:cubicBezTo>
                      <a:pt x="38" y="750"/>
                      <a:pt x="58" y="789"/>
                      <a:pt x="59" y="795"/>
                    </a:cubicBezTo>
                    <a:cubicBezTo>
                      <a:pt x="59" y="802"/>
                      <a:pt x="84" y="845"/>
                      <a:pt x="78" y="849"/>
                    </a:cubicBezTo>
                    <a:cubicBezTo>
                      <a:pt x="72" y="854"/>
                      <a:pt x="48" y="813"/>
                      <a:pt x="48" y="813"/>
                    </a:cubicBezTo>
                    <a:cubicBezTo>
                      <a:pt x="36" y="811"/>
                      <a:pt x="36" y="811"/>
                      <a:pt x="36" y="811"/>
                    </a:cubicBezTo>
                    <a:cubicBezTo>
                      <a:pt x="46" y="841"/>
                      <a:pt x="46" y="841"/>
                      <a:pt x="46" y="841"/>
                    </a:cubicBezTo>
                    <a:cubicBezTo>
                      <a:pt x="23" y="821"/>
                      <a:pt x="23" y="821"/>
                      <a:pt x="23" y="821"/>
                    </a:cubicBezTo>
                    <a:cubicBezTo>
                      <a:pt x="23" y="821"/>
                      <a:pt x="19" y="844"/>
                      <a:pt x="22" y="858"/>
                    </a:cubicBezTo>
                    <a:cubicBezTo>
                      <a:pt x="25" y="872"/>
                      <a:pt x="48" y="907"/>
                      <a:pt x="48" y="907"/>
                    </a:cubicBezTo>
                    <a:cubicBezTo>
                      <a:pt x="48" y="907"/>
                      <a:pt x="37" y="929"/>
                      <a:pt x="35" y="937"/>
                    </a:cubicBezTo>
                    <a:cubicBezTo>
                      <a:pt x="33" y="945"/>
                      <a:pt x="63" y="968"/>
                      <a:pt x="64" y="974"/>
                    </a:cubicBezTo>
                    <a:cubicBezTo>
                      <a:pt x="65" y="981"/>
                      <a:pt x="66" y="1003"/>
                      <a:pt x="60" y="1011"/>
                    </a:cubicBezTo>
                    <a:cubicBezTo>
                      <a:pt x="55" y="1019"/>
                      <a:pt x="68" y="1065"/>
                      <a:pt x="68" y="1065"/>
                    </a:cubicBezTo>
                    <a:cubicBezTo>
                      <a:pt x="68" y="1065"/>
                      <a:pt x="64" y="1067"/>
                      <a:pt x="56" y="1073"/>
                    </a:cubicBezTo>
                    <a:cubicBezTo>
                      <a:pt x="49" y="1079"/>
                      <a:pt x="65" y="1115"/>
                      <a:pt x="65" y="1115"/>
                    </a:cubicBezTo>
                    <a:cubicBezTo>
                      <a:pt x="65" y="1115"/>
                      <a:pt x="85" y="1124"/>
                      <a:pt x="87" y="1141"/>
                    </a:cubicBezTo>
                    <a:cubicBezTo>
                      <a:pt x="89" y="1157"/>
                      <a:pt x="60" y="1186"/>
                      <a:pt x="60" y="1186"/>
                    </a:cubicBezTo>
                    <a:cubicBezTo>
                      <a:pt x="60" y="1186"/>
                      <a:pt x="69" y="1219"/>
                      <a:pt x="52" y="1236"/>
                    </a:cubicBezTo>
                    <a:cubicBezTo>
                      <a:pt x="35" y="1252"/>
                      <a:pt x="4" y="1244"/>
                      <a:pt x="4" y="1244"/>
                    </a:cubicBezTo>
                    <a:cubicBezTo>
                      <a:pt x="0" y="1276"/>
                      <a:pt x="0" y="1276"/>
                      <a:pt x="0" y="1276"/>
                    </a:cubicBezTo>
                    <a:cubicBezTo>
                      <a:pt x="0" y="1276"/>
                      <a:pt x="32" y="1284"/>
                      <a:pt x="41" y="1289"/>
                    </a:cubicBezTo>
                    <a:cubicBezTo>
                      <a:pt x="50" y="1295"/>
                      <a:pt x="56" y="1305"/>
                      <a:pt x="56" y="1305"/>
                    </a:cubicBezTo>
                    <a:cubicBezTo>
                      <a:pt x="73" y="1303"/>
                      <a:pt x="73" y="1303"/>
                      <a:pt x="73" y="1303"/>
                    </a:cubicBezTo>
                    <a:cubicBezTo>
                      <a:pt x="73" y="1303"/>
                      <a:pt x="82" y="1312"/>
                      <a:pt x="96" y="1317"/>
                    </a:cubicBezTo>
                    <a:cubicBezTo>
                      <a:pt x="109" y="1322"/>
                      <a:pt x="140" y="1312"/>
                      <a:pt x="153" y="1311"/>
                    </a:cubicBezTo>
                    <a:cubicBezTo>
                      <a:pt x="165" y="1311"/>
                      <a:pt x="155" y="1295"/>
                      <a:pt x="155" y="1295"/>
                    </a:cubicBezTo>
                    <a:cubicBezTo>
                      <a:pt x="180" y="1297"/>
                      <a:pt x="180" y="1297"/>
                      <a:pt x="180" y="1297"/>
                    </a:cubicBezTo>
                    <a:cubicBezTo>
                      <a:pt x="186" y="1285"/>
                      <a:pt x="186" y="1285"/>
                      <a:pt x="186" y="1285"/>
                    </a:cubicBezTo>
                    <a:cubicBezTo>
                      <a:pt x="213" y="1281"/>
                      <a:pt x="213" y="1281"/>
                      <a:pt x="213" y="1281"/>
                    </a:cubicBezTo>
                    <a:cubicBezTo>
                      <a:pt x="213" y="1281"/>
                      <a:pt x="237" y="1256"/>
                      <a:pt x="250" y="1255"/>
                    </a:cubicBezTo>
                    <a:cubicBezTo>
                      <a:pt x="262" y="1255"/>
                      <a:pt x="274" y="1270"/>
                      <a:pt x="281" y="1268"/>
                    </a:cubicBezTo>
                    <a:cubicBezTo>
                      <a:pt x="289" y="1266"/>
                      <a:pt x="326" y="1248"/>
                      <a:pt x="326" y="1248"/>
                    </a:cubicBezTo>
                    <a:cubicBezTo>
                      <a:pt x="326" y="1248"/>
                      <a:pt x="348" y="1258"/>
                      <a:pt x="359" y="1256"/>
                    </a:cubicBezTo>
                    <a:cubicBezTo>
                      <a:pt x="370" y="1255"/>
                      <a:pt x="377" y="1245"/>
                      <a:pt x="384" y="1244"/>
                    </a:cubicBezTo>
                    <a:cubicBezTo>
                      <a:pt x="392" y="1244"/>
                      <a:pt x="411" y="1256"/>
                      <a:pt x="426" y="1253"/>
                    </a:cubicBezTo>
                    <a:cubicBezTo>
                      <a:pt x="441" y="1250"/>
                      <a:pt x="438" y="1231"/>
                      <a:pt x="438" y="1231"/>
                    </a:cubicBezTo>
                    <a:cubicBezTo>
                      <a:pt x="438" y="1231"/>
                      <a:pt x="450" y="1228"/>
                      <a:pt x="454" y="1225"/>
                    </a:cubicBezTo>
                    <a:cubicBezTo>
                      <a:pt x="459" y="1222"/>
                      <a:pt x="465" y="1195"/>
                      <a:pt x="478" y="1183"/>
                    </a:cubicBezTo>
                    <a:cubicBezTo>
                      <a:pt x="491" y="1171"/>
                      <a:pt x="524" y="1179"/>
                      <a:pt x="535" y="1176"/>
                    </a:cubicBezTo>
                    <a:cubicBezTo>
                      <a:pt x="545" y="1174"/>
                      <a:pt x="579" y="1155"/>
                      <a:pt x="594" y="1153"/>
                    </a:cubicBezTo>
                    <a:cubicBezTo>
                      <a:pt x="610" y="1151"/>
                      <a:pt x="612" y="1158"/>
                      <a:pt x="631" y="1161"/>
                    </a:cubicBezTo>
                    <a:cubicBezTo>
                      <a:pt x="650" y="1164"/>
                      <a:pt x="697" y="1131"/>
                      <a:pt x="716" y="1125"/>
                    </a:cubicBezTo>
                    <a:cubicBezTo>
                      <a:pt x="736" y="1119"/>
                      <a:pt x="819" y="1113"/>
                      <a:pt x="819" y="1113"/>
                    </a:cubicBezTo>
                    <a:cubicBezTo>
                      <a:pt x="826" y="1106"/>
                      <a:pt x="826" y="1106"/>
                      <a:pt x="826" y="1106"/>
                    </a:cubicBezTo>
                    <a:cubicBezTo>
                      <a:pt x="826" y="1106"/>
                      <a:pt x="854" y="1131"/>
                      <a:pt x="872" y="1138"/>
                    </a:cubicBezTo>
                    <a:cubicBezTo>
                      <a:pt x="889" y="1145"/>
                      <a:pt x="896" y="1136"/>
                      <a:pt x="896" y="1136"/>
                    </a:cubicBezTo>
                    <a:cubicBezTo>
                      <a:pt x="896" y="1136"/>
                      <a:pt x="899" y="1153"/>
                      <a:pt x="907" y="1156"/>
                    </a:cubicBezTo>
                    <a:cubicBezTo>
                      <a:pt x="915" y="1159"/>
                      <a:pt x="920" y="1152"/>
                      <a:pt x="920" y="1152"/>
                    </a:cubicBezTo>
                    <a:cubicBezTo>
                      <a:pt x="923" y="1167"/>
                      <a:pt x="923" y="1167"/>
                      <a:pt x="923" y="1167"/>
                    </a:cubicBezTo>
                    <a:cubicBezTo>
                      <a:pt x="923" y="1167"/>
                      <a:pt x="935" y="1165"/>
                      <a:pt x="936" y="1174"/>
                    </a:cubicBezTo>
                    <a:cubicBezTo>
                      <a:pt x="937" y="1182"/>
                      <a:pt x="918" y="1206"/>
                      <a:pt x="918" y="1206"/>
                    </a:cubicBezTo>
                    <a:cubicBezTo>
                      <a:pt x="932" y="1225"/>
                      <a:pt x="932" y="1225"/>
                      <a:pt x="932" y="1225"/>
                    </a:cubicBezTo>
                    <a:cubicBezTo>
                      <a:pt x="941" y="1216"/>
                      <a:pt x="941" y="1216"/>
                      <a:pt x="941" y="1216"/>
                    </a:cubicBezTo>
                    <a:cubicBezTo>
                      <a:pt x="954" y="1243"/>
                      <a:pt x="954" y="1243"/>
                      <a:pt x="954" y="1243"/>
                    </a:cubicBezTo>
                    <a:cubicBezTo>
                      <a:pt x="954" y="1243"/>
                      <a:pt x="963" y="1270"/>
                      <a:pt x="964" y="1279"/>
                    </a:cubicBezTo>
                    <a:cubicBezTo>
                      <a:pt x="965" y="1287"/>
                      <a:pt x="937" y="1280"/>
                      <a:pt x="937" y="1280"/>
                    </a:cubicBezTo>
                    <a:cubicBezTo>
                      <a:pt x="944" y="1303"/>
                      <a:pt x="944" y="1303"/>
                      <a:pt x="944" y="1303"/>
                    </a:cubicBezTo>
                    <a:cubicBezTo>
                      <a:pt x="944" y="1303"/>
                      <a:pt x="953" y="1303"/>
                      <a:pt x="962" y="1304"/>
                    </a:cubicBezTo>
                    <a:cubicBezTo>
                      <a:pt x="971" y="1304"/>
                      <a:pt x="970" y="1311"/>
                      <a:pt x="970" y="1311"/>
                    </a:cubicBezTo>
                    <a:cubicBezTo>
                      <a:pt x="983" y="1308"/>
                      <a:pt x="983" y="1308"/>
                      <a:pt x="983" y="1308"/>
                    </a:cubicBezTo>
                    <a:cubicBezTo>
                      <a:pt x="983" y="1308"/>
                      <a:pt x="979" y="1294"/>
                      <a:pt x="979" y="1283"/>
                    </a:cubicBezTo>
                    <a:cubicBezTo>
                      <a:pt x="980" y="1272"/>
                      <a:pt x="998" y="1263"/>
                      <a:pt x="1010" y="1261"/>
                    </a:cubicBezTo>
                    <a:cubicBezTo>
                      <a:pt x="1022" y="1258"/>
                      <a:pt x="1045" y="1222"/>
                      <a:pt x="1045" y="1222"/>
                    </a:cubicBezTo>
                    <a:cubicBezTo>
                      <a:pt x="1060" y="1224"/>
                      <a:pt x="1060" y="1224"/>
                      <a:pt x="1060" y="1224"/>
                    </a:cubicBezTo>
                    <a:cubicBezTo>
                      <a:pt x="1074" y="1191"/>
                      <a:pt x="1074" y="1191"/>
                      <a:pt x="1074" y="1191"/>
                    </a:cubicBezTo>
                    <a:cubicBezTo>
                      <a:pt x="1074" y="1191"/>
                      <a:pt x="1093" y="1188"/>
                      <a:pt x="1102" y="1187"/>
                    </a:cubicBezTo>
                    <a:cubicBezTo>
                      <a:pt x="1110" y="1186"/>
                      <a:pt x="1115" y="1156"/>
                      <a:pt x="1115" y="1156"/>
                    </a:cubicBezTo>
                    <a:cubicBezTo>
                      <a:pt x="1115" y="1156"/>
                      <a:pt x="1120" y="1180"/>
                      <a:pt x="1121" y="1187"/>
                    </a:cubicBezTo>
                    <a:cubicBezTo>
                      <a:pt x="1122" y="1195"/>
                      <a:pt x="1093" y="1209"/>
                      <a:pt x="1093" y="1209"/>
                    </a:cubicBezTo>
                    <a:cubicBezTo>
                      <a:pt x="1083" y="1210"/>
                      <a:pt x="1083" y="1210"/>
                      <a:pt x="1083" y="1210"/>
                    </a:cubicBezTo>
                    <a:cubicBezTo>
                      <a:pt x="1078" y="1217"/>
                      <a:pt x="1078" y="1217"/>
                      <a:pt x="1078" y="1217"/>
                    </a:cubicBezTo>
                    <a:cubicBezTo>
                      <a:pt x="1089" y="1240"/>
                      <a:pt x="1089" y="1240"/>
                      <a:pt x="1089" y="1240"/>
                    </a:cubicBezTo>
                    <a:cubicBezTo>
                      <a:pt x="1089" y="1240"/>
                      <a:pt x="1079" y="1244"/>
                      <a:pt x="1072" y="1248"/>
                    </a:cubicBezTo>
                    <a:cubicBezTo>
                      <a:pt x="1065" y="1253"/>
                      <a:pt x="1047" y="1276"/>
                      <a:pt x="1047" y="1276"/>
                    </a:cubicBezTo>
                    <a:cubicBezTo>
                      <a:pt x="1047" y="1276"/>
                      <a:pt x="1042" y="1295"/>
                      <a:pt x="1035" y="1299"/>
                    </a:cubicBezTo>
                    <a:cubicBezTo>
                      <a:pt x="1028" y="1304"/>
                      <a:pt x="1004" y="1313"/>
                      <a:pt x="1011" y="1319"/>
                    </a:cubicBezTo>
                    <a:cubicBezTo>
                      <a:pt x="1018" y="1326"/>
                      <a:pt x="1045" y="1316"/>
                      <a:pt x="1054" y="1313"/>
                    </a:cubicBezTo>
                    <a:cubicBezTo>
                      <a:pt x="1062" y="1309"/>
                      <a:pt x="1063" y="1296"/>
                      <a:pt x="1069" y="1287"/>
                    </a:cubicBezTo>
                    <a:cubicBezTo>
                      <a:pt x="1076" y="1277"/>
                      <a:pt x="1090" y="1267"/>
                      <a:pt x="1090" y="1267"/>
                    </a:cubicBezTo>
                    <a:cubicBezTo>
                      <a:pt x="1090" y="1267"/>
                      <a:pt x="1093" y="1292"/>
                      <a:pt x="1095" y="1298"/>
                    </a:cubicBezTo>
                    <a:cubicBezTo>
                      <a:pt x="1097" y="1304"/>
                      <a:pt x="1084" y="1315"/>
                      <a:pt x="1075" y="1320"/>
                    </a:cubicBezTo>
                    <a:cubicBezTo>
                      <a:pt x="1067" y="1325"/>
                      <a:pt x="1066" y="1333"/>
                      <a:pt x="1072" y="1339"/>
                    </a:cubicBezTo>
                    <a:cubicBezTo>
                      <a:pt x="1079" y="1344"/>
                      <a:pt x="1110" y="1344"/>
                      <a:pt x="1110" y="1344"/>
                    </a:cubicBezTo>
                    <a:cubicBezTo>
                      <a:pt x="1115" y="1351"/>
                      <a:pt x="1115" y="1351"/>
                      <a:pt x="1115" y="1351"/>
                    </a:cubicBezTo>
                    <a:cubicBezTo>
                      <a:pt x="1100" y="1364"/>
                      <a:pt x="1100" y="1364"/>
                      <a:pt x="1100" y="1364"/>
                    </a:cubicBezTo>
                    <a:cubicBezTo>
                      <a:pt x="1100" y="1364"/>
                      <a:pt x="1116" y="1393"/>
                      <a:pt x="1118" y="1403"/>
                    </a:cubicBezTo>
                    <a:cubicBezTo>
                      <a:pt x="1121" y="1414"/>
                      <a:pt x="1097" y="1430"/>
                      <a:pt x="1088" y="1441"/>
                    </a:cubicBezTo>
                    <a:cubicBezTo>
                      <a:pt x="1078" y="1452"/>
                      <a:pt x="1110" y="1474"/>
                      <a:pt x="1118" y="1477"/>
                    </a:cubicBezTo>
                    <a:cubicBezTo>
                      <a:pt x="1125" y="1480"/>
                      <a:pt x="1139" y="1500"/>
                      <a:pt x="1154" y="1505"/>
                    </a:cubicBezTo>
                    <a:cubicBezTo>
                      <a:pt x="1169" y="1510"/>
                      <a:pt x="1180" y="1501"/>
                      <a:pt x="1194" y="1504"/>
                    </a:cubicBezTo>
                    <a:cubicBezTo>
                      <a:pt x="1207" y="1507"/>
                      <a:pt x="1210" y="1524"/>
                      <a:pt x="1229" y="1527"/>
                    </a:cubicBezTo>
                    <a:cubicBezTo>
                      <a:pt x="1249" y="1531"/>
                      <a:pt x="1297" y="1498"/>
                      <a:pt x="1297" y="1498"/>
                    </a:cubicBezTo>
                    <a:cubicBezTo>
                      <a:pt x="1297" y="1498"/>
                      <a:pt x="1290" y="1484"/>
                      <a:pt x="1305" y="1475"/>
                    </a:cubicBezTo>
                    <a:cubicBezTo>
                      <a:pt x="1320" y="1466"/>
                      <a:pt x="1319" y="1502"/>
                      <a:pt x="1319" y="1502"/>
                    </a:cubicBezTo>
                    <a:cubicBezTo>
                      <a:pt x="1330" y="1501"/>
                      <a:pt x="1330" y="1501"/>
                      <a:pt x="1330" y="1501"/>
                    </a:cubicBezTo>
                    <a:cubicBezTo>
                      <a:pt x="1320" y="1517"/>
                      <a:pt x="1320" y="1517"/>
                      <a:pt x="1320" y="1517"/>
                    </a:cubicBezTo>
                    <a:cubicBezTo>
                      <a:pt x="1333" y="1518"/>
                      <a:pt x="1333" y="1518"/>
                      <a:pt x="1333" y="1518"/>
                    </a:cubicBezTo>
                    <a:cubicBezTo>
                      <a:pt x="1333" y="1518"/>
                      <a:pt x="1334" y="1530"/>
                      <a:pt x="1341" y="1539"/>
                    </a:cubicBezTo>
                    <a:cubicBezTo>
                      <a:pt x="1347" y="1547"/>
                      <a:pt x="1354" y="1543"/>
                      <a:pt x="1354" y="1543"/>
                    </a:cubicBezTo>
                    <a:cubicBezTo>
                      <a:pt x="1360" y="1532"/>
                      <a:pt x="1360" y="1532"/>
                      <a:pt x="1360" y="1532"/>
                    </a:cubicBezTo>
                    <a:cubicBezTo>
                      <a:pt x="1360" y="1532"/>
                      <a:pt x="1378" y="1530"/>
                      <a:pt x="1388" y="1521"/>
                    </a:cubicBezTo>
                    <a:cubicBezTo>
                      <a:pt x="1399" y="1513"/>
                      <a:pt x="1443" y="1482"/>
                      <a:pt x="1443" y="1482"/>
                    </a:cubicBezTo>
                    <a:cubicBezTo>
                      <a:pt x="1438" y="1472"/>
                      <a:pt x="1438" y="1472"/>
                      <a:pt x="1438" y="1472"/>
                    </a:cubicBezTo>
                    <a:cubicBezTo>
                      <a:pt x="1462" y="1468"/>
                      <a:pt x="1462" y="1468"/>
                      <a:pt x="1462" y="1468"/>
                    </a:cubicBezTo>
                    <a:cubicBezTo>
                      <a:pt x="1471" y="1476"/>
                      <a:pt x="1471" y="1476"/>
                      <a:pt x="1471" y="1476"/>
                    </a:cubicBezTo>
                    <a:cubicBezTo>
                      <a:pt x="1471" y="1476"/>
                      <a:pt x="1510" y="1469"/>
                      <a:pt x="1533" y="1461"/>
                    </a:cubicBezTo>
                    <a:cubicBezTo>
                      <a:pt x="1555" y="1452"/>
                      <a:pt x="1557" y="1408"/>
                      <a:pt x="1560" y="1396"/>
                    </a:cubicBezTo>
                    <a:cubicBezTo>
                      <a:pt x="1564" y="1385"/>
                      <a:pt x="1590" y="1370"/>
                      <a:pt x="1590" y="1370"/>
                    </a:cubicBezTo>
                    <a:cubicBezTo>
                      <a:pt x="1590" y="1355"/>
                      <a:pt x="1590" y="1355"/>
                      <a:pt x="1590" y="1355"/>
                    </a:cubicBezTo>
                    <a:cubicBezTo>
                      <a:pt x="1590" y="1355"/>
                      <a:pt x="1605" y="1349"/>
                      <a:pt x="1613" y="1338"/>
                    </a:cubicBezTo>
                    <a:cubicBezTo>
                      <a:pt x="1620" y="1328"/>
                      <a:pt x="1631" y="1314"/>
                      <a:pt x="1631" y="1314"/>
                    </a:cubicBezTo>
                    <a:cubicBezTo>
                      <a:pt x="1631" y="1314"/>
                      <a:pt x="1633" y="1285"/>
                      <a:pt x="1641" y="1275"/>
                    </a:cubicBezTo>
                    <a:cubicBezTo>
                      <a:pt x="1648" y="1266"/>
                      <a:pt x="1682" y="1228"/>
                      <a:pt x="1695" y="1222"/>
                    </a:cubicBezTo>
                    <a:cubicBezTo>
                      <a:pt x="1707" y="1216"/>
                      <a:pt x="1709" y="1185"/>
                      <a:pt x="1709" y="1185"/>
                    </a:cubicBezTo>
                    <a:cubicBezTo>
                      <a:pt x="1709" y="1185"/>
                      <a:pt x="1732" y="1189"/>
                      <a:pt x="1741" y="1179"/>
                    </a:cubicBezTo>
                    <a:cubicBezTo>
                      <a:pt x="1750" y="1170"/>
                      <a:pt x="1797" y="1111"/>
                      <a:pt x="1800" y="1104"/>
                    </a:cubicBezTo>
                    <a:cubicBezTo>
                      <a:pt x="1804" y="1098"/>
                      <a:pt x="1803" y="1067"/>
                      <a:pt x="1813" y="1060"/>
                    </a:cubicBezTo>
                    <a:cubicBezTo>
                      <a:pt x="1822" y="1053"/>
                      <a:pt x="1864" y="971"/>
                      <a:pt x="1874" y="952"/>
                    </a:cubicBezTo>
                    <a:cubicBezTo>
                      <a:pt x="1884" y="933"/>
                      <a:pt x="1872" y="920"/>
                      <a:pt x="1871" y="907"/>
                    </a:cubicBezTo>
                    <a:cubicBezTo>
                      <a:pt x="1870" y="894"/>
                      <a:pt x="1880" y="873"/>
                      <a:pt x="1889" y="859"/>
                    </a:cubicBezTo>
                    <a:cubicBezTo>
                      <a:pt x="1898" y="845"/>
                      <a:pt x="1888" y="783"/>
                      <a:pt x="1888" y="783"/>
                    </a:cubicBezTo>
                    <a:lnTo>
                      <a:pt x="1869" y="774"/>
                    </a:lnTo>
                    <a:close/>
                    <a:moveTo>
                      <a:pt x="1347" y="1624"/>
                    </a:moveTo>
                    <a:cubicBezTo>
                      <a:pt x="1349" y="1631"/>
                      <a:pt x="1373" y="1619"/>
                      <a:pt x="1364" y="1612"/>
                    </a:cubicBezTo>
                    <a:cubicBezTo>
                      <a:pt x="1355" y="1605"/>
                      <a:pt x="1347" y="1624"/>
                      <a:pt x="1347" y="1624"/>
                    </a:cubicBezTo>
                    <a:close/>
                    <a:moveTo>
                      <a:pt x="1332" y="1632"/>
                    </a:moveTo>
                    <a:cubicBezTo>
                      <a:pt x="1323" y="1626"/>
                      <a:pt x="1312" y="1646"/>
                      <a:pt x="1312" y="1646"/>
                    </a:cubicBezTo>
                    <a:cubicBezTo>
                      <a:pt x="1312" y="1646"/>
                      <a:pt x="1308" y="1640"/>
                      <a:pt x="1304" y="1640"/>
                    </a:cubicBezTo>
                    <a:cubicBezTo>
                      <a:pt x="1300" y="1639"/>
                      <a:pt x="1277" y="1643"/>
                      <a:pt x="1277" y="1643"/>
                    </a:cubicBezTo>
                    <a:cubicBezTo>
                      <a:pt x="1274" y="1651"/>
                      <a:pt x="1274" y="1651"/>
                      <a:pt x="1274" y="1651"/>
                    </a:cubicBezTo>
                    <a:cubicBezTo>
                      <a:pt x="1261" y="1640"/>
                      <a:pt x="1261" y="1640"/>
                      <a:pt x="1261" y="1640"/>
                    </a:cubicBezTo>
                    <a:cubicBezTo>
                      <a:pt x="1236" y="1638"/>
                      <a:pt x="1236" y="1638"/>
                      <a:pt x="1236" y="1638"/>
                    </a:cubicBezTo>
                    <a:cubicBezTo>
                      <a:pt x="1221" y="1620"/>
                      <a:pt x="1221" y="1620"/>
                      <a:pt x="1221" y="1620"/>
                    </a:cubicBezTo>
                    <a:cubicBezTo>
                      <a:pt x="1221" y="1620"/>
                      <a:pt x="1216" y="1623"/>
                      <a:pt x="1210" y="1624"/>
                    </a:cubicBezTo>
                    <a:cubicBezTo>
                      <a:pt x="1205" y="1625"/>
                      <a:pt x="1188" y="1605"/>
                      <a:pt x="1188" y="1605"/>
                    </a:cubicBezTo>
                    <a:cubicBezTo>
                      <a:pt x="1184" y="1616"/>
                      <a:pt x="1184" y="1616"/>
                      <a:pt x="1184" y="1616"/>
                    </a:cubicBezTo>
                    <a:cubicBezTo>
                      <a:pt x="1188" y="1629"/>
                      <a:pt x="1188" y="1629"/>
                      <a:pt x="1188" y="1629"/>
                    </a:cubicBezTo>
                    <a:cubicBezTo>
                      <a:pt x="1188" y="1629"/>
                      <a:pt x="1189" y="1645"/>
                      <a:pt x="1187" y="1650"/>
                    </a:cubicBezTo>
                    <a:cubicBezTo>
                      <a:pt x="1185" y="1655"/>
                      <a:pt x="1179" y="1663"/>
                      <a:pt x="1185" y="1674"/>
                    </a:cubicBezTo>
                    <a:cubicBezTo>
                      <a:pt x="1191" y="1685"/>
                      <a:pt x="1184" y="1691"/>
                      <a:pt x="1176" y="1694"/>
                    </a:cubicBezTo>
                    <a:cubicBezTo>
                      <a:pt x="1167" y="1696"/>
                      <a:pt x="1160" y="1686"/>
                      <a:pt x="1160" y="1686"/>
                    </a:cubicBezTo>
                    <a:cubicBezTo>
                      <a:pt x="1160" y="1686"/>
                      <a:pt x="1156" y="1700"/>
                      <a:pt x="1155" y="1713"/>
                    </a:cubicBezTo>
                    <a:cubicBezTo>
                      <a:pt x="1154" y="1727"/>
                      <a:pt x="1166" y="1748"/>
                      <a:pt x="1166" y="1748"/>
                    </a:cubicBezTo>
                    <a:cubicBezTo>
                      <a:pt x="1181" y="1750"/>
                      <a:pt x="1181" y="1750"/>
                      <a:pt x="1181" y="1750"/>
                    </a:cubicBezTo>
                    <a:cubicBezTo>
                      <a:pt x="1168" y="1757"/>
                      <a:pt x="1168" y="1757"/>
                      <a:pt x="1168" y="1757"/>
                    </a:cubicBezTo>
                    <a:cubicBezTo>
                      <a:pt x="1173" y="1774"/>
                      <a:pt x="1173" y="1774"/>
                      <a:pt x="1173" y="1774"/>
                    </a:cubicBezTo>
                    <a:cubicBezTo>
                      <a:pt x="1173" y="1774"/>
                      <a:pt x="1185" y="1769"/>
                      <a:pt x="1191" y="1766"/>
                    </a:cubicBezTo>
                    <a:cubicBezTo>
                      <a:pt x="1198" y="1763"/>
                      <a:pt x="1203" y="1773"/>
                      <a:pt x="1214" y="1769"/>
                    </a:cubicBezTo>
                    <a:cubicBezTo>
                      <a:pt x="1225" y="1764"/>
                      <a:pt x="1232" y="1748"/>
                      <a:pt x="1239" y="1752"/>
                    </a:cubicBezTo>
                    <a:cubicBezTo>
                      <a:pt x="1247" y="1757"/>
                      <a:pt x="1236" y="1768"/>
                      <a:pt x="1236" y="1768"/>
                    </a:cubicBezTo>
                    <a:cubicBezTo>
                      <a:pt x="1247" y="1772"/>
                      <a:pt x="1247" y="1772"/>
                      <a:pt x="1247" y="1772"/>
                    </a:cubicBezTo>
                    <a:cubicBezTo>
                      <a:pt x="1247" y="1772"/>
                      <a:pt x="1268" y="1744"/>
                      <a:pt x="1277" y="1738"/>
                    </a:cubicBezTo>
                    <a:cubicBezTo>
                      <a:pt x="1285" y="1733"/>
                      <a:pt x="1268" y="1726"/>
                      <a:pt x="1268" y="1726"/>
                    </a:cubicBezTo>
                    <a:cubicBezTo>
                      <a:pt x="1282" y="1706"/>
                      <a:pt x="1282" y="1706"/>
                      <a:pt x="1282" y="1706"/>
                    </a:cubicBezTo>
                    <a:cubicBezTo>
                      <a:pt x="1282" y="1706"/>
                      <a:pt x="1292" y="1710"/>
                      <a:pt x="1303" y="1704"/>
                    </a:cubicBezTo>
                    <a:cubicBezTo>
                      <a:pt x="1314" y="1699"/>
                      <a:pt x="1305" y="1678"/>
                      <a:pt x="1315" y="1667"/>
                    </a:cubicBezTo>
                    <a:cubicBezTo>
                      <a:pt x="1326" y="1656"/>
                      <a:pt x="1340" y="1638"/>
                      <a:pt x="1332" y="1632"/>
                    </a:cubicBezTo>
                    <a:close/>
                    <a:moveTo>
                      <a:pt x="1269" y="162"/>
                    </a:moveTo>
                    <a:cubicBezTo>
                      <a:pt x="1263" y="162"/>
                      <a:pt x="1259" y="193"/>
                      <a:pt x="1259" y="193"/>
                    </a:cubicBezTo>
                    <a:cubicBezTo>
                      <a:pt x="1269" y="207"/>
                      <a:pt x="1290" y="195"/>
                      <a:pt x="1290" y="195"/>
                    </a:cubicBezTo>
                    <a:cubicBezTo>
                      <a:pt x="1286" y="186"/>
                      <a:pt x="1286" y="186"/>
                      <a:pt x="1286" y="186"/>
                    </a:cubicBezTo>
                    <a:cubicBezTo>
                      <a:pt x="1290" y="167"/>
                      <a:pt x="1290" y="167"/>
                      <a:pt x="1290" y="167"/>
                    </a:cubicBezTo>
                    <a:cubicBezTo>
                      <a:pt x="1290" y="167"/>
                      <a:pt x="1274" y="162"/>
                      <a:pt x="1269" y="162"/>
                    </a:cubicBezTo>
                    <a:close/>
                    <a:moveTo>
                      <a:pt x="1182" y="1554"/>
                    </a:moveTo>
                    <a:cubicBezTo>
                      <a:pt x="1175" y="1581"/>
                      <a:pt x="1175" y="1581"/>
                      <a:pt x="1175" y="1581"/>
                    </a:cubicBezTo>
                    <a:cubicBezTo>
                      <a:pt x="1209" y="1549"/>
                      <a:pt x="1209" y="1549"/>
                      <a:pt x="1209" y="1549"/>
                    </a:cubicBezTo>
                    <a:lnTo>
                      <a:pt x="1182" y="1554"/>
                    </a:lnTo>
                    <a:close/>
                    <a:moveTo>
                      <a:pt x="1357" y="1597"/>
                    </a:moveTo>
                    <a:cubicBezTo>
                      <a:pt x="1345" y="1572"/>
                      <a:pt x="1345" y="1572"/>
                      <a:pt x="1345" y="1572"/>
                    </a:cubicBezTo>
                    <a:cubicBezTo>
                      <a:pt x="1345" y="1572"/>
                      <a:pt x="1333" y="1579"/>
                      <a:pt x="1332" y="1587"/>
                    </a:cubicBezTo>
                    <a:cubicBezTo>
                      <a:pt x="1332" y="1594"/>
                      <a:pt x="1334" y="1597"/>
                      <a:pt x="1343" y="1600"/>
                    </a:cubicBezTo>
                    <a:cubicBezTo>
                      <a:pt x="1352" y="1603"/>
                      <a:pt x="1357" y="1597"/>
                      <a:pt x="1357" y="1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0" name="Freeform 157">
                <a:extLst>
                  <a:ext uri="{FF2B5EF4-FFF2-40B4-BE49-F238E27FC236}">
                    <a16:creationId xmlns:a16="http://schemas.microsoft.com/office/drawing/2014/main" id="{BDF7018A-B41D-48CC-9285-EC612C68CB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62188" y="2692401"/>
                <a:ext cx="11112" cy="14288"/>
              </a:xfrm>
              <a:custGeom>
                <a:avLst/>
                <a:gdLst>
                  <a:gd name="T0" fmla="*/ 0 w 22"/>
                  <a:gd name="T1" fmla="*/ 15 h 25"/>
                  <a:gd name="T2" fmla="*/ 12 w 22"/>
                  <a:gd name="T3" fmla="*/ 22 h 25"/>
                  <a:gd name="T4" fmla="*/ 15 w 22"/>
                  <a:gd name="T5" fmla="*/ 9 h 25"/>
                  <a:gd name="T6" fmla="*/ 0 w 22"/>
                  <a:gd name="T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5">
                    <a:moveTo>
                      <a:pt x="0" y="15"/>
                    </a:moveTo>
                    <a:cubicBezTo>
                      <a:pt x="0" y="15"/>
                      <a:pt x="2" y="25"/>
                      <a:pt x="12" y="22"/>
                    </a:cubicBezTo>
                    <a:cubicBezTo>
                      <a:pt x="22" y="19"/>
                      <a:pt x="18" y="18"/>
                      <a:pt x="15" y="9"/>
                    </a:cubicBezTo>
                    <a:cubicBezTo>
                      <a:pt x="12" y="0"/>
                      <a:pt x="0" y="4"/>
                      <a:pt x="0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1" name="Freeform 158">
                <a:extLst>
                  <a:ext uri="{FF2B5EF4-FFF2-40B4-BE49-F238E27FC236}">
                    <a16:creationId xmlns:a16="http://schemas.microsoft.com/office/drawing/2014/main" id="{52FEA7F8-C93E-407D-B539-CEC463CC5F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295400" y="1636714"/>
                <a:ext cx="2081212" cy="1077913"/>
              </a:xfrm>
              <a:custGeom>
                <a:avLst/>
                <a:gdLst>
                  <a:gd name="T0" fmla="*/ 1824 w 3718"/>
                  <a:gd name="T1" fmla="*/ 304 h 1928"/>
                  <a:gd name="T2" fmla="*/ 1868 w 3718"/>
                  <a:gd name="T3" fmla="*/ 216 h 1928"/>
                  <a:gd name="T4" fmla="*/ 141 w 3718"/>
                  <a:gd name="T5" fmla="*/ 1354 h 1928"/>
                  <a:gd name="T6" fmla="*/ 138 w 3718"/>
                  <a:gd name="T7" fmla="*/ 1561 h 1928"/>
                  <a:gd name="T8" fmla="*/ 1554 w 3718"/>
                  <a:gd name="T9" fmla="*/ 213 h 1928"/>
                  <a:gd name="T10" fmla="*/ 34 w 3718"/>
                  <a:gd name="T11" fmla="*/ 1340 h 1928"/>
                  <a:gd name="T12" fmla="*/ 1227 w 3718"/>
                  <a:gd name="T13" fmla="*/ 437 h 1928"/>
                  <a:gd name="T14" fmla="*/ 2245 w 3718"/>
                  <a:gd name="T15" fmla="*/ 414 h 1928"/>
                  <a:gd name="T16" fmla="*/ 2627 w 3718"/>
                  <a:gd name="T17" fmla="*/ 171 h 1928"/>
                  <a:gd name="T18" fmla="*/ 2592 w 3718"/>
                  <a:gd name="T19" fmla="*/ 114 h 1928"/>
                  <a:gd name="T20" fmla="*/ 2731 w 3718"/>
                  <a:gd name="T21" fmla="*/ 327 h 1928"/>
                  <a:gd name="T22" fmla="*/ 2578 w 3718"/>
                  <a:gd name="T23" fmla="*/ 240 h 1928"/>
                  <a:gd name="T24" fmla="*/ 2488 w 3718"/>
                  <a:gd name="T25" fmla="*/ 156 h 1928"/>
                  <a:gd name="T26" fmla="*/ 1744 w 3718"/>
                  <a:gd name="T27" fmla="*/ 405 h 1928"/>
                  <a:gd name="T28" fmla="*/ 1851 w 3718"/>
                  <a:gd name="T29" fmla="*/ 586 h 1928"/>
                  <a:gd name="T30" fmla="*/ 2278 w 3718"/>
                  <a:gd name="T31" fmla="*/ 144 h 1928"/>
                  <a:gd name="T32" fmla="*/ 3024 w 3718"/>
                  <a:gd name="T33" fmla="*/ 564 h 1928"/>
                  <a:gd name="T34" fmla="*/ 2988 w 3718"/>
                  <a:gd name="T35" fmla="*/ 474 h 1928"/>
                  <a:gd name="T36" fmla="*/ 2753 w 3718"/>
                  <a:gd name="T37" fmla="*/ 381 h 1928"/>
                  <a:gd name="T38" fmla="*/ 2565 w 3718"/>
                  <a:gd name="T39" fmla="*/ 358 h 1928"/>
                  <a:gd name="T40" fmla="*/ 2816 w 3718"/>
                  <a:gd name="T41" fmla="*/ 590 h 1928"/>
                  <a:gd name="T42" fmla="*/ 2732 w 3718"/>
                  <a:gd name="T43" fmla="*/ 829 h 1928"/>
                  <a:gd name="T44" fmla="*/ 2995 w 3718"/>
                  <a:gd name="T45" fmla="*/ 792 h 1928"/>
                  <a:gd name="T46" fmla="*/ 3152 w 3718"/>
                  <a:gd name="T47" fmla="*/ 694 h 1928"/>
                  <a:gd name="T48" fmla="*/ 2821 w 3718"/>
                  <a:gd name="T49" fmla="*/ 613 h 1928"/>
                  <a:gd name="T50" fmla="*/ 3034 w 3718"/>
                  <a:gd name="T51" fmla="*/ 25 h 1928"/>
                  <a:gd name="T52" fmla="*/ 3027 w 3718"/>
                  <a:gd name="T53" fmla="*/ 92 h 1928"/>
                  <a:gd name="T54" fmla="*/ 2737 w 3718"/>
                  <a:gd name="T55" fmla="*/ 191 h 1928"/>
                  <a:gd name="T56" fmla="*/ 2975 w 3718"/>
                  <a:gd name="T57" fmla="*/ 248 h 1928"/>
                  <a:gd name="T58" fmla="*/ 3379 w 3718"/>
                  <a:gd name="T59" fmla="*/ 91 h 1928"/>
                  <a:gd name="T60" fmla="*/ 2747 w 3718"/>
                  <a:gd name="T61" fmla="*/ 549 h 1928"/>
                  <a:gd name="T62" fmla="*/ 2686 w 3718"/>
                  <a:gd name="T63" fmla="*/ 1536 h 1928"/>
                  <a:gd name="T64" fmla="*/ 2958 w 3718"/>
                  <a:gd name="T65" fmla="*/ 1304 h 1928"/>
                  <a:gd name="T66" fmla="*/ 2899 w 3718"/>
                  <a:gd name="T67" fmla="*/ 1093 h 1928"/>
                  <a:gd name="T68" fmla="*/ 2744 w 3718"/>
                  <a:gd name="T69" fmla="*/ 1079 h 1928"/>
                  <a:gd name="T70" fmla="*/ 2677 w 3718"/>
                  <a:gd name="T71" fmla="*/ 900 h 1928"/>
                  <a:gd name="T72" fmla="*/ 2180 w 3718"/>
                  <a:gd name="T73" fmla="*/ 1298 h 1928"/>
                  <a:gd name="T74" fmla="*/ 1908 w 3718"/>
                  <a:gd name="T75" fmla="*/ 1200 h 1928"/>
                  <a:gd name="T76" fmla="*/ 1986 w 3718"/>
                  <a:gd name="T77" fmla="*/ 814 h 1928"/>
                  <a:gd name="T78" fmla="*/ 2401 w 3718"/>
                  <a:gd name="T79" fmla="*/ 658 h 1928"/>
                  <a:gd name="T80" fmla="*/ 2262 w 3718"/>
                  <a:gd name="T81" fmla="*/ 563 h 1928"/>
                  <a:gd name="T82" fmla="*/ 2163 w 3718"/>
                  <a:gd name="T83" fmla="*/ 561 h 1928"/>
                  <a:gd name="T84" fmla="*/ 1863 w 3718"/>
                  <a:gd name="T85" fmla="*/ 625 h 1928"/>
                  <a:gd name="T86" fmla="*/ 1155 w 3718"/>
                  <a:gd name="T87" fmla="*/ 554 h 1928"/>
                  <a:gd name="T88" fmla="*/ 983 w 3718"/>
                  <a:gd name="T89" fmla="*/ 514 h 1928"/>
                  <a:gd name="T90" fmla="*/ 52 w 3718"/>
                  <a:gd name="T91" fmla="*/ 964 h 1928"/>
                  <a:gd name="T92" fmla="*/ 225 w 3718"/>
                  <a:gd name="T93" fmla="*/ 1187 h 1928"/>
                  <a:gd name="T94" fmla="*/ 184 w 3718"/>
                  <a:gd name="T95" fmla="*/ 1387 h 1928"/>
                  <a:gd name="T96" fmla="*/ 1394 w 3718"/>
                  <a:gd name="T97" fmla="*/ 1537 h 1928"/>
                  <a:gd name="T98" fmla="*/ 1727 w 3718"/>
                  <a:gd name="T99" fmla="*/ 1604 h 1928"/>
                  <a:gd name="T100" fmla="*/ 1868 w 3718"/>
                  <a:gd name="T101" fmla="*/ 1783 h 1928"/>
                  <a:gd name="T102" fmla="*/ 1928 w 3718"/>
                  <a:gd name="T103" fmla="*/ 1826 h 1928"/>
                  <a:gd name="T104" fmla="*/ 2453 w 3718"/>
                  <a:gd name="T105" fmla="*/ 1735 h 1928"/>
                  <a:gd name="T106" fmla="*/ 2655 w 3718"/>
                  <a:gd name="T107" fmla="*/ 1772 h 1928"/>
                  <a:gd name="T108" fmla="*/ 2574 w 3718"/>
                  <a:gd name="T109" fmla="*/ 1597 h 1928"/>
                  <a:gd name="T110" fmla="*/ 2967 w 3718"/>
                  <a:gd name="T111" fmla="*/ 1436 h 1928"/>
                  <a:gd name="T112" fmla="*/ 1119 w 3718"/>
                  <a:gd name="T113" fmla="*/ 664 h 1928"/>
                  <a:gd name="T114" fmla="*/ 990 w 3718"/>
                  <a:gd name="T115" fmla="*/ 760 h 1928"/>
                  <a:gd name="T116" fmla="*/ 985 w 3718"/>
                  <a:gd name="T117" fmla="*/ 939 h 1928"/>
                  <a:gd name="T118" fmla="*/ 1403 w 3718"/>
                  <a:gd name="T119" fmla="*/ 1433 h 1928"/>
                  <a:gd name="T120" fmla="*/ 2456 w 3718"/>
                  <a:gd name="T121" fmla="*/ 825 h 1928"/>
                  <a:gd name="T122" fmla="*/ 2386 w 3718"/>
                  <a:gd name="T123" fmla="*/ 823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18" h="1928">
                    <a:moveTo>
                      <a:pt x="2074" y="170"/>
                    </a:moveTo>
                    <a:cubicBezTo>
                      <a:pt x="2084" y="169"/>
                      <a:pt x="2113" y="177"/>
                      <a:pt x="2115" y="169"/>
                    </a:cubicBezTo>
                    <a:cubicBezTo>
                      <a:pt x="2117" y="160"/>
                      <a:pt x="2107" y="154"/>
                      <a:pt x="2091" y="154"/>
                    </a:cubicBezTo>
                    <a:cubicBezTo>
                      <a:pt x="2074" y="154"/>
                      <a:pt x="2009" y="165"/>
                      <a:pt x="2009" y="165"/>
                    </a:cubicBezTo>
                    <a:cubicBezTo>
                      <a:pt x="2009" y="165"/>
                      <a:pt x="2065" y="171"/>
                      <a:pt x="2074" y="170"/>
                    </a:cubicBezTo>
                    <a:close/>
                    <a:moveTo>
                      <a:pt x="1990" y="214"/>
                    </a:moveTo>
                    <a:cubicBezTo>
                      <a:pt x="2052" y="218"/>
                      <a:pt x="2047" y="199"/>
                      <a:pt x="2047" y="199"/>
                    </a:cubicBezTo>
                    <a:cubicBezTo>
                      <a:pt x="2043" y="189"/>
                      <a:pt x="2043" y="189"/>
                      <a:pt x="2043" y="189"/>
                    </a:cubicBezTo>
                    <a:cubicBezTo>
                      <a:pt x="2089" y="184"/>
                      <a:pt x="2089" y="184"/>
                      <a:pt x="2089" y="184"/>
                    </a:cubicBezTo>
                    <a:cubicBezTo>
                      <a:pt x="2078" y="176"/>
                      <a:pt x="2078" y="176"/>
                      <a:pt x="2078" y="176"/>
                    </a:cubicBezTo>
                    <a:cubicBezTo>
                      <a:pt x="2033" y="178"/>
                      <a:pt x="2033" y="178"/>
                      <a:pt x="2033" y="178"/>
                    </a:cubicBezTo>
                    <a:cubicBezTo>
                      <a:pt x="2025" y="186"/>
                      <a:pt x="2025" y="186"/>
                      <a:pt x="2025" y="186"/>
                    </a:cubicBezTo>
                    <a:cubicBezTo>
                      <a:pt x="2025" y="186"/>
                      <a:pt x="1966" y="173"/>
                      <a:pt x="1959" y="189"/>
                    </a:cubicBezTo>
                    <a:cubicBezTo>
                      <a:pt x="1953" y="205"/>
                      <a:pt x="1990" y="214"/>
                      <a:pt x="1990" y="214"/>
                    </a:cubicBezTo>
                    <a:close/>
                    <a:moveTo>
                      <a:pt x="1785" y="257"/>
                    </a:moveTo>
                    <a:cubicBezTo>
                      <a:pt x="1749" y="275"/>
                      <a:pt x="1749" y="275"/>
                      <a:pt x="1749" y="275"/>
                    </a:cubicBezTo>
                    <a:cubicBezTo>
                      <a:pt x="1749" y="275"/>
                      <a:pt x="1784" y="281"/>
                      <a:pt x="1768" y="284"/>
                    </a:cubicBezTo>
                    <a:cubicBezTo>
                      <a:pt x="1752" y="288"/>
                      <a:pt x="1694" y="292"/>
                      <a:pt x="1694" y="292"/>
                    </a:cubicBezTo>
                    <a:cubicBezTo>
                      <a:pt x="1680" y="308"/>
                      <a:pt x="1680" y="308"/>
                      <a:pt x="1680" y="308"/>
                    </a:cubicBezTo>
                    <a:cubicBezTo>
                      <a:pt x="1717" y="303"/>
                      <a:pt x="1717" y="303"/>
                      <a:pt x="1717" y="303"/>
                    </a:cubicBezTo>
                    <a:cubicBezTo>
                      <a:pt x="1717" y="303"/>
                      <a:pt x="1732" y="308"/>
                      <a:pt x="1751" y="311"/>
                    </a:cubicBezTo>
                    <a:cubicBezTo>
                      <a:pt x="1770" y="314"/>
                      <a:pt x="1826" y="295"/>
                      <a:pt x="1826" y="295"/>
                    </a:cubicBezTo>
                    <a:cubicBezTo>
                      <a:pt x="1824" y="304"/>
                      <a:pt x="1824" y="304"/>
                      <a:pt x="1824" y="304"/>
                    </a:cubicBezTo>
                    <a:cubicBezTo>
                      <a:pt x="1824" y="304"/>
                      <a:pt x="1862" y="299"/>
                      <a:pt x="1892" y="297"/>
                    </a:cubicBezTo>
                    <a:cubicBezTo>
                      <a:pt x="1920" y="295"/>
                      <a:pt x="1895" y="302"/>
                      <a:pt x="1885" y="304"/>
                    </a:cubicBezTo>
                    <a:cubicBezTo>
                      <a:pt x="1875" y="305"/>
                      <a:pt x="1841" y="309"/>
                      <a:pt x="1816" y="312"/>
                    </a:cubicBezTo>
                    <a:cubicBezTo>
                      <a:pt x="1791" y="315"/>
                      <a:pt x="1760" y="326"/>
                      <a:pt x="1760" y="326"/>
                    </a:cubicBezTo>
                    <a:cubicBezTo>
                      <a:pt x="1760" y="326"/>
                      <a:pt x="1788" y="331"/>
                      <a:pt x="1838" y="333"/>
                    </a:cubicBezTo>
                    <a:cubicBezTo>
                      <a:pt x="1886" y="334"/>
                      <a:pt x="1920" y="313"/>
                      <a:pt x="1920" y="313"/>
                    </a:cubicBezTo>
                    <a:cubicBezTo>
                      <a:pt x="1970" y="300"/>
                      <a:pt x="1970" y="300"/>
                      <a:pt x="1970" y="300"/>
                    </a:cubicBezTo>
                    <a:cubicBezTo>
                      <a:pt x="1970" y="300"/>
                      <a:pt x="1987" y="306"/>
                      <a:pt x="2035" y="300"/>
                    </a:cubicBezTo>
                    <a:cubicBezTo>
                      <a:pt x="2081" y="294"/>
                      <a:pt x="2084" y="284"/>
                      <a:pt x="2103" y="279"/>
                    </a:cubicBezTo>
                    <a:cubicBezTo>
                      <a:pt x="2121" y="274"/>
                      <a:pt x="2106" y="254"/>
                      <a:pt x="2086" y="254"/>
                    </a:cubicBezTo>
                    <a:cubicBezTo>
                      <a:pt x="2066" y="255"/>
                      <a:pt x="2072" y="268"/>
                      <a:pt x="2072" y="268"/>
                    </a:cubicBezTo>
                    <a:cubicBezTo>
                      <a:pt x="2045" y="267"/>
                      <a:pt x="2045" y="267"/>
                      <a:pt x="2045" y="267"/>
                    </a:cubicBezTo>
                    <a:cubicBezTo>
                      <a:pt x="2045" y="267"/>
                      <a:pt x="2050" y="260"/>
                      <a:pt x="2055" y="252"/>
                    </a:cubicBezTo>
                    <a:cubicBezTo>
                      <a:pt x="2060" y="244"/>
                      <a:pt x="2073" y="229"/>
                      <a:pt x="2061" y="229"/>
                    </a:cubicBezTo>
                    <a:cubicBezTo>
                      <a:pt x="2049" y="228"/>
                      <a:pt x="2024" y="239"/>
                      <a:pt x="1991" y="249"/>
                    </a:cubicBezTo>
                    <a:cubicBezTo>
                      <a:pt x="1957" y="259"/>
                      <a:pt x="2012" y="256"/>
                      <a:pt x="2012" y="256"/>
                    </a:cubicBezTo>
                    <a:cubicBezTo>
                      <a:pt x="2009" y="272"/>
                      <a:pt x="2009" y="272"/>
                      <a:pt x="2009" y="272"/>
                    </a:cubicBezTo>
                    <a:cubicBezTo>
                      <a:pt x="1929" y="282"/>
                      <a:pt x="1929" y="282"/>
                      <a:pt x="1929" y="282"/>
                    </a:cubicBezTo>
                    <a:cubicBezTo>
                      <a:pt x="1929" y="282"/>
                      <a:pt x="1923" y="262"/>
                      <a:pt x="1928" y="253"/>
                    </a:cubicBezTo>
                    <a:cubicBezTo>
                      <a:pt x="1932" y="244"/>
                      <a:pt x="1875" y="240"/>
                      <a:pt x="1875" y="240"/>
                    </a:cubicBezTo>
                    <a:lnTo>
                      <a:pt x="1785" y="257"/>
                    </a:lnTo>
                    <a:close/>
                    <a:moveTo>
                      <a:pt x="1887" y="230"/>
                    </a:moveTo>
                    <a:cubicBezTo>
                      <a:pt x="1905" y="215"/>
                      <a:pt x="1886" y="206"/>
                      <a:pt x="1868" y="216"/>
                    </a:cubicBezTo>
                    <a:cubicBezTo>
                      <a:pt x="1849" y="226"/>
                      <a:pt x="1887" y="230"/>
                      <a:pt x="1887" y="230"/>
                    </a:cubicBezTo>
                    <a:close/>
                    <a:moveTo>
                      <a:pt x="2008" y="377"/>
                    </a:moveTo>
                    <a:cubicBezTo>
                      <a:pt x="1988" y="361"/>
                      <a:pt x="1988" y="361"/>
                      <a:pt x="1988" y="361"/>
                    </a:cubicBezTo>
                    <a:cubicBezTo>
                      <a:pt x="1969" y="363"/>
                      <a:pt x="1969" y="363"/>
                      <a:pt x="1969" y="363"/>
                    </a:cubicBezTo>
                    <a:cubicBezTo>
                      <a:pt x="1969" y="363"/>
                      <a:pt x="1957" y="348"/>
                      <a:pt x="1932" y="357"/>
                    </a:cubicBezTo>
                    <a:cubicBezTo>
                      <a:pt x="1906" y="365"/>
                      <a:pt x="1964" y="389"/>
                      <a:pt x="1964" y="389"/>
                    </a:cubicBezTo>
                    <a:lnTo>
                      <a:pt x="2008" y="377"/>
                    </a:lnTo>
                    <a:close/>
                    <a:moveTo>
                      <a:pt x="1638" y="280"/>
                    </a:moveTo>
                    <a:cubicBezTo>
                      <a:pt x="1598" y="290"/>
                      <a:pt x="1626" y="295"/>
                      <a:pt x="1626" y="295"/>
                    </a:cubicBezTo>
                    <a:cubicBezTo>
                      <a:pt x="1683" y="281"/>
                      <a:pt x="1679" y="269"/>
                      <a:pt x="1638" y="280"/>
                    </a:cubicBezTo>
                    <a:close/>
                    <a:moveTo>
                      <a:pt x="1978" y="572"/>
                    </a:moveTo>
                    <a:cubicBezTo>
                      <a:pt x="1997" y="574"/>
                      <a:pt x="2006" y="580"/>
                      <a:pt x="2022" y="588"/>
                    </a:cubicBezTo>
                    <a:cubicBezTo>
                      <a:pt x="2038" y="596"/>
                      <a:pt x="2092" y="587"/>
                      <a:pt x="2092" y="587"/>
                    </a:cubicBezTo>
                    <a:cubicBezTo>
                      <a:pt x="2078" y="542"/>
                      <a:pt x="2078" y="542"/>
                      <a:pt x="2078" y="542"/>
                    </a:cubicBezTo>
                    <a:cubicBezTo>
                      <a:pt x="2012" y="528"/>
                      <a:pt x="2012" y="528"/>
                      <a:pt x="2012" y="528"/>
                    </a:cubicBezTo>
                    <a:cubicBezTo>
                      <a:pt x="1990" y="553"/>
                      <a:pt x="1990" y="553"/>
                      <a:pt x="1990" y="553"/>
                    </a:cubicBezTo>
                    <a:cubicBezTo>
                      <a:pt x="1968" y="555"/>
                      <a:pt x="1968" y="555"/>
                      <a:pt x="1968" y="555"/>
                    </a:cubicBezTo>
                    <a:cubicBezTo>
                      <a:pt x="1968" y="555"/>
                      <a:pt x="1959" y="571"/>
                      <a:pt x="1978" y="572"/>
                    </a:cubicBezTo>
                    <a:close/>
                    <a:moveTo>
                      <a:pt x="109" y="1360"/>
                    </a:moveTo>
                    <a:cubicBezTo>
                      <a:pt x="109" y="1369"/>
                      <a:pt x="126" y="1366"/>
                      <a:pt x="126" y="1366"/>
                    </a:cubicBezTo>
                    <a:cubicBezTo>
                      <a:pt x="124" y="1383"/>
                      <a:pt x="124" y="1383"/>
                      <a:pt x="124" y="1383"/>
                    </a:cubicBezTo>
                    <a:cubicBezTo>
                      <a:pt x="143" y="1371"/>
                      <a:pt x="143" y="1371"/>
                      <a:pt x="143" y="1371"/>
                    </a:cubicBezTo>
                    <a:cubicBezTo>
                      <a:pt x="141" y="1354"/>
                      <a:pt x="141" y="1354"/>
                      <a:pt x="141" y="1354"/>
                    </a:cubicBezTo>
                    <a:cubicBezTo>
                      <a:pt x="141" y="1354"/>
                      <a:pt x="109" y="1351"/>
                      <a:pt x="109" y="1360"/>
                    </a:cubicBezTo>
                    <a:close/>
                    <a:moveTo>
                      <a:pt x="166" y="1535"/>
                    </a:moveTo>
                    <a:cubicBezTo>
                      <a:pt x="166" y="1535"/>
                      <a:pt x="163" y="1521"/>
                      <a:pt x="164" y="1514"/>
                    </a:cubicBezTo>
                    <a:cubicBezTo>
                      <a:pt x="165" y="1507"/>
                      <a:pt x="170" y="1495"/>
                      <a:pt x="162" y="1485"/>
                    </a:cubicBezTo>
                    <a:cubicBezTo>
                      <a:pt x="162" y="1485"/>
                      <a:pt x="136" y="1481"/>
                      <a:pt x="127" y="1479"/>
                    </a:cubicBezTo>
                    <a:cubicBezTo>
                      <a:pt x="118" y="1477"/>
                      <a:pt x="103" y="1453"/>
                      <a:pt x="91" y="1452"/>
                    </a:cubicBezTo>
                    <a:cubicBezTo>
                      <a:pt x="79" y="1451"/>
                      <a:pt x="59" y="1463"/>
                      <a:pt x="64" y="1471"/>
                    </a:cubicBezTo>
                    <a:cubicBezTo>
                      <a:pt x="69" y="1479"/>
                      <a:pt x="78" y="1477"/>
                      <a:pt x="78" y="1477"/>
                    </a:cubicBezTo>
                    <a:cubicBezTo>
                      <a:pt x="87" y="1471"/>
                      <a:pt x="87" y="1471"/>
                      <a:pt x="87" y="1471"/>
                    </a:cubicBezTo>
                    <a:cubicBezTo>
                      <a:pt x="94" y="1476"/>
                      <a:pt x="94" y="1476"/>
                      <a:pt x="94" y="1476"/>
                    </a:cubicBezTo>
                    <a:cubicBezTo>
                      <a:pt x="88" y="1483"/>
                      <a:pt x="88" y="1483"/>
                      <a:pt x="88" y="1483"/>
                    </a:cubicBezTo>
                    <a:cubicBezTo>
                      <a:pt x="88" y="1483"/>
                      <a:pt x="59" y="1488"/>
                      <a:pt x="67" y="1497"/>
                    </a:cubicBezTo>
                    <a:cubicBezTo>
                      <a:pt x="75" y="1506"/>
                      <a:pt x="90" y="1497"/>
                      <a:pt x="90" y="1497"/>
                    </a:cubicBezTo>
                    <a:cubicBezTo>
                      <a:pt x="85" y="1512"/>
                      <a:pt x="85" y="1512"/>
                      <a:pt x="85" y="1512"/>
                    </a:cubicBezTo>
                    <a:cubicBezTo>
                      <a:pt x="100" y="1511"/>
                      <a:pt x="100" y="1511"/>
                      <a:pt x="100" y="1511"/>
                    </a:cubicBezTo>
                    <a:cubicBezTo>
                      <a:pt x="86" y="1522"/>
                      <a:pt x="86" y="1522"/>
                      <a:pt x="86" y="1522"/>
                    </a:cubicBezTo>
                    <a:cubicBezTo>
                      <a:pt x="112" y="1520"/>
                      <a:pt x="112" y="1520"/>
                      <a:pt x="112" y="1520"/>
                    </a:cubicBezTo>
                    <a:cubicBezTo>
                      <a:pt x="112" y="1520"/>
                      <a:pt x="85" y="1531"/>
                      <a:pt x="91" y="1536"/>
                    </a:cubicBezTo>
                    <a:cubicBezTo>
                      <a:pt x="97" y="1541"/>
                      <a:pt x="109" y="1520"/>
                      <a:pt x="115" y="1531"/>
                    </a:cubicBezTo>
                    <a:cubicBezTo>
                      <a:pt x="121" y="1542"/>
                      <a:pt x="99" y="1546"/>
                      <a:pt x="105" y="1553"/>
                    </a:cubicBezTo>
                    <a:cubicBezTo>
                      <a:pt x="111" y="1560"/>
                      <a:pt x="137" y="1555"/>
                      <a:pt x="137" y="1555"/>
                    </a:cubicBezTo>
                    <a:cubicBezTo>
                      <a:pt x="150" y="1547"/>
                      <a:pt x="150" y="1547"/>
                      <a:pt x="150" y="1547"/>
                    </a:cubicBezTo>
                    <a:cubicBezTo>
                      <a:pt x="138" y="1561"/>
                      <a:pt x="138" y="1561"/>
                      <a:pt x="138" y="1561"/>
                    </a:cubicBezTo>
                    <a:cubicBezTo>
                      <a:pt x="138" y="1561"/>
                      <a:pt x="113" y="1561"/>
                      <a:pt x="124" y="1570"/>
                    </a:cubicBezTo>
                    <a:cubicBezTo>
                      <a:pt x="135" y="1579"/>
                      <a:pt x="144" y="1579"/>
                      <a:pt x="144" y="1579"/>
                    </a:cubicBezTo>
                    <a:cubicBezTo>
                      <a:pt x="144" y="1579"/>
                      <a:pt x="168" y="1596"/>
                      <a:pt x="180" y="1586"/>
                    </a:cubicBezTo>
                    <a:cubicBezTo>
                      <a:pt x="192" y="1576"/>
                      <a:pt x="201" y="1568"/>
                      <a:pt x="192" y="1557"/>
                    </a:cubicBezTo>
                    <a:cubicBezTo>
                      <a:pt x="183" y="1546"/>
                      <a:pt x="166" y="1535"/>
                      <a:pt x="166" y="1535"/>
                    </a:cubicBezTo>
                    <a:close/>
                    <a:moveTo>
                      <a:pt x="1536" y="249"/>
                    </a:moveTo>
                    <a:cubicBezTo>
                      <a:pt x="1536" y="249"/>
                      <a:pt x="1574" y="242"/>
                      <a:pt x="1583" y="248"/>
                    </a:cubicBezTo>
                    <a:cubicBezTo>
                      <a:pt x="1593" y="254"/>
                      <a:pt x="1587" y="264"/>
                      <a:pt x="1599" y="264"/>
                    </a:cubicBezTo>
                    <a:cubicBezTo>
                      <a:pt x="1612" y="264"/>
                      <a:pt x="1634" y="259"/>
                      <a:pt x="1634" y="259"/>
                    </a:cubicBezTo>
                    <a:cubicBezTo>
                      <a:pt x="1634" y="259"/>
                      <a:pt x="1650" y="268"/>
                      <a:pt x="1665" y="261"/>
                    </a:cubicBezTo>
                    <a:cubicBezTo>
                      <a:pt x="1681" y="255"/>
                      <a:pt x="1678" y="238"/>
                      <a:pt x="1678" y="238"/>
                    </a:cubicBezTo>
                    <a:cubicBezTo>
                      <a:pt x="1700" y="238"/>
                      <a:pt x="1700" y="238"/>
                      <a:pt x="1700" y="238"/>
                    </a:cubicBezTo>
                    <a:cubicBezTo>
                      <a:pt x="1744" y="224"/>
                      <a:pt x="1744" y="224"/>
                      <a:pt x="1744" y="224"/>
                    </a:cubicBezTo>
                    <a:cubicBezTo>
                      <a:pt x="1719" y="247"/>
                      <a:pt x="1719" y="247"/>
                      <a:pt x="1719" y="247"/>
                    </a:cubicBezTo>
                    <a:cubicBezTo>
                      <a:pt x="1754" y="253"/>
                      <a:pt x="1754" y="253"/>
                      <a:pt x="1754" y="253"/>
                    </a:cubicBezTo>
                    <a:cubicBezTo>
                      <a:pt x="1791" y="238"/>
                      <a:pt x="1791" y="238"/>
                      <a:pt x="1791" y="238"/>
                    </a:cubicBezTo>
                    <a:cubicBezTo>
                      <a:pt x="1854" y="209"/>
                      <a:pt x="1854" y="209"/>
                      <a:pt x="1854" y="209"/>
                    </a:cubicBezTo>
                    <a:cubicBezTo>
                      <a:pt x="1854" y="209"/>
                      <a:pt x="1806" y="194"/>
                      <a:pt x="1797" y="194"/>
                    </a:cubicBezTo>
                    <a:cubicBezTo>
                      <a:pt x="1787" y="194"/>
                      <a:pt x="1734" y="190"/>
                      <a:pt x="1734" y="190"/>
                    </a:cubicBezTo>
                    <a:cubicBezTo>
                      <a:pt x="1683" y="198"/>
                      <a:pt x="1683" y="198"/>
                      <a:pt x="1683" y="198"/>
                    </a:cubicBezTo>
                    <a:cubicBezTo>
                      <a:pt x="1680" y="212"/>
                      <a:pt x="1680" y="212"/>
                      <a:pt x="1680" y="212"/>
                    </a:cubicBezTo>
                    <a:cubicBezTo>
                      <a:pt x="1602" y="218"/>
                      <a:pt x="1602" y="218"/>
                      <a:pt x="1602" y="218"/>
                    </a:cubicBezTo>
                    <a:cubicBezTo>
                      <a:pt x="1602" y="218"/>
                      <a:pt x="1576" y="209"/>
                      <a:pt x="1554" y="213"/>
                    </a:cubicBezTo>
                    <a:cubicBezTo>
                      <a:pt x="1532" y="216"/>
                      <a:pt x="1535" y="224"/>
                      <a:pt x="1535" y="224"/>
                    </a:cubicBezTo>
                    <a:cubicBezTo>
                      <a:pt x="1535" y="229"/>
                      <a:pt x="1536" y="249"/>
                      <a:pt x="1536" y="249"/>
                    </a:cubicBezTo>
                    <a:close/>
                    <a:moveTo>
                      <a:pt x="100" y="1323"/>
                    </a:moveTo>
                    <a:cubicBezTo>
                      <a:pt x="102" y="1338"/>
                      <a:pt x="113" y="1344"/>
                      <a:pt x="113" y="1344"/>
                    </a:cubicBezTo>
                    <a:cubicBezTo>
                      <a:pt x="121" y="1323"/>
                      <a:pt x="121" y="1323"/>
                      <a:pt x="121" y="1323"/>
                    </a:cubicBezTo>
                    <a:cubicBezTo>
                      <a:pt x="121" y="1323"/>
                      <a:pt x="98" y="1308"/>
                      <a:pt x="100" y="1323"/>
                    </a:cubicBezTo>
                    <a:close/>
                    <a:moveTo>
                      <a:pt x="82" y="1291"/>
                    </a:moveTo>
                    <a:cubicBezTo>
                      <a:pt x="78" y="1290"/>
                      <a:pt x="62" y="1294"/>
                      <a:pt x="56" y="1297"/>
                    </a:cubicBezTo>
                    <a:cubicBezTo>
                      <a:pt x="50" y="1300"/>
                      <a:pt x="45" y="1315"/>
                      <a:pt x="35" y="1315"/>
                    </a:cubicBezTo>
                    <a:cubicBezTo>
                      <a:pt x="25" y="1315"/>
                      <a:pt x="24" y="1307"/>
                      <a:pt x="34" y="1307"/>
                    </a:cubicBezTo>
                    <a:cubicBezTo>
                      <a:pt x="44" y="1307"/>
                      <a:pt x="62" y="1294"/>
                      <a:pt x="48" y="1295"/>
                    </a:cubicBezTo>
                    <a:cubicBezTo>
                      <a:pt x="34" y="1296"/>
                      <a:pt x="32" y="1299"/>
                      <a:pt x="32" y="1299"/>
                    </a:cubicBezTo>
                    <a:cubicBezTo>
                      <a:pt x="32" y="1299"/>
                      <a:pt x="35" y="1285"/>
                      <a:pt x="24" y="1289"/>
                    </a:cubicBezTo>
                    <a:cubicBezTo>
                      <a:pt x="13" y="1293"/>
                      <a:pt x="11" y="1306"/>
                      <a:pt x="11" y="1306"/>
                    </a:cubicBezTo>
                    <a:cubicBezTo>
                      <a:pt x="3" y="1324"/>
                      <a:pt x="3" y="1324"/>
                      <a:pt x="3" y="1324"/>
                    </a:cubicBezTo>
                    <a:cubicBezTo>
                      <a:pt x="3" y="1324"/>
                      <a:pt x="0" y="1336"/>
                      <a:pt x="3" y="1337"/>
                    </a:cubicBezTo>
                    <a:cubicBezTo>
                      <a:pt x="6" y="1338"/>
                      <a:pt x="9" y="1347"/>
                      <a:pt x="9" y="1347"/>
                    </a:cubicBezTo>
                    <a:cubicBezTo>
                      <a:pt x="0" y="1351"/>
                      <a:pt x="0" y="1351"/>
                      <a:pt x="0" y="1351"/>
                    </a:cubicBezTo>
                    <a:cubicBezTo>
                      <a:pt x="5" y="1386"/>
                      <a:pt x="5" y="1386"/>
                      <a:pt x="5" y="1386"/>
                    </a:cubicBezTo>
                    <a:cubicBezTo>
                      <a:pt x="5" y="1386"/>
                      <a:pt x="0" y="1398"/>
                      <a:pt x="16" y="1397"/>
                    </a:cubicBezTo>
                    <a:cubicBezTo>
                      <a:pt x="27" y="1396"/>
                      <a:pt x="16" y="1379"/>
                      <a:pt x="13" y="1372"/>
                    </a:cubicBezTo>
                    <a:cubicBezTo>
                      <a:pt x="10" y="1365"/>
                      <a:pt x="18" y="1359"/>
                      <a:pt x="23" y="1356"/>
                    </a:cubicBezTo>
                    <a:cubicBezTo>
                      <a:pt x="28" y="1353"/>
                      <a:pt x="36" y="1344"/>
                      <a:pt x="34" y="1340"/>
                    </a:cubicBezTo>
                    <a:cubicBezTo>
                      <a:pt x="34" y="1340"/>
                      <a:pt x="32" y="1329"/>
                      <a:pt x="38" y="1324"/>
                    </a:cubicBezTo>
                    <a:cubicBezTo>
                      <a:pt x="44" y="1319"/>
                      <a:pt x="55" y="1308"/>
                      <a:pt x="64" y="1303"/>
                    </a:cubicBezTo>
                    <a:cubicBezTo>
                      <a:pt x="73" y="1298"/>
                      <a:pt x="86" y="1292"/>
                      <a:pt x="82" y="1291"/>
                    </a:cubicBezTo>
                    <a:close/>
                    <a:moveTo>
                      <a:pt x="1263" y="454"/>
                    </a:moveTo>
                    <a:cubicBezTo>
                      <a:pt x="1268" y="466"/>
                      <a:pt x="1238" y="482"/>
                      <a:pt x="1266" y="478"/>
                    </a:cubicBezTo>
                    <a:cubicBezTo>
                      <a:pt x="1294" y="474"/>
                      <a:pt x="1328" y="462"/>
                      <a:pt x="1328" y="462"/>
                    </a:cubicBezTo>
                    <a:cubicBezTo>
                      <a:pt x="1354" y="468"/>
                      <a:pt x="1354" y="468"/>
                      <a:pt x="1354" y="468"/>
                    </a:cubicBezTo>
                    <a:cubicBezTo>
                      <a:pt x="1405" y="430"/>
                      <a:pt x="1405" y="430"/>
                      <a:pt x="1405" y="430"/>
                    </a:cubicBezTo>
                    <a:cubicBezTo>
                      <a:pt x="1493" y="402"/>
                      <a:pt x="1493" y="402"/>
                      <a:pt x="1493" y="402"/>
                    </a:cubicBezTo>
                    <a:cubicBezTo>
                      <a:pt x="1576" y="379"/>
                      <a:pt x="1576" y="379"/>
                      <a:pt x="1576" y="379"/>
                    </a:cubicBezTo>
                    <a:cubicBezTo>
                      <a:pt x="1642" y="366"/>
                      <a:pt x="1642" y="366"/>
                      <a:pt x="1642" y="366"/>
                    </a:cubicBezTo>
                    <a:cubicBezTo>
                      <a:pt x="1642" y="366"/>
                      <a:pt x="1603" y="334"/>
                      <a:pt x="1600" y="330"/>
                    </a:cubicBezTo>
                    <a:cubicBezTo>
                      <a:pt x="1596" y="327"/>
                      <a:pt x="1549" y="333"/>
                      <a:pt x="1549" y="333"/>
                    </a:cubicBezTo>
                    <a:cubicBezTo>
                      <a:pt x="1505" y="339"/>
                      <a:pt x="1505" y="339"/>
                      <a:pt x="1505" y="339"/>
                    </a:cubicBezTo>
                    <a:cubicBezTo>
                      <a:pt x="1481" y="321"/>
                      <a:pt x="1481" y="321"/>
                      <a:pt x="1481" y="321"/>
                    </a:cubicBezTo>
                    <a:cubicBezTo>
                      <a:pt x="1427" y="328"/>
                      <a:pt x="1427" y="328"/>
                      <a:pt x="1427" y="328"/>
                    </a:cubicBezTo>
                    <a:cubicBezTo>
                      <a:pt x="1393" y="338"/>
                      <a:pt x="1393" y="338"/>
                      <a:pt x="1393" y="338"/>
                    </a:cubicBezTo>
                    <a:cubicBezTo>
                      <a:pt x="1383" y="351"/>
                      <a:pt x="1383" y="351"/>
                      <a:pt x="1383" y="351"/>
                    </a:cubicBezTo>
                    <a:cubicBezTo>
                      <a:pt x="1372" y="371"/>
                      <a:pt x="1372" y="371"/>
                      <a:pt x="1372" y="371"/>
                    </a:cubicBezTo>
                    <a:cubicBezTo>
                      <a:pt x="1340" y="380"/>
                      <a:pt x="1340" y="380"/>
                      <a:pt x="1340" y="380"/>
                    </a:cubicBezTo>
                    <a:cubicBezTo>
                      <a:pt x="1294" y="393"/>
                      <a:pt x="1294" y="393"/>
                      <a:pt x="1294" y="393"/>
                    </a:cubicBezTo>
                    <a:cubicBezTo>
                      <a:pt x="1307" y="401"/>
                      <a:pt x="1307" y="401"/>
                      <a:pt x="1307" y="401"/>
                    </a:cubicBezTo>
                    <a:cubicBezTo>
                      <a:pt x="1227" y="437"/>
                      <a:pt x="1227" y="437"/>
                      <a:pt x="1227" y="437"/>
                    </a:cubicBezTo>
                    <a:cubicBezTo>
                      <a:pt x="1227" y="437"/>
                      <a:pt x="1259" y="442"/>
                      <a:pt x="1263" y="454"/>
                    </a:cubicBezTo>
                    <a:close/>
                    <a:moveTo>
                      <a:pt x="132" y="1313"/>
                    </a:moveTo>
                    <a:cubicBezTo>
                      <a:pt x="125" y="1331"/>
                      <a:pt x="125" y="1331"/>
                      <a:pt x="125" y="1331"/>
                    </a:cubicBezTo>
                    <a:cubicBezTo>
                      <a:pt x="127" y="1343"/>
                      <a:pt x="127" y="1343"/>
                      <a:pt x="127" y="1343"/>
                    </a:cubicBezTo>
                    <a:cubicBezTo>
                      <a:pt x="143" y="1333"/>
                      <a:pt x="143" y="1333"/>
                      <a:pt x="143" y="1333"/>
                    </a:cubicBezTo>
                    <a:lnTo>
                      <a:pt x="132" y="1313"/>
                    </a:lnTo>
                    <a:close/>
                    <a:moveTo>
                      <a:pt x="2786" y="403"/>
                    </a:moveTo>
                    <a:cubicBezTo>
                      <a:pt x="2802" y="409"/>
                      <a:pt x="2824" y="395"/>
                      <a:pt x="2824" y="395"/>
                    </a:cubicBezTo>
                    <a:cubicBezTo>
                      <a:pt x="2865" y="394"/>
                      <a:pt x="2865" y="394"/>
                      <a:pt x="2865" y="394"/>
                    </a:cubicBezTo>
                    <a:cubicBezTo>
                      <a:pt x="2865" y="394"/>
                      <a:pt x="2891" y="404"/>
                      <a:pt x="2899" y="398"/>
                    </a:cubicBezTo>
                    <a:cubicBezTo>
                      <a:pt x="2906" y="393"/>
                      <a:pt x="2900" y="370"/>
                      <a:pt x="2883" y="366"/>
                    </a:cubicBezTo>
                    <a:cubicBezTo>
                      <a:pt x="2865" y="362"/>
                      <a:pt x="2849" y="367"/>
                      <a:pt x="2849" y="367"/>
                    </a:cubicBezTo>
                    <a:cubicBezTo>
                      <a:pt x="2823" y="367"/>
                      <a:pt x="2823" y="367"/>
                      <a:pt x="2823" y="367"/>
                    </a:cubicBezTo>
                    <a:cubicBezTo>
                      <a:pt x="2823" y="367"/>
                      <a:pt x="2793" y="355"/>
                      <a:pt x="2782" y="364"/>
                    </a:cubicBezTo>
                    <a:cubicBezTo>
                      <a:pt x="2772" y="372"/>
                      <a:pt x="2768" y="378"/>
                      <a:pt x="2768" y="378"/>
                    </a:cubicBezTo>
                    <a:cubicBezTo>
                      <a:pt x="2781" y="385"/>
                      <a:pt x="2781" y="385"/>
                      <a:pt x="2781" y="385"/>
                    </a:cubicBezTo>
                    <a:cubicBezTo>
                      <a:pt x="2781" y="385"/>
                      <a:pt x="2772" y="397"/>
                      <a:pt x="2786" y="403"/>
                    </a:cubicBezTo>
                    <a:close/>
                    <a:moveTo>
                      <a:pt x="2471" y="347"/>
                    </a:moveTo>
                    <a:cubicBezTo>
                      <a:pt x="2457" y="346"/>
                      <a:pt x="2380" y="337"/>
                      <a:pt x="2339" y="339"/>
                    </a:cubicBezTo>
                    <a:cubicBezTo>
                      <a:pt x="2300" y="340"/>
                      <a:pt x="2311" y="339"/>
                      <a:pt x="2310" y="347"/>
                    </a:cubicBezTo>
                    <a:cubicBezTo>
                      <a:pt x="2308" y="356"/>
                      <a:pt x="2294" y="359"/>
                      <a:pt x="2260" y="367"/>
                    </a:cubicBezTo>
                    <a:cubicBezTo>
                      <a:pt x="2227" y="374"/>
                      <a:pt x="2259" y="375"/>
                      <a:pt x="2257" y="397"/>
                    </a:cubicBezTo>
                    <a:cubicBezTo>
                      <a:pt x="2245" y="414"/>
                      <a:pt x="2245" y="414"/>
                      <a:pt x="2245" y="414"/>
                    </a:cubicBezTo>
                    <a:cubicBezTo>
                      <a:pt x="2265" y="426"/>
                      <a:pt x="2265" y="426"/>
                      <a:pt x="2265" y="426"/>
                    </a:cubicBezTo>
                    <a:cubicBezTo>
                      <a:pt x="2318" y="404"/>
                      <a:pt x="2318" y="404"/>
                      <a:pt x="2318" y="404"/>
                    </a:cubicBezTo>
                    <a:cubicBezTo>
                      <a:pt x="2318" y="404"/>
                      <a:pt x="2299" y="397"/>
                      <a:pt x="2323" y="390"/>
                    </a:cubicBezTo>
                    <a:cubicBezTo>
                      <a:pt x="2348" y="383"/>
                      <a:pt x="2365" y="403"/>
                      <a:pt x="2365" y="403"/>
                    </a:cubicBezTo>
                    <a:cubicBezTo>
                      <a:pt x="2403" y="398"/>
                      <a:pt x="2403" y="398"/>
                      <a:pt x="2403" y="398"/>
                    </a:cubicBezTo>
                    <a:cubicBezTo>
                      <a:pt x="2398" y="383"/>
                      <a:pt x="2398" y="383"/>
                      <a:pt x="2398" y="383"/>
                    </a:cubicBezTo>
                    <a:cubicBezTo>
                      <a:pt x="2398" y="383"/>
                      <a:pt x="2447" y="381"/>
                      <a:pt x="2457" y="369"/>
                    </a:cubicBezTo>
                    <a:cubicBezTo>
                      <a:pt x="2467" y="358"/>
                      <a:pt x="2484" y="347"/>
                      <a:pt x="2471" y="347"/>
                    </a:cubicBezTo>
                    <a:close/>
                    <a:moveTo>
                      <a:pt x="2526" y="101"/>
                    </a:moveTo>
                    <a:cubicBezTo>
                      <a:pt x="2489" y="105"/>
                      <a:pt x="2489" y="105"/>
                      <a:pt x="2489" y="105"/>
                    </a:cubicBezTo>
                    <a:cubicBezTo>
                      <a:pt x="2503" y="123"/>
                      <a:pt x="2503" y="123"/>
                      <a:pt x="2503" y="123"/>
                    </a:cubicBezTo>
                    <a:lnTo>
                      <a:pt x="2526" y="101"/>
                    </a:lnTo>
                    <a:close/>
                    <a:moveTo>
                      <a:pt x="2406" y="324"/>
                    </a:moveTo>
                    <a:cubicBezTo>
                      <a:pt x="2417" y="317"/>
                      <a:pt x="2442" y="298"/>
                      <a:pt x="2438" y="290"/>
                    </a:cubicBezTo>
                    <a:cubicBezTo>
                      <a:pt x="2434" y="281"/>
                      <a:pt x="2400" y="283"/>
                      <a:pt x="2389" y="284"/>
                    </a:cubicBezTo>
                    <a:cubicBezTo>
                      <a:pt x="2366" y="286"/>
                      <a:pt x="2322" y="301"/>
                      <a:pt x="2334" y="309"/>
                    </a:cubicBezTo>
                    <a:cubicBezTo>
                      <a:pt x="2346" y="316"/>
                      <a:pt x="2406" y="324"/>
                      <a:pt x="2406" y="324"/>
                    </a:cubicBezTo>
                    <a:close/>
                    <a:moveTo>
                      <a:pt x="2634" y="123"/>
                    </a:moveTo>
                    <a:cubicBezTo>
                      <a:pt x="2598" y="131"/>
                      <a:pt x="2598" y="131"/>
                      <a:pt x="2598" y="131"/>
                    </a:cubicBezTo>
                    <a:cubicBezTo>
                      <a:pt x="2623" y="142"/>
                      <a:pt x="2623" y="142"/>
                      <a:pt x="2623" y="142"/>
                    </a:cubicBezTo>
                    <a:cubicBezTo>
                      <a:pt x="2623" y="142"/>
                      <a:pt x="2609" y="146"/>
                      <a:pt x="2611" y="156"/>
                    </a:cubicBezTo>
                    <a:cubicBezTo>
                      <a:pt x="2613" y="165"/>
                      <a:pt x="2640" y="162"/>
                      <a:pt x="2640" y="162"/>
                    </a:cubicBezTo>
                    <a:cubicBezTo>
                      <a:pt x="2627" y="171"/>
                      <a:pt x="2627" y="171"/>
                      <a:pt x="2627" y="171"/>
                    </a:cubicBezTo>
                    <a:cubicBezTo>
                      <a:pt x="2627" y="171"/>
                      <a:pt x="2645" y="175"/>
                      <a:pt x="2659" y="184"/>
                    </a:cubicBezTo>
                    <a:cubicBezTo>
                      <a:pt x="2673" y="192"/>
                      <a:pt x="2698" y="172"/>
                      <a:pt x="2698" y="172"/>
                    </a:cubicBezTo>
                    <a:cubicBezTo>
                      <a:pt x="2714" y="164"/>
                      <a:pt x="2714" y="164"/>
                      <a:pt x="2714" y="164"/>
                    </a:cubicBezTo>
                    <a:cubicBezTo>
                      <a:pt x="2714" y="164"/>
                      <a:pt x="2719" y="170"/>
                      <a:pt x="2725" y="181"/>
                    </a:cubicBezTo>
                    <a:cubicBezTo>
                      <a:pt x="2732" y="191"/>
                      <a:pt x="2756" y="173"/>
                      <a:pt x="2765" y="171"/>
                    </a:cubicBezTo>
                    <a:cubicBezTo>
                      <a:pt x="2774" y="169"/>
                      <a:pt x="2787" y="155"/>
                      <a:pt x="2787" y="155"/>
                    </a:cubicBezTo>
                    <a:cubicBezTo>
                      <a:pt x="2795" y="164"/>
                      <a:pt x="2795" y="164"/>
                      <a:pt x="2795" y="164"/>
                    </a:cubicBezTo>
                    <a:cubicBezTo>
                      <a:pt x="2795" y="164"/>
                      <a:pt x="2808" y="151"/>
                      <a:pt x="2810" y="146"/>
                    </a:cubicBezTo>
                    <a:cubicBezTo>
                      <a:pt x="2812" y="141"/>
                      <a:pt x="2865" y="143"/>
                      <a:pt x="2877" y="143"/>
                    </a:cubicBezTo>
                    <a:cubicBezTo>
                      <a:pt x="2889" y="143"/>
                      <a:pt x="2886" y="129"/>
                      <a:pt x="2886" y="129"/>
                    </a:cubicBezTo>
                    <a:cubicBezTo>
                      <a:pt x="2844" y="128"/>
                      <a:pt x="2844" y="128"/>
                      <a:pt x="2844" y="128"/>
                    </a:cubicBezTo>
                    <a:cubicBezTo>
                      <a:pt x="2864" y="117"/>
                      <a:pt x="2864" y="117"/>
                      <a:pt x="2864" y="117"/>
                    </a:cubicBezTo>
                    <a:cubicBezTo>
                      <a:pt x="2864" y="117"/>
                      <a:pt x="2872" y="97"/>
                      <a:pt x="2867" y="90"/>
                    </a:cubicBezTo>
                    <a:cubicBezTo>
                      <a:pt x="2863" y="84"/>
                      <a:pt x="2829" y="102"/>
                      <a:pt x="2829" y="102"/>
                    </a:cubicBezTo>
                    <a:cubicBezTo>
                      <a:pt x="2826" y="85"/>
                      <a:pt x="2826" y="85"/>
                      <a:pt x="2826" y="85"/>
                    </a:cubicBezTo>
                    <a:cubicBezTo>
                      <a:pt x="2794" y="91"/>
                      <a:pt x="2794" y="91"/>
                      <a:pt x="2794" y="91"/>
                    </a:cubicBezTo>
                    <a:cubicBezTo>
                      <a:pt x="2794" y="91"/>
                      <a:pt x="2791" y="71"/>
                      <a:pt x="2781" y="60"/>
                    </a:cubicBezTo>
                    <a:cubicBezTo>
                      <a:pt x="2772" y="49"/>
                      <a:pt x="2730" y="72"/>
                      <a:pt x="2730" y="72"/>
                    </a:cubicBezTo>
                    <a:cubicBezTo>
                      <a:pt x="2678" y="75"/>
                      <a:pt x="2678" y="75"/>
                      <a:pt x="2678" y="75"/>
                    </a:cubicBezTo>
                    <a:cubicBezTo>
                      <a:pt x="2695" y="88"/>
                      <a:pt x="2695" y="88"/>
                      <a:pt x="2695" y="88"/>
                    </a:cubicBezTo>
                    <a:cubicBezTo>
                      <a:pt x="2695" y="88"/>
                      <a:pt x="2658" y="85"/>
                      <a:pt x="2645" y="89"/>
                    </a:cubicBezTo>
                    <a:cubicBezTo>
                      <a:pt x="2633" y="93"/>
                      <a:pt x="2653" y="106"/>
                      <a:pt x="2653" y="106"/>
                    </a:cubicBezTo>
                    <a:cubicBezTo>
                      <a:pt x="2653" y="106"/>
                      <a:pt x="2596" y="100"/>
                      <a:pt x="2592" y="114"/>
                    </a:cubicBezTo>
                    <a:cubicBezTo>
                      <a:pt x="2587" y="128"/>
                      <a:pt x="2634" y="123"/>
                      <a:pt x="2634" y="123"/>
                    </a:cubicBezTo>
                    <a:close/>
                    <a:moveTo>
                      <a:pt x="2644" y="199"/>
                    </a:moveTo>
                    <a:cubicBezTo>
                      <a:pt x="2622" y="203"/>
                      <a:pt x="2622" y="213"/>
                      <a:pt x="2622" y="213"/>
                    </a:cubicBezTo>
                    <a:cubicBezTo>
                      <a:pt x="2640" y="216"/>
                      <a:pt x="2640" y="216"/>
                      <a:pt x="2640" y="216"/>
                    </a:cubicBezTo>
                    <a:cubicBezTo>
                      <a:pt x="2655" y="216"/>
                      <a:pt x="2667" y="195"/>
                      <a:pt x="2644" y="199"/>
                    </a:cubicBezTo>
                    <a:close/>
                    <a:moveTo>
                      <a:pt x="2488" y="226"/>
                    </a:moveTo>
                    <a:cubicBezTo>
                      <a:pt x="2484" y="226"/>
                      <a:pt x="2476" y="222"/>
                      <a:pt x="2476" y="222"/>
                    </a:cubicBezTo>
                    <a:cubicBezTo>
                      <a:pt x="2476" y="222"/>
                      <a:pt x="2416" y="222"/>
                      <a:pt x="2416" y="230"/>
                    </a:cubicBezTo>
                    <a:cubicBezTo>
                      <a:pt x="2416" y="239"/>
                      <a:pt x="2435" y="241"/>
                      <a:pt x="2435" y="241"/>
                    </a:cubicBezTo>
                    <a:cubicBezTo>
                      <a:pt x="2436" y="253"/>
                      <a:pt x="2436" y="253"/>
                      <a:pt x="2436" y="253"/>
                    </a:cubicBezTo>
                    <a:cubicBezTo>
                      <a:pt x="2436" y="253"/>
                      <a:pt x="2486" y="258"/>
                      <a:pt x="2490" y="256"/>
                    </a:cubicBezTo>
                    <a:cubicBezTo>
                      <a:pt x="2494" y="254"/>
                      <a:pt x="2506" y="255"/>
                      <a:pt x="2512" y="255"/>
                    </a:cubicBezTo>
                    <a:cubicBezTo>
                      <a:pt x="2510" y="263"/>
                      <a:pt x="2508" y="274"/>
                      <a:pt x="2508" y="274"/>
                    </a:cubicBezTo>
                    <a:cubicBezTo>
                      <a:pt x="2471" y="301"/>
                      <a:pt x="2471" y="301"/>
                      <a:pt x="2471" y="301"/>
                    </a:cubicBezTo>
                    <a:cubicBezTo>
                      <a:pt x="2485" y="307"/>
                      <a:pt x="2485" y="307"/>
                      <a:pt x="2485" y="307"/>
                    </a:cubicBezTo>
                    <a:cubicBezTo>
                      <a:pt x="2485" y="307"/>
                      <a:pt x="2461" y="322"/>
                      <a:pt x="2473" y="322"/>
                    </a:cubicBezTo>
                    <a:cubicBezTo>
                      <a:pt x="2485" y="322"/>
                      <a:pt x="2503" y="312"/>
                      <a:pt x="2503" y="312"/>
                    </a:cubicBezTo>
                    <a:cubicBezTo>
                      <a:pt x="2503" y="312"/>
                      <a:pt x="2494" y="325"/>
                      <a:pt x="2513" y="324"/>
                    </a:cubicBezTo>
                    <a:cubicBezTo>
                      <a:pt x="2532" y="323"/>
                      <a:pt x="2568" y="311"/>
                      <a:pt x="2568" y="311"/>
                    </a:cubicBezTo>
                    <a:cubicBezTo>
                      <a:pt x="2569" y="325"/>
                      <a:pt x="2569" y="325"/>
                      <a:pt x="2569" y="325"/>
                    </a:cubicBezTo>
                    <a:cubicBezTo>
                      <a:pt x="2614" y="322"/>
                      <a:pt x="2614" y="322"/>
                      <a:pt x="2614" y="322"/>
                    </a:cubicBezTo>
                    <a:cubicBezTo>
                      <a:pt x="2667" y="332"/>
                      <a:pt x="2667" y="332"/>
                      <a:pt x="2667" y="332"/>
                    </a:cubicBezTo>
                    <a:cubicBezTo>
                      <a:pt x="2731" y="327"/>
                      <a:pt x="2731" y="327"/>
                      <a:pt x="2731" y="327"/>
                    </a:cubicBezTo>
                    <a:cubicBezTo>
                      <a:pt x="2749" y="312"/>
                      <a:pt x="2749" y="312"/>
                      <a:pt x="2749" y="312"/>
                    </a:cubicBezTo>
                    <a:cubicBezTo>
                      <a:pt x="2749" y="312"/>
                      <a:pt x="2738" y="326"/>
                      <a:pt x="2751" y="327"/>
                    </a:cubicBezTo>
                    <a:cubicBezTo>
                      <a:pt x="2764" y="328"/>
                      <a:pt x="2839" y="326"/>
                      <a:pt x="2839" y="326"/>
                    </a:cubicBezTo>
                    <a:cubicBezTo>
                      <a:pt x="2846" y="312"/>
                      <a:pt x="2846" y="312"/>
                      <a:pt x="2846" y="312"/>
                    </a:cubicBezTo>
                    <a:cubicBezTo>
                      <a:pt x="2890" y="294"/>
                      <a:pt x="2890" y="294"/>
                      <a:pt x="2890" y="294"/>
                    </a:cubicBezTo>
                    <a:cubicBezTo>
                      <a:pt x="2879" y="290"/>
                      <a:pt x="2879" y="290"/>
                      <a:pt x="2879" y="290"/>
                    </a:cubicBezTo>
                    <a:cubicBezTo>
                      <a:pt x="2879" y="281"/>
                      <a:pt x="2879" y="281"/>
                      <a:pt x="2879" y="281"/>
                    </a:cubicBezTo>
                    <a:cubicBezTo>
                      <a:pt x="2879" y="281"/>
                      <a:pt x="2834" y="270"/>
                      <a:pt x="2818" y="270"/>
                    </a:cubicBezTo>
                    <a:cubicBezTo>
                      <a:pt x="2802" y="270"/>
                      <a:pt x="2681" y="294"/>
                      <a:pt x="2681" y="294"/>
                    </a:cubicBezTo>
                    <a:cubicBezTo>
                      <a:pt x="2681" y="294"/>
                      <a:pt x="2666" y="283"/>
                      <a:pt x="2658" y="282"/>
                    </a:cubicBezTo>
                    <a:cubicBezTo>
                      <a:pt x="2651" y="281"/>
                      <a:pt x="2621" y="294"/>
                      <a:pt x="2621" y="294"/>
                    </a:cubicBezTo>
                    <a:cubicBezTo>
                      <a:pt x="2608" y="280"/>
                      <a:pt x="2608" y="280"/>
                      <a:pt x="2608" y="280"/>
                    </a:cubicBezTo>
                    <a:cubicBezTo>
                      <a:pt x="2596" y="286"/>
                      <a:pt x="2596" y="286"/>
                      <a:pt x="2596" y="286"/>
                    </a:cubicBezTo>
                    <a:cubicBezTo>
                      <a:pt x="2574" y="282"/>
                      <a:pt x="2574" y="282"/>
                      <a:pt x="2574" y="282"/>
                    </a:cubicBezTo>
                    <a:cubicBezTo>
                      <a:pt x="2596" y="274"/>
                      <a:pt x="2596" y="274"/>
                      <a:pt x="2596" y="274"/>
                    </a:cubicBezTo>
                    <a:cubicBezTo>
                      <a:pt x="2583" y="268"/>
                      <a:pt x="2583" y="268"/>
                      <a:pt x="2583" y="268"/>
                    </a:cubicBezTo>
                    <a:cubicBezTo>
                      <a:pt x="2546" y="272"/>
                      <a:pt x="2546" y="272"/>
                      <a:pt x="2546" y="272"/>
                    </a:cubicBezTo>
                    <a:cubicBezTo>
                      <a:pt x="2570" y="265"/>
                      <a:pt x="2570" y="265"/>
                      <a:pt x="2570" y="265"/>
                    </a:cubicBezTo>
                    <a:cubicBezTo>
                      <a:pt x="2569" y="260"/>
                      <a:pt x="2569" y="260"/>
                      <a:pt x="2569" y="260"/>
                    </a:cubicBezTo>
                    <a:cubicBezTo>
                      <a:pt x="2615" y="259"/>
                      <a:pt x="2615" y="259"/>
                      <a:pt x="2615" y="259"/>
                    </a:cubicBezTo>
                    <a:cubicBezTo>
                      <a:pt x="2592" y="251"/>
                      <a:pt x="2592" y="251"/>
                      <a:pt x="2592" y="251"/>
                    </a:cubicBezTo>
                    <a:cubicBezTo>
                      <a:pt x="2576" y="251"/>
                      <a:pt x="2576" y="251"/>
                      <a:pt x="2576" y="251"/>
                    </a:cubicBezTo>
                    <a:cubicBezTo>
                      <a:pt x="2576" y="251"/>
                      <a:pt x="2588" y="241"/>
                      <a:pt x="2578" y="240"/>
                    </a:cubicBezTo>
                    <a:cubicBezTo>
                      <a:pt x="2570" y="239"/>
                      <a:pt x="2539" y="241"/>
                      <a:pt x="2523" y="244"/>
                    </a:cubicBezTo>
                    <a:cubicBezTo>
                      <a:pt x="2521" y="237"/>
                      <a:pt x="2492" y="226"/>
                      <a:pt x="2488" y="226"/>
                    </a:cubicBezTo>
                    <a:close/>
                    <a:moveTo>
                      <a:pt x="2173" y="281"/>
                    </a:moveTo>
                    <a:cubicBezTo>
                      <a:pt x="2182" y="281"/>
                      <a:pt x="2226" y="288"/>
                      <a:pt x="2226" y="288"/>
                    </a:cubicBezTo>
                    <a:cubicBezTo>
                      <a:pt x="2226" y="288"/>
                      <a:pt x="2202" y="308"/>
                      <a:pt x="2217" y="308"/>
                    </a:cubicBezTo>
                    <a:cubicBezTo>
                      <a:pt x="2232" y="308"/>
                      <a:pt x="2270" y="308"/>
                      <a:pt x="2270" y="308"/>
                    </a:cubicBezTo>
                    <a:cubicBezTo>
                      <a:pt x="2284" y="308"/>
                      <a:pt x="2309" y="302"/>
                      <a:pt x="2305" y="294"/>
                    </a:cubicBezTo>
                    <a:cubicBezTo>
                      <a:pt x="2301" y="285"/>
                      <a:pt x="2341" y="282"/>
                      <a:pt x="2339" y="273"/>
                    </a:cubicBezTo>
                    <a:cubicBezTo>
                      <a:pt x="2338" y="265"/>
                      <a:pt x="2376" y="259"/>
                      <a:pt x="2362" y="247"/>
                    </a:cubicBezTo>
                    <a:cubicBezTo>
                      <a:pt x="2348" y="236"/>
                      <a:pt x="2329" y="244"/>
                      <a:pt x="2329" y="244"/>
                    </a:cubicBezTo>
                    <a:cubicBezTo>
                      <a:pt x="2329" y="244"/>
                      <a:pt x="2282" y="229"/>
                      <a:pt x="2279" y="238"/>
                    </a:cubicBezTo>
                    <a:cubicBezTo>
                      <a:pt x="2276" y="246"/>
                      <a:pt x="2276" y="267"/>
                      <a:pt x="2276" y="267"/>
                    </a:cubicBezTo>
                    <a:cubicBezTo>
                      <a:pt x="2276" y="267"/>
                      <a:pt x="2255" y="242"/>
                      <a:pt x="2244" y="251"/>
                    </a:cubicBezTo>
                    <a:cubicBezTo>
                      <a:pt x="2232" y="259"/>
                      <a:pt x="2222" y="283"/>
                      <a:pt x="2213" y="276"/>
                    </a:cubicBezTo>
                    <a:cubicBezTo>
                      <a:pt x="2205" y="270"/>
                      <a:pt x="2200" y="245"/>
                      <a:pt x="2191" y="243"/>
                    </a:cubicBezTo>
                    <a:cubicBezTo>
                      <a:pt x="2181" y="241"/>
                      <a:pt x="2155" y="243"/>
                      <a:pt x="2156" y="256"/>
                    </a:cubicBezTo>
                    <a:cubicBezTo>
                      <a:pt x="2157" y="269"/>
                      <a:pt x="2165" y="281"/>
                      <a:pt x="2173" y="281"/>
                    </a:cubicBezTo>
                    <a:close/>
                    <a:moveTo>
                      <a:pt x="2477" y="192"/>
                    </a:moveTo>
                    <a:cubicBezTo>
                      <a:pt x="2487" y="195"/>
                      <a:pt x="2490" y="205"/>
                      <a:pt x="2490" y="205"/>
                    </a:cubicBezTo>
                    <a:cubicBezTo>
                      <a:pt x="2490" y="205"/>
                      <a:pt x="2532" y="202"/>
                      <a:pt x="2552" y="201"/>
                    </a:cubicBezTo>
                    <a:cubicBezTo>
                      <a:pt x="2571" y="200"/>
                      <a:pt x="2528" y="189"/>
                      <a:pt x="2528" y="189"/>
                    </a:cubicBezTo>
                    <a:cubicBezTo>
                      <a:pt x="2528" y="189"/>
                      <a:pt x="2537" y="179"/>
                      <a:pt x="2547" y="177"/>
                    </a:cubicBezTo>
                    <a:cubicBezTo>
                      <a:pt x="2558" y="175"/>
                      <a:pt x="2518" y="162"/>
                      <a:pt x="2488" y="156"/>
                    </a:cubicBezTo>
                    <a:cubicBezTo>
                      <a:pt x="2488" y="156"/>
                      <a:pt x="2464" y="160"/>
                      <a:pt x="2460" y="164"/>
                    </a:cubicBezTo>
                    <a:cubicBezTo>
                      <a:pt x="2456" y="169"/>
                      <a:pt x="2468" y="190"/>
                      <a:pt x="2477" y="192"/>
                    </a:cubicBezTo>
                    <a:close/>
                    <a:moveTo>
                      <a:pt x="2188" y="339"/>
                    </a:moveTo>
                    <a:cubicBezTo>
                      <a:pt x="2188" y="339"/>
                      <a:pt x="2127" y="341"/>
                      <a:pt x="2093" y="352"/>
                    </a:cubicBezTo>
                    <a:cubicBezTo>
                      <a:pt x="2060" y="363"/>
                      <a:pt x="2112" y="372"/>
                      <a:pt x="2101" y="385"/>
                    </a:cubicBezTo>
                    <a:cubicBezTo>
                      <a:pt x="2090" y="399"/>
                      <a:pt x="2068" y="364"/>
                      <a:pt x="2030" y="380"/>
                    </a:cubicBezTo>
                    <a:cubicBezTo>
                      <a:pt x="2042" y="405"/>
                      <a:pt x="2042" y="405"/>
                      <a:pt x="2042" y="405"/>
                    </a:cubicBezTo>
                    <a:cubicBezTo>
                      <a:pt x="2042" y="405"/>
                      <a:pt x="2048" y="415"/>
                      <a:pt x="2065" y="418"/>
                    </a:cubicBezTo>
                    <a:cubicBezTo>
                      <a:pt x="2083" y="421"/>
                      <a:pt x="2082" y="456"/>
                      <a:pt x="2082" y="456"/>
                    </a:cubicBezTo>
                    <a:cubicBezTo>
                      <a:pt x="2082" y="456"/>
                      <a:pt x="2152" y="447"/>
                      <a:pt x="2174" y="442"/>
                    </a:cubicBezTo>
                    <a:cubicBezTo>
                      <a:pt x="2196" y="436"/>
                      <a:pt x="2196" y="395"/>
                      <a:pt x="2196" y="395"/>
                    </a:cubicBezTo>
                    <a:cubicBezTo>
                      <a:pt x="2152" y="385"/>
                      <a:pt x="2152" y="385"/>
                      <a:pt x="2152" y="385"/>
                    </a:cubicBezTo>
                    <a:cubicBezTo>
                      <a:pt x="2152" y="385"/>
                      <a:pt x="2205" y="367"/>
                      <a:pt x="2232" y="358"/>
                    </a:cubicBezTo>
                    <a:cubicBezTo>
                      <a:pt x="2258" y="348"/>
                      <a:pt x="2188" y="339"/>
                      <a:pt x="2188" y="339"/>
                    </a:cubicBezTo>
                    <a:close/>
                    <a:moveTo>
                      <a:pt x="1929" y="499"/>
                    </a:moveTo>
                    <a:cubicBezTo>
                      <a:pt x="1927" y="493"/>
                      <a:pt x="1862" y="494"/>
                      <a:pt x="1862" y="494"/>
                    </a:cubicBezTo>
                    <a:cubicBezTo>
                      <a:pt x="1915" y="466"/>
                      <a:pt x="1915" y="466"/>
                      <a:pt x="1915" y="466"/>
                    </a:cubicBezTo>
                    <a:cubicBezTo>
                      <a:pt x="1915" y="466"/>
                      <a:pt x="1947" y="392"/>
                      <a:pt x="1918" y="383"/>
                    </a:cubicBezTo>
                    <a:cubicBezTo>
                      <a:pt x="1891" y="375"/>
                      <a:pt x="1852" y="393"/>
                      <a:pt x="1852" y="393"/>
                    </a:cubicBezTo>
                    <a:cubicBezTo>
                      <a:pt x="1852" y="393"/>
                      <a:pt x="1826" y="447"/>
                      <a:pt x="1802" y="450"/>
                    </a:cubicBezTo>
                    <a:cubicBezTo>
                      <a:pt x="1778" y="453"/>
                      <a:pt x="1818" y="413"/>
                      <a:pt x="1816" y="403"/>
                    </a:cubicBezTo>
                    <a:cubicBezTo>
                      <a:pt x="1814" y="393"/>
                      <a:pt x="1750" y="392"/>
                      <a:pt x="1750" y="392"/>
                    </a:cubicBezTo>
                    <a:cubicBezTo>
                      <a:pt x="1744" y="405"/>
                      <a:pt x="1744" y="405"/>
                      <a:pt x="1744" y="405"/>
                    </a:cubicBezTo>
                    <a:cubicBezTo>
                      <a:pt x="1744" y="405"/>
                      <a:pt x="1708" y="420"/>
                      <a:pt x="1671" y="423"/>
                    </a:cubicBezTo>
                    <a:cubicBezTo>
                      <a:pt x="1635" y="425"/>
                      <a:pt x="1687" y="412"/>
                      <a:pt x="1723" y="400"/>
                    </a:cubicBezTo>
                    <a:cubicBezTo>
                      <a:pt x="1761" y="388"/>
                      <a:pt x="1704" y="386"/>
                      <a:pt x="1704" y="386"/>
                    </a:cubicBezTo>
                    <a:cubicBezTo>
                      <a:pt x="1664" y="398"/>
                      <a:pt x="1664" y="398"/>
                      <a:pt x="1664" y="398"/>
                    </a:cubicBezTo>
                    <a:cubicBezTo>
                      <a:pt x="1636" y="401"/>
                      <a:pt x="1636" y="401"/>
                      <a:pt x="1636" y="401"/>
                    </a:cubicBezTo>
                    <a:cubicBezTo>
                      <a:pt x="1636" y="401"/>
                      <a:pt x="1651" y="391"/>
                      <a:pt x="1667" y="380"/>
                    </a:cubicBezTo>
                    <a:cubicBezTo>
                      <a:pt x="1682" y="369"/>
                      <a:pt x="1663" y="371"/>
                      <a:pt x="1663" y="371"/>
                    </a:cubicBezTo>
                    <a:cubicBezTo>
                      <a:pt x="1564" y="402"/>
                      <a:pt x="1564" y="402"/>
                      <a:pt x="1564" y="402"/>
                    </a:cubicBezTo>
                    <a:cubicBezTo>
                      <a:pt x="1550" y="403"/>
                      <a:pt x="1550" y="403"/>
                      <a:pt x="1550" y="403"/>
                    </a:cubicBezTo>
                    <a:cubicBezTo>
                      <a:pt x="1494" y="420"/>
                      <a:pt x="1494" y="420"/>
                      <a:pt x="1494" y="420"/>
                    </a:cubicBezTo>
                    <a:cubicBezTo>
                      <a:pt x="1496" y="428"/>
                      <a:pt x="1496" y="428"/>
                      <a:pt x="1496" y="428"/>
                    </a:cubicBezTo>
                    <a:cubicBezTo>
                      <a:pt x="1456" y="443"/>
                      <a:pt x="1456" y="443"/>
                      <a:pt x="1456" y="443"/>
                    </a:cubicBezTo>
                    <a:cubicBezTo>
                      <a:pt x="1447" y="453"/>
                      <a:pt x="1447" y="453"/>
                      <a:pt x="1447" y="453"/>
                    </a:cubicBezTo>
                    <a:cubicBezTo>
                      <a:pt x="1465" y="461"/>
                      <a:pt x="1465" y="461"/>
                      <a:pt x="1465" y="461"/>
                    </a:cubicBezTo>
                    <a:cubicBezTo>
                      <a:pt x="1465" y="461"/>
                      <a:pt x="1487" y="446"/>
                      <a:pt x="1492" y="458"/>
                    </a:cubicBezTo>
                    <a:cubicBezTo>
                      <a:pt x="1497" y="470"/>
                      <a:pt x="1451" y="464"/>
                      <a:pt x="1440" y="483"/>
                    </a:cubicBezTo>
                    <a:cubicBezTo>
                      <a:pt x="1428" y="503"/>
                      <a:pt x="1587" y="484"/>
                      <a:pt x="1565" y="502"/>
                    </a:cubicBezTo>
                    <a:cubicBezTo>
                      <a:pt x="1544" y="519"/>
                      <a:pt x="1417" y="508"/>
                      <a:pt x="1406" y="525"/>
                    </a:cubicBezTo>
                    <a:cubicBezTo>
                      <a:pt x="1395" y="542"/>
                      <a:pt x="1427" y="540"/>
                      <a:pt x="1450" y="552"/>
                    </a:cubicBezTo>
                    <a:cubicBezTo>
                      <a:pt x="1473" y="564"/>
                      <a:pt x="1438" y="557"/>
                      <a:pt x="1434" y="574"/>
                    </a:cubicBezTo>
                    <a:cubicBezTo>
                      <a:pt x="1430" y="590"/>
                      <a:pt x="1533" y="582"/>
                      <a:pt x="1533" y="582"/>
                    </a:cubicBezTo>
                    <a:cubicBezTo>
                      <a:pt x="1533" y="582"/>
                      <a:pt x="1702" y="566"/>
                      <a:pt x="1741" y="554"/>
                    </a:cubicBezTo>
                    <a:cubicBezTo>
                      <a:pt x="1768" y="545"/>
                      <a:pt x="1819" y="583"/>
                      <a:pt x="1851" y="586"/>
                    </a:cubicBezTo>
                    <a:cubicBezTo>
                      <a:pt x="1884" y="588"/>
                      <a:pt x="1895" y="551"/>
                      <a:pt x="1895" y="551"/>
                    </a:cubicBezTo>
                    <a:cubicBezTo>
                      <a:pt x="1843" y="550"/>
                      <a:pt x="1843" y="550"/>
                      <a:pt x="1843" y="550"/>
                    </a:cubicBezTo>
                    <a:cubicBezTo>
                      <a:pt x="1865" y="533"/>
                      <a:pt x="1865" y="533"/>
                      <a:pt x="1865" y="533"/>
                    </a:cubicBezTo>
                    <a:cubicBezTo>
                      <a:pt x="1865" y="533"/>
                      <a:pt x="1897" y="539"/>
                      <a:pt x="1929" y="532"/>
                    </a:cubicBezTo>
                    <a:cubicBezTo>
                      <a:pt x="1962" y="525"/>
                      <a:pt x="1931" y="506"/>
                      <a:pt x="1929" y="499"/>
                    </a:cubicBezTo>
                    <a:close/>
                    <a:moveTo>
                      <a:pt x="1909" y="590"/>
                    </a:moveTo>
                    <a:cubicBezTo>
                      <a:pt x="1941" y="591"/>
                      <a:pt x="1947" y="573"/>
                      <a:pt x="1925" y="574"/>
                    </a:cubicBezTo>
                    <a:cubicBezTo>
                      <a:pt x="1903" y="574"/>
                      <a:pt x="1909" y="590"/>
                      <a:pt x="1909" y="590"/>
                    </a:cubicBezTo>
                    <a:close/>
                    <a:moveTo>
                      <a:pt x="2183" y="224"/>
                    </a:moveTo>
                    <a:cubicBezTo>
                      <a:pt x="2201" y="221"/>
                      <a:pt x="2202" y="193"/>
                      <a:pt x="2187" y="193"/>
                    </a:cubicBezTo>
                    <a:cubicBezTo>
                      <a:pt x="2173" y="193"/>
                      <a:pt x="2166" y="226"/>
                      <a:pt x="2183" y="224"/>
                    </a:cubicBezTo>
                    <a:close/>
                    <a:moveTo>
                      <a:pt x="2307" y="155"/>
                    </a:moveTo>
                    <a:cubicBezTo>
                      <a:pt x="2307" y="155"/>
                      <a:pt x="2289" y="172"/>
                      <a:pt x="2303" y="173"/>
                    </a:cubicBezTo>
                    <a:cubicBezTo>
                      <a:pt x="2317" y="174"/>
                      <a:pt x="2349" y="175"/>
                      <a:pt x="2349" y="175"/>
                    </a:cubicBezTo>
                    <a:cubicBezTo>
                      <a:pt x="2349" y="175"/>
                      <a:pt x="2363" y="191"/>
                      <a:pt x="2380" y="191"/>
                    </a:cubicBezTo>
                    <a:cubicBezTo>
                      <a:pt x="2398" y="191"/>
                      <a:pt x="2411" y="177"/>
                      <a:pt x="2411" y="177"/>
                    </a:cubicBezTo>
                    <a:cubicBezTo>
                      <a:pt x="2402" y="169"/>
                      <a:pt x="2402" y="169"/>
                      <a:pt x="2402" y="169"/>
                    </a:cubicBezTo>
                    <a:cubicBezTo>
                      <a:pt x="2423" y="165"/>
                      <a:pt x="2423" y="165"/>
                      <a:pt x="2423" y="165"/>
                    </a:cubicBezTo>
                    <a:cubicBezTo>
                      <a:pt x="2393" y="143"/>
                      <a:pt x="2393" y="143"/>
                      <a:pt x="2393" y="143"/>
                    </a:cubicBezTo>
                    <a:cubicBezTo>
                      <a:pt x="2365" y="147"/>
                      <a:pt x="2365" y="147"/>
                      <a:pt x="2365" y="147"/>
                    </a:cubicBezTo>
                    <a:cubicBezTo>
                      <a:pt x="2355" y="132"/>
                      <a:pt x="2355" y="132"/>
                      <a:pt x="2355" y="132"/>
                    </a:cubicBezTo>
                    <a:cubicBezTo>
                      <a:pt x="2336" y="132"/>
                      <a:pt x="2336" y="132"/>
                      <a:pt x="2336" y="132"/>
                    </a:cubicBezTo>
                    <a:cubicBezTo>
                      <a:pt x="2314" y="132"/>
                      <a:pt x="2279" y="132"/>
                      <a:pt x="2278" y="144"/>
                    </a:cubicBezTo>
                    <a:cubicBezTo>
                      <a:pt x="2277" y="156"/>
                      <a:pt x="2307" y="155"/>
                      <a:pt x="2307" y="155"/>
                    </a:cubicBezTo>
                    <a:close/>
                    <a:moveTo>
                      <a:pt x="2285" y="872"/>
                    </a:moveTo>
                    <a:cubicBezTo>
                      <a:pt x="2230" y="922"/>
                      <a:pt x="2320" y="886"/>
                      <a:pt x="2320" y="886"/>
                    </a:cubicBezTo>
                    <a:cubicBezTo>
                      <a:pt x="2366" y="843"/>
                      <a:pt x="2339" y="821"/>
                      <a:pt x="2285" y="872"/>
                    </a:cubicBezTo>
                    <a:close/>
                    <a:moveTo>
                      <a:pt x="2943" y="929"/>
                    </a:moveTo>
                    <a:cubicBezTo>
                      <a:pt x="2953" y="921"/>
                      <a:pt x="2946" y="918"/>
                      <a:pt x="2946" y="918"/>
                    </a:cubicBezTo>
                    <a:cubicBezTo>
                      <a:pt x="2946" y="918"/>
                      <a:pt x="2924" y="913"/>
                      <a:pt x="2921" y="922"/>
                    </a:cubicBezTo>
                    <a:cubicBezTo>
                      <a:pt x="2921" y="922"/>
                      <a:pt x="2932" y="936"/>
                      <a:pt x="2943" y="929"/>
                    </a:cubicBezTo>
                    <a:close/>
                    <a:moveTo>
                      <a:pt x="2077" y="1360"/>
                    </a:moveTo>
                    <a:cubicBezTo>
                      <a:pt x="2105" y="1356"/>
                      <a:pt x="2070" y="1342"/>
                      <a:pt x="2070" y="1342"/>
                    </a:cubicBezTo>
                    <a:cubicBezTo>
                      <a:pt x="2026" y="1351"/>
                      <a:pt x="2048" y="1363"/>
                      <a:pt x="2077" y="1360"/>
                    </a:cubicBezTo>
                    <a:close/>
                    <a:moveTo>
                      <a:pt x="3172" y="665"/>
                    </a:moveTo>
                    <a:cubicBezTo>
                      <a:pt x="3167" y="669"/>
                      <a:pt x="3155" y="660"/>
                      <a:pt x="3155" y="660"/>
                    </a:cubicBezTo>
                    <a:cubicBezTo>
                      <a:pt x="3133" y="673"/>
                      <a:pt x="3133" y="673"/>
                      <a:pt x="3133" y="673"/>
                    </a:cubicBezTo>
                    <a:cubicBezTo>
                      <a:pt x="3135" y="656"/>
                      <a:pt x="3135" y="656"/>
                      <a:pt x="3135" y="656"/>
                    </a:cubicBezTo>
                    <a:cubicBezTo>
                      <a:pt x="3107" y="656"/>
                      <a:pt x="3107" y="656"/>
                      <a:pt x="3107" y="656"/>
                    </a:cubicBezTo>
                    <a:cubicBezTo>
                      <a:pt x="3107" y="656"/>
                      <a:pt x="3139" y="646"/>
                      <a:pt x="3133" y="636"/>
                    </a:cubicBezTo>
                    <a:cubicBezTo>
                      <a:pt x="3128" y="625"/>
                      <a:pt x="3079" y="624"/>
                      <a:pt x="3079" y="624"/>
                    </a:cubicBezTo>
                    <a:cubicBezTo>
                      <a:pt x="3073" y="613"/>
                      <a:pt x="3073" y="613"/>
                      <a:pt x="3073" y="613"/>
                    </a:cubicBezTo>
                    <a:cubicBezTo>
                      <a:pt x="3041" y="612"/>
                      <a:pt x="3041" y="612"/>
                      <a:pt x="3041" y="612"/>
                    </a:cubicBezTo>
                    <a:cubicBezTo>
                      <a:pt x="2997" y="581"/>
                      <a:pt x="2997" y="581"/>
                      <a:pt x="2997" y="581"/>
                    </a:cubicBezTo>
                    <a:cubicBezTo>
                      <a:pt x="3044" y="578"/>
                      <a:pt x="3044" y="578"/>
                      <a:pt x="3044" y="578"/>
                    </a:cubicBezTo>
                    <a:cubicBezTo>
                      <a:pt x="3024" y="564"/>
                      <a:pt x="3024" y="564"/>
                      <a:pt x="3024" y="564"/>
                    </a:cubicBezTo>
                    <a:cubicBezTo>
                      <a:pt x="3024" y="564"/>
                      <a:pt x="3037" y="560"/>
                      <a:pt x="3041" y="560"/>
                    </a:cubicBezTo>
                    <a:cubicBezTo>
                      <a:pt x="3045" y="560"/>
                      <a:pt x="3097" y="572"/>
                      <a:pt x="3091" y="558"/>
                    </a:cubicBezTo>
                    <a:cubicBezTo>
                      <a:pt x="3084" y="545"/>
                      <a:pt x="3029" y="548"/>
                      <a:pt x="3029" y="548"/>
                    </a:cubicBezTo>
                    <a:cubicBezTo>
                      <a:pt x="3011" y="546"/>
                      <a:pt x="3011" y="546"/>
                      <a:pt x="3011" y="546"/>
                    </a:cubicBezTo>
                    <a:cubicBezTo>
                      <a:pt x="3011" y="546"/>
                      <a:pt x="3088" y="544"/>
                      <a:pt x="3091" y="534"/>
                    </a:cubicBezTo>
                    <a:cubicBezTo>
                      <a:pt x="3093" y="525"/>
                      <a:pt x="3069" y="525"/>
                      <a:pt x="3069" y="525"/>
                    </a:cubicBezTo>
                    <a:cubicBezTo>
                      <a:pt x="3000" y="536"/>
                      <a:pt x="3000" y="536"/>
                      <a:pt x="3000" y="536"/>
                    </a:cubicBezTo>
                    <a:cubicBezTo>
                      <a:pt x="3040" y="512"/>
                      <a:pt x="3040" y="512"/>
                      <a:pt x="3040" y="512"/>
                    </a:cubicBezTo>
                    <a:cubicBezTo>
                      <a:pt x="3040" y="512"/>
                      <a:pt x="3093" y="518"/>
                      <a:pt x="3077" y="504"/>
                    </a:cubicBezTo>
                    <a:cubicBezTo>
                      <a:pt x="3061" y="489"/>
                      <a:pt x="3035" y="489"/>
                      <a:pt x="3035" y="489"/>
                    </a:cubicBezTo>
                    <a:cubicBezTo>
                      <a:pt x="3009" y="504"/>
                      <a:pt x="3009" y="504"/>
                      <a:pt x="3009" y="504"/>
                    </a:cubicBezTo>
                    <a:cubicBezTo>
                      <a:pt x="2999" y="500"/>
                      <a:pt x="2999" y="500"/>
                      <a:pt x="2999" y="500"/>
                    </a:cubicBezTo>
                    <a:cubicBezTo>
                      <a:pt x="2971" y="520"/>
                      <a:pt x="2971" y="520"/>
                      <a:pt x="2971" y="520"/>
                    </a:cubicBezTo>
                    <a:cubicBezTo>
                      <a:pt x="2973" y="505"/>
                      <a:pt x="2973" y="505"/>
                      <a:pt x="2973" y="505"/>
                    </a:cubicBezTo>
                    <a:cubicBezTo>
                      <a:pt x="2959" y="517"/>
                      <a:pt x="2959" y="517"/>
                      <a:pt x="2959" y="517"/>
                    </a:cubicBezTo>
                    <a:cubicBezTo>
                      <a:pt x="2973" y="497"/>
                      <a:pt x="2973" y="497"/>
                      <a:pt x="2973" y="497"/>
                    </a:cubicBezTo>
                    <a:cubicBezTo>
                      <a:pt x="2973" y="497"/>
                      <a:pt x="2993" y="502"/>
                      <a:pt x="3003" y="493"/>
                    </a:cubicBezTo>
                    <a:cubicBezTo>
                      <a:pt x="3012" y="484"/>
                      <a:pt x="3012" y="470"/>
                      <a:pt x="3005" y="472"/>
                    </a:cubicBezTo>
                    <a:cubicBezTo>
                      <a:pt x="2999" y="473"/>
                      <a:pt x="2991" y="485"/>
                      <a:pt x="2991" y="485"/>
                    </a:cubicBezTo>
                    <a:cubicBezTo>
                      <a:pt x="2967" y="486"/>
                      <a:pt x="2967" y="486"/>
                      <a:pt x="2967" y="486"/>
                    </a:cubicBezTo>
                    <a:cubicBezTo>
                      <a:pt x="2952" y="493"/>
                      <a:pt x="2952" y="493"/>
                      <a:pt x="2952" y="493"/>
                    </a:cubicBezTo>
                    <a:cubicBezTo>
                      <a:pt x="2968" y="474"/>
                      <a:pt x="2968" y="474"/>
                      <a:pt x="2968" y="474"/>
                    </a:cubicBezTo>
                    <a:cubicBezTo>
                      <a:pt x="2988" y="474"/>
                      <a:pt x="2988" y="474"/>
                      <a:pt x="2988" y="474"/>
                    </a:cubicBezTo>
                    <a:cubicBezTo>
                      <a:pt x="2988" y="474"/>
                      <a:pt x="3012" y="465"/>
                      <a:pt x="2999" y="457"/>
                    </a:cubicBezTo>
                    <a:cubicBezTo>
                      <a:pt x="2985" y="449"/>
                      <a:pt x="2941" y="469"/>
                      <a:pt x="2941" y="469"/>
                    </a:cubicBezTo>
                    <a:cubicBezTo>
                      <a:pt x="2933" y="460"/>
                      <a:pt x="2933" y="460"/>
                      <a:pt x="2933" y="460"/>
                    </a:cubicBezTo>
                    <a:cubicBezTo>
                      <a:pt x="2917" y="472"/>
                      <a:pt x="2917" y="472"/>
                      <a:pt x="2917" y="472"/>
                    </a:cubicBezTo>
                    <a:cubicBezTo>
                      <a:pt x="2932" y="452"/>
                      <a:pt x="2932" y="452"/>
                      <a:pt x="2932" y="452"/>
                    </a:cubicBezTo>
                    <a:cubicBezTo>
                      <a:pt x="2895" y="465"/>
                      <a:pt x="2895" y="465"/>
                      <a:pt x="2895" y="465"/>
                    </a:cubicBezTo>
                    <a:cubicBezTo>
                      <a:pt x="2895" y="450"/>
                      <a:pt x="2895" y="450"/>
                      <a:pt x="2895" y="450"/>
                    </a:cubicBezTo>
                    <a:cubicBezTo>
                      <a:pt x="2895" y="450"/>
                      <a:pt x="2931" y="441"/>
                      <a:pt x="2931" y="437"/>
                    </a:cubicBezTo>
                    <a:cubicBezTo>
                      <a:pt x="2931" y="433"/>
                      <a:pt x="2881" y="442"/>
                      <a:pt x="2881" y="442"/>
                    </a:cubicBezTo>
                    <a:cubicBezTo>
                      <a:pt x="2880" y="434"/>
                      <a:pt x="2880" y="434"/>
                      <a:pt x="2880" y="434"/>
                    </a:cubicBezTo>
                    <a:cubicBezTo>
                      <a:pt x="2880" y="434"/>
                      <a:pt x="2928" y="424"/>
                      <a:pt x="2923" y="417"/>
                    </a:cubicBezTo>
                    <a:cubicBezTo>
                      <a:pt x="2917" y="410"/>
                      <a:pt x="2852" y="409"/>
                      <a:pt x="2844" y="406"/>
                    </a:cubicBezTo>
                    <a:cubicBezTo>
                      <a:pt x="2836" y="404"/>
                      <a:pt x="2820" y="406"/>
                      <a:pt x="2819" y="410"/>
                    </a:cubicBezTo>
                    <a:cubicBezTo>
                      <a:pt x="2817" y="414"/>
                      <a:pt x="2828" y="428"/>
                      <a:pt x="2828" y="428"/>
                    </a:cubicBezTo>
                    <a:cubicBezTo>
                      <a:pt x="2804" y="424"/>
                      <a:pt x="2804" y="424"/>
                      <a:pt x="2804" y="424"/>
                    </a:cubicBezTo>
                    <a:cubicBezTo>
                      <a:pt x="2807" y="442"/>
                      <a:pt x="2807" y="442"/>
                      <a:pt x="2807" y="442"/>
                    </a:cubicBezTo>
                    <a:cubicBezTo>
                      <a:pt x="2793" y="425"/>
                      <a:pt x="2793" y="425"/>
                      <a:pt x="2793" y="425"/>
                    </a:cubicBezTo>
                    <a:cubicBezTo>
                      <a:pt x="2768" y="441"/>
                      <a:pt x="2768" y="441"/>
                      <a:pt x="2768" y="441"/>
                    </a:cubicBezTo>
                    <a:cubicBezTo>
                      <a:pt x="2768" y="441"/>
                      <a:pt x="2773" y="426"/>
                      <a:pt x="2768" y="422"/>
                    </a:cubicBezTo>
                    <a:cubicBezTo>
                      <a:pt x="2763" y="418"/>
                      <a:pt x="2715" y="438"/>
                      <a:pt x="2715" y="438"/>
                    </a:cubicBezTo>
                    <a:cubicBezTo>
                      <a:pt x="2727" y="413"/>
                      <a:pt x="2727" y="413"/>
                      <a:pt x="2727" y="413"/>
                    </a:cubicBezTo>
                    <a:cubicBezTo>
                      <a:pt x="2727" y="413"/>
                      <a:pt x="2767" y="412"/>
                      <a:pt x="2767" y="402"/>
                    </a:cubicBezTo>
                    <a:cubicBezTo>
                      <a:pt x="2767" y="393"/>
                      <a:pt x="2753" y="381"/>
                      <a:pt x="2753" y="381"/>
                    </a:cubicBezTo>
                    <a:cubicBezTo>
                      <a:pt x="2753" y="381"/>
                      <a:pt x="2777" y="364"/>
                      <a:pt x="2761" y="361"/>
                    </a:cubicBezTo>
                    <a:cubicBezTo>
                      <a:pt x="2745" y="358"/>
                      <a:pt x="2699" y="362"/>
                      <a:pt x="2699" y="362"/>
                    </a:cubicBezTo>
                    <a:cubicBezTo>
                      <a:pt x="2684" y="373"/>
                      <a:pt x="2684" y="373"/>
                      <a:pt x="2684" y="373"/>
                    </a:cubicBezTo>
                    <a:cubicBezTo>
                      <a:pt x="2625" y="374"/>
                      <a:pt x="2625" y="374"/>
                      <a:pt x="2625" y="374"/>
                    </a:cubicBezTo>
                    <a:cubicBezTo>
                      <a:pt x="2632" y="385"/>
                      <a:pt x="2632" y="385"/>
                      <a:pt x="2632" y="385"/>
                    </a:cubicBezTo>
                    <a:cubicBezTo>
                      <a:pt x="2652" y="393"/>
                      <a:pt x="2652" y="393"/>
                      <a:pt x="2652" y="393"/>
                    </a:cubicBezTo>
                    <a:cubicBezTo>
                      <a:pt x="2623" y="385"/>
                      <a:pt x="2623" y="385"/>
                      <a:pt x="2623" y="385"/>
                    </a:cubicBezTo>
                    <a:cubicBezTo>
                      <a:pt x="2629" y="401"/>
                      <a:pt x="2629" y="401"/>
                      <a:pt x="2629" y="401"/>
                    </a:cubicBezTo>
                    <a:cubicBezTo>
                      <a:pt x="2629" y="401"/>
                      <a:pt x="2597" y="388"/>
                      <a:pt x="2588" y="400"/>
                    </a:cubicBezTo>
                    <a:cubicBezTo>
                      <a:pt x="2579" y="412"/>
                      <a:pt x="2596" y="424"/>
                      <a:pt x="2596" y="424"/>
                    </a:cubicBezTo>
                    <a:cubicBezTo>
                      <a:pt x="2599" y="441"/>
                      <a:pt x="2599" y="441"/>
                      <a:pt x="2599" y="441"/>
                    </a:cubicBezTo>
                    <a:cubicBezTo>
                      <a:pt x="2599" y="441"/>
                      <a:pt x="2579" y="429"/>
                      <a:pt x="2568" y="432"/>
                    </a:cubicBezTo>
                    <a:cubicBezTo>
                      <a:pt x="2557" y="434"/>
                      <a:pt x="2543" y="453"/>
                      <a:pt x="2555" y="454"/>
                    </a:cubicBezTo>
                    <a:cubicBezTo>
                      <a:pt x="2567" y="456"/>
                      <a:pt x="2571" y="462"/>
                      <a:pt x="2571" y="462"/>
                    </a:cubicBezTo>
                    <a:cubicBezTo>
                      <a:pt x="2540" y="477"/>
                      <a:pt x="2540" y="477"/>
                      <a:pt x="2540" y="477"/>
                    </a:cubicBezTo>
                    <a:cubicBezTo>
                      <a:pt x="2500" y="481"/>
                      <a:pt x="2500" y="481"/>
                      <a:pt x="2500" y="481"/>
                    </a:cubicBezTo>
                    <a:cubicBezTo>
                      <a:pt x="2500" y="481"/>
                      <a:pt x="2539" y="473"/>
                      <a:pt x="2539" y="464"/>
                    </a:cubicBezTo>
                    <a:cubicBezTo>
                      <a:pt x="2539" y="454"/>
                      <a:pt x="2515" y="453"/>
                      <a:pt x="2525" y="440"/>
                    </a:cubicBezTo>
                    <a:cubicBezTo>
                      <a:pt x="2536" y="426"/>
                      <a:pt x="2549" y="425"/>
                      <a:pt x="2549" y="425"/>
                    </a:cubicBezTo>
                    <a:cubicBezTo>
                      <a:pt x="2549" y="406"/>
                      <a:pt x="2549" y="406"/>
                      <a:pt x="2549" y="406"/>
                    </a:cubicBezTo>
                    <a:cubicBezTo>
                      <a:pt x="2549" y="406"/>
                      <a:pt x="2584" y="384"/>
                      <a:pt x="2596" y="378"/>
                    </a:cubicBezTo>
                    <a:cubicBezTo>
                      <a:pt x="2608" y="373"/>
                      <a:pt x="2653" y="366"/>
                      <a:pt x="2645" y="362"/>
                    </a:cubicBezTo>
                    <a:cubicBezTo>
                      <a:pt x="2637" y="358"/>
                      <a:pt x="2591" y="357"/>
                      <a:pt x="2565" y="358"/>
                    </a:cubicBezTo>
                    <a:cubicBezTo>
                      <a:pt x="2540" y="360"/>
                      <a:pt x="2472" y="401"/>
                      <a:pt x="2472" y="401"/>
                    </a:cubicBezTo>
                    <a:cubicBezTo>
                      <a:pt x="2472" y="401"/>
                      <a:pt x="2443" y="414"/>
                      <a:pt x="2433" y="416"/>
                    </a:cubicBezTo>
                    <a:cubicBezTo>
                      <a:pt x="2424" y="417"/>
                      <a:pt x="2420" y="428"/>
                      <a:pt x="2420" y="428"/>
                    </a:cubicBezTo>
                    <a:cubicBezTo>
                      <a:pt x="2420" y="428"/>
                      <a:pt x="2373" y="454"/>
                      <a:pt x="2391" y="461"/>
                    </a:cubicBezTo>
                    <a:cubicBezTo>
                      <a:pt x="2408" y="468"/>
                      <a:pt x="2460" y="464"/>
                      <a:pt x="2453" y="473"/>
                    </a:cubicBezTo>
                    <a:cubicBezTo>
                      <a:pt x="2447" y="482"/>
                      <a:pt x="2360" y="481"/>
                      <a:pt x="2381" y="496"/>
                    </a:cubicBezTo>
                    <a:cubicBezTo>
                      <a:pt x="2403" y="510"/>
                      <a:pt x="2429" y="513"/>
                      <a:pt x="2429" y="513"/>
                    </a:cubicBezTo>
                    <a:cubicBezTo>
                      <a:pt x="2460" y="501"/>
                      <a:pt x="2460" y="501"/>
                      <a:pt x="2460" y="501"/>
                    </a:cubicBezTo>
                    <a:cubicBezTo>
                      <a:pt x="2460" y="501"/>
                      <a:pt x="2451" y="517"/>
                      <a:pt x="2473" y="517"/>
                    </a:cubicBezTo>
                    <a:cubicBezTo>
                      <a:pt x="2496" y="517"/>
                      <a:pt x="2584" y="536"/>
                      <a:pt x="2595" y="530"/>
                    </a:cubicBezTo>
                    <a:cubicBezTo>
                      <a:pt x="2605" y="525"/>
                      <a:pt x="2581" y="513"/>
                      <a:pt x="2581" y="513"/>
                    </a:cubicBezTo>
                    <a:cubicBezTo>
                      <a:pt x="2581" y="513"/>
                      <a:pt x="2648" y="520"/>
                      <a:pt x="2659" y="521"/>
                    </a:cubicBezTo>
                    <a:cubicBezTo>
                      <a:pt x="2669" y="522"/>
                      <a:pt x="2696" y="533"/>
                      <a:pt x="2705" y="528"/>
                    </a:cubicBezTo>
                    <a:cubicBezTo>
                      <a:pt x="2715" y="522"/>
                      <a:pt x="2696" y="502"/>
                      <a:pt x="2696" y="502"/>
                    </a:cubicBezTo>
                    <a:cubicBezTo>
                      <a:pt x="2727" y="496"/>
                      <a:pt x="2727" y="496"/>
                      <a:pt x="2727" y="496"/>
                    </a:cubicBezTo>
                    <a:cubicBezTo>
                      <a:pt x="2727" y="496"/>
                      <a:pt x="2735" y="518"/>
                      <a:pt x="2739" y="517"/>
                    </a:cubicBezTo>
                    <a:cubicBezTo>
                      <a:pt x="2743" y="516"/>
                      <a:pt x="2757" y="532"/>
                      <a:pt x="2757" y="532"/>
                    </a:cubicBezTo>
                    <a:cubicBezTo>
                      <a:pt x="2777" y="525"/>
                      <a:pt x="2777" y="525"/>
                      <a:pt x="2777" y="525"/>
                    </a:cubicBezTo>
                    <a:cubicBezTo>
                      <a:pt x="2777" y="525"/>
                      <a:pt x="2769" y="545"/>
                      <a:pt x="2773" y="546"/>
                    </a:cubicBezTo>
                    <a:cubicBezTo>
                      <a:pt x="2777" y="548"/>
                      <a:pt x="2807" y="554"/>
                      <a:pt x="2807" y="554"/>
                    </a:cubicBezTo>
                    <a:cubicBezTo>
                      <a:pt x="2807" y="554"/>
                      <a:pt x="2785" y="573"/>
                      <a:pt x="2793" y="573"/>
                    </a:cubicBezTo>
                    <a:cubicBezTo>
                      <a:pt x="2801" y="573"/>
                      <a:pt x="2820" y="573"/>
                      <a:pt x="2820" y="573"/>
                    </a:cubicBezTo>
                    <a:cubicBezTo>
                      <a:pt x="2816" y="590"/>
                      <a:pt x="2816" y="590"/>
                      <a:pt x="2816" y="590"/>
                    </a:cubicBezTo>
                    <a:cubicBezTo>
                      <a:pt x="2816" y="590"/>
                      <a:pt x="2849" y="594"/>
                      <a:pt x="2849" y="610"/>
                    </a:cubicBezTo>
                    <a:cubicBezTo>
                      <a:pt x="2849" y="626"/>
                      <a:pt x="2827" y="660"/>
                      <a:pt x="2821" y="661"/>
                    </a:cubicBezTo>
                    <a:cubicBezTo>
                      <a:pt x="2816" y="662"/>
                      <a:pt x="2728" y="701"/>
                      <a:pt x="2728" y="701"/>
                    </a:cubicBezTo>
                    <a:cubicBezTo>
                      <a:pt x="2728" y="701"/>
                      <a:pt x="2756" y="720"/>
                      <a:pt x="2741" y="726"/>
                    </a:cubicBezTo>
                    <a:cubicBezTo>
                      <a:pt x="2727" y="733"/>
                      <a:pt x="2707" y="734"/>
                      <a:pt x="2707" y="734"/>
                    </a:cubicBezTo>
                    <a:cubicBezTo>
                      <a:pt x="2655" y="741"/>
                      <a:pt x="2655" y="741"/>
                      <a:pt x="2655" y="741"/>
                    </a:cubicBezTo>
                    <a:cubicBezTo>
                      <a:pt x="2649" y="756"/>
                      <a:pt x="2649" y="756"/>
                      <a:pt x="2649" y="756"/>
                    </a:cubicBezTo>
                    <a:cubicBezTo>
                      <a:pt x="2640" y="742"/>
                      <a:pt x="2640" y="742"/>
                      <a:pt x="2640" y="742"/>
                    </a:cubicBezTo>
                    <a:cubicBezTo>
                      <a:pt x="2640" y="742"/>
                      <a:pt x="2613" y="733"/>
                      <a:pt x="2600" y="736"/>
                    </a:cubicBezTo>
                    <a:cubicBezTo>
                      <a:pt x="2587" y="738"/>
                      <a:pt x="2588" y="750"/>
                      <a:pt x="2588" y="750"/>
                    </a:cubicBezTo>
                    <a:cubicBezTo>
                      <a:pt x="2588" y="750"/>
                      <a:pt x="2543" y="760"/>
                      <a:pt x="2543" y="776"/>
                    </a:cubicBezTo>
                    <a:cubicBezTo>
                      <a:pt x="2543" y="800"/>
                      <a:pt x="2577" y="794"/>
                      <a:pt x="2604" y="785"/>
                    </a:cubicBezTo>
                    <a:cubicBezTo>
                      <a:pt x="2631" y="776"/>
                      <a:pt x="2637" y="777"/>
                      <a:pt x="2637" y="777"/>
                    </a:cubicBezTo>
                    <a:cubicBezTo>
                      <a:pt x="2637" y="777"/>
                      <a:pt x="2656" y="790"/>
                      <a:pt x="2663" y="785"/>
                    </a:cubicBezTo>
                    <a:cubicBezTo>
                      <a:pt x="2669" y="780"/>
                      <a:pt x="2665" y="769"/>
                      <a:pt x="2665" y="769"/>
                    </a:cubicBezTo>
                    <a:cubicBezTo>
                      <a:pt x="2681" y="754"/>
                      <a:pt x="2681" y="754"/>
                      <a:pt x="2681" y="754"/>
                    </a:cubicBezTo>
                    <a:cubicBezTo>
                      <a:pt x="2681" y="754"/>
                      <a:pt x="2668" y="766"/>
                      <a:pt x="2677" y="769"/>
                    </a:cubicBezTo>
                    <a:cubicBezTo>
                      <a:pt x="2687" y="772"/>
                      <a:pt x="2721" y="772"/>
                      <a:pt x="2721" y="772"/>
                    </a:cubicBezTo>
                    <a:cubicBezTo>
                      <a:pt x="2721" y="772"/>
                      <a:pt x="2707" y="778"/>
                      <a:pt x="2708" y="785"/>
                    </a:cubicBezTo>
                    <a:cubicBezTo>
                      <a:pt x="2709" y="792"/>
                      <a:pt x="2731" y="796"/>
                      <a:pt x="2731" y="796"/>
                    </a:cubicBezTo>
                    <a:cubicBezTo>
                      <a:pt x="2731" y="796"/>
                      <a:pt x="2717" y="805"/>
                      <a:pt x="2728" y="812"/>
                    </a:cubicBezTo>
                    <a:cubicBezTo>
                      <a:pt x="2739" y="818"/>
                      <a:pt x="2763" y="818"/>
                      <a:pt x="2763" y="818"/>
                    </a:cubicBezTo>
                    <a:cubicBezTo>
                      <a:pt x="2732" y="829"/>
                      <a:pt x="2732" y="829"/>
                      <a:pt x="2732" y="829"/>
                    </a:cubicBezTo>
                    <a:cubicBezTo>
                      <a:pt x="2732" y="829"/>
                      <a:pt x="2737" y="850"/>
                      <a:pt x="2743" y="849"/>
                    </a:cubicBezTo>
                    <a:cubicBezTo>
                      <a:pt x="2748" y="848"/>
                      <a:pt x="2759" y="841"/>
                      <a:pt x="2759" y="841"/>
                    </a:cubicBezTo>
                    <a:cubicBezTo>
                      <a:pt x="2759" y="841"/>
                      <a:pt x="2761" y="856"/>
                      <a:pt x="2771" y="857"/>
                    </a:cubicBezTo>
                    <a:cubicBezTo>
                      <a:pt x="2780" y="858"/>
                      <a:pt x="2801" y="861"/>
                      <a:pt x="2801" y="861"/>
                    </a:cubicBezTo>
                    <a:cubicBezTo>
                      <a:pt x="2801" y="861"/>
                      <a:pt x="2800" y="878"/>
                      <a:pt x="2816" y="882"/>
                    </a:cubicBezTo>
                    <a:cubicBezTo>
                      <a:pt x="2832" y="886"/>
                      <a:pt x="2843" y="878"/>
                      <a:pt x="2857" y="886"/>
                    </a:cubicBezTo>
                    <a:cubicBezTo>
                      <a:pt x="2872" y="894"/>
                      <a:pt x="2908" y="909"/>
                      <a:pt x="2908" y="909"/>
                    </a:cubicBezTo>
                    <a:cubicBezTo>
                      <a:pt x="2908" y="909"/>
                      <a:pt x="2919" y="889"/>
                      <a:pt x="2907" y="876"/>
                    </a:cubicBezTo>
                    <a:cubicBezTo>
                      <a:pt x="2895" y="862"/>
                      <a:pt x="2875" y="850"/>
                      <a:pt x="2875" y="850"/>
                    </a:cubicBezTo>
                    <a:cubicBezTo>
                      <a:pt x="2875" y="850"/>
                      <a:pt x="2855" y="825"/>
                      <a:pt x="2860" y="817"/>
                    </a:cubicBezTo>
                    <a:cubicBezTo>
                      <a:pt x="2865" y="809"/>
                      <a:pt x="2888" y="832"/>
                      <a:pt x="2888" y="832"/>
                    </a:cubicBezTo>
                    <a:cubicBezTo>
                      <a:pt x="2888" y="812"/>
                      <a:pt x="2888" y="812"/>
                      <a:pt x="2888" y="812"/>
                    </a:cubicBezTo>
                    <a:cubicBezTo>
                      <a:pt x="2888" y="812"/>
                      <a:pt x="2897" y="837"/>
                      <a:pt x="2907" y="837"/>
                    </a:cubicBezTo>
                    <a:cubicBezTo>
                      <a:pt x="2916" y="837"/>
                      <a:pt x="2931" y="833"/>
                      <a:pt x="2931" y="833"/>
                    </a:cubicBezTo>
                    <a:cubicBezTo>
                      <a:pt x="2931" y="833"/>
                      <a:pt x="2927" y="854"/>
                      <a:pt x="2937" y="853"/>
                    </a:cubicBezTo>
                    <a:cubicBezTo>
                      <a:pt x="2948" y="852"/>
                      <a:pt x="2952" y="864"/>
                      <a:pt x="2952" y="864"/>
                    </a:cubicBezTo>
                    <a:cubicBezTo>
                      <a:pt x="2965" y="849"/>
                      <a:pt x="2965" y="849"/>
                      <a:pt x="2965" y="849"/>
                    </a:cubicBezTo>
                    <a:cubicBezTo>
                      <a:pt x="2965" y="849"/>
                      <a:pt x="2975" y="861"/>
                      <a:pt x="2980" y="858"/>
                    </a:cubicBezTo>
                    <a:cubicBezTo>
                      <a:pt x="2985" y="856"/>
                      <a:pt x="2979" y="840"/>
                      <a:pt x="2979" y="840"/>
                    </a:cubicBezTo>
                    <a:cubicBezTo>
                      <a:pt x="2989" y="809"/>
                      <a:pt x="2989" y="809"/>
                      <a:pt x="2989" y="809"/>
                    </a:cubicBezTo>
                    <a:cubicBezTo>
                      <a:pt x="2989" y="809"/>
                      <a:pt x="2989" y="836"/>
                      <a:pt x="2997" y="836"/>
                    </a:cubicBezTo>
                    <a:cubicBezTo>
                      <a:pt x="3005" y="836"/>
                      <a:pt x="3009" y="808"/>
                      <a:pt x="3009" y="808"/>
                    </a:cubicBezTo>
                    <a:cubicBezTo>
                      <a:pt x="2995" y="792"/>
                      <a:pt x="2995" y="792"/>
                      <a:pt x="2995" y="792"/>
                    </a:cubicBezTo>
                    <a:cubicBezTo>
                      <a:pt x="3009" y="788"/>
                      <a:pt x="3009" y="788"/>
                      <a:pt x="3009" y="788"/>
                    </a:cubicBezTo>
                    <a:cubicBezTo>
                      <a:pt x="2997" y="778"/>
                      <a:pt x="2997" y="778"/>
                      <a:pt x="2997" y="778"/>
                    </a:cubicBezTo>
                    <a:cubicBezTo>
                      <a:pt x="2999" y="765"/>
                      <a:pt x="2999" y="765"/>
                      <a:pt x="2999" y="765"/>
                    </a:cubicBezTo>
                    <a:cubicBezTo>
                      <a:pt x="2979" y="768"/>
                      <a:pt x="2979" y="768"/>
                      <a:pt x="2979" y="768"/>
                    </a:cubicBezTo>
                    <a:cubicBezTo>
                      <a:pt x="2979" y="757"/>
                      <a:pt x="2979" y="757"/>
                      <a:pt x="2979" y="757"/>
                    </a:cubicBezTo>
                    <a:cubicBezTo>
                      <a:pt x="2964" y="757"/>
                      <a:pt x="2964" y="757"/>
                      <a:pt x="2964" y="757"/>
                    </a:cubicBezTo>
                    <a:cubicBezTo>
                      <a:pt x="2963" y="724"/>
                      <a:pt x="2963" y="724"/>
                      <a:pt x="2963" y="724"/>
                    </a:cubicBezTo>
                    <a:cubicBezTo>
                      <a:pt x="2941" y="725"/>
                      <a:pt x="2941" y="725"/>
                      <a:pt x="2941" y="725"/>
                    </a:cubicBezTo>
                    <a:cubicBezTo>
                      <a:pt x="2941" y="725"/>
                      <a:pt x="2929" y="705"/>
                      <a:pt x="2941" y="702"/>
                    </a:cubicBezTo>
                    <a:cubicBezTo>
                      <a:pt x="2953" y="700"/>
                      <a:pt x="2961" y="717"/>
                      <a:pt x="2969" y="714"/>
                    </a:cubicBezTo>
                    <a:cubicBezTo>
                      <a:pt x="2977" y="712"/>
                      <a:pt x="2976" y="686"/>
                      <a:pt x="2976" y="686"/>
                    </a:cubicBezTo>
                    <a:cubicBezTo>
                      <a:pt x="2991" y="690"/>
                      <a:pt x="2991" y="690"/>
                      <a:pt x="2991" y="690"/>
                    </a:cubicBezTo>
                    <a:cubicBezTo>
                      <a:pt x="3016" y="678"/>
                      <a:pt x="3016" y="678"/>
                      <a:pt x="3016" y="678"/>
                    </a:cubicBezTo>
                    <a:cubicBezTo>
                      <a:pt x="3016" y="678"/>
                      <a:pt x="3017" y="710"/>
                      <a:pt x="3024" y="704"/>
                    </a:cubicBezTo>
                    <a:cubicBezTo>
                      <a:pt x="3031" y="697"/>
                      <a:pt x="3044" y="697"/>
                      <a:pt x="3044" y="697"/>
                    </a:cubicBezTo>
                    <a:cubicBezTo>
                      <a:pt x="3036" y="709"/>
                      <a:pt x="3036" y="709"/>
                      <a:pt x="3036" y="709"/>
                    </a:cubicBezTo>
                    <a:cubicBezTo>
                      <a:pt x="3051" y="710"/>
                      <a:pt x="3051" y="710"/>
                      <a:pt x="3051" y="710"/>
                    </a:cubicBezTo>
                    <a:cubicBezTo>
                      <a:pt x="3044" y="729"/>
                      <a:pt x="3044" y="729"/>
                      <a:pt x="3044" y="729"/>
                    </a:cubicBezTo>
                    <a:cubicBezTo>
                      <a:pt x="3044" y="729"/>
                      <a:pt x="3067" y="770"/>
                      <a:pt x="3083" y="760"/>
                    </a:cubicBezTo>
                    <a:cubicBezTo>
                      <a:pt x="3099" y="749"/>
                      <a:pt x="3101" y="724"/>
                      <a:pt x="3101" y="724"/>
                    </a:cubicBezTo>
                    <a:cubicBezTo>
                      <a:pt x="3108" y="714"/>
                      <a:pt x="3108" y="714"/>
                      <a:pt x="3108" y="714"/>
                    </a:cubicBezTo>
                    <a:cubicBezTo>
                      <a:pt x="3108" y="714"/>
                      <a:pt x="3127" y="730"/>
                      <a:pt x="3140" y="721"/>
                    </a:cubicBezTo>
                    <a:cubicBezTo>
                      <a:pt x="3153" y="712"/>
                      <a:pt x="3152" y="694"/>
                      <a:pt x="3152" y="694"/>
                    </a:cubicBezTo>
                    <a:cubicBezTo>
                      <a:pt x="3152" y="694"/>
                      <a:pt x="3187" y="704"/>
                      <a:pt x="3201" y="688"/>
                    </a:cubicBezTo>
                    <a:cubicBezTo>
                      <a:pt x="3216" y="672"/>
                      <a:pt x="3177" y="661"/>
                      <a:pt x="3172" y="665"/>
                    </a:cubicBezTo>
                    <a:close/>
                    <a:moveTo>
                      <a:pt x="2983" y="872"/>
                    </a:moveTo>
                    <a:cubicBezTo>
                      <a:pt x="2963" y="876"/>
                      <a:pt x="2963" y="876"/>
                      <a:pt x="2963" y="876"/>
                    </a:cubicBezTo>
                    <a:cubicBezTo>
                      <a:pt x="2960" y="885"/>
                      <a:pt x="2960" y="885"/>
                      <a:pt x="2960" y="885"/>
                    </a:cubicBezTo>
                    <a:cubicBezTo>
                      <a:pt x="2983" y="882"/>
                      <a:pt x="2983" y="882"/>
                      <a:pt x="2983" y="882"/>
                    </a:cubicBezTo>
                    <a:lnTo>
                      <a:pt x="2983" y="872"/>
                    </a:lnTo>
                    <a:close/>
                    <a:moveTo>
                      <a:pt x="2758" y="861"/>
                    </a:moveTo>
                    <a:cubicBezTo>
                      <a:pt x="2746" y="862"/>
                      <a:pt x="2747" y="878"/>
                      <a:pt x="2761" y="878"/>
                    </a:cubicBezTo>
                    <a:cubicBezTo>
                      <a:pt x="2785" y="878"/>
                      <a:pt x="2771" y="859"/>
                      <a:pt x="2758" y="861"/>
                    </a:cubicBezTo>
                    <a:close/>
                    <a:moveTo>
                      <a:pt x="2555" y="832"/>
                    </a:moveTo>
                    <a:cubicBezTo>
                      <a:pt x="2565" y="822"/>
                      <a:pt x="2540" y="818"/>
                      <a:pt x="2540" y="818"/>
                    </a:cubicBezTo>
                    <a:cubicBezTo>
                      <a:pt x="2540" y="818"/>
                      <a:pt x="2540" y="847"/>
                      <a:pt x="2555" y="832"/>
                    </a:cubicBezTo>
                    <a:close/>
                    <a:moveTo>
                      <a:pt x="2800" y="969"/>
                    </a:moveTo>
                    <a:cubicBezTo>
                      <a:pt x="2777" y="971"/>
                      <a:pt x="2777" y="971"/>
                      <a:pt x="2777" y="971"/>
                    </a:cubicBezTo>
                    <a:cubicBezTo>
                      <a:pt x="2801" y="987"/>
                      <a:pt x="2801" y="987"/>
                      <a:pt x="2801" y="987"/>
                    </a:cubicBezTo>
                    <a:cubicBezTo>
                      <a:pt x="2820" y="978"/>
                      <a:pt x="2800" y="969"/>
                      <a:pt x="2800" y="969"/>
                    </a:cubicBezTo>
                    <a:close/>
                    <a:moveTo>
                      <a:pt x="2779" y="582"/>
                    </a:moveTo>
                    <a:cubicBezTo>
                      <a:pt x="2752" y="576"/>
                      <a:pt x="2779" y="594"/>
                      <a:pt x="2779" y="594"/>
                    </a:cubicBezTo>
                    <a:cubicBezTo>
                      <a:pt x="2795" y="592"/>
                      <a:pt x="2807" y="588"/>
                      <a:pt x="2779" y="582"/>
                    </a:cubicBezTo>
                    <a:close/>
                    <a:moveTo>
                      <a:pt x="2779" y="626"/>
                    </a:moveTo>
                    <a:cubicBezTo>
                      <a:pt x="2821" y="624"/>
                      <a:pt x="2821" y="624"/>
                      <a:pt x="2821" y="624"/>
                    </a:cubicBezTo>
                    <a:cubicBezTo>
                      <a:pt x="2821" y="613"/>
                      <a:pt x="2821" y="613"/>
                      <a:pt x="2821" y="613"/>
                    </a:cubicBezTo>
                    <a:cubicBezTo>
                      <a:pt x="2791" y="615"/>
                      <a:pt x="2791" y="615"/>
                      <a:pt x="2791" y="615"/>
                    </a:cubicBezTo>
                    <a:lnTo>
                      <a:pt x="2779" y="626"/>
                    </a:lnTo>
                    <a:close/>
                    <a:moveTo>
                      <a:pt x="3715" y="26"/>
                    </a:moveTo>
                    <a:cubicBezTo>
                      <a:pt x="3713" y="23"/>
                      <a:pt x="3658" y="28"/>
                      <a:pt x="3658" y="28"/>
                    </a:cubicBezTo>
                    <a:cubicBezTo>
                      <a:pt x="3660" y="18"/>
                      <a:pt x="3660" y="18"/>
                      <a:pt x="3660" y="18"/>
                    </a:cubicBezTo>
                    <a:cubicBezTo>
                      <a:pt x="3660" y="18"/>
                      <a:pt x="3625" y="10"/>
                      <a:pt x="3612" y="10"/>
                    </a:cubicBezTo>
                    <a:cubicBezTo>
                      <a:pt x="3599" y="10"/>
                      <a:pt x="3527" y="25"/>
                      <a:pt x="3527" y="25"/>
                    </a:cubicBezTo>
                    <a:cubicBezTo>
                      <a:pt x="3560" y="10"/>
                      <a:pt x="3560" y="10"/>
                      <a:pt x="3560" y="10"/>
                    </a:cubicBezTo>
                    <a:cubicBezTo>
                      <a:pt x="3515" y="12"/>
                      <a:pt x="3515" y="12"/>
                      <a:pt x="3515" y="12"/>
                    </a:cubicBezTo>
                    <a:cubicBezTo>
                      <a:pt x="3515" y="12"/>
                      <a:pt x="3479" y="0"/>
                      <a:pt x="3469" y="2"/>
                    </a:cubicBezTo>
                    <a:cubicBezTo>
                      <a:pt x="3458" y="4"/>
                      <a:pt x="3453" y="15"/>
                      <a:pt x="3453" y="15"/>
                    </a:cubicBezTo>
                    <a:cubicBezTo>
                      <a:pt x="3453" y="15"/>
                      <a:pt x="3427" y="3"/>
                      <a:pt x="3418" y="3"/>
                    </a:cubicBezTo>
                    <a:cubicBezTo>
                      <a:pt x="3409" y="3"/>
                      <a:pt x="3389" y="18"/>
                      <a:pt x="3389" y="18"/>
                    </a:cubicBezTo>
                    <a:cubicBezTo>
                      <a:pt x="3363" y="10"/>
                      <a:pt x="3363" y="10"/>
                      <a:pt x="3363" y="10"/>
                    </a:cubicBezTo>
                    <a:cubicBezTo>
                      <a:pt x="3290" y="7"/>
                      <a:pt x="3290" y="7"/>
                      <a:pt x="3290" y="7"/>
                    </a:cubicBezTo>
                    <a:cubicBezTo>
                      <a:pt x="3308" y="25"/>
                      <a:pt x="3308" y="25"/>
                      <a:pt x="3308" y="25"/>
                    </a:cubicBezTo>
                    <a:cubicBezTo>
                      <a:pt x="3266" y="11"/>
                      <a:pt x="3266" y="11"/>
                      <a:pt x="3266" y="11"/>
                    </a:cubicBezTo>
                    <a:cubicBezTo>
                      <a:pt x="3225" y="18"/>
                      <a:pt x="3225" y="18"/>
                      <a:pt x="3225" y="18"/>
                    </a:cubicBezTo>
                    <a:cubicBezTo>
                      <a:pt x="3225" y="18"/>
                      <a:pt x="3195" y="12"/>
                      <a:pt x="3179" y="12"/>
                    </a:cubicBezTo>
                    <a:cubicBezTo>
                      <a:pt x="3163" y="12"/>
                      <a:pt x="3114" y="24"/>
                      <a:pt x="3114" y="24"/>
                    </a:cubicBezTo>
                    <a:cubicBezTo>
                      <a:pt x="3172" y="42"/>
                      <a:pt x="3172" y="42"/>
                      <a:pt x="3172" y="42"/>
                    </a:cubicBezTo>
                    <a:cubicBezTo>
                      <a:pt x="3114" y="34"/>
                      <a:pt x="3114" y="34"/>
                      <a:pt x="3114" y="34"/>
                    </a:cubicBezTo>
                    <a:cubicBezTo>
                      <a:pt x="3114" y="34"/>
                      <a:pt x="3059" y="23"/>
                      <a:pt x="3034" y="25"/>
                    </a:cubicBezTo>
                    <a:cubicBezTo>
                      <a:pt x="3010" y="28"/>
                      <a:pt x="3018" y="42"/>
                      <a:pt x="3018" y="42"/>
                    </a:cubicBezTo>
                    <a:cubicBezTo>
                      <a:pt x="3018" y="42"/>
                      <a:pt x="2956" y="36"/>
                      <a:pt x="2943" y="36"/>
                    </a:cubicBezTo>
                    <a:cubicBezTo>
                      <a:pt x="2930" y="36"/>
                      <a:pt x="2830" y="46"/>
                      <a:pt x="2826" y="48"/>
                    </a:cubicBezTo>
                    <a:cubicBezTo>
                      <a:pt x="2823" y="50"/>
                      <a:pt x="2849" y="56"/>
                      <a:pt x="2849" y="56"/>
                    </a:cubicBezTo>
                    <a:cubicBezTo>
                      <a:pt x="2905" y="59"/>
                      <a:pt x="2905" y="59"/>
                      <a:pt x="2905" y="59"/>
                    </a:cubicBezTo>
                    <a:cubicBezTo>
                      <a:pt x="2850" y="67"/>
                      <a:pt x="2850" y="67"/>
                      <a:pt x="2850" y="67"/>
                    </a:cubicBezTo>
                    <a:cubicBezTo>
                      <a:pt x="2850" y="67"/>
                      <a:pt x="2870" y="76"/>
                      <a:pt x="2884" y="76"/>
                    </a:cubicBezTo>
                    <a:cubicBezTo>
                      <a:pt x="2898" y="76"/>
                      <a:pt x="2935" y="70"/>
                      <a:pt x="2935" y="70"/>
                    </a:cubicBezTo>
                    <a:cubicBezTo>
                      <a:pt x="2935" y="70"/>
                      <a:pt x="2960" y="62"/>
                      <a:pt x="2978" y="62"/>
                    </a:cubicBezTo>
                    <a:cubicBezTo>
                      <a:pt x="2997" y="62"/>
                      <a:pt x="3040" y="71"/>
                      <a:pt x="3040" y="71"/>
                    </a:cubicBezTo>
                    <a:cubicBezTo>
                      <a:pt x="3040" y="71"/>
                      <a:pt x="2989" y="72"/>
                      <a:pt x="2977" y="73"/>
                    </a:cubicBezTo>
                    <a:cubicBezTo>
                      <a:pt x="2965" y="74"/>
                      <a:pt x="2930" y="87"/>
                      <a:pt x="2930" y="87"/>
                    </a:cubicBezTo>
                    <a:cubicBezTo>
                      <a:pt x="2930" y="87"/>
                      <a:pt x="2958" y="87"/>
                      <a:pt x="2979" y="89"/>
                    </a:cubicBezTo>
                    <a:cubicBezTo>
                      <a:pt x="3001" y="91"/>
                      <a:pt x="3006" y="83"/>
                      <a:pt x="3006" y="83"/>
                    </a:cubicBezTo>
                    <a:cubicBezTo>
                      <a:pt x="3050" y="83"/>
                      <a:pt x="3050" y="83"/>
                      <a:pt x="3050" y="83"/>
                    </a:cubicBezTo>
                    <a:cubicBezTo>
                      <a:pt x="3050" y="83"/>
                      <a:pt x="3064" y="84"/>
                      <a:pt x="3081" y="84"/>
                    </a:cubicBezTo>
                    <a:cubicBezTo>
                      <a:pt x="3098" y="84"/>
                      <a:pt x="3138" y="73"/>
                      <a:pt x="3142" y="70"/>
                    </a:cubicBezTo>
                    <a:cubicBezTo>
                      <a:pt x="3147" y="66"/>
                      <a:pt x="3173" y="63"/>
                      <a:pt x="3186" y="59"/>
                    </a:cubicBezTo>
                    <a:cubicBezTo>
                      <a:pt x="3199" y="54"/>
                      <a:pt x="3220" y="59"/>
                      <a:pt x="3220" y="59"/>
                    </a:cubicBezTo>
                    <a:cubicBezTo>
                      <a:pt x="3162" y="76"/>
                      <a:pt x="3162" y="76"/>
                      <a:pt x="3162" y="76"/>
                    </a:cubicBezTo>
                    <a:cubicBezTo>
                      <a:pt x="3185" y="77"/>
                      <a:pt x="3185" y="77"/>
                      <a:pt x="3185" y="77"/>
                    </a:cubicBezTo>
                    <a:cubicBezTo>
                      <a:pt x="3153" y="87"/>
                      <a:pt x="3153" y="87"/>
                      <a:pt x="3153" y="87"/>
                    </a:cubicBezTo>
                    <a:cubicBezTo>
                      <a:pt x="3153" y="87"/>
                      <a:pt x="3040" y="92"/>
                      <a:pt x="3027" y="92"/>
                    </a:cubicBezTo>
                    <a:cubicBezTo>
                      <a:pt x="3014" y="92"/>
                      <a:pt x="3014" y="104"/>
                      <a:pt x="3014" y="104"/>
                    </a:cubicBezTo>
                    <a:cubicBezTo>
                      <a:pt x="3065" y="119"/>
                      <a:pt x="3065" y="119"/>
                      <a:pt x="3065" y="119"/>
                    </a:cubicBezTo>
                    <a:cubicBezTo>
                      <a:pt x="3065" y="119"/>
                      <a:pt x="3045" y="125"/>
                      <a:pt x="3033" y="125"/>
                    </a:cubicBezTo>
                    <a:cubicBezTo>
                      <a:pt x="3022" y="125"/>
                      <a:pt x="2974" y="99"/>
                      <a:pt x="2974" y="99"/>
                    </a:cubicBezTo>
                    <a:cubicBezTo>
                      <a:pt x="2974" y="99"/>
                      <a:pt x="2925" y="100"/>
                      <a:pt x="2912" y="100"/>
                    </a:cubicBezTo>
                    <a:cubicBezTo>
                      <a:pt x="2899" y="100"/>
                      <a:pt x="2891" y="115"/>
                      <a:pt x="2891" y="115"/>
                    </a:cubicBezTo>
                    <a:cubicBezTo>
                      <a:pt x="2912" y="126"/>
                      <a:pt x="2912" y="126"/>
                      <a:pt x="2912" y="126"/>
                    </a:cubicBezTo>
                    <a:cubicBezTo>
                      <a:pt x="2912" y="126"/>
                      <a:pt x="2923" y="142"/>
                      <a:pt x="2940" y="145"/>
                    </a:cubicBezTo>
                    <a:cubicBezTo>
                      <a:pt x="2956" y="148"/>
                      <a:pt x="2989" y="144"/>
                      <a:pt x="2989" y="144"/>
                    </a:cubicBezTo>
                    <a:cubicBezTo>
                      <a:pt x="2989" y="144"/>
                      <a:pt x="2981" y="153"/>
                      <a:pt x="2964" y="155"/>
                    </a:cubicBezTo>
                    <a:cubicBezTo>
                      <a:pt x="2948" y="157"/>
                      <a:pt x="2917" y="151"/>
                      <a:pt x="2909" y="149"/>
                    </a:cubicBezTo>
                    <a:cubicBezTo>
                      <a:pt x="2902" y="147"/>
                      <a:pt x="2846" y="157"/>
                      <a:pt x="2828" y="157"/>
                    </a:cubicBezTo>
                    <a:cubicBezTo>
                      <a:pt x="2809" y="157"/>
                      <a:pt x="2774" y="182"/>
                      <a:pt x="2774" y="182"/>
                    </a:cubicBezTo>
                    <a:cubicBezTo>
                      <a:pt x="2823" y="174"/>
                      <a:pt x="2823" y="174"/>
                      <a:pt x="2823" y="174"/>
                    </a:cubicBezTo>
                    <a:cubicBezTo>
                      <a:pt x="2821" y="186"/>
                      <a:pt x="2821" y="186"/>
                      <a:pt x="2821" y="186"/>
                    </a:cubicBezTo>
                    <a:cubicBezTo>
                      <a:pt x="2863" y="174"/>
                      <a:pt x="2863" y="174"/>
                      <a:pt x="2863" y="174"/>
                    </a:cubicBezTo>
                    <a:cubicBezTo>
                      <a:pt x="2816" y="192"/>
                      <a:pt x="2816" y="192"/>
                      <a:pt x="2816" y="192"/>
                    </a:cubicBezTo>
                    <a:cubicBezTo>
                      <a:pt x="2816" y="192"/>
                      <a:pt x="2824" y="203"/>
                      <a:pt x="2840" y="203"/>
                    </a:cubicBezTo>
                    <a:cubicBezTo>
                      <a:pt x="2857" y="203"/>
                      <a:pt x="2902" y="186"/>
                      <a:pt x="2902" y="186"/>
                    </a:cubicBezTo>
                    <a:cubicBezTo>
                      <a:pt x="2834" y="212"/>
                      <a:pt x="2834" y="212"/>
                      <a:pt x="2834" y="212"/>
                    </a:cubicBezTo>
                    <a:cubicBezTo>
                      <a:pt x="2789" y="209"/>
                      <a:pt x="2789" y="209"/>
                      <a:pt x="2789" y="209"/>
                    </a:cubicBezTo>
                    <a:cubicBezTo>
                      <a:pt x="2780" y="192"/>
                      <a:pt x="2780" y="192"/>
                      <a:pt x="2780" y="192"/>
                    </a:cubicBezTo>
                    <a:cubicBezTo>
                      <a:pt x="2780" y="192"/>
                      <a:pt x="2747" y="189"/>
                      <a:pt x="2737" y="191"/>
                    </a:cubicBezTo>
                    <a:cubicBezTo>
                      <a:pt x="2727" y="193"/>
                      <a:pt x="2741" y="218"/>
                      <a:pt x="2741" y="218"/>
                    </a:cubicBezTo>
                    <a:cubicBezTo>
                      <a:pt x="2741" y="218"/>
                      <a:pt x="2697" y="222"/>
                      <a:pt x="2691" y="222"/>
                    </a:cubicBezTo>
                    <a:cubicBezTo>
                      <a:pt x="2684" y="222"/>
                      <a:pt x="2654" y="237"/>
                      <a:pt x="2634" y="239"/>
                    </a:cubicBezTo>
                    <a:cubicBezTo>
                      <a:pt x="2622" y="240"/>
                      <a:pt x="2613" y="241"/>
                      <a:pt x="2610" y="241"/>
                    </a:cubicBezTo>
                    <a:cubicBezTo>
                      <a:pt x="2607" y="241"/>
                      <a:pt x="2626" y="247"/>
                      <a:pt x="2641" y="247"/>
                    </a:cubicBezTo>
                    <a:cubicBezTo>
                      <a:pt x="2656" y="247"/>
                      <a:pt x="2663" y="240"/>
                      <a:pt x="2663" y="240"/>
                    </a:cubicBezTo>
                    <a:cubicBezTo>
                      <a:pt x="2655" y="252"/>
                      <a:pt x="2655" y="252"/>
                      <a:pt x="2655" y="252"/>
                    </a:cubicBezTo>
                    <a:cubicBezTo>
                      <a:pt x="2680" y="247"/>
                      <a:pt x="2680" y="247"/>
                      <a:pt x="2680" y="247"/>
                    </a:cubicBezTo>
                    <a:cubicBezTo>
                      <a:pt x="2695" y="240"/>
                      <a:pt x="2695" y="240"/>
                      <a:pt x="2695" y="240"/>
                    </a:cubicBezTo>
                    <a:cubicBezTo>
                      <a:pt x="2695" y="248"/>
                      <a:pt x="2695" y="248"/>
                      <a:pt x="2695" y="248"/>
                    </a:cubicBezTo>
                    <a:cubicBezTo>
                      <a:pt x="2712" y="246"/>
                      <a:pt x="2712" y="246"/>
                      <a:pt x="2712" y="246"/>
                    </a:cubicBezTo>
                    <a:cubicBezTo>
                      <a:pt x="2728" y="244"/>
                      <a:pt x="2728" y="244"/>
                      <a:pt x="2728" y="244"/>
                    </a:cubicBezTo>
                    <a:cubicBezTo>
                      <a:pt x="2728" y="244"/>
                      <a:pt x="2729" y="253"/>
                      <a:pt x="2740" y="254"/>
                    </a:cubicBezTo>
                    <a:cubicBezTo>
                      <a:pt x="2751" y="255"/>
                      <a:pt x="2773" y="241"/>
                      <a:pt x="2773" y="241"/>
                    </a:cubicBezTo>
                    <a:cubicBezTo>
                      <a:pt x="2778" y="250"/>
                      <a:pt x="2778" y="250"/>
                      <a:pt x="2778" y="250"/>
                    </a:cubicBezTo>
                    <a:cubicBezTo>
                      <a:pt x="2796" y="240"/>
                      <a:pt x="2796" y="240"/>
                      <a:pt x="2796" y="240"/>
                    </a:cubicBezTo>
                    <a:cubicBezTo>
                      <a:pt x="2796" y="240"/>
                      <a:pt x="2802" y="248"/>
                      <a:pt x="2810" y="251"/>
                    </a:cubicBezTo>
                    <a:cubicBezTo>
                      <a:pt x="2819" y="253"/>
                      <a:pt x="2828" y="242"/>
                      <a:pt x="2828" y="242"/>
                    </a:cubicBezTo>
                    <a:cubicBezTo>
                      <a:pt x="2828" y="242"/>
                      <a:pt x="2837" y="250"/>
                      <a:pt x="2850" y="250"/>
                    </a:cubicBezTo>
                    <a:cubicBezTo>
                      <a:pt x="2863" y="250"/>
                      <a:pt x="2853" y="238"/>
                      <a:pt x="2853" y="238"/>
                    </a:cubicBezTo>
                    <a:cubicBezTo>
                      <a:pt x="2891" y="252"/>
                      <a:pt x="2891" y="252"/>
                      <a:pt x="2891" y="252"/>
                    </a:cubicBezTo>
                    <a:cubicBezTo>
                      <a:pt x="2891" y="252"/>
                      <a:pt x="2898" y="261"/>
                      <a:pt x="2902" y="261"/>
                    </a:cubicBezTo>
                    <a:cubicBezTo>
                      <a:pt x="2906" y="261"/>
                      <a:pt x="2964" y="248"/>
                      <a:pt x="2975" y="248"/>
                    </a:cubicBezTo>
                    <a:cubicBezTo>
                      <a:pt x="2986" y="248"/>
                      <a:pt x="3011" y="238"/>
                      <a:pt x="3015" y="231"/>
                    </a:cubicBezTo>
                    <a:cubicBezTo>
                      <a:pt x="3019" y="225"/>
                      <a:pt x="2973" y="230"/>
                      <a:pt x="2973" y="230"/>
                    </a:cubicBezTo>
                    <a:cubicBezTo>
                      <a:pt x="2973" y="230"/>
                      <a:pt x="2982" y="223"/>
                      <a:pt x="2975" y="220"/>
                    </a:cubicBezTo>
                    <a:cubicBezTo>
                      <a:pt x="2969" y="218"/>
                      <a:pt x="2943" y="220"/>
                      <a:pt x="2943" y="220"/>
                    </a:cubicBezTo>
                    <a:cubicBezTo>
                      <a:pt x="2905" y="214"/>
                      <a:pt x="2905" y="214"/>
                      <a:pt x="2905" y="214"/>
                    </a:cubicBezTo>
                    <a:cubicBezTo>
                      <a:pt x="2917" y="201"/>
                      <a:pt x="2917" y="201"/>
                      <a:pt x="2917" y="201"/>
                    </a:cubicBezTo>
                    <a:cubicBezTo>
                      <a:pt x="2959" y="215"/>
                      <a:pt x="2959" y="215"/>
                      <a:pt x="2959" y="215"/>
                    </a:cubicBezTo>
                    <a:cubicBezTo>
                      <a:pt x="2959" y="215"/>
                      <a:pt x="3014" y="212"/>
                      <a:pt x="3034" y="211"/>
                    </a:cubicBezTo>
                    <a:cubicBezTo>
                      <a:pt x="3055" y="210"/>
                      <a:pt x="3050" y="192"/>
                      <a:pt x="3050" y="192"/>
                    </a:cubicBezTo>
                    <a:cubicBezTo>
                      <a:pt x="3050" y="192"/>
                      <a:pt x="3075" y="187"/>
                      <a:pt x="3094" y="187"/>
                    </a:cubicBezTo>
                    <a:cubicBezTo>
                      <a:pt x="3112" y="187"/>
                      <a:pt x="3150" y="178"/>
                      <a:pt x="3150" y="178"/>
                    </a:cubicBezTo>
                    <a:cubicBezTo>
                      <a:pt x="3132" y="167"/>
                      <a:pt x="3132" y="167"/>
                      <a:pt x="3132" y="167"/>
                    </a:cubicBezTo>
                    <a:cubicBezTo>
                      <a:pt x="3132" y="167"/>
                      <a:pt x="3155" y="167"/>
                      <a:pt x="3180" y="161"/>
                    </a:cubicBezTo>
                    <a:cubicBezTo>
                      <a:pt x="3205" y="156"/>
                      <a:pt x="3147" y="146"/>
                      <a:pt x="3147" y="146"/>
                    </a:cubicBezTo>
                    <a:cubicBezTo>
                      <a:pt x="3147" y="146"/>
                      <a:pt x="3115" y="147"/>
                      <a:pt x="3104" y="143"/>
                    </a:cubicBezTo>
                    <a:cubicBezTo>
                      <a:pt x="3094" y="139"/>
                      <a:pt x="3152" y="125"/>
                      <a:pt x="3155" y="126"/>
                    </a:cubicBezTo>
                    <a:cubicBezTo>
                      <a:pt x="3158" y="127"/>
                      <a:pt x="3200" y="131"/>
                      <a:pt x="3200" y="131"/>
                    </a:cubicBezTo>
                    <a:cubicBezTo>
                      <a:pt x="3200" y="131"/>
                      <a:pt x="3248" y="129"/>
                      <a:pt x="3263" y="126"/>
                    </a:cubicBezTo>
                    <a:cubicBezTo>
                      <a:pt x="3278" y="122"/>
                      <a:pt x="3229" y="120"/>
                      <a:pt x="3247" y="113"/>
                    </a:cubicBezTo>
                    <a:cubicBezTo>
                      <a:pt x="3264" y="105"/>
                      <a:pt x="3296" y="119"/>
                      <a:pt x="3316" y="119"/>
                    </a:cubicBezTo>
                    <a:cubicBezTo>
                      <a:pt x="3335" y="119"/>
                      <a:pt x="3328" y="102"/>
                      <a:pt x="3328" y="102"/>
                    </a:cubicBezTo>
                    <a:cubicBezTo>
                      <a:pt x="3376" y="105"/>
                      <a:pt x="3376" y="105"/>
                      <a:pt x="3376" y="105"/>
                    </a:cubicBezTo>
                    <a:cubicBezTo>
                      <a:pt x="3379" y="91"/>
                      <a:pt x="3379" y="91"/>
                      <a:pt x="3379" y="91"/>
                    </a:cubicBezTo>
                    <a:cubicBezTo>
                      <a:pt x="3379" y="91"/>
                      <a:pt x="3392" y="95"/>
                      <a:pt x="3401" y="95"/>
                    </a:cubicBezTo>
                    <a:cubicBezTo>
                      <a:pt x="3409" y="95"/>
                      <a:pt x="3440" y="83"/>
                      <a:pt x="3440" y="83"/>
                    </a:cubicBezTo>
                    <a:cubicBezTo>
                      <a:pt x="3440" y="83"/>
                      <a:pt x="3499" y="73"/>
                      <a:pt x="3531" y="67"/>
                    </a:cubicBezTo>
                    <a:cubicBezTo>
                      <a:pt x="3564" y="62"/>
                      <a:pt x="3567" y="57"/>
                      <a:pt x="3562" y="57"/>
                    </a:cubicBezTo>
                    <a:cubicBezTo>
                      <a:pt x="3558" y="57"/>
                      <a:pt x="3491" y="60"/>
                      <a:pt x="3491" y="60"/>
                    </a:cubicBezTo>
                    <a:cubicBezTo>
                      <a:pt x="3474" y="67"/>
                      <a:pt x="3474" y="67"/>
                      <a:pt x="3474" y="67"/>
                    </a:cubicBezTo>
                    <a:cubicBezTo>
                      <a:pt x="3428" y="64"/>
                      <a:pt x="3428" y="64"/>
                      <a:pt x="3428" y="64"/>
                    </a:cubicBezTo>
                    <a:cubicBezTo>
                      <a:pt x="3481" y="61"/>
                      <a:pt x="3481" y="61"/>
                      <a:pt x="3481" y="61"/>
                    </a:cubicBezTo>
                    <a:cubicBezTo>
                      <a:pt x="3479" y="52"/>
                      <a:pt x="3479" y="52"/>
                      <a:pt x="3479" y="52"/>
                    </a:cubicBezTo>
                    <a:cubicBezTo>
                      <a:pt x="3512" y="57"/>
                      <a:pt x="3512" y="57"/>
                      <a:pt x="3512" y="57"/>
                    </a:cubicBezTo>
                    <a:cubicBezTo>
                      <a:pt x="3512" y="57"/>
                      <a:pt x="3517" y="49"/>
                      <a:pt x="3526" y="49"/>
                    </a:cubicBezTo>
                    <a:cubicBezTo>
                      <a:pt x="3534" y="49"/>
                      <a:pt x="3635" y="45"/>
                      <a:pt x="3653" y="44"/>
                    </a:cubicBezTo>
                    <a:cubicBezTo>
                      <a:pt x="3671" y="43"/>
                      <a:pt x="3718" y="30"/>
                      <a:pt x="3715" y="26"/>
                    </a:cubicBezTo>
                    <a:close/>
                    <a:moveTo>
                      <a:pt x="2687" y="644"/>
                    </a:moveTo>
                    <a:cubicBezTo>
                      <a:pt x="2722" y="650"/>
                      <a:pt x="2732" y="643"/>
                      <a:pt x="2747" y="633"/>
                    </a:cubicBezTo>
                    <a:cubicBezTo>
                      <a:pt x="2763" y="624"/>
                      <a:pt x="2759" y="608"/>
                      <a:pt x="2745" y="604"/>
                    </a:cubicBezTo>
                    <a:cubicBezTo>
                      <a:pt x="2731" y="601"/>
                      <a:pt x="2698" y="610"/>
                      <a:pt x="2698" y="610"/>
                    </a:cubicBezTo>
                    <a:cubicBezTo>
                      <a:pt x="2660" y="634"/>
                      <a:pt x="2652" y="639"/>
                      <a:pt x="2687" y="644"/>
                    </a:cubicBezTo>
                    <a:close/>
                    <a:moveTo>
                      <a:pt x="2674" y="560"/>
                    </a:moveTo>
                    <a:cubicBezTo>
                      <a:pt x="2658" y="565"/>
                      <a:pt x="2633" y="576"/>
                      <a:pt x="2657" y="571"/>
                    </a:cubicBezTo>
                    <a:cubicBezTo>
                      <a:pt x="2680" y="566"/>
                      <a:pt x="2700" y="558"/>
                      <a:pt x="2700" y="558"/>
                    </a:cubicBezTo>
                    <a:cubicBezTo>
                      <a:pt x="2724" y="540"/>
                      <a:pt x="2690" y="555"/>
                      <a:pt x="2674" y="560"/>
                    </a:cubicBezTo>
                    <a:close/>
                    <a:moveTo>
                      <a:pt x="2747" y="549"/>
                    </a:moveTo>
                    <a:cubicBezTo>
                      <a:pt x="2733" y="543"/>
                      <a:pt x="2722" y="562"/>
                      <a:pt x="2735" y="566"/>
                    </a:cubicBezTo>
                    <a:cubicBezTo>
                      <a:pt x="2735" y="566"/>
                      <a:pt x="2761" y="555"/>
                      <a:pt x="2747" y="549"/>
                    </a:cubicBezTo>
                    <a:close/>
                    <a:moveTo>
                      <a:pt x="2349" y="710"/>
                    </a:moveTo>
                    <a:cubicBezTo>
                      <a:pt x="2337" y="712"/>
                      <a:pt x="2327" y="729"/>
                      <a:pt x="2346" y="729"/>
                    </a:cubicBezTo>
                    <a:cubicBezTo>
                      <a:pt x="2357" y="729"/>
                      <a:pt x="2362" y="708"/>
                      <a:pt x="2349" y="710"/>
                    </a:cubicBezTo>
                    <a:close/>
                    <a:moveTo>
                      <a:pt x="2390" y="712"/>
                    </a:moveTo>
                    <a:cubicBezTo>
                      <a:pt x="2374" y="710"/>
                      <a:pt x="2385" y="727"/>
                      <a:pt x="2385" y="727"/>
                    </a:cubicBezTo>
                    <a:cubicBezTo>
                      <a:pt x="2396" y="726"/>
                      <a:pt x="2405" y="713"/>
                      <a:pt x="2390" y="712"/>
                    </a:cubicBezTo>
                    <a:close/>
                    <a:moveTo>
                      <a:pt x="2500" y="829"/>
                    </a:moveTo>
                    <a:cubicBezTo>
                      <a:pt x="2477" y="841"/>
                      <a:pt x="2509" y="849"/>
                      <a:pt x="2509" y="849"/>
                    </a:cubicBezTo>
                    <a:cubicBezTo>
                      <a:pt x="2532" y="836"/>
                      <a:pt x="2524" y="816"/>
                      <a:pt x="2500" y="829"/>
                    </a:cubicBezTo>
                    <a:close/>
                    <a:moveTo>
                      <a:pt x="2653" y="1691"/>
                    </a:moveTo>
                    <a:cubicBezTo>
                      <a:pt x="2633" y="1687"/>
                      <a:pt x="2622" y="1678"/>
                      <a:pt x="2622" y="1678"/>
                    </a:cubicBezTo>
                    <a:cubicBezTo>
                      <a:pt x="2612" y="1687"/>
                      <a:pt x="2612" y="1687"/>
                      <a:pt x="2612" y="1687"/>
                    </a:cubicBezTo>
                    <a:cubicBezTo>
                      <a:pt x="2612" y="1687"/>
                      <a:pt x="2629" y="1696"/>
                      <a:pt x="2633" y="1699"/>
                    </a:cubicBezTo>
                    <a:cubicBezTo>
                      <a:pt x="2637" y="1702"/>
                      <a:pt x="2656" y="1701"/>
                      <a:pt x="2656" y="1701"/>
                    </a:cubicBezTo>
                    <a:cubicBezTo>
                      <a:pt x="2656" y="1701"/>
                      <a:pt x="2666" y="1706"/>
                      <a:pt x="2676" y="1705"/>
                    </a:cubicBezTo>
                    <a:cubicBezTo>
                      <a:pt x="2687" y="1704"/>
                      <a:pt x="2691" y="1693"/>
                      <a:pt x="2691" y="1693"/>
                    </a:cubicBezTo>
                    <a:cubicBezTo>
                      <a:pt x="2691" y="1693"/>
                      <a:pt x="2674" y="1695"/>
                      <a:pt x="2653" y="1691"/>
                    </a:cubicBezTo>
                    <a:close/>
                    <a:moveTo>
                      <a:pt x="2731" y="1524"/>
                    </a:moveTo>
                    <a:cubicBezTo>
                      <a:pt x="2731" y="1524"/>
                      <a:pt x="2698" y="1516"/>
                      <a:pt x="2671" y="1515"/>
                    </a:cubicBezTo>
                    <a:cubicBezTo>
                      <a:pt x="2644" y="1514"/>
                      <a:pt x="2686" y="1526"/>
                      <a:pt x="2686" y="1526"/>
                    </a:cubicBezTo>
                    <a:cubicBezTo>
                      <a:pt x="2686" y="1536"/>
                      <a:pt x="2686" y="1536"/>
                      <a:pt x="2686" y="1536"/>
                    </a:cubicBezTo>
                    <a:cubicBezTo>
                      <a:pt x="2686" y="1536"/>
                      <a:pt x="2719" y="1541"/>
                      <a:pt x="2748" y="1546"/>
                    </a:cubicBezTo>
                    <a:cubicBezTo>
                      <a:pt x="2777" y="1551"/>
                      <a:pt x="2804" y="1540"/>
                      <a:pt x="2731" y="1524"/>
                    </a:cubicBezTo>
                    <a:close/>
                    <a:moveTo>
                      <a:pt x="2793" y="1702"/>
                    </a:moveTo>
                    <a:cubicBezTo>
                      <a:pt x="2780" y="1699"/>
                      <a:pt x="2766" y="1706"/>
                      <a:pt x="2761" y="1709"/>
                    </a:cubicBezTo>
                    <a:cubicBezTo>
                      <a:pt x="2765" y="1706"/>
                      <a:pt x="2774" y="1700"/>
                      <a:pt x="2783" y="1690"/>
                    </a:cubicBezTo>
                    <a:cubicBezTo>
                      <a:pt x="2795" y="1677"/>
                      <a:pt x="2764" y="1676"/>
                      <a:pt x="2750" y="1692"/>
                    </a:cubicBezTo>
                    <a:cubicBezTo>
                      <a:pt x="2744" y="1706"/>
                      <a:pt x="2744" y="1706"/>
                      <a:pt x="2744" y="1706"/>
                    </a:cubicBezTo>
                    <a:cubicBezTo>
                      <a:pt x="2736" y="1720"/>
                      <a:pt x="2736" y="1720"/>
                      <a:pt x="2736" y="1720"/>
                    </a:cubicBezTo>
                    <a:cubicBezTo>
                      <a:pt x="2773" y="1715"/>
                      <a:pt x="2773" y="1715"/>
                      <a:pt x="2773" y="1715"/>
                    </a:cubicBezTo>
                    <a:cubicBezTo>
                      <a:pt x="2773" y="1715"/>
                      <a:pt x="2810" y="1706"/>
                      <a:pt x="2793" y="1702"/>
                    </a:cubicBezTo>
                    <a:close/>
                    <a:moveTo>
                      <a:pt x="3058" y="1312"/>
                    </a:moveTo>
                    <a:cubicBezTo>
                      <a:pt x="3051" y="1320"/>
                      <a:pt x="3052" y="1335"/>
                      <a:pt x="3037" y="1324"/>
                    </a:cubicBezTo>
                    <a:cubicBezTo>
                      <a:pt x="3022" y="1313"/>
                      <a:pt x="3046" y="1306"/>
                      <a:pt x="3046" y="1306"/>
                    </a:cubicBezTo>
                    <a:cubicBezTo>
                      <a:pt x="3043" y="1289"/>
                      <a:pt x="3043" y="1289"/>
                      <a:pt x="3043" y="1289"/>
                    </a:cubicBezTo>
                    <a:cubicBezTo>
                      <a:pt x="3023" y="1288"/>
                      <a:pt x="3023" y="1288"/>
                      <a:pt x="3023" y="1288"/>
                    </a:cubicBezTo>
                    <a:cubicBezTo>
                      <a:pt x="3023" y="1288"/>
                      <a:pt x="2977" y="1308"/>
                      <a:pt x="2974" y="1312"/>
                    </a:cubicBezTo>
                    <a:cubicBezTo>
                      <a:pt x="2971" y="1316"/>
                      <a:pt x="2935" y="1320"/>
                      <a:pt x="2935" y="1320"/>
                    </a:cubicBezTo>
                    <a:cubicBezTo>
                      <a:pt x="2914" y="1334"/>
                      <a:pt x="2914" y="1334"/>
                      <a:pt x="2914" y="1334"/>
                    </a:cubicBezTo>
                    <a:cubicBezTo>
                      <a:pt x="2922" y="1319"/>
                      <a:pt x="2922" y="1319"/>
                      <a:pt x="2922" y="1319"/>
                    </a:cubicBezTo>
                    <a:cubicBezTo>
                      <a:pt x="2907" y="1308"/>
                      <a:pt x="2907" y="1308"/>
                      <a:pt x="2907" y="1308"/>
                    </a:cubicBezTo>
                    <a:cubicBezTo>
                      <a:pt x="2930" y="1313"/>
                      <a:pt x="2930" y="1313"/>
                      <a:pt x="2930" y="1313"/>
                    </a:cubicBezTo>
                    <a:cubicBezTo>
                      <a:pt x="2940" y="1305"/>
                      <a:pt x="2940" y="1305"/>
                      <a:pt x="2940" y="1305"/>
                    </a:cubicBezTo>
                    <a:cubicBezTo>
                      <a:pt x="2958" y="1304"/>
                      <a:pt x="2958" y="1304"/>
                      <a:pt x="2958" y="1304"/>
                    </a:cubicBezTo>
                    <a:cubicBezTo>
                      <a:pt x="2960" y="1291"/>
                      <a:pt x="2960" y="1291"/>
                      <a:pt x="2960" y="1291"/>
                    </a:cubicBezTo>
                    <a:cubicBezTo>
                      <a:pt x="2960" y="1291"/>
                      <a:pt x="2981" y="1294"/>
                      <a:pt x="2993" y="1289"/>
                    </a:cubicBezTo>
                    <a:cubicBezTo>
                      <a:pt x="3005" y="1284"/>
                      <a:pt x="3022" y="1275"/>
                      <a:pt x="3022" y="1275"/>
                    </a:cubicBezTo>
                    <a:cubicBezTo>
                      <a:pt x="3022" y="1275"/>
                      <a:pt x="3070" y="1280"/>
                      <a:pt x="3069" y="1275"/>
                    </a:cubicBezTo>
                    <a:cubicBezTo>
                      <a:pt x="3068" y="1270"/>
                      <a:pt x="3050" y="1262"/>
                      <a:pt x="3050" y="1262"/>
                    </a:cubicBezTo>
                    <a:cubicBezTo>
                      <a:pt x="3049" y="1246"/>
                      <a:pt x="3049" y="1246"/>
                      <a:pt x="3049" y="1246"/>
                    </a:cubicBezTo>
                    <a:cubicBezTo>
                      <a:pt x="3049" y="1246"/>
                      <a:pt x="3021" y="1255"/>
                      <a:pt x="3015" y="1254"/>
                    </a:cubicBezTo>
                    <a:cubicBezTo>
                      <a:pt x="3009" y="1253"/>
                      <a:pt x="3007" y="1241"/>
                      <a:pt x="3007" y="1241"/>
                    </a:cubicBezTo>
                    <a:cubicBezTo>
                      <a:pt x="2967" y="1253"/>
                      <a:pt x="2967" y="1253"/>
                      <a:pt x="2967" y="1253"/>
                    </a:cubicBezTo>
                    <a:cubicBezTo>
                      <a:pt x="2969" y="1233"/>
                      <a:pt x="2969" y="1233"/>
                      <a:pt x="2969" y="1233"/>
                    </a:cubicBezTo>
                    <a:cubicBezTo>
                      <a:pt x="2940" y="1243"/>
                      <a:pt x="2940" y="1243"/>
                      <a:pt x="2940" y="1243"/>
                    </a:cubicBezTo>
                    <a:cubicBezTo>
                      <a:pt x="2940" y="1243"/>
                      <a:pt x="2971" y="1208"/>
                      <a:pt x="2963" y="1204"/>
                    </a:cubicBezTo>
                    <a:cubicBezTo>
                      <a:pt x="2955" y="1200"/>
                      <a:pt x="2930" y="1200"/>
                      <a:pt x="2930" y="1200"/>
                    </a:cubicBezTo>
                    <a:cubicBezTo>
                      <a:pt x="2933" y="1184"/>
                      <a:pt x="2933" y="1184"/>
                      <a:pt x="2933" y="1184"/>
                    </a:cubicBezTo>
                    <a:cubicBezTo>
                      <a:pt x="2911" y="1184"/>
                      <a:pt x="2911" y="1184"/>
                      <a:pt x="2911" y="1184"/>
                    </a:cubicBezTo>
                    <a:cubicBezTo>
                      <a:pt x="2920" y="1170"/>
                      <a:pt x="2920" y="1170"/>
                      <a:pt x="2920" y="1170"/>
                    </a:cubicBezTo>
                    <a:cubicBezTo>
                      <a:pt x="2902" y="1154"/>
                      <a:pt x="2902" y="1154"/>
                      <a:pt x="2902" y="1154"/>
                    </a:cubicBezTo>
                    <a:cubicBezTo>
                      <a:pt x="2902" y="1154"/>
                      <a:pt x="2932" y="1161"/>
                      <a:pt x="2940" y="1155"/>
                    </a:cubicBezTo>
                    <a:cubicBezTo>
                      <a:pt x="2948" y="1149"/>
                      <a:pt x="2959" y="1144"/>
                      <a:pt x="2959" y="1144"/>
                    </a:cubicBezTo>
                    <a:cubicBezTo>
                      <a:pt x="2929" y="1126"/>
                      <a:pt x="2929" y="1126"/>
                      <a:pt x="2929" y="1126"/>
                    </a:cubicBezTo>
                    <a:cubicBezTo>
                      <a:pt x="2962" y="1107"/>
                      <a:pt x="2962" y="1107"/>
                      <a:pt x="2962" y="1107"/>
                    </a:cubicBezTo>
                    <a:cubicBezTo>
                      <a:pt x="2929" y="1092"/>
                      <a:pt x="2929" y="1092"/>
                      <a:pt x="2929" y="1092"/>
                    </a:cubicBezTo>
                    <a:cubicBezTo>
                      <a:pt x="2899" y="1093"/>
                      <a:pt x="2899" y="1093"/>
                      <a:pt x="2899" y="1093"/>
                    </a:cubicBezTo>
                    <a:cubicBezTo>
                      <a:pt x="2935" y="1080"/>
                      <a:pt x="2935" y="1080"/>
                      <a:pt x="2935" y="1080"/>
                    </a:cubicBezTo>
                    <a:cubicBezTo>
                      <a:pt x="2910" y="1074"/>
                      <a:pt x="2910" y="1074"/>
                      <a:pt x="2910" y="1074"/>
                    </a:cubicBezTo>
                    <a:cubicBezTo>
                      <a:pt x="2940" y="1060"/>
                      <a:pt x="2940" y="1060"/>
                      <a:pt x="2940" y="1060"/>
                    </a:cubicBezTo>
                    <a:cubicBezTo>
                      <a:pt x="2935" y="1044"/>
                      <a:pt x="2935" y="1044"/>
                      <a:pt x="2935" y="1044"/>
                    </a:cubicBezTo>
                    <a:cubicBezTo>
                      <a:pt x="2913" y="1042"/>
                      <a:pt x="2913" y="1042"/>
                      <a:pt x="2913" y="1042"/>
                    </a:cubicBezTo>
                    <a:cubicBezTo>
                      <a:pt x="2913" y="1042"/>
                      <a:pt x="2931" y="1032"/>
                      <a:pt x="2923" y="1013"/>
                    </a:cubicBezTo>
                    <a:cubicBezTo>
                      <a:pt x="2915" y="994"/>
                      <a:pt x="2907" y="997"/>
                      <a:pt x="2907" y="997"/>
                    </a:cubicBezTo>
                    <a:cubicBezTo>
                      <a:pt x="2916" y="983"/>
                      <a:pt x="2916" y="983"/>
                      <a:pt x="2916" y="983"/>
                    </a:cubicBezTo>
                    <a:cubicBezTo>
                      <a:pt x="2916" y="983"/>
                      <a:pt x="2892" y="994"/>
                      <a:pt x="2887" y="1001"/>
                    </a:cubicBezTo>
                    <a:cubicBezTo>
                      <a:pt x="2882" y="1008"/>
                      <a:pt x="2886" y="1014"/>
                      <a:pt x="2886" y="1014"/>
                    </a:cubicBezTo>
                    <a:cubicBezTo>
                      <a:pt x="2867" y="1008"/>
                      <a:pt x="2867" y="1008"/>
                      <a:pt x="2867" y="1008"/>
                    </a:cubicBezTo>
                    <a:cubicBezTo>
                      <a:pt x="2871" y="1030"/>
                      <a:pt x="2871" y="1030"/>
                      <a:pt x="2871" y="1030"/>
                    </a:cubicBezTo>
                    <a:cubicBezTo>
                      <a:pt x="2853" y="1029"/>
                      <a:pt x="2853" y="1029"/>
                      <a:pt x="2853" y="1029"/>
                    </a:cubicBezTo>
                    <a:cubicBezTo>
                      <a:pt x="2845" y="1043"/>
                      <a:pt x="2845" y="1043"/>
                      <a:pt x="2845" y="1043"/>
                    </a:cubicBezTo>
                    <a:cubicBezTo>
                      <a:pt x="2850" y="1049"/>
                      <a:pt x="2850" y="1049"/>
                      <a:pt x="2850" y="1049"/>
                    </a:cubicBezTo>
                    <a:cubicBezTo>
                      <a:pt x="2834" y="1050"/>
                      <a:pt x="2834" y="1050"/>
                      <a:pt x="2834" y="1050"/>
                    </a:cubicBezTo>
                    <a:cubicBezTo>
                      <a:pt x="2819" y="1080"/>
                      <a:pt x="2819" y="1080"/>
                      <a:pt x="2819" y="1080"/>
                    </a:cubicBezTo>
                    <a:cubicBezTo>
                      <a:pt x="2811" y="1080"/>
                      <a:pt x="2811" y="1080"/>
                      <a:pt x="2811" y="1080"/>
                    </a:cubicBezTo>
                    <a:cubicBezTo>
                      <a:pt x="2821" y="1055"/>
                      <a:pt x="2821" y="1055"/>
                      <a:pt x="2821" y="1055"/>
                    </a:cubicBezTo>
                    <a:cubicBezTo>
                      <a:pt x="2821" y="1055"/>
                      <a:pt x="2811" y="1040"/>
                      <a:pt x="2802" y="1049"/>
                    </a:cubicBezTo>
                    <a:cubicBezTo>
                      <a:pt x="2793" y="1058"/>
                      <a:pt x="2781" y="1071"/>
                      <a:pt x="2774" y="1072"/>
                    </a:cubicBezTo>
                    <a:cubicBezTo>
                      <a:pt x="2767" y="1073"/>
                      <a:pt x="2739" y="1094"/>
                      <a:pt x="2739" y="1094"/>
                    </a:cubicBezTo>
                    <a:cubicBezTo>
                      <a:pt x="2744" y="1079"/>
                      <a:pt x="2744" y="1079"/>
                      <a:pt x="2744" y="1079"/>
                    </a:cubicBezTo>
                    <a:cubicBezTo>
                      <a:pt x="2743" y="1068"/>
                      <a:pt x="2743" y="1068"/>
                      <a:pt x="2743" y="1068"/>
                    </a:cubicBezTo>
                    <a:cubicBezTo>
                      <a:pt x="2718" y="1089"/>
                      <a:pt x="2718" y="1089"/>
                      <a:pt x="2718" y="1089"/>
                    </a:cubicBezTo>
                    <a:cubicBezTo>
                      <a:pt x="2674" y="1099"/>
                      <a:pt x="2674" y="1099"/>
                      <a:pt x="2674" y="1099"/>
                    </a:cubicBezTo>
                    <a:cubicBezTo>
                      <a:pt x="2715" y="1085"/>
                      <a:pt x="2715" y="1085"/>
                      <a:pt x="2715" y="1085"/>
                    </a:cubicBezTo>
                    <a:cubicBezTo>
                      <a:pt x="2715" y="1085"/>
                      <a:pt x="2739" y="1058"/>
                      <a:pt x="2726" y="1052"/>
                    </a:cubicBezTo>
                    <a:cubicBezTo>
                      <a:pt x="2713" y="1046"/>
                      <a:pt x="2698" y="1052"/>
                      <a:pt x="2698" y="1052"/>
                    </a:cubicBezTo>
                    <a:cubicBezTo>
                      <a:pt x="2698" y="1052"/>
                      <a:pt x="2665" y="1067"/>
                      <a:pt x="2667" y="1056"/>
                    </a:cubicBezTo>
                    <a:cubicBezTo>
                      <a:pt x="2669" y="1045"/>
                      <a:pt x="2686" y="1042"/>
                      <a:pt x="2686" y="1042"/>
                    </a:cubicBezTo>
                    <a:cubicBezTo>
                      <a:pt x="2685" y="1049"/>
                      <a:pt x="2685" y="1049"/>
                      <a:pt x="2685" y="1049"/>
                    </a:cubicBezTo>
                    <a:cubicBezTo>
                      <a:pt x="2699" y="1044"/>
                      <a:pt x="2699" y="1044"/>
                      <a:pt x="2699" y="1044"/>
                    </a:cubicBezTo>
                    <a:cubicBezTo>
                      <a:pt x="2696" y="1025"/>
                      <a:pt x="2696" y="1025"/>
                      <a:pt x="2696" y="1025"/>
                    </a:cubicBezTo>
                    <a:cubicBezTo>
                      <a:pt x="2696" y="1025"/>
                      <a:pt x="2721" y="1011"/>
                      <a:pt x="2712" y="1004"/>
                    </a:cubicBezTo>
                    <a:cubicBezTo>
                      <a:pt x="2703" y="997"/>
                      <a:pt x="2676" y="993"/>
                      <a:pt x="2676" y="993"/>
                    </a:cubicBezTo>
                    <a:cubicBezTo>
                      <a:pt x="2676" y="993"/>
                      <a:pt x="2721" y="995"/>
                      <a:pt x="2724" y="983"/>
                    </a:cubicBezTo>
                    <a:cubicBezTo>
                      <a:pt x="2727" y="971"/>
                      <a:pt x="2730" y="968"/>
                      <a:pt x="2736" y="964"/>
                    </a:cubicBezTo>
                    <a:cubicBezTo>
                      <a:pt x="2742" y="960"/>
                      <a:pt x="2762" y="959"/>
                      <a:pt x="2752" y="950"/>
                    </a:cubicBezTo>
                    <a:cubicBezTo>
                      <a:pt x="2742" y="941"/>
                      <a:pt x="2732" y="957"/>
                      <a:pt x="2732" y="957"/>
                    </a:cubicBezTo>
                    <a:cubicBezTo>
                      <a:pt x="2726" y="940"/>
                      <a:pt x="2726" y="940"/>
                      <a:pt x="2726" y="940"/>
                    </a:cubicBezTo>
                    <a:cubicBezTo>
                      <a:pt x="2726" y="940"/>
                      <a:pt x="2695" y="941"/>
                      <a:pt x="2686" y="941"/>
                    </a:cubicBezTo>
                    <a:cubicBezTo>
                      <a:pt x="2677" y="941"/>
                      <a:pt x="2675" y="926"/>
                      <a:pt x="2683" y="923"/>
                    </a:cubicBezTo>
                    <a:cubicBezTo>
                      <a:pt x="2691" y="920"/>
                      <a:pt x="2692" y="913"/>
                      <a:pt x="2685" y="911"/>
                    </a:cubicBezTo>
                    <a:cubicBezTo>
                      <a:pt x="2678" y="909"/>
                      <a:pt x="2672" y="916"/>
                      <a:pt x="2672" y="916"/>
                    </a:cubicBezTo>
                    <a:cubicBezTo>
                      <a:pt x="2677" y="900"/>
                      <a:pt x="2677" y="900"/>
                      <a:pt x="2677" y="900"/>
                    </a:cubicBezTo>
                    <a:cubicBezTo>
                      <a:pt x="2653" y="904"/>
                      <a:pt x="2653" y="904"/>
                      <a:pt x="2653" y="904"/>
                    </a:cubicBezTo>
                    <a:cubicBezTo>
                      <a:pt x="2653" y="904"/>
                      <a:pt x="2657" y="875"/>
                      <a:pt x="2640" y="875"/>
                    </a:cubicBezTo>
                    <a:cubicBezTo>
                      <a:pt x="2623" y="875"/>
                      <a:pt x="2595" y="892"/>
                      <a:pt x="2595" y="892"/>
                    </a:cubicBezTo>
                    <a:cubicBezTo>
                      <a:pt x="2595" y="892"/>
                      <a:pt x="2587" y="881"/>
                      <a:pt x="2579" y="881"/>
                    </a:cubicBezTo>
                    <a:cubicBezTo>
                      <a:pt x="2571" y="881"/>
                      <a:pt x="2554" y="890"/>
                      <a:pt x="2554" y="890"/>
                    </a:cubicBezTo>
                    <a:cubicBezTo>
                      <a:pt x="2554" y="890"/>
                      <a:pt x="2508" y="868"/>
                      <a:pt x="2492" y="871"/>
                    </a:cubicBezTo>
                    <a:cubicBezTo>
                      <a:pt x="2476" y="874"/>
                      <a:pt x="2470" y="886"/>
                      <a:pt x="2470" y="886"/>
                    </a:cubicBezTo>
                    <a:cubicBezTo>
                      <a:pt x="2470" y="886"/>
                      <a:pt x="2449" y="896"/>
                      <a:pt x="2456" y="904"/>
                    </a:cubicBezTo>
                    <a:cubicBezTo>
                      <a:pt x="2463" y="912"/>
                      <a:pt x="2476" y="913"/>
                      <a:pt x="2470" y="921"/>
                    </a:cubicBezTo>
                    <a:cubicBezTo>
                      <a:pt x="2464" y="929"/>
                      <a:pt x="2439" y="945"/>
                      <a:pt x="2439" y="945"/>
                    </a:cubicBezTo>
                    <a:cubicBezTo>
                      <a:pt x="2421" y="952"/>
                      <a:pt x="2421" y="952"/>
                      <a:pt x="2421" y="952"/>
                    </a:cubicBezTo>
                    <a:cubicBezTo>
                      <a:pt x="2438" y="961"/>
                      <a:pt x="2438" y="961"/>
                      <a:pt x="2438" y="961"/>
                    </a:cubicBezTo>
                    <a:cubicBezTo>
                      <a:pt x="2438" y="961"/>
                      <a:pt x="2423" y="968"/>
                      <a:pt x="2422" y="977"/>
                    </a:cubicBezTo>
                    <a:cubicBezTo>
                      <a:pt x="2421" y="986"/>
                      <a:pt x="2429" y="993"/>
                      <a:pt x="2421" y="1003"/>
                    </a:cubicBezTo>
                    <a:cubicBezTo>
                      <a:pt x="2413" y="1013"/>
                      <a:pt x="2406" y="1005"/>
                      <a:pt x="2393" y="1013"/>
                    </a:cubicBezTo>
                    <a:cubicBezTo>
                      <a:pt x="2380" y="1021"/>
                      <a:pt x="2382" y="1034"/>
                      <a:pt x="2382" y="1034"/>
                    </a:cubicBezTo>
                    <a:cubicBezTo>
                      <a:pt x="2382" y="1034"/>
                      <a:pt x="2366" y="1037"/>
                      <a:pt x="2360" y="1043"/>
                    </a:cubicBezTo>
                    <a:cubicBezTo>
                      <a:pt x="2354" y="1049"/>
                      <a:pt x="2334" y="1054"/>
                      <a:pt x="2336" y="1062"/>
                    </a:cubicBezTo>
                    <a:cubicBezTo>
                      <a:pt x="2338" y="1070"/>
                      <a:pt x="2375" y="1084"/>
                      <a:pt x="2375" y="1093"/>
                    </a:cubicBezTo>
                    <a:cubicBezTo>
                      <a:pt x="2375" y="1102"/>
                      <a:pt x="2374" y="1167"/>
                      <a:pt x="2339" y="1187"/>
                    </a:cubicBezTo>
                    <a:cubicBezTo>
                      <a:pt x="2304" y="1207"/>
                      <a:pt x="2259" y="1242"/>
                      <a:pt x="2241" y="1243"/>
                    </a:cubicBezTo>
                    <a:cubicBezTo>
                      <a:pt x="2223" y="1244"/>
                      <a:pt x="2174" y="1247"/>
                      <a:pt x="2171" y="1256"/>
                    </a:cubicBezTo>
                    <a:cubicBezTo>
                      <a:pt x="2168" y="1265"/>
                      <a:pt x="2180" y="1293"/>
                      <a:pt x="2180" y="1298"/>
                    </a:cubicBezTo>
                    <a:cubicBezTo>
                      <a:pt x="2180" y="1303"/>
                      <a:pt x="2159" y="1324"/>
                      <a:pt x="2155" y="1339"/>
                    </a:cubicBezTo>
                    <a:cubicBezTo>
                      <a:pt x="2151" y="1354"/>
                      <a:pt x="2154" y="1387"/>
                      <a:pt x="2154" y="1387"/>
                    </a:cubicBezTo>
                    <a:cubicBezTo>
                      <a:pt x="2154" y="1387"/>
                      <a:pt x="2120" y="1404"/>
                      <a:pt x="2119" y="1409"/>
                    </a:cubicBezTo>
                    <a:cubicBezTo>
                      <a:pt x="2118" y="1414"/>
                      <a:pt x="2117" y="1431"/>
                      <a:pt x="2117" y="1431"/>
                    </a:cubicBezTo>
                    <a:cubicBezTo>
                      <a:pt x="2104" y="1447"/>
                      <a:pt x="2104" y="1447"/>
                      <a:pt x="2104" y="1447"/>
                    </a:cubicBezTo>
                    <a:cubicBezTo>
                      <a:pt x="2104" y="1447"/>
                      <a:pt x="2111" y="1423"/>
                      <a:pt x="2100" y="1422"/>
                    </a:cubicBezTo>
                    <a:cubicBezTo>
                      <a:pt x="2089" y="1421"/>
                      <a:pt x="2067" y="1435"/>
                      <a:pt x="2072" y="1446"/>
                    </a:cubicBezTo>
                    <a:cubicBezTo>
                      <a:pt x="2077" y="1457"/>
                      <a:pt x="2071" y="1466"/>
                      <a:pt x="2071" y="1466"/>
                    </a:cubicBezTo>
                    <a:cubicBezTo>
                      <a:pt x="2071" y="1466"/>
                      <a:pt x="2069" y="1446"/>
                      <a:pt x="2063" y="1441"/>
                    </a:cubicBezTo>
                    <a:cubicBezTo>
                      <a:pt x="2057" y="1436"/>
                      <a:pt x="2019" y="1447"/>
                      <a:pt x="2019" y="1447"/>
                    </a:cubicBezTo>
                    <a:cubicBezTo>
                      <a:pt x="2019" y="1447"/>
                      <a:pt x="2055" y="1426"/>
                      <a:pt x="2051" y="1413"/>
                    </a:cubicBezTo>
                    <a:cubicBezTo>
                      <a:pt x="2047" y="1400"/>
                      <a:pt x="2011" y="1389"/>
                      <a:pt x="2011" y="1389"/>
                    </a:cubicBezTo>
                    <a:cubicBezTo>
                      <a:pt x="2011" y="1389"/>
                      <a:pt x="2028" y="1386"/>
                      <a:pt x="2028" y="1379"/>
                    </a:cubicBezTo>
                    <a:cubicBezTo>
                      <a:pt x="2028" y="1372"/>
                      <a:pt x="2016" y="1346"/>
                      <a:pt x="2016" y="1346"/>
                    </a:cubicBezTo>
                    <a:cubicBezTo>
                      <a:pt x="2038" y="1331"/>
                      <a:pt x="2038" y="1331"/>
                      <a:pt x="2038" y="1331"/>
                    </a:cubicBezTo>
                    <a:cubicBezTo>
                      <a:pt x="2037" y="1316"/>
                      <a:pt x="2037" y="1316"/>
                      <a:pt x="2037" y="1316"/>
                    </a:cubicBezTo>
                    <a:cubicBezTo>
                      <a:pt x="2054" y="1305"/>
                      <a:pt x="2054" y="1305"/>
                      <a:pt x="2054" y="1305"/>
                    </a:cubicBezTo>
                    <a:cubicBezTo>
                      <a:pt x="2053" y="1280"/>
                      <a:pt x="2053" y="1280"/>
                      <a:pt x="2053" y="1280"/>
                    </a:cubicBezTo>
                    <a:cubicBezTo>
                      <a:pt x="2053" y="1280"/>
                      <a:pt x="2102" y="1253"/>
                      <a:pt x="2078" y="1241"/>
                    </a:cubicBezTo>
                    <a:cubicBezTo>
                      <a:pt x="2054" y="1229"/>
                      <a:pt x="1982" y="1233"/>
                      <a:pt x="1982" y="1233"/>
                    </a:cubicBezTo>
                    <a:cubicBezTo>
                      <a:pt x="1958" y="1241"/>
                      <a:pt x="1958" y="1241"/>
                      <a:pt x="1958" y="1241"/>
                    </a:cubicBezTo>
                    <a:cubicBezTo>
                      <a:pt x="1958" y="1241"/>
                      <a:pt x="1976" y="1220"/>
                      <a:pt x="1966" y="1215"/>
                    </a:cubicBezTo>
                    <a:cubicBezTo>
                      <a:pt x="1956" y="1210"/>
                      <a:pt x="1908" y="1200"/>
                      <a:pt x="1908" y="1200"/>
                    </a:cubicBezTo>
                    <a:cubicBezTo>
                      <a:pt x="1908" y="1200"/>
                      <a:pt x="1913" y="1178"/>
                      <a:pt x="1894" y="1164"/>
                    </a:cubicBezTo>
                    <a:cubicBezTo>
                      <a:pt x="1875" y="1150"/>
                      <a:pt x="1850" y="1149"/>
                      <a:pt x="1850" y="1149"/>
                    </a:cubicBezTo>
                    <a:cubicBezTo>
                      <a:pt x="1850" y="1149"/>
                      <a:pt x="1851" y="1137"/>
                      <a:pt x="1823" y="1136"/>
                    </a:cubicBezTo>
                    <a:cubicBezTo>
                      <a:pt x="1795" y="1135"/>
                      <a:pt x="1726" y="1147"/>
                      <a:pt x="1726" y="1147"/>
                    </a:cubicBezTo>
                    <a:cubicBezTo>
                      <a:pt x="1726" y="1147"/>
                      <a:pt x="1759" y="1137"/>
                      <a:pt x="1760" y="1125"/>
                    </a:cubicBezTo>
                    <a:cubicBezTo>
                      <a:pt x="1761" y="1113"/>
                      <a:pt x="1779" y="1061"/>
                      <a:pt x="1779" y="1061"/>
                    </a:cubicBezTo>
                    <a:cubicBezTo>
                      <a:pt x="1779" y="1061"/>
                      <a:pt x="1749" y="1055"/>
                      <a:pt x="1746" y="1057"/>
                    </a:cubicBezTo>
                    <a:cubicBezTo>
                      <a:pt x="1743" y="1059"/>
                      <a:pt x="1720" y="1075"/>
                      <a:pt x="1720" y="1075"/>
                    </a:cubicBezTo>
                    <a:cubicBezTo>
                      <a:pt x="1730" y="1056"/>
                      <a:pt x="1730" y="1056"/>
                      <a:pt x="1730" y="1056"/>
                    </a:cubicBezTo>
                    <a:cubicBezTo>
                      <a:pt x="1726" y="1041"/>
                      <a:pt x="1726" y="1041"/>
                      <a:pt x="1726" y="1041"/>
                    </a:cubicBezTo>
                    <a:cubicBezTo>
                      <a:pt x="1726" y="1041"/>
                      <a:pt x="1752" y="1019"/>
                      <a:pt x="1764" y="998"/>
                    </a:cubicBezTo>
                    <a:cubicBezTo>
                      <a:pt x="1776" y="977"/>
                      <a:pt x="1844" y="940"/>
                      <a:pt x="1844" y="940"/>
                    </a:cubicBezTo>
                    <a:cubicBezTo>
                      <a:pt x="1838" y="929"/>
                      <a:pt x="1838" y="929"/>
                      <a:pt x="1838" y="929"/>
                    </a:cubicBezTo>
                    <a:cubicBezTo>
                      <a:pt x="1881" y="915"/>
                      <a:pt x="1881" y="915"/>
                      <a:pt x="1881" y="915"/>
                    </a:cubicBezTo>
                    <a:cubicBezTo>
                      <a:pt x="1882" y="904"/>
                      <a:pt x="1882" y="904"/>
                      <a:pt x="1882" y="904"/>
                    </a:cubicBezTo>
                    <a:cubicBezTo>
                      <a:pt x="1909" y="900"/>
                      <a:pt x="1909" y="900"/>
                      <a:pt x="1909" y="900"/>
                    </a:cubicBezTo>
                    <a:cubicBezTo>
                      <a:pt x="1911" y="887"/>
                      <a:pt x="1911" y="887"/>
                      <a:pt x="1911" y="887"/>
                    </a:cubicBezTo>
                    <a:cubicBezTo>
                      <a:pt x="1932" y="884"/>
                      <a:pt x="1932" y="884"/>
                      <a:pt x="1932" y="884"/>
                    </a:cubicBezTo>
                    <a:cubicBezTo>
                      <a:pt x="1966" y="857"/>
                      <a:pt x="1966" y="857"/>
                      <a:pt x="1966" y="857"/>
                    </a:cubicBezTo>
                    <a:cubicBezTo>
                      <a:pt x="1966" y="857"/>
                      <a:pt x="2040" y="860"/>
                      <a:pt x="2040" y="847"/>
                    </a:cubicBezTo>
                    <a:cubicBezTo>
                      <a:pt x="2040" y="834"/>
                      <a:pt x="2020" y="819"/>
                      <a:pt x="2020" y="819"/>
                    </a:cubicBezTo>
                    <a:cubicBezTo>
                      <a:pt x="1980" y="824"/>
                      <a:pt x="1980" y="824"/>
                      <a:pt x="1980" y="824"/>
                    </a:cubicBezTo>
                    <a:cubicBezTo>
                      <a:pt x="1986" y="814"/>
                      <a:pt x="1986" y="814"/>
                      <a:pt x="1986" y="814"/>
                    </a:cubicBezTo>
                    <a:cubicBezTo>
                      <a:pt x="1950" y="800"/>
                      <a:pt x="1950" y="800"/>
                      <a:pt x="1950" y="800"/>
                    </a:cubicBezTo>
                    <a:cubicBezTo>
                      <a:pt x="1966" y="795"/>
                      <a:pt x="1966" y="795"/>
                      <a:pt x="1966" y="795"/>
                    </a:cubicBezTo>
                    <a:cubicBezTo>
                      <a:pt x="2021" y="811"/>
                      <a:pt x="2021" y="811"/>
                      <a:pt x="2021" y="811"/>
                    </a:cubicBezTo>
                    <a:cubicBezTo>
                      <a:pt x="2021" y="811"/>
                      <a:pt x="2042" y="833"/>
                      <a:pt x="2061" y="825"/>
                    </a:cubicBezTo>
                    <a:cubicBezTo>
                      <a:pt x="2080" y="817"/>
                      <a:pt x="2096" y="784"/>
                      <a:pt x="2103" y="789"/>
                    </a:cubicBezTo>
                    <a:cubicBezTo>
                      <a:pt x="2110" y="794"/>
                      <a:pt x="2131" y="804"/>
                      <a:pt x="2140" y="802"/>
                    </a:cubicBezTo>
                    <a:cubicBezTo>
                      <a:pt x="2140" y="802"/>
                      <a:pt x="2185" y="783"/>
                      <a:pt x="2203" y="776"/>
                    </a:cubicBezTo>
                    <a:cubicBezTo>
                      <a:pt x="2221" y="769"/>
                      <a:pt x="2255" y="750"/>
                      <a:pt x="2243" y="747"/>
                    </a:cubicBezTo>
                    <a:cubicBezTo>
                      <a:pt x="2231" y="744"/>
                      <a:pt x="2175" y="744"/>
                      <a:pt x="2175" y="744"/>
                    </a:cubicBezTo>
                    <a:cubicBezTo>
                      <a:pt x="2171" y="728"/>
                      <a:pt x="2171" y="728"/>
                      <a:pt x="2171" y="728"/>
                    </a:cubicBezTo>
                    <a:cubicBezTo>
                      <a:pt x="2115" y="708"/>
                      <a:pt x="2115" y="708"/>
                      <a:pt x="2115" y="708"/>
                    </a:cubicBezTo>
                    <a:cubicBezTo>
                      <a:pt x="2115" y="708"/>
                      <a:pt x="2171" y="700"/>
                      <a:pt x="2186" y="706"/>
                    </a:cubicBezTo>
                    <a:cubicBezTo>
                      <a:pt x="2201" y="712"/>
                      <a:pt x="2215" y="738"/>
                      <a:pt x="2230" y="738"/>
                    </a:cubicBezTo>
                    <a:cubicBezTo>
                      <a:pt x="2245" y="738"/>
                      <a:pt x="2324" y="700"/>
                      <a:pt x="2324" y="700"/>
                    </a:cubicBezTo>
                    <a:cubicBezTo>
                      <a:pt x="2305" y="692"/>
                      <a:pt x="2305" y="692"/>
                      <a:pt x="2305" y="692"/>
                    </a:cubicBezTo>
                    <a:cubicBezTo>
                      <a:pt x="2305" y="692"/>
                      <a:pt x="2319" y="680"/>
                      <a:pt x="2337" y="680"/>
                    </a:cubicBezTo>
                    <a:cubicBezTo>
                      <a:pt x="2355" y="680"/>
                      <a:pt x="2360" y="694"/>
                      <a:pt x="2360" y="694"/>
                    </a:cubicBezTo>
                    <a:cubicBezTo>
                      <a:pt x="2380" y="701"/>
                      <a:pt x="2380" y="701"/>
                      <a:pt x="2380" y="701"/>
                    </a:cubicBezTo>
                    <a:cubicBezTo>
                      <a:pt x="2381" y="688"/>
                      <a:pt x="2381" y="688"/>
                      <a:pt x="2381" y="688"/>
                    </a:cubicBezTo>
                    <a:cubicBezTo>
                      <a:pt x="2381" y="688"/>
                      <a:pt x="2395" y="705"/>
                      <a:pt x="2400" y="696"/>
                    </a:cubicBezTo>
                    <a:cubicBezTo>
                      <a:pt x="2405" y="687"/>
                      <a:pt x="2388" y="669"/>
                      <a:pt x="2388" y="669"/>
                    </a:cubicBezTo>
                    <a:cubicBezTo>
                      <a:pt x="2374" y="663"/>
                      <a:pt x="2374" y="663"/>
                      <a:pt x="2374" y="663"/>
                    </a:cubicBezTo>
                    <a:cubicBezTo>
                      <a:pt x="2401" y="658"/>
                      <a:pt x="2401" y="658"/>
                      <a:pt x="2401" y="658"/>
                    </a:cubicBezTo>
                    <a:cubicBezTo>
                      <a:pt x="2401" y="658"/>
                      <a:pt x="2415" y="697"/>
                      <a:pt x="2424" y="695"/>
                    </a:cubicBezTo>
                    <a:cubicBezTo>
                      <a:pt x="2433" y="693"/>
                      <a:pt x="2546" y="660"/>
                      <a:pt x="2532" y="641"/>
                    </a:cubicBezTo>
                    <a:cubicBezTo>
                      <a:pt x="2518" y="622"/>
                      <a:pt x="2507" y="607"/>
                      <a:pt x="2518" y="600"/>
                    </a:cubicBezTo>
                    <a:cubicBezTo>
                      <a:pt x="2529" y="593"/>
                      <a:pt x="2579" y="591"/>
                      <a:pt x="2580" y="585"/>
                    </a:cubicBezTo>
                    <a:cubicBezTo>
                      <a:pt x="2581" y="579"/>
                      <a:pt x="2570" y="553"/>
                      <a:pt x="2570" y="553"/>
                    </a:cubicBezTo>
                    <a:cubicBezTo>
                      <a:pt x="2558" y="538"/>
                      <a:pt x="2558" y="538"/>
                      <a:pt x="2558" y="538"/>
                    </a:cubicBezTo>
                    <a:cubicBezTo>
                      <a:pt x="2558" y="538"/>
                      <a:pt x="2496" y="520"/>
                      <a:pt x="2470" y="538"/>
                    </a:cubicBezTo>
                    <a:cubicBezTo>
                      <a:pt x="2444" y="556"/>
                      <a:pt x="2466" y="568"/>
                      <a:pt x="2466" y="568"/>
                    </a:cubicBezTo>
                    <a:cubicBezTo>
                      <a:pt x="2442" y="583"/>
                      <a:pt x="2442" y="583"/>
                      <a:pt x="2442" y="583"/>
                    </a:cubicBezTo>
                    <a:cubicBezTo>
                      <a:pt x="2428" y="583"/>
                      <a:pt x="2428" y="583"/>
                      <a:pt x="2428" y="583"/>
                    </a:cubicBezTo>
                    <a:cubicBezTo>
                      <a:pt x="2383" y="614"/>
                      <a:pt x="2383" y="614"/>
                      <a:pt x="2383" y="614"/>
                    </a:cubicBezTo>
                    <a:cubicBezTo>
                      <a:pt x="2366" y="621"/>
                      <a:pt x="2366" y="621"/>
                      <a:pt x="2366" y="621"/>
                    </a:cubicBezTo>
                    <a:cubicBezTo>
                      <a:pt x="2366" y="621"/>
                      <a:pt x="2354" y="639"/>
                      <a:pt x="2350" y="642"/>
                    </a:cubicBezTo>
                    <a:cubicBezTo>
                      <a:pt x="2346" y="645"/>
                      <a:pt x="2327" y="646"/>
                      <a:pt x="2327" y="646"/>
                    </a:cubicBezTo>
                    <a:cubicBezTo>
                      <a:pt x="2304" y="658"/>
                      <a:pt x="2304" y="658"/>
                      <a:pt x="2304" y="658"/>
                    </a:cubicBezTo>
                    <a:cubicBezTo>
                      <a:pt x="2304" y="658"/>
                      <a:pt x="2293" y="624"/>
                      <a:pt x="2299" y="613"/>
                    </a:cubicBezTo>
                    <a:cubicBezTo>
                      <a:pt x="2305" y="602"/>
                      <a:pt x="2336" y="607"/>
                      <a:pt x="2341" y="591"/>
                    </a:cubicBezTo>
                    <a:cubicBezTo>
                      <a:pt x="2346" y="575"/>
                      <a:pt x="2330" y="558"/>
                      <a:pt x="2327" y="558"/>
                    </a:cubicBezTo>
                    <a:cubicBezTo>
                      <a:pt x="2324" y="558"/>
                      <a:pt x="2271" y="582"/>
                      <a:pt x="2271" y="582"/>
                    </a:cubicBezTo>
                    <a:cubicBezTo>
                      <a:pt x="2252" y="603"/>
                      <a:pt x="2252" y="603"/>
                      <a:pt x="2252" y="603"/>
                    </a:cubicBezTo>
                    <a:cubicBezTo>
                      <a:pt x="2246" y="594"/>
                      <a:pt x="2246" y="594"/>
                      <a:pt x="2246" y="594"/>
                    </a:cubicBezTo>
                    <a:cubicBezTo>
                      <a:pt x="2264" y="576"/>
                      <a:pt x="2264" y="576"/>
                      <a:pt x="2264" y="576"/>
                    </a:cubicBezTo>
                    <a:cubicBezTo>
                      <a:pt x="2262" y="563"/>
                      <a:pt x="2262" y="563"/>
                      <a:pt x="2262" y="563"/>
                    </a:cubicBezTo>
                    <a:cubicBezTo>
                      <a:pt x="2292" y="552"/>
                      <a:pt x="2292" y="552"/>
                      <a:pt x="2292" y="552"/>
                    </a:cubicBezTo>
                    <a:cubicBezTo>
                      <a:pt x="2265" y="547"/>
                      <a:pt x="2265" y="547"/>
                      <a:pt x="2265" y="547"/>
                    </a:cubicBezTo>
                    <a:cubicBezTo>
                      <a:pt x="2270" y="537"/>
                      <a:pt x="2270" y="537"/>
                      <a:pt x="2270" y="537"/>
                    </a:cubicBezTo>
                    <a:cubicBezTo>
                      <a:pt x="2238" y="547"/>
                      <a:pt x="2238" y="547"/>
                      <a:pt x="2238" y="547"/>
                    </a:cubicBezTo>
                    <a:cubicBezTo>
                      <a:pt x="2224" y="539"/>
                      <a:pt x="2224" y="539"/>
                      <a:pt x="2224" y="539"/>
                    </a:cubicBezTo>
                    <a:cubicBezTo>
                      <a:pt x="2249" y="530"/>
                      <a:pt x="2249" y="530"/>
                      <a:pt x="2249" y="530"/>
                    </a:cubicBezTo>
                    <a:cubicBezTo>
                      <a:pt x="2250" y="520"/>
                      <a:pt x="2250" y="520"/>
                      <a:pt x="2250" y="520"/>
                    </a:cubicBezTo>
                    <a:cubicBezTo>
                      <a:pt x="2250" y="520"/>
                      <a:pt x="2286" y="528"/>
                      <a:pt x="2284" y="515"/>
                    </a:cubicBezTo>
                    <a:cubicBezTo>
                      <a:pt x="2282" y="502"/>
                      <a:pt x="2254" y="505"/>
                      <a:pt x="2266" y="488"/>
                    </a:cubicBezTo>
                    <a:cubicBezTo>
                      <a:pt x="2278" y="471"/>
                      <a:pt x="2289" y="446"/>
                      <a:pt x="2273" y="445"/>
                    </a:cubicBezTo>
                    <a:cubicBezTo>
                      <a:pt x="2248" y="435"/>
                      <a:pt x="2248" y="435"/>
                      <a:pt x="2248" y="435"/>
                    </a:cubicBezTo>
                    <a:cubicBezTo>
                      <a:pt x="2229" y="443"/>
                      <a:pt x="2229" y="443"/>
                      <a:pt x="2229" y="443"/>
                    </a:cubicBezTo>
                    <a:cubicBezTo>
                      <a:pt x="2229" y="443"/>
                      <a:pt x="2202" y="445"/>
                      <a:pt x="2201" y="449"/>
                    </a:cubicBezTo>
                    <a:cubicBezTo>
                      <a:pt x="2200" y="453"/>
                      <a:pt x="2208" y="462"/>
                      <a:pt x="2202" y="463"/>
                    </a:cubicBezTo>
                    <a:cubicBezTo>
                      <a:pt x="2196" y="464"/>
                      <a:pt x="2160" y="457"/>
                      <a:pt x="2152" y="466"/>
                    </a:cubicBezTo>
                    <a:cubicBezTo>
                      <a:pt x="2144" y="475"/>
                      <a:pt x="2127" y="484"/>
                      <a:pt x="2136" y="488"/>
                    </a:cubicBezTo>
                    <a:cubicBezTo>
                      <a:pt x="2145" y="492"/>
                      <a:pt x="2156" y="494"/>
                      <a:pt x="2156" y="494"/>
                    </a:cubicBezTo>
                    <a:cubicBezTo>
                      <a:pt x="2156" y="494"/>
                      <a:pt x="2107" y="507"/>
                      <a:pt x="2109" y="520"/>
                    </a:cubicBezTo>
                    <a:cubicBezTo>
                      <a:pt x="2111" y="533"/>
                      <a:pt x="2138" y="543"/>
                      <a:pt x="2138" y="543"/>
                    </a:cubicBezTo>
                    <a:cubicBezTo>
                      <a:pt x="2154" y="536"/>
                      <a:pt x="2154" y="536"/>
                      <a:pt x="2154" y="536"/>
                    </a:cubicBezTo>
                    <a:cubicBezTo>
                      <a:pt x="2154" y="536"/>
                      <a:pt x="2153" y="557"/>
                      <a:pt x="2159" y="554"/>
                    </a:cubicBezTo>
                    <a:cubicBezTo>
                      <a:pt x="2165" y="551"/>
                      <a:pt x="2194" y="546"/>
                      <a:pt x="2183" y="554"/>
                    </a:cubicBezTo>
                    <a:cubicBezTo>
                      <a:pt x="2172" y="562"/>
                      <a:pt x="2163" y="561"/>
                      <a:pt x="2163" y="561"/>
                    </a:cubicBezTo>
                    <a:cubicBezTo>
                      <a:pt x="2150" y="556"/>
                      <a:pt x="2150" y="556"/>
                      <a:pt x="2150" y="556"/>
                    </a:cubicBezTo>
                    <a:cubicBezTo>
                      <a:pt x="2148" y="565"/>
                      <a:pt x="2148" y="565"/>
                      <a:pt x="2148" y="565"/>
                    </a:cubicBezTo>
                    <a:cubicBezTo>
                      <a:pt x="2148" y="565"/>
                      <a:pt x="2112" y="571"/>
                      <a:pt x="2124" y="575"/>
                    </a:cubicBezTo>
                    <a:cubicBezTo>
                      <a:pt x="2136" y="579"/>
                      <a:pt x="2163" y="559"/>
                      <a:pt x="2157" y="572"/>
                    </a:cubicBezTo>
                    <a:cubicBezTo>
                      <a:pt x="2151" y="585"/>
                      <a:pt x="2132" y="594"/>
                      <a:pt x="2119" y="598"/>
                    </a:cubicBezTo>
                    <a:cubicBezTo>
                      <a:pt x="2106" y="602"/>
                      <a:pt x="2086" y="617"/>
                      <a:pt x="2086" y="617"/>
                    </a:cubicBezTo>
                    <a:cubicBezTo>
                      <a:pt x="2086" y="617"/>
                      <a:pt x="2064" y="605"/>
                      <a:pt x="2060" y="612"/>
                    </a:cubicBezTo>
                    <a:cubicBezTo>
                      <a:pt x="2056" y="619"/>
                      <a:pt x="2035" y="625"/>
                      <a:pt x="2036" y="635"/>
                    </a:cubicBezTo>
                    <a:cubicBezTo>
                      <a:pt x="2037" y="645"/>
                      <a:pt x="2030" y="654"/>
                      <a:pt x="2030" y="654"/>
                    </a:cubicBezTo>
                    <a:cubicBezTo>
                      <a:pt x="2026" y="645"/>
                      <a:pt x="2026" y="645"/>
                      <a:pt x="2026" y="645"/>
                    </a:cubicBezTo>
                    <a:cubicBezTo>
                      <a:pt x="2026" y="645"/>
                      <a:pt x="2001" y="644"/>
                      <a:pt x="2003" y="638"/>
                    </a:cubicBezTo>
                    <a:cubicBezTo>
                      <a:pt x="2005" y="632"/>
                      <a:pt x="2047" y="604"/>
                      <a:pt x="2047" y="604"/>
                    </a:cubicBezTo>
                    <a:cubicBezTo>
                      <a:pt x="2022" y="604"/>
                      <a:pt x="2022" y="604"/>
                      <a:pt x="2022" y="604"/>
                    </a:cubicBezTo>
                    <a:cubicBezTo>
                      <a:pt x="2022" y="604"/>
                      <a:pt x="2015" y="590"/>
                      <a:pt x="2008" y="590"/>
                    </a:cubicBezTo>
                    <a:cubicBezTo>
                      <a:pt x="2001" y="590"/>
                      <a:pt x="1985" y="596"/>
                      <a:pt x="1985" y="596"/>
                    </a:cubicBezTo>
                    <a:cubicBezTo>
                      <a:pt x="1985" y="596"/>
                      <a:pt x="1964" y="589"/>
                      <a:pt x="1961" y="597"/>
                    </a:cubicBezTo>
                    <a:cubicBezTo>
                      <a:pt x="1958" y="605"/>
                      <a:pt x="1956" y="612"/>
                      <a:pt x="1960" y="613"/>
                    </a:cubicBezTo>
                    <a:cubicBezTo>
                      <a:pt x="1964" y="614"/>
                      <a:pt x="1993" y="627"/>
                      <a:pt x="1983" y="630"/>
                    </a:cubicBezTo>
                    <a:cubicBezTo>
                      <a:pt x="1973" y="633"/>
                      <a:pt x="1955" y="618"/>
                      <a:pt x="1955" y="618"/>
                    </a:cubicBezTo>
                    <a:cubicBezTo>
                      <a:pt x="1941" y="609"/>
                      <a:pt x="1941" y="609"/>
                      <a:pt x="1941" y="609"/>
                    </a:cubicBezTo>
                    <a:cubicBezTo>
                      <a:pt x="1940" y="629"/>
                      <a:pt x="1940" y="629"/>
                      <a:pt x="1940" y="629"/>
                    </a:cubicBezTo>
                    <a:cubicBezTo>
                      <a:pt x="1940" y="629"/>
                      <a:pt x="1925" y="638"/>
                      <a:pt x="1916" y="636"/>
                    </a:cubicBezTo>
                    <a:cubicBezTo>
                      <a:pt x="1907" y="634"/>
                      <a:pt x="1874" y="625"/>
                      <a:pt x="1863" y="625"/>
                    </a:cubicBezTo>
                    <a:cubicBezTo>
                      <a:pt x="1852" y="625"/>
                      <a:pt x="1830" y="629"/>
                      <a:pt x="1819" y="628"/>
                    </a:cubicBezTo>
                    <a:cubicBezTo>
                      <a:pt x="1808" y="627"/>
                      <a:pt x="1791" y="610"/>
                      <a:pt x="1791" y="610"/>
                    </a:cubicBezTo>
                    <a:cubicBezTo>
                      <a:pt x="1752" y="613"/>
                      <a:pt x="1752" y="613"/>
                      <a:pt x="1752" y="613"/>
                    </a:cubicBezTo>
                    <a:cubicBezTo>
                      <a:pt x="1752" y="613"/>
                      <a:pt x="1737" y="599"/>
                      <a:pt x="1729" y="597"/>
                    </a:cubicBezTo>
                    <a:cubicBezTo>
                      <a:pt x="1721" y="595"/>
                      <a:pt x="1704" y="595"/>
                      <a:pt x="1692" y="601"/>
                    </a:cubicBezTo>
                    <a:cubicBezTo>
                      <a:pt x="1680" y="607"/>
                      <a:pt x="1685" y="609"/>
                      <a:pt x="1672" y="609"/>
                    </a:cubicBezTo>
                    <a:cubicBezTo>
                      <a:pt x="1659" y="609"/>
                      <a:pt x="1631" y="602"/>
                      <a:pt x="1624" y="611"/>
                    </a:cubicBezTo>
                    <a:cubicBezTo>
                      <a:pt x="1617" y="620"/>
                      <a:pt x="1605" y="646"/>
                      <a:pt x="1605" y="646"/>
                    </a:cubicBezTo>
                    <a:cubicBezTo>
                      <a:pt x="1597" y="666"/>
                      <a:pt x="1597" y="666"/>
                      <a:pt x="1597" y="666"/>
                    </a:cubicBezTo>
                    <a:cubicBezTo>
                      <a:pt x="1576" y="668"/>
                      <a:pt x="1576" y="668"/>
                      <a:pt x="1576" y="668"/>
                    </a:cubicBezTo>
                    <a:cubicBezTo>
                      <a:pt x="1571" y="687"/>
                      <a:pt x="1571" y="687"/>
                      <a:pt x="1571" y="687"/>
                    </a:cubicBezTo>
                    <a:cubicBezTo>
                      <a:pt x="1556" y="654"/>
                      <a:pt x="1556" y="654"/>
                      <a:pt x="1556" y="654"/>
                    </a:cubicBezTo>
                    <a:cubicBezTo>
                      <a:pt x="1556" y="654"/>
                      <a:pt x="1598" y="665"/>
                      <a:pt x="1587" y="646"/>
                    </a:cubicBezTo>
                    <a:cubicBezTo>
                      <a:pt x="1576" y="627"/>
                      <a:pt x="1544" y="625"/>
                      <a:pt x="1544" y="625"/>
                    </a:cubicBezTo>
                    <a:cubicBezTo>
                      <a:pt x="1546" y="616"/>
                      <a:pt x="1546" y="616"/>
                      <a:pt x="1546" y="616"/>
                    </a:cubicBezTo>
                    <a:cubicBezTo>
                      <a:pt x="1546" y="616"/>
                      <a:pt x="1477" y="629"/>
                      <a:pt x="1440" y="629"/>
                    </a:cubicBezTo>
                    <a:cubicBezTo>
                      <a:pt x="1403" y="629"/>
                      <a:pt x="1337" y="625"/>
                      <a:pt x="1350" y="619"/>
                    </a:cubicBezTo>
                    <a:cubicBezTo>
                      <a:pt x="1363" y="613"/>
                      <a:pt x="1447" y="616"/>
                      <a:pt x="1427" y="594"/>
                    </a:cubicBezTo>
                    <a:cubicBezTo>
                      <a:pt x="1407" y="572"/>
                      <a:pt x="1388" y="570"/>
                      <a:pt x="1364" y="572"/>
                    </a:cubicBezTo>
                    <a:cubicBezTo>
                      <a:pt x="1340" y="574"/>
                      <a:pt x="1301" y="560"/>
                      <a:pt x="1295" y="557"/>
                    </a:cubicBezTo>
                    <a:cubicBezTo>
                      <a:pt x="1289" y="554"/>
                      <a:pt x="1271" y="554"/>
                      <a:pt x="1271" y="554"/>
                    </a:cubicBezTo>
                    <a:cubicBezTo>
                      <a:pt x="1271" y="554"/>
                      <a:pt x="1223" y="527"/>
                      <a:pt x="1205" y="528"/>
                    </a:cubicBezTo>
                    <a:cubicBezTo>
                      <a:pt x="1187" y="529"/>
                      <a:pt x="1155" y="554"/>
                      <a:pt x="1155" y="554"/>
                    </a:cubicBezTo>
                    <a:cubicBezTo>
                      <a:pt x="1119" y="554"/>
                      <a:pt x="1119" y="554"/>
                      <a:pt x="1119" y="554"/>
                    </a:cubicBezTo>
                    <a:cubicBezTo>
                      <a:pt x="1139" y="542"/>
                      <a:pt x="1139" y="542"/>
                      <a:pt x="1139" y="542"/>
                    </a:cubicBezTo>
                    <a:cubicBezTo>
                      <a:pt x="1139" y="534"/>
                      <a:pt x="1139" y="534"/>
                      <a:pt x="1139" y="534"/>
                    </a:cubicBezTo>
                    <a:cubicBezTo>
                      <a:pt x="1156" y="514"/>
                      <a:pt x="1156" y="514"/>
                      <a:pt x="1156" y="514"/>
                    </a:cubicBezTo>
                    <a:cubicBezTo>
                      <a:pt x="1156" y="514"/>
                      <a:pt x="1117" y="532"/>
                      <a:pt x="1110" y="539"/>
                    </a:cubicBezTo>
                    <a:cubicBezTo>
                      <a:pt x="1103" y="546"/>
                      <a:pt x="1087" y="568"/>
                      <a:pt x="1072" y="553"/>
                    </a:cubicBezTo>
                    <a:cubicBezTo>
                      <a:pt x="1057" y="538"/>
                      <a:pt x="1078" y="522"/>
                      <a:pt x="1075" y="511"/>
                    </a:cubicBezTo>
                    <a:cubicBezTo>
                      <a:pt x="1072" y="500"/>
                      <a:pt x="1049" y="489"/>
                      <a:pt x="1046" y="498"/>
                    </a:cubicBezTo>
                    <a:cubicBezTo>
                      <a:pt x="1043" y="507"/>
                      <a:pt x="1056" y="513"/>
                      <a:pt x="1056" y="513"/>
                    </a:cubicBezTo>
                    <a:cubicBezTo>
                      <a:pt x="1056" y="513"/>
                      <a:pt x="1036" y="511"/>
                      <a:pt x="1025" y="515"/>
                    </a:cubicBezTo>
                    <a:cubicBezTo>
                      <a:pt x="1014" y="519"/>
                      <a:pt x="998" y="530"/>
                      <a:pt x="993" y="534"/>
                    </a:cubicBezTo>
                    <a:cubicBezTo>
                      <a:pt x="988" y="538"/>
                      <a:pt x="970" y="533"/>
                      <a:pt x="970" y="533"/>
                    </a:cubicBezTo>
                    <a:cubicBezTo>
                      <a:pt x="970" y="533"/>
                      <a:pt x="923" y="543"/>
                      <a:pt x="919" y="544"/>
                    </a:cubicBezTo>
                    <a:cubicBezTo>
                      <a:pt x="915" y="545"/>
                      <a:pt x="890" y="560"/>
                      <a:pt x="890" y="560"/>
                    </a:cubicBezTo>
                    <a:cubicBezTo>
                      <a:pt x="876" y="547"/>
                      <a:pt x="876" y="547"/>
                      <a:pt x="876" y="547"/>
                    </a:cubicBezTo>
                    <a:cubicBezTo>
                      <a:pt x="876" y="547"/>
                      <a:pt x="843" y="564"/>
                      <a:pt x="833" y="565"/>
                    </a:cubicBezTo>
                    <a:cubicBezTo>
                      <a:pt x="823" y="566"/>
                      <a:pt x="805" y="578"/>
                      <a:pt x="805" y="578"/>
                    </a:cubicBezTo>
                    <a:cubicBezTo>
                      <a:pt x="783" y="580"/>
                      <a:pt x="783" y="580"/>
                      <a:pt x="783" y="580"/>
                    </a:cubicBezTo>
                    <a:cubicBezTo>
                      <a:pt x="783" y="580"/>
                      <a:pt x="800" y="562"/>
                      <a:pt x="815" y="559"/>
                    </a:cubicBezTo>
                    <a:cubicBezTo>
                      <a:pt x="830" y="556"/>
                      <a:pt x="864" y="543"/>
                      <a:pt x="864" y="543"/>
                    </a:cubicBezTo>
                    <a:cubicBezTo>
                      <a:pt x="864" y="543"/>
                      <a:pt x="895" y="546"/>
                      <a:pt x="906" y="541"/>
                    </a:cubicBezTo>
                    <a:cubicBezTo>
                      <a:pt x="917" y="536"/>
                      <a:pt x="978" y="522"/>
                      <a:pt x="978" y="522"/>
                    </a:cubicBezTo>
                    <a:cubicBezTo>
                      <a:pt x="978" y="522"/>
                      <a:pt x="990" y="519"/>
                      <a:pt x="983" y="514"/>
                    </a:cubicBezTo>
                    <a:cubicBezTo>
                      <a:pt x="976" y="509"/>
                      <a:pt x="955" y="516"/>
                      <a:pt x="955" y="516"/>
                    </a:cubicBezTo>
                    <a:cubicBezTo>
                      <a:pt x="955" y="516"/>
                      <a:pt x="937" y="515"/>
                      <a:pt x="930" y="517"/>
                    </a:cubicBezTo>
                    <a:cubicBezTo>
                      <a:pt x="923" y="519"/>
                      <a:pt x="916" y="527"/>
                      <a:pt x="911" y="528"/>
                    </a:cubicBezTo>
                    <a:cubicBezTo>
                      <a:pt x="906" y="529"/>
                      <a:pt x="887" y="529"/>
                      <a:pt x="887" y="529"/>
                    </a:cubicBezTo>
                    <a:cubicBezTo>
                      <a:pt x="872" y="532"/>
                      <a:pt x="872" y="532"/>
                      <a:pt x="872" y="532"/>
                    </a:cubicBezTo>
                    <a:cubicBezTo>
                      <a:pt x="872" y="532"/>
                      <a:pt x="855" y="532"/>
                      <a:pt x="843" y="535"/>
                    </a:cubicBezTo>
                    <a:cubicBezTo>
                      <a:pt x="831" y="538"/>
                      <a:pt x="820" y="550"/>
                      <a:pt x="820" y="550"/>
                    </a:cubicBezTo>
                    <a:cubicBezTo>
                      <a:pt x="806" y="552"/>
                      <a:pt x="806" y="552"/>
                      <a:pt x="806" y="552"/>
                    </a:cubicBezTo>
                    <a:cubicBezTo>
                      <a:pt x="771" y="565"/>
                      <a:pt x="771" y="565"/>
                      <a:pt x="771" y="565"/>
                    </a:cubicBezTo>
                    <a:cubicBezTo>
                      <a:pt x="771" y="565"/>
                      <a:pt x="756" y="568"/>
                      <a:pt x="753" y="571"/>
                    </a:cubicBezTo>
                    <a:cubicBezTo>
                      <a:pt x="750" y="574"/>
                      <a:pt x="748" y="590"/>
                      <a:pt x="741" y="586"/>
                    </a:cubicBezTo>
                    <a:cubicBezTo>
                      <a:pt x="734" y="582"/>
                      <a:pt x="733" y="567"/>
                      <a:pt x="744" y="565"/>
                    </a:cubicBezTo>
                    <a:cubicBezTo>
                      <a:pt x="755" y="563"/>
                      <a:pt x="784" y="553"/>
                      <a:pt x="793" y="547"/>
                    </a:cubicBezTo>
                    <a:cubicBezTo>
                      <a:pt x="802" y="541"/>
                      <a:pt x="760" y="535"/>
                      <a:pt x="753" y="544"/>
                    </a:cubicBezTo>
                    <a:cubicBezTo>
                      <a:pt x="746" y="553"/>
                      <a:pt x="719" y="558"/>
                      <a:pt x="712" y="558"/>
                    </a:cubicBezTo>
                    <a:cubicBezTo>
                      <a:pt x="705" y="558"/>
                      <a:pt x="705" y="585"/>
                      <a:pt x="705" y="585"/>
                    </a:cubicBezTo>
                    <a:cubicBezTo>
                      <a:pt x="689" y="576"/>
                      <a:pt x="689" y="576"/>
                      <a:pt x="689" y="576"/>
                    </a:cubicBezTo>
                    <a:cubicBezTo>
                      <a:pt x="647" y="570"/>
                      <a:pt x="647" y="570"/>
                      <a:pt x="647" y="570"/>
                    </a:cubicBezTo>
                    <a:cubicBezTo>
                      <a:pt x="647" y="570"/>
                      <a:pt x="621" y="558"/>
                      <a:pt x="623" y="553"/>
                    </a:cubicBezTo>
                    <a:cubicBezTo>
                      <a:pt x="625" y="548"/>
                      <a:pt x="629" y="539"/>
                      <a:pt x="629" y="539"/>
                    </a:cubicBezTo>
                    <a:cubicBezTo>
                      <a:pt x="555" y="540"/>
                      <a:pt x="555" y="540"/>
                      <a:pt x="555" y="540"/>
                    </a:cubicBezTo>
                    <a:cubicBezTo>
                      <a:pt x="567" y="540"/>
                      <a:pt x="567" y="540"/>
                      <a:pt x="567" y="540"/>
                    </a:cubicBezTo>
                    <a:cubicBezTo>
                      <a:pt x="52" y="964"/>
                      <a:pt x="52" y="964"/>
                      <a:pt x="52" y="964"/>
                    </a:cubicBezTo>
                    <a:cubicBezTo>
                      <a:pt x="52" y="964"/>
                      <a:pt x="26" y="978"/>
                      <a:pt x="32" y="984"/>
                    </a:cubicBezTo>
                    <a:cubicBezTo>
                      <a:pt x="38" y="990"/>
                      <a:pt x="67" y="984"/>
                      <a:pt x="67" y="984"/>
                    </a:cubicBezTo>
                    <a:cubicBezTo>
                      <a:pt x="70" y="984"/>
                      <a:pt x="79" y="979"/>
                      <a:pt x="79" y="979"/>
                    </a:cubicBezTo>
                    <a:cubicBezTo>
                      <a:pt x="103" y="979"/>
                      <a:pt x="103" y="979"/>
                      <a:pt x="103" y="979"/>
                    </a:cubicBezTo>
                    <a:cubicBezTo>
                      <a:pt x="88" y="994"/>
                      <a:pt x="88" y="994"/>
                      <a:pt x="88" y="994"/>
                    </a:cubicBezTo>
                    <a:cubicBezTo>
                      <a:pt x="88" y="994"/>
                      <a:pt x="88" y="1003"/>
                      <a:pt x="88" y="1013"/>
                    </a:cubicBezTo>
                    <a:cubicBezTo>
                      <a:pt x="88" y="1024"/>
                      <a:pt x="107" y="1032"/>
                      <a:pt x="107" y="1032"/>
                    </a:cubicBezTo>
                    <a:cubicBezTo>
                      <a:pt x="107" y="1032"/>
                      <a:pt x="88" y="1051"/>
                      <a:pt x="93" y="1051"/>
                    </a:cubicBezTo>
                    <a:cubicBezTo>
                      <a:pt x="99" y="1051"/>
                      <a:pt x="115" y="1038"/>
                      <a:pt x="115" y="1038"/>
                    </a:cubicBezTo>
                    <a:cubicBezTo>
                      <a:pt x="115" y="1038"/>
                      <a:pt x="136" y="1031"/>
                      <a:pt x="143" y="1031"/>
                    </a:cubicBezTo>
                    <a:cubicBezTo>
                      <a:pt x="151" y="1031"/>
                      <a:pt x="157" y="1021"/>
                      <a:pt x="157" y="1021"/>
                    </a:cubicBezTo>
                    <a:cubicBezTo>
                      <a:pt x="169" y="1021"/>
                      <a:pt x="169" y="1021"/>
                      <a:pt x="169" y="1021"/>
                    </a:cubicBezTo>
                    <a:cubicBezTo>
                      <a:pt x="171" y="1013"/>
                      <a:pt x="171" y="1013"/>
                      <a:pt x="171" y="1013"/>
                    </a:cubicBezTo>
                    <a:cubicBezTo>
                      <a:pt x="171" y="1013"/>
                      <a:pt x="199" y="1003"/>
                      <a:pt x="217" y="1008"/>
                    </a:cubicBezTo>
                    <a:cubicBezTo>
                      <a:pt x="236" y="1014"/>
                      <a:pt x="209" y="1024"/>
                      <a:pt x="209" y="1024"/>
                    </a:cubicBezTo>
                    <a:cubicBezTo>
                      <a:pt x="209" y="1041"/>
                      <a:pt x="209" y="1041"/>
                      <a:pt x="209" y="1041"/>
                    </a:cubicBezTo>
                    <a:cubicBezTo>
                      <a:pt x="203" y="1052"/>
                      <a:pt x="203" y="1052"/>
                      <a:pt x="203" y="1052"/>
                    </a:cubicBezTo>
                    <a:cubicBezTo>
                      <a:pt x="203" y="1052"/>
                      <a:pt x="210" y="1054"/>
                      <a:pt x="216" y="1072"/>
                    </a:cubicBezTo>
                    <a:cubicBezTo>
                      <a:pt x="223" y="1089"/>
                      <a:pt x="206" y="1108"/>
                      <a:pt x="206" y="1108"/>
                    </a:cubicBezTo>
                    <a:cubicBezTo>
                      <a:pt x="206" y="1132"/>
                      <a:pt x="206" y="1132"/>
                      <a:pt x="206" y="1132"/>
                    </a:cubicBezTo>
                    <a:cubicBezTo>
                      <a:pt x="206" y="1132"/>
                      <a:pt x="200" y="1149"/>
                      <a:pt x="195" y="1162"/>
                    </a:cubicBezTo>
                    <a:cubicBezTo>
                      <a:pt x="190" y="1175"/>
                      <a:pt x="218" y="1176"/>
                      <a:pt x="218" y="1180"/>
                    </a:cubicBezTo>
                    <a:cubicBezTo>
                      <a:pt x="218" y="1185"/>
                      <a:pt x="225" y="1187"/>
                      <a:pt x="225" y="1187"/>
                    </a:cubicBezTo>
                    <a:cubicBezTo>
                      <a:pt x="225" y="1187"/>
                      <a:pt x="235" y="1186"/>
                      <a:pt x="235" y="1194"/>
                    </a:cubicBezTo>
                    <a:cubicBezTo>
                      <a:pt x="235" y="1202"/>
                      <a:pt x="208" y="1213"/>
                      <a:pt x="208" y="1213"/>
                    </a:cubicBezTo>
                    <a:cubicBezTo>
                      <a:pt x="208" y="1213"/>
                      <a:pt x="208" y="1229"/>
                      <a:pt x="198" y="1239"/>
                    </a:cubicBezTo>
                    <a:cubicBezTo>
                      <a:pt x="194" y="1243"/>
                      <a:pt x="173" y="1254"/>
                      <a:pt x="152" y="1264"/>
                    </a:cubicBezTo>
                    <a:cubicBezTo>
                      <a:pt x="150" y="1269"/>
                      <a:pt x="149" y="1274"/>
                      <a:pt x="148" y="1278"/>
                    </a:cubicBezTo>
                    <a:cubicBezTo>
                      <a:pt x="147" y="1285"/>
                      <a:pt x="142" y="1299"/>
                      <a:pt x="142" y="1299"/>
                    </a:cubicBezTo>
                    <a:cubicBezTo>
                      <a:pt x="133" y="1305"/>
                      <a:pt x="133" y="1305"/>
                      <a:pt x="133" y="1305"/>
                    </a:cubicBezTo>
                    <a:cubicBezTo>
                      <a:pt x="133" y="1305"/>
                      <a:pt x="142" y="1309"/>
                      <a:pt x="143" y="1316"/>
                    </a:cubicBezTo>
                    <a:cubicBezTo>
                      <a:pt x="144" y="1323"/>
                      <a:pt x="151" y="1326"/>
                      <a:pt x="151" y="1326"/>
                    </a:cubicBezTo>
                    <a:cubicBezTo>
                      <a:pt x="151" y="1326"/>
                      <a:pt x="201" y="1287"/>
                      <a:pt x="201" y="1296"/>
                    </a:cubicBezTo>
                    <a:cubicBezTo>
                      <a:pt x="201" y="1305"/>
                      <a:pt x="185" y="1306"/>
                      <a:pt x="183" y="1311"/>
                    </a:cubicBezTo>
                    <a:cubicBezTo>
                      <a:pt x="181" y="1316"/>
                      <a:pt x="185" y="1326"/>
                      <a:pt x="185" y="1326"/>
                    </a:cubicBezTo>
                    <a:cubicBezTo>
                      <a:pt x="194" y="1333"/>
                      <a:pt x="194" y="1333"/>
                      <a:pt x="194" y="1333"/>
                    </a:cubicBezTo>
                    <a:cubicBezTo>
                      <a:pt x="165" y="1332"/>
                      <a:pt x="165" y="1332"/>
                      <a:pt x="165" y="1332"/>
                    </a:cubicBezTo>
                    <a:cubicBezTo>
                      <a:pt x="165" y="1332"/>
                      <a:pt x="143" y="1359"/>
                      <a:pt x="153" y="1360"/>
                    </a:cubicBezTo>
                    <a:cubicBezTo>
                      <a:pt x="163" y="1361"/>
                      <a:pt x="169" y="1367"/>
                      <a:pt x="169" y="1367"/>
                    </a:cubicBezTo>
                    <a:cubicBezTo>
                      <a:pt x="169" y="1367"/>
                      <a:pt x="157" y="1388"/>
                      <a:pt x="164" y="1385"/>
                    </a:cubicBezTo>
                    <a:cubicBezTo>
                      <a:pt x="171" y="1382"/>
                      <a:pt x="212" y="1354"/>
                      <a:pt x="212" y="1354"/>
                    </a:cubicBezTo>
                    <a:cubicBezTo>
                      <a:pt x="211" y="1363"/>
                      <a:pt x="211" y="1363"/>
                      <a:pt x="211" y="1363"/>
                    </a:cubicBezTo>
                    <a:cubicBezTo>
                      <a:pt x="192" y="1374"/>
                      <a:pt x="192" y="1374"/>
                      <a:pt x="192" y="1374"/>
                    </a:cubicBezTo>
                    <a:cubicBezTo>
                      <a:pt x="207" y="1380"/>
                      <a:pt x="207" y="1380"/>
                      <a:pt x="207" y="1380"/>
                    </a:cubicBezTo>
                    <a:cubicBezTo>
                      <a:pt x="207" y="1380"/>
                      <a:pt x="202" y="1400"/>
                      <a:pt x="194" y="1398"/>
                    </a:cubicBezTo>
                    <a:cubicBezTo>
                      <a:pt x="186" y="1396"/>
                      <a:pt x="184" y="1387"/>
                      <a:pt x="184" y="1387"/>
                    </a:cubicBezTo>
                    <a:cubicBezTo>
                      <a:pt x="184" y="1387"/>
                      <a:pt x="151" y="1397"/>
                      <a:pt x="145" y="1403"/>
                    </a:cubicBezTo>
                    <a:cubicBezTo>
                      <a:pt x="139" y="1409"/>
                      <a:pt x="133" y="1417"/>
                      <a:pt x="133" y="1417"/>
                    </a:cubicBezTo>
                    <a:cubicBezTo>
                      <a:pt x="133" y="1417"/>
                      <a:pt x="151" y="1412"/>
                      <a:pt x="156" y="1412"/>
                    </a:cubicBezTo>
                    <a:cubicBezTo>
                      <a:pt x="161" y="1412"/>
                      <a:pt x="182" y="1412"/>
                      <a:pt x="182" y="1412"/>
                    </a:cubicBezTo>
                    <a:cubicBezTo>
                      <a:pt x="182" y="1412"/>
                      <a:pt x="146" y="1421"/>
                      <a:pt x="140" y="1424"/>
                    </a:cubicBezTo>
                    <a:cubicBezTo>
                      <a:pt x="134" y="1427"/>
                      <a:pt x="138" y="1435"/>
                      <a:pt x="138" y="1435"/>
                    </a:cubicBezTo>
                    <a:cubicBezTo>
                      <a:pt x="138" y="1435"/>
                      <a:pt x="105" y="1423"/>
                      <a:pt x="114" y="1437"/>
                    </a:cubicBezTo>
                    <a:cubicBezTo>
                      <a:pt x="123" y="1451"/>
                      <a:pt x="132" y="1455"/>
                      <a:pt x="132" y="1455"/>
                    </a:cubicBezTo>
                    <a:cubicBezTo>
                      <a:pt x="164" y="1444"/>
                      <a:pt x="164" y="1444"/>
                      <a:pt x="164" y="1444"/>
                    </a:cubicBezTo>
                    <a:cubicBezTo>
                      <a:pt x="173" y="1459"/>
                      <a:pt x="173" y="1459"/>
                      <a:pt x="173" y="1459"/>
                    </a:cubicBezTo>
                    <a:cubicBezTo>
                      <a:pt x="198" y="1445"/>
                      <a:pt x="198" y="1445"/>
                      <a:pt x="198" y="1445"/>
                    </a:cubicBezTo>
                    <a:cubicBezTo>
                      <a:pt x="198" y="1445"/>
                      <a:pt x="165" y="1479"/>
                      <a:pt x="176" y="1478"/>
                    </a:cubicBezTo>
                    <a:cubicBezTo>
                      <a:pt x="187" y="1477"/>
                      <a:pt x="217" y="1454"/>
                      <a:pt x="217" y="1454"/>
                    </a:cubicBezTo>
                    <a:cubicBezTo>
                      <a:pt x="217" y="1454"/>
                      <a:pt x="190" y="1484"/>
                      <a:pt x="194" y="1484"/>
                    </a:cubicBezTo>
                    <a:cubicBezTo>
                      <a:pt x="198" y="1484"/>
                      <a:pt x="216" y="1479"/>
                      <a:pt x="216" y="1479"/>
                    </a:cubicBezTo>
                    <a:cubicBezTo>
                      <a:pt x="216" y="1479"/>
                      <a:pt x="178" y="1508"/>
                      <a:pt x="190" y="1509"/>
                    </a:cubicBezTo>
                    <a:cubicBezTo>
                      <a:pt x="202" y="1510"/>
                      <a:pt x="229" y="1490"/>
                      <a:pt x="229" y="1490"/>
                    </a:cubicBezTo>
                    <a:cubicBezTo>
                      <a:pt x="229" y="1490"/>
                      <a:pt x="203" y="1518"/>
                      <a:pt x="210" y="1520"/>
                    </a:cubicBezTo>
                    <a:cubicBezTo>
                      <a:pt x="217" y="1522"/>
                      <a:pt x="233" y="1526"/>
                      <a:pt x="233" y="1529"/>
                    </a:cubicBezTo>
                    <a:cubicBezTo>
                      <a:pt x="233" y="1531"/>
                      <a:pt x="231" y="1548"/>
                      <a:pt x="228" y="1561"/>
                    </a:cubicBezTo>
                    <a:cubicBezTo>
                      <a:pt x="228" y="1561"/>
                      <a:pt x="228" y="1561"/>
                      <a:pt x="228" y="1561"/>
                    </a:cubicBezTo>
                    <a:cubicBezTo>
                      <a:pt x="1370" y="1561"/>
                      <a:pt x="1370" y="1561"/>
                      <a:pt x="1370" y="1561"/>
                    </a:cubicBezTo>
                    <a:cubicBezTo>
                      <a:pt x="1370" y="1561"/>
                      <a:pt x="1384" y="1526"/>
                      <a:pt x="1394" y="1537"/>
                    </a:cubicBezTo>
                    <a:cubicBezTo>
                      <a:pt x="1404" y="1547"/>
                      <a:pt x="1379" y="1557"/>
                      <a:pt x="1388" y="1566"/>
                    </a:cubicBezTo>
                    <a:cubicBezTo>
                      <a:pt x="1396" y="1574"/>
                      <a:pt x="1415" y="1575"/>
                      <a:pt x="1415" y="1575"/>
                    </a:cubicBezTo>
                    <a:cubicBezTo>
                      <a:pt x="1415" y="1575"/>
                      <a:pt x="1422" y="1585"/>
                      <a:pt x="1430" y="1585"/>
                    </a:cubicBezTo>
                    <a:cubicBezTo>
                      <a:pt x="1438" y="1585"/>
                      <a:pt x="1436" y="1573"/>
                      <a:pt x="1449" y="1573"/>
                    </a:cubicBezTo>
                    <a:cubicBezTo>
                      <a:pt x="1462" y="1573"/>
                      <a:pt x="1465" y="1593"/>
                      <a:pt x="1471" y="1593"/>
                    </a:cubicBezTo>
                    <a:cubicBezTo>
                      <a:pt x="1477" y="1593"/>
                      <a:pt x="1484" y="1596"/>
                      <a:pt x="1487" y="1593"/>
                    </a:cubicBezTo>
                    <a:cubicBezTo>
                      <a:pt x="1490" y="1590"/>
                      <a:pt x="1503" y="1614"/>
                      <a:pt x="1509" y="1608"/>
                    </a:cubicBezTo>
                    <a:cubicBezTo>
                      <a:pt x="1515" y="1602"/>
                      <a:pt x="1531" y="1591"/>
                      <a:pt x="1531" y="1591"/>
                    </a:cubicBezTo>
                    <a:cubicBezTo>
                      <a:pt x="1531" y="1601"/>
                      <a:pt x="1531" y="1601"/>
                      <a:pt x="1531" y="1601"/>
                    </a:cubicBezTo>
                    <a:cubicBezTo>
                      <a:pt x="1561" y="1600"/>
                      <a:pt x="1561" y="1600"/>
                      <a:pt x="1561" y="1600"/>
                    </a:cubicBezTo>
                    <a:cubicBezTo>
                      <a:pt x="1561" y="1600"/>
                      <a:pt x="1558" y="1606"/>
                      <a:pt x="1586" y="1606"/>
                    </a:cubicBezTo>
                    <a:cubicBezTo>
                      <a:pt x="1598" y="1598"/>
                      <a:pt x="1605" y="1585"/>
                      <a:pt x="1606" y="1582"/>
                    </a:cubicBezTo>
                    <a:cubicBezTo>
                      <a:pt x="1607" y="1578"/>
                      <a:pt x="1626" y="1586"/>
                      <a:pt x="1626" y="1586"/>
                    </a:cubicBezTo>
                    <a:cubicBezTo>
                      <a:pt x="1634" y="1580"/>
                      <a:pt x="1634" y="1580"/>
                      <a:pt x="1634" y="1580"/>
                    </a:cubicBezTo>
                    <a:cubicBezTo>
                      <a:pt x="1634" y="1580"/>
                      <a:pt x="1641" y="1568"/>
                      <a:pt x="1642" y="1565"/>
                    </a:cubicBezTo>
                    <a:cubicBezTo>
                      <a:pt x="1643" y="1562"/>
                      <a:pt x="1651" y="1575"/>
                      <a:pt x="1651" y="1575"/>
                    </a:cubicBezTo>
                    <a:cubicBezTo>
                      <a:pt x="1668" y="1572"/>
                      <a:pt x="1668" y="1572"/>
                      <a:pt x="1668" y="1572"/>
                    </a:cubicBezTo>
                    <a:cubicBezTo>
                      <a:pt x="1668" y="1572"/>
                      <a:pt x="1659" y="1562"/>
                      <a:pt x="1668" y="1555"/>
                    </a:cubicBezTo>
                    <a:cubicBezTo>
                      <a:pt x="1677" y="1548"/>
                      <a:pt x="1686" y="1563"/>
                      <a:pt x="1686" y="1563"/>
                    </a:cubicBezTo>
                    <a:cubicBezTo>
                      <a:pt x="1704" y="1563"/>
                      <a:pt x="1704" y="1563"/>
                      <a:pt x="1704" y="1563"/>
                    </a:cubicBezTo>
                    <a:cubicBezTo>
                      <a:pt x="1708" y="1567"/>
                      <a:pt x="1708" y="1567"/>
                      <a:pt x="1708" y="1567"/>
                    </a:cubicBezTo>
                    <a:cubicBezTo>
                      <a:pt x="1708" y="1567"/>
                      <a:pt x="1728" y="1568"/>
                      <a:pt x="1733" y="1573"/>
                    </a:cubicBezTo>
                    <a:cubicBezTo>
                      <a:pt x="1738" y="1578"/>
                      <a:pt x="1727" y="1604"/>
                      <a:pt x="1727" y="1604"/>
                    </a:cubicBezTo>
                    <a:cubicBezTo>
                      <a:pt x="1733" y="1611"/>
                      <a:pt x="1733" y="1611"/>
                      <a:pt x="1733" y="1611"/>
                    </a:cubicBezTo>
                    <a:cubicBezTo>
                      <a:pt x="1727" y="1626"/>
                      <a:pt x="1727" y="1626"/>
                      <a:pt x="1727" y="1626"/>
                    </a:cubicBezTo>
                    <a:cubicBezTo>
                      <a:pt x="1727" y="1626"/>
                      <a:pt x="1766" y="1603"/>
                      <a:pt x="1777" y="1610"/>
                    </a:cubicBezTo>
                    <a:cubicBezTo>
                      <a:pt x="1788" y="1617"/>
                      <a:pt x="1760" y="1627"/>
                      <a:pt x="1759" y="1631"/>
                    </a:cubicBezTo>
                    <a:cubicBezTo>
                      <a:pt x="1758" y="1635"/>
                      <a:pt x="1773" y="1638"/>
                      <a:pt x="1773" y="1643"/>
                    </a:cubicBezTo>
                    <a:cubicBezTo>
                      <a:pt x="1773" y="1648"/>
                      <a:pt x="1757" y="1654"/>
                      <a:pt x="1757" y="1659"/>
                    </a:cubicBezTo>
                    <a:cubicBezTo>
                      <a:pt x="1757" y="1664"/>
                      <a:pt x="1770" y="1664"/>
                      <a:pt x="1767" y="1671"/>
                    </a:cubicBezTo>
                    <a:cubicBezTo>
                      <a:pt x="1764" y="1678"/>
                      <a:pt x="1758" y="1679"/>
                      <a:pt x="1758" y="1679"/>
                    </a:cubicBezTo>
                    <a:cubicBezTo>
                      <a:pt x="1756" y="1685"/>
                      <a:pt x="1756" y="1685"/>
                      <a:pt x="1756" y="1685"/>
                    </a:cubicBezTo>
                    <a:cubicBezTo>
                      <a:pt x="1769" y="1685"/>
                      <a:pt x="1769" y="1685"/>
                      <a:pt x="1769" y="1685"/>
                    </a:cubicBezTo>
                    <a:cubicBezTo>
                      <a:pt x="1765" y="1700"/>
                      <a:pt x="1765" y="1700"/>
                      <a:pt x="1765" y="1700"/>
                    </a:cubicBezTo>
                    <a:cubicBezTo>
                      <a:pt x="1771" y="1700"/>
                      <a:pt x="1778" y="1701"/>
                      <a:pt x="1781" y="1701"/>
                    </a:cubicBezTo>
                    <a:cubicBezTo>
                      <a:pt x="1786" y="1700"/>
                      <a:pt x="1794" y="1703"/>
                      <a:pt x="1806" y="1704"/>
                    </a:cubicBezTo>
                    <a:cubicBezTo>
                      <a:pt x="1818" y="1705"/>
                      <a:pt x="1825" y="1703"/>
                      <a:pt x="1825" y="1703"/>
                    </a:cubicBezTo>
                    <a:cubicBezTo>
                      <a:pt x="1837" y="1703"/>
                      <a:pt x="1852" y="1715"/>
                      <a:pt x="1863" y="1715"/>
                    </a:cubicBezTo>
                    <a:cubicBezTo>
                      <a:pt x="1874" y="1715"/>
                      <a:pt x="1884" y="1715"/>
                      <a:pt x="1884" y="1715"/>
                    </a:cubicBezTo>
                    <a:cubicBezTo>
                      <a:pt x="1906" y="1715"/>
                      <a:pt x="1904" y="1729"/>
                      <a:pt x="1904" y="1738"/>
                    </a:cubicBezTo>
                    <a:cubicBezTo>
                      <a:pt x="1904" y="1747"/>
                      <a:pt x="1914" y="1736"/>
                      <a:pt x="1914" y="1746"/>
                    </a:cubicBezTo>
                    <a:cubicBezTo>
                      <a:pt x="1914" y="1756"/>
                      <a:pt x="1910" y="1759"/>
                      <a:pt x="1905" y="1764"/>
                    </a:cubicBezTo>
                    <a:cubicBezTo>
                      <a:pt x="1900" y="1769"/>
                      <a:pt x="1918" y="1777"/>
                      <a:pt x="1918" y="1777"/>
                    </a:cubicBezTo>
                    <a:cubicBezTo>
                      <a:pt x="1903" y="1776"/>
                      <a:pt x="1903" y="1776"/>
                      <a:pt x="1903" y="1776"/>
                    </a:cubicBezTo>
                    <a:cubicBezTo>
                      <a:pt x="1903" y="1776"/>
                      <a:pt x="1903" y="1785"/>
                      <a:pt x="1896" y="1793"/>
                    </a:cubicBezTo>
                    <a:cubicBezTo>
                      <a:pt x="1888" y="1800"/>
                      <a:pt x="1887" y="1793"/>
                      <a:pt x="1868" y="1783"/>
                    </a:cubicBezTo>
                    <a:cubicBezTo>
                      <a:pt x="1849" y="1773"/>
                      <a:pt x="1855" y="1754"/>
                      <a:pt x="1855" y="1754"/>
                    </a:cubicBezTo>
                    <a:cubicBezTo>
                      <a:pt x="1844" y="1749"/>
                      <a:pt x="1844" y="1749"/>
                      <a:pt x="1844" y="1749"/>
                    </a:cubicBezTo>
                    <a:cubicBezTo>
                      <a:pt x="1846" y="1761"/>
                      <a:pt x="1846" y="1761"/>
                      <a:pt x="1846" y="1761"/>
                    </a:cubicBezTo>
                    <a:cubicBezTo>
                      <a:pt x="1846" y="1761"/>
                      <a:pt x="1854" y="1774"/>
                      <a:pt x="1846" y="1788"/>
                    </a:cubicBezTo>
                    <a:cubicBezTo>
                      <a:pt x="1838" y="1802"/>
                      <a:pt x="1820" y="1806"/>
                      <a:pt x="1812" y="1819"/>
                    </a:cubicBezTo>
                    <a:cubicBezTo>
                      <a:pt x="1804" y="1832"/>
                      <a:pt x="1801" y="1844"/>
                      <a:pt x="1793" y="1853"/>
                    </a:cubicBezTo>
                    <a:cubicBezTo>
                      <a:pt x="1785" y="1861"/>
                      <a:pt x="1769" y="1868"/>
                      <a:pt x="1762" y="1864"/>
                    </a:cubicBezTo>
                    <a:cubicBezTo>
                      <a:pt x="1758" y="1869"/>
                      <a:pt x="1755" y="1873"/>
                      <a:pt x="1755" y="1873"/>
                    </a:cubicBezTo>
                    <a:cubicBezTo>
                      <a:pt x="1755" y="1873"/>
                      <a:pt x="1757" y="1894"/>
                      <a:pt x="1749" y="1894"/>
                    </a:cubicBezTo>
                    <a:cubicBezTo>
                      <a:pt x="1741" y="1894"/>
                      <a:pt x="1696" y="1916"/>
                      <a:pt x="1706" y="1926"/>
                    </a:cubicBezTo>
                    <a:cubicBezTo>
                      <a:pt x="1707" y="1926"/>
                      <a:pt x="1707" y="1927"/>
                      <a:pt x="1708" y="1928"/>
                    </a:cubicBezTo>
                    <a:cubicBezTo>
                      <a:pt x="1716" y="1924"/>
                      <a:pt x="1723" y="1921"/>
                      <a:pt x="1724" y="1921"/>
                    </a:cubicBezTo>
                    <a:cubicBezTo>
                      <a:pt x="1727" y="1921"/>
                      <a:pt x="1731" y="1926"/>
                      <a:pt x="1731" y="1926"/>
                    </a:cubicBezTo>
                    <a:cubicBezTo>
                      <a:pt x="1731" y="1926"/>
                      <a:pt x="1746" y="1912"/>
                      <a:pt x="1754" y="1910"/>
                    </a:cubicBezTo>
                    <a:cubicBezTo>
                      <a:pt x="1762" y="1908"/>
                      <a:pt x="1770" y="1911"/>
                      <a:pt x="1770" y="1911"/>
                    </a:cubicBezTo>
                    <a:cubicBezTo>
                      <a:pt x="1770" y="1911"/>
                      <a:pt x="1775" y="1890"/>
                      <a:pt x="1800" y="1889"/>
                    </a:cubicBezTo>
                    <a:cubicBezTo>
                      <a:pt x="1825" y="1888"/>
                      <a:pt x="1842" y="1895"/>
                      <a:pt x="1842" y="1895"/>
                    </a:cubicBezTo>
                    <a:cubicBezTo>
                      <a:pt x="1858" y="1881"/>
                      <a:pt x="1858" y="1881"/>
                      <a:pt x="1858" y="1881"/>
                    </a:cubicBezTo>
                    <a:cubicBezTo>
                      <a:pt x="1900" y="1883"/>
                      <a:pt x="1900" y="1883"/>
                      <a:pt x="1900" y="1883"/>
                    </a:cubicBezTo>
                    <a:cubicBezTo>
                      <a:pt x="1903" y="1880"/>
                      <a:pt x="1905" y="1878"/>
                      <a:pt x="1906" y="1876"/>
                    </a:cubicBezTo>
                    <a:cubicBezTo>
                      <a:pt x="1908" y="1870"/>
                      <a:pt x="1908" y="1866"/>
                      <a:pt x="1907" y="1862"/>
                    </a:cubicBezTo>
                    <a:cubicBezTo>
                      <a:pt x="1889" y="1866"/>
                      <a:pt x="1883" y="1865"/>
                      <a:pt x="1882" y="1858"/>
                    </a:cubicBezTo>
                    <a:cubicBezTo>
                      <a:pt x="1881" y="1848"/>
                      <a:pt x="1915" y="1826"/>
                      <a:pt x="1928" y="1826"/>
                    </a:cubicBezTo>
                    <a:cubicBezTo>
                      <a:pt x="1941" y="1826"/>
                      <a:pt x="1960" y="1821"/>
                      <a:pt x="1964" y="1821"/>
                    </a:cubicBezTo>
                    <a:cubicBezTo>
                      <a:pt x="1968" y="1821"/>
                      <a:pt x="1985" y="1815"/>
                      <a:pt x="1985" y="1815"/>
                    </a:cubicBezTo>
                    <a:cubicBezTo>
                      <a:pt x="1985" y="1815"/>
                      <a:pt x="2012" y="1825"/>
                      <a:pt x="2016" y="1825"/>
                    </a:cubicBezTo>
                    <a:cubicBezTo>
                      <a:pt x="2020" y="1825"/>
                      <a:pt x="2020" y="1809"/>
                      <a:pt x="2020" y="1809"/>
                    </a:cubicBezTo>
                    <a:cubicBezTo>
                      <a:pt x="2020" y="1809"/>
                      <a:pt x="2027" y="1800"/>
                      <a:pt x="2037" y="1803"/>
                    </a:cubicBezTo>
                    <a:cubicBezTo>
                      <a:pt x="2040" y="1804"/>
                      <a:pt x="2042" y="1805"/>
                      <a:pt x="2043" y="1806"/>
                    </a:cubicBezTo>
                    <a:cubicBezTo>
                      <a:pt x="2045" y="1805"/>
                      <a:pt x="2047" y="1804"/>
                      <a:pt x="2048" y="1804"/>
                    </a:cubicBezTo>
                    <a:cubicBezTo>
                      <a:pt x="2054" y="1804"/>
                      <a:pt x="2056" y="1802"/>
                      <a:pt x="2064" y="1802"/>
                    </a:cubicBezTo>
                    <a:cubicBezTo>
                      <a:pt x="2072" y="1802"/>
                      <a:pt x="2106" y="1764"/>
                      <a:pt x="2123" y="1764"/>
                    </a:cubicBezTo>
                    <a:cubicBezTo>
                      <a:pt x="2140" y="1764"/>
                      <a:pt x="2271" y="1764"/>
                      <a:pt x="2271" y="1764"/>
                    </a:cubicBezTo>
                    <a:cubicBezTo>
                      <a:pt x="2271" y="1764"/>
                      <a:pt x="2271" y="1749"/>
                      <a:pt x="2283" y="1749"/>
                    </a:cubicBezTo>
                    <a:cubicBezTo>
                      <a:pt x="2295" y="1749"/>
                      <a:pt x="2303" y="1748"/>
                      <a:pt x="2303" y="1748"/>
                    </a:cubicBezTo>
                    <a:cubicBezTo>
                      <a:pt x="2303" y="1748"/>
                      <a:pt x="2314" y="1727"/>
                      <a:pt x="2323" y="1727"/>
                    </a:cubicBezTo>
                    <a:cubicBezTo>
                      <a:pt x="2333" y="1727"/>
                      <a:pt x="2340" y="1734"/>
                      <a:pt x="2340" y="1727"/>
                    </a:cubicBezTo>
                    <a:cubicBezTo>
                      <a:pt x="2340" y="1720"/>
                      <a:pt x="2343" y="1698"/>
                      <a:pt x="2349" y="1698"/>
                    </a:cubicBezTo>
                    <a:cubicBezTo>
                      <a:pt x="2355" y="1698"/>
                      <a:pt x="2363" y="1690"/>
                      <a:pt x="2363" y="1690"/>
                    </a:cubicBezTo>
                    <a:cubicBezTo>
                      <a:pt x="2363" y="1676"/>
                      <a:pt x="2363" y="1676"/>
                      <a:pt x="2363" y="1676"/>
                    </a:cubicBezTo>
                    <a:cubicBezTo>
                      <a:pt x="2390" y="1657"/>
                      <a:pt x="2390" y="1657"/>
                      <a:pt x="2390" y="1657"/>
                    </a:cubicBezTo>
                    <a:cubicBezTo>
                      <a:pt x="2390" y="1657"/>
                      <a:pt x="2401" y="1636"/>
                      <a:pt x="2414" y="1636"/>
                    </a:cubicBezTo>
                    <a:cubicBezTo>
                      <a:pt x="2427" y="1636"/>
                      <a:pt x="2418" y="1645"/>
                      <a:pt x="2430" y="1645"/>
                    </a:cubicBezTo>
                    <a:cubicBezTo>
                      <a:pt x="2442" y="1645"/>
                      <a:pt x="2469" y="1634"/>
                      <a:pt x="2469" y="1651"/>
                    </a:cubicBezTo>
                    <a:cubicBezTo>
                      <a:pt x="2469" y="1668"/>
                      <a:pt x="2439" y="1725"/>
                      <a:pt x="2442" y="1728"/>
                    </a:cubicBezTo>
                    <a:cubicBezTo>
                      <a:pt x="2445" y="1731"/>
                      <a:pt x="2453" y="1735"/>
                      <a:pt x="2453" y="1735"/>
                    </a:cubicBezTo>
                    <a:cubicBezTo>
                      <a:pt x="2453" y="1735"/>
                      <a:pt x="2439" y="1748"/>
                      <a:pt x="2444" y="1753"/>
                    </a:cubicBezTo>
                    <a:cubicBezTo>
                      <a:pt x="2449" y="1758"/>
                      <a:pt x="2457" y="1755"/>
                      <a:pt x="2457" y="1755"/>
                    </a:cubicBezTo>
                    <a:cubicBezTo>
                      <a:pt x="2458" y="1759"/>
                      <a:pt x="2458" y="1759"/>
                      <a:pt x="2458" y="1759"/>
                    </a:cubicBezTo>
                    <a:cubicBezTo>
                      <a:pt x="2462" y="1761"/>
                      <a:pt x="2472" y="1765"/>
                      <a:pt x="2484" y="1760"/>
                    </a:cubicBezTo>
                    <a:cubicBezTo>
                      <a:pt x="2499" y="1754"/>
                      <a:pt x="2511" y="1738"/>
                      <a:pt x="2511" y="1738"/>
                    </a:cubicBezTo>
                    <a:cubicBezTo>
                      <a:pt x="2517" y="1752"/>
                      <a:pt x="2517" y="1752"/>
                      <a:pt x="2517" y="1752"/>
                    </a:cubicBezTo>
                    <a:cubicBezTo>
                      <a:pt x="2517" y="1752"/>
                      <a:pt x="2549" y="1738"/>
                      <a:pt x="2554" y="1734"/>
                    </a:cubicBezTo>
                    <a:cubicBezTo>
                      <a:pt x="2559" y="1730"/>
                      <a:pt x="2580" y="1724"/>
                      <a:pt x="2580" y="1724"/>
                    </a:cubicBezTo>
                    <a:cubicBezTo>
                      <a:pt x="2590" y="1725"/>
                      <a:pt x="2590" y="1725"/>
                      <a:pt x="2590" y="1725"/>
                    </a:cubicBezTo>
                    <a:cubicBezTo>
                      <a:pt x="2561" y="1748"/>
                      <a:pt x="2561" y="1748"/>
                      <a:pt x="2561" y="1748"/>
                    </a:cubicBezTo>
                    <a:cubicBezTo>
                      <a:pt x="2622" y="1742"/>
                      <a:pt x="2622" y="1742"/>
                      <a:pt x="2622" y="1742"/>
                    </a:cubicBezTo>
                    <a:cubicBezTo>
                      <a:pt x="2622" y="1742"/>
                      <a:pt x="2593" y="1745"/>
                      <a:pt x="2592" y="1751"/>
                    </a:cubicBezTo>
                    <a:cubicBezTo>
                      <a:pt x="2591" y="1757"/>
                      <a:pt x="2587" y="1764"/>
                      <a:pt x="2587" y="1764"/>
                    </a:cubicBezTo>
                    <a:cubicBezTo>
                      <a:pt x="2587" y="1764"/>
                      <a:pt x="2568" y="1753"/>
                      <a:pt x="2561" y="1756"/>
                    </a:cubicBezTo>
                    <a:cubicBezTo>
                      <a:pt x="2554" y="1759"/>
                      <a:pt x="2486" y="1793"/>
                      <a:pt x="2483" y="1801"/>
                    </a:cubicBezTo>
                    <a:cubicBezTo>
                      <a:pt x="2480" y="1809"/>
                      <a:pt x="2474" y="1833"/>
                      <a:pt x="2479" y="1834"/>
                    </a:cubicBezTo>
                    <a:cubicBezTo>
                      <a:pt x="2484" y="1835"/>
                      <a:pt x="2491" y="1829"/>
                      <a:pt x="2491" y="1829"/>
                    </a:cubicBezTo>
                    <a:cubicBezTo>
                      <a:pt x="2491" y="1829"/>
                      <a:pt x="2489" y="1845"/>
                      <a:pt x="2498" y="1843"/>
                    </a:cubicBezTo>
                    <a:cubicBezTo>
                      <a:pt x="2507" y="1841"/>
                      <a:pt x="2513" y="1828"/>
                      <a:pt x="2513" y="1828"/>
                    </a:cubicBezTo>
                    <a:cubicBezTo>
                      <a:pt x="2513" y="1828"/>
                      <a:pt x="2539" y="1825"/>
                      <a:pt x="2553" y="1813"/>
                    </a:cubicBezTo>
                    <a:cubicBezTo>
                      <a:pt x="2567" y="1801"/>
                      <a:pt x="2582" y="1780"/>
                      <a:pt x="2582" y="1780"/>
                    </a:cubicBezTo>
                    <a:cubicBezTo>
                      <a:pt x="2582" y="1780"/>
                      <a:pt x="2582" y="1796"/>
                      <a:pt x="2596" y="1793"/>
                    </a:cubicBezTo>
                    <a:cubicBezTo>
                      <a:pt x="2610" y="1790"/>
                      <a:pt x="2644" y="1775"/>
                      <a:pt x="2655" y="1772"/>
                    </a:cubicBezTo>
                    <a:cubicBezTo>
                      <a:pt x="2666" y="1769"/>
                      <a:pt x="2718" y="1756"/>
                      <a:pt x="2718" y="1756"/>
                    </a:cubicBezTo>
                    <a:cubicBezTo>
                      <a:pt x="2709" y="1746"/>
                      <a:pt x="2709" y="1746"/>
                      <a:pt x="2709" y="1746"/>
                    </a:cubicBezTo>
                    <a:cubicBezTo>
                      <a:pt x="2713" y="1733"/>
                      <a:pt x="2713" y="1733"/>
                      <a:pt x="2713" y="1733"/>
                    </a:cubicBezTo>
                    <a:cubicBezTo>
                      <a:pt x="2692" y="1737"/>
                      <a:pt x="2692" y="1737"/>
                      <a:pt x="2692" y="1737"/>
                    </a:cubicBezTo>
                    <a:cubicBezTo>
                      <a:pt x="2691" y="1721"/>
                      <a:pt x="2691" y="1721"/>
                      <a:pt x="2691" y="1721"/>
                    </a:cubicBezTo>
                    <a:cubicBezTo>
                      <a:pt x="2691" y="1721"/>
                      <a:pt x="2667" y="1735"/>
                      <a:pt x="2661" y="1734"/>
                    </a:cubicBezTo>
                    <a:cubicBezTo>
                      <a:pt x="2655" y="1733"/>
                      <a:pt x="2657" y="1724"/>
                      <a:pt x="2657" y="1724"/>
                    </a:cubicBezTo>
                    <a:cubicBezTo>
                      <a:pt x="2657" y="1724"/>
                      <a:pt x="2625" y="1727"/>
                      <a:pt x="2619" y="1722"/>
                    </a:cubicBezTo>
                    <a:cubicBezTo>
                      <a:pt x="2613" y="1717"/>
                      <a:pt x="2605" y="1707"/>
                      <a:pt x="2614" y="1707"/>
                    </a:cubicBezTo>
                    <a:cubicBezTo>
                      <a:pt x="2623" y="1707"/>
                      <a:pt x="2610" y="1694"/>
                      <a:pt x="2599" y="1697"/>
                    </a:cubicBezTo>
                    <a:cubicBezTo>
                      <a:pt x="2588" y="1700"/>
                      <a:pt x="2584" y="1681"/>
                      <a:pt x="2584" y="1676"/>
                    </a:cubicBezTo>
                    <a:cubicBezTo>
                      <a:pt x="2584" y="1671"/>
                      <a:pt x="2596" y="1658"/>
                      <a:pt x="2596" y="1658"/>
                    </a:cubicBezTo>
                    <a:cubicBezTo>
                      <a:pt x="2580" y="1657"/>
                      <a:pt x="2580" y="1657"/>
                      <a:pt x="2580" y="1657"/>
                    </a:cubicBezTo>
                    <a:cubicBezTo>
                      <a:pt x="2580" y="1657"/>
                      <a:pt x="2599" y="1642"/>
                      <a:pt x="2606" y="1634"/>
                    </a:cubicBezTo>
                    <a:cubicBezTo>
                      <a:pt x="2613" y="1626"/>
                      <a:pt x="2632" y="1607"/>
                      <a:pt x="2632" y="1607"/>
                    </a:cubicBezTo>
                    <a:cubicBezTo>
                      <a:pt x="2622" y="1604"/>
                      <a:pt x="2622" y="1604"/>
                      <a:pt x="2622" y="1604"/>
                    </a:cubicBezTo>
                    <a:cubicBezTo>
                      <a:pt x="2608" y="1622"/>
                      <a:pt x="2608" y="1622"/>
                      <a:pt x="2608" y="1622"/>
                    </a:cubicBezTo>
                    <a:cubicBezTo>
                      <a:pt x="2593" y="1614"/>
                      <a:pt x="2593" y="1614"/>
                      <a:pt x="2593" y="1614"/>
                    </a:cubicBezTo>
                    <a:cubicBezTo>
                      <a:pt x="2574" y="1628"/>
                      <a:pt x="2574" y="1628"/>
                      <a:pt x="2574" y="1628"/>
                    </a:cubicBezTo>
                    <a:cubicBezTo>
                      <a:pt x="2571" y="1615"/>
                      <a:pt x="2571" y="1615"/>
                      <a:pt x="2571" y="1615"/>
                    </a:cubicBezTo>
                    <a:cubicBezTo>
                      <a:pt x="2552" y="1608"/>
                      <a:pt x="2552" y="1608"/>
                      <a:pt x="2552" y="1608"/>
                    </a:cubicBezTo>
                    <a:cubicBezTo>
                      <a:pt x="2537" y="1610"/>
                      <a:pt x="2537" y="1610"/>
                      <a:pt x="2537" y="1610"/>
                    </a:cubicBezTo>
                    <a:cubicBezTo>
                      <a:pt x="2574" y="1597"/>
                      <a:pt x="2574" y="1597"/>
                      <a:pt x="2574" y="1597"/>
                    </a:cubicBezTo>
                    <a:cubicBezTo>
                      <a:pt x="2574" y="1597"/>
                      <a:pt x="2581" y="1607"/>
                      <a:pt x="2591" y="1606"/>
                    </a:cubicBezTo>
                    <a:cubicBezTo>
                      <a:pt x="2601" y="1605"/>
                      <a:pt x="2624" y="1587"/>
                      <a:pt x="2624" y="1587"/>
                    </a:cubicBezTo>
                    <a:cubicBezTo>
                      <a:pt x="2624" y="1587"/>
                      <a:pt x="2650" y="1592"/>
                      <a:pt x="2651" y="1585"/>
                    </a:cubicBezTo>
                    <a:cubicBezTo>
                      <a:pt x="2652" y="1578"/>
                      <a:pt x="2644" y="1567"/>
                      <a:pt x="2644" y="1567"/>
                    </a:cubicBezTo>
                    <a:cubicBezTo>
                      <a:pt x="2660" y="1566"/>
                      <a:pt x="2660" y="1566"/>
                      <a:pt x="2660" y="1566"/>
                    </a:cubicBezTo>
                    <a:cubicBezTo>
                      <a:pt x="2660" y="1566"/>
                      <a:pt x="2651" y="1543"/>
                      <a:pt x="2609" y="1543"/>
                    </a:cubicBezTo>
                    <a:cubicBezTo>
                      <a:pt x="2567" y="1543"/>
                      <a:pt x="2517" y="1564"/>
                      <a:pt x="2494" y="1569"/>
                    </a:cubicBezTo>
                    <a:cubicBezTo>
                      <a:pt x="2471" y="1574"/>
                      <a:pt x="2434" y="1597"/>
                      <a:pt x="2427" y="1603"/>
                    </a:cubicBezTo>
                    <a:cubicBezTo>
                      <a:pt x="2420" y="1609"/>
                      <a:pt x="2378" y="1642"/>
                      <a:pt x="2368" y="1650"/>
                    </a:cubicBezTo>
                    <a:cubicBezTo>
                      <a:pt x="2358" y="1658"/>
                      <a:pt x="2322" y="1663"/>
                      <a:pt x="2322" y="1663"/>
                    </a:cubicBezTo>
                    <a:cubicBezTo>
                      <a:pt x="2322" y="1663"/>
                      <a:pt x="2372" y="1635"/>
                      <a:pt x="2381" y="1626"/>
                    </a:cubicBezTo>
                    <a:cubicBezTo>
                      <a:pt x="2390" y="1617"/>
                      <a:pt x="2403" y="1603"/>
                      <a:pt x="2403" y="1603"/>
                    </a:cubicBezTo>
                    <a:cubicBezTo>
                      <a:pt x="2388" y="1594"/>
                      <a:pt x="2388" y="1594"/>
                      <a:pt x="2388" y="1594"/>
                    </a:cubicBezTo>
                    <a:cubicBezTo>
                      <a:pt x="2388" y="1594"/>
                      <a:pt x="2409" y="1602"/>
                      <a:pt x="2414" y="1597"/>
                    </a:cubicBezTo>
                    <a:cubicBezTo>
                      <a:pt x="2419" y="1592"/>
                      <a:pt x="2469" y="1559"/>
                      <a:pt x="2481" y="1550"/>
                    </a:cubicBezTo>
                    <a:cubicBezTo>
                      <a:pt x="2493" y="1541"/>
                      <a:pt x="2531" y="1535"/>
                      <a:pt x="2535" y="1537"/>
                    </a:cubicBezTo>
                    <a:cubicBezTo>
                      <a:pt x="2539" y="1539"/>
                      <a:pt x="2561" y="1501"/>
                      <a:pt x="2591" y="1496"/>
                    </a:cubicBezTo>
                    <a:cubicBezTo>
                      <a:pt x="2621" y="1491"/>
                      <a:pt x="2697" y="1487"/>
                      <a:pt x="2713" y="1487"/>
                    </a:cubicBezTo>
                    <a:cubicBezTo>
                      <a:pt x="2729" y="1487"/>
                      <a:pt x="2788" y="1504"/>
                      <a:pt x="2798" y="1502"/>
                    </a:cubicBezTo>
                    <a:cubicBezTo>
                      <a:pt x="2808" y="1500"/>
                      <a:pt x="2829" y="1489"/>
                      <a:pt x="2839" y="1488"/>
                    </a:cubicBezTo>
                    <a:cubicBezTo>
                      <a:pt x="2849" y="1487"/>
                      <a:pt x="2880" y="1482"/>
                      <a:pt x="2892" y="1473"/>
                    </a:cubicBezTo>
                    <a:cubicBezTo>
                      <a:pt x="2904" y="1464"/>
                      <a:pt x="2930" y="1439"/>
                      <a:pt x="2940" y="1437"/>
                    </a:cubicBezTo>
                    <a:cubicBezTo>
                      <a:pt x="2950" y="1435"/>
                      <a:pt x="2967" y="1436"/>
                      <a:pt x="2967" y="1436"/>
                    </a:cubicBezTo>
                    <a:cubicBezTo>
                      <a:pt x="2967" y="1436"/>
                      <a:pt x="2980" y="1424"/>
                      <a:pt x="2990" y="1424"/>
                    </a:cubicBezTo>
                    <a:cubicBezTo>
                      <a:pt x="3000" y="1424"/>
                      <a:pt x="3001" y="1429"/>
                      <a:pt x="3018" y="1421"/>
                    </a:cubicBezTo>
                    <a:cubicBezTo>
                      <a:pt x="3018" y="1421"/>
                      <a:pt x="3083" y="1404"/>
                      <a:pt x="3077" y="1394"/>
                    </a:cubicBezTo>
                    <a:cubicBezTo>
                      <a:pt x="3071" y="1384"/>
                      <a:pt x="3052" y="1371"/>
                      <a:pt x="3052" y="1371"/>
                    </a:cubicBezTo>
                    <a:cubicBezTo>
                      <a:pt x="3052" y="1371"/>
                      <a:pt x="3076" y="1373"/>
                      <a:pt x="3076" y="1364"/>
                    </a:cubicBezTo>
                    <a:cubicBezTo>
                      <a:pt x="3076" y="1355"/>
                      <a:pt x="3072" y="1343"/>
                      <a:pt x="3072" y="1343"/>
                    </a:cubicBezTo>
                    <a:cubicBezTo>
                      <a:pt x="3072" y="1343"/>
                      <a:pt x="3100" y="1347"/>
                      <a:pt x="3094" y="1331"/>
                    </a:cubicBezTo>
                    <a:cubicBezTo>
                      <a:pt x="3088" y="1315"/>
                      <a:pt x="3065" y="1304"/>
                      <a:pt x="3058" y="1312"/>
                    </a:cubicBezTo>
                    <a:close/>
                    <a:moveTo>
                      <a:pt x="969" y="735"/>
                    </a:moveTo>
                    <a:cubicBezTo>
                      <a:pt x="976" y="730"/>
                      <a:pt x="1004" y="720"/>
                      <a:pt x="1004" y="720"/>
                    </a:cubicBezTo>
                    <a:cubicBezTo>
                      <a:pt x="1004" y="720"/>
                      <a:pt x="999" y="712"/>
                      <a:pt x="1005" y="709"/>
                    </a:cubicBezTo>
                    <a:cubicBezTo>
                      <a:pt x="1011" y="706"/>
                      <a:pt x="1029" y="715"/>
                      <a:pt x="1051" y="709"/>
                    </a:cubicBezTo>
                    <a:cubicBezTo>
                      <a:pt x="1073" y="703"/>
                      <a:pt x="1053" y="691"/>
                      <a:pt x="1034" y="691"/>
                    </a:cubicBezTo>
                    <a:cubicBezTo>
                      <a:pt x="1015" y="691"/>
                      <a:pt x="1010" y="698"/>
                      <a:pt x="999" y="703"/>
                    </a:cubicBezTo>
                    <a:cubicBezTo>
                      <a:pt x="988" y="708"/>
                      <a:pt x="989" y="698"/>
                      <a:pt x="989" y="698"/>
                    </a:cubicBezTo>
                    <a:cubicBezTo>
                      <a:pt x="977" y="703"/>
                      <a:pt x="977" y="703"/>
                      <a:pt x="977" y="703"/>
                    </a:cubicBezTo>
                    <a:cubicBezTo>
                      <a:pt x="954" y="700"/>
                      <a:pt x="954" y="700"/>
                      <a:pt x="954" y="700"/>
                    </a:cubicBezTo>
                    <a:cubicBezTo>
                      <a:pt x="954" y="700"/>
                      <a:pt x="933" y="710"/>
                      <a:pt x="924" y="707"/>
                    </a:cubicBezTo>
                    <a:cubicBezTo>
                      <a:pt x="915" y="704"/>
                      <a:pt x="950" y="694"/>
                      <a:pt x="960" y="689"/>
                    </a:cubicBezTo>
                    <a:cubicBezTo>
                      <a:pt x="970" y="684"/>
                      <a:pt x="979" y="690"/>
                      <a:pt x="992" y="690"/>
                    </a:cubicBezTo>
                    <a:cubicBezTo>
                      <a:pt x="1005" y="690"/>
                      <a:pt x="1001" y="681"/>
                      <a:pt x="1001" y="681"/>
                    </a:cubicBezTo>
                    <a:cubicBezTo>
                      <a:pt x="1071" y="676"/>
                      <a:pt x="1071" y="676"/>
                      <a:pt x="1071" y="676"/>
                    </a:cubicBezTo>
                    <a:cubicBezTo>
                      <a:pt x="1071" y="676"/>
                      <a:pt x="1106" y="666"/>
                      <a:pt x="1119" y="664"/>
                    </a:cubicBezTo>
                    <a:cubicBezTo>
                      <a:pt x="1132" y="662"/>
                      <a:pt x="1140" y="669"/>
                      <a:pt x="1140" y="669"/>
                    </a:cubicBezTo>
                    <a:cubicBezTo>
                      <a:pt x="1140" y="669"/>
                      <a:pt x="1143" y="663"/>
                      <a:pt x="1150" y="660"/>
                    </a:cubicBezTo>
                    <a:cubicBezTo>
                      <a:pt x="1157" y="657"/>
                      <a:pt x="1179" y="667"/>
                      <a:pt x="1179" y="667"/>
                    </a:cubicBezTo>
                    <a:cubicBezTo>
                      <a:pt x="1179" y="667"/>
                      <a:pt x="1157" y="673"/>
                      <a:pt x="1149" y="677"/>
                    </a:cubicBezTo>
                    <a:cubicBezTo>
                      <a:pt x="1141" y="681"/>
                      <a:pt x="1107" y="683"/>
                      <a:pt x="1107" y="683"/>
                    </a:cubicBezTo>
                    <a:cubicBezTo>
                      <a:pt x="1105" y="691"/>
                      <a:pt x="1105" y="691"/>
                      <a:pt x="1105" y="691"/>
                    </a:cubicBezTo>
                    <a:cubicBezTo>
                      <a:pt x="1123" y="691"/>
                      <a:pt x="1123" y="691"/>
                      <a:pt x="1123" y="691"/>
                    </a:cubicBezTo>
                    <a:cubicBezTo>
                      <a:pt x="1123" y="691"/>
                      <a:pt x="1134" y="694"/>
                      <a:pt x="1138" y="694"/>
                    </a:cubicBezTo>
                    <a:cubicBezTo>
                      <a:pt x="1142" y="694"/>
                      <a:pt x="1168" y="691"/>
                      <a:pt x="1182" y="690"/>
                    </a:cubicBezTo>
                    <a:cubicBezTo>
                      <a:pt x="1196" y="689"/>
                      <a:pt x="1176" y="680"/>
                      <a:pt x="1176" y="680"/>
                    </a:cubicBezTo>
                    <a:cubicBezTo>
                      <a:pt x="1213" y="679"/>
                      <a:pt x="1213" y="679"/>
                      <a:pt x="1213" y="679"/>
                    </a:cubicBezTo>
                    <a:cubicBezTo>
                      <a:pt x="1213" y="679"/>
                      <a:pt x="1208" y="692"/>
                      <a:pt x="1189" y="698"/>
                    </a:cubicBezTo>
                    <a:cubicBezTo>
                      <a:pt x="1170" y="704"/>
                      <a:pt x="1158" y="711"/>
                      <a:pt x="1158" y="711"/>
                    </a:cubicBezTo>
                    <a:cubicBezTo>
                      <a:pt x="1158" y="711"/>
                      <a:pt x="1157" y="723"/>
                      <a:pt x="1149" y="725"/>
                    </a:cubicBezTo>
                    <a:cubicBezTo>
                      <a:pt x="1141" y="727"/>
                      <a:pt x="1119" y="716"/>
                      <a:pt x="1119" y="716"/>
                    </a:cubicBezTo>
                    <a:cubicBezTo>
                      <a:pt x="1114" y="723"/>
                      <a:pt x="1114" y="723"/>
                      <a:pt x="1114" y="723"/>
                    </a:cubicBezTo>
                    <a:cubicBezTo>
                      <a:pt x="1104" y="714"/>
                      <a:pt x="1104" y="714"/>
                      <a:pt x="1104" y="714"/>
                    </a:cubicBezTo>
                    <a:cubicBezTo>
                      <a:pt x="1094" y="724"/>
                      <a:pt x="1094" y="724"/>
                      <a:pt x="1094" y="724"/>
                    </a:cubicBezTo>
                    <a:cubicBezTo>
                      <a:pt x="1094" y="724"/>
                      <a:pt x="1086" y="718"/>
                      <a:pt x="1080" y="725"/>
                    </a:cubicBezTo>
                    <a:cubicBezTo>
                      <a:pt x="1074" y="732"/>
                      <a:pt x="1086" y="738"/>
                      <a:pt x="1086" y="738"/>
                    </a:cubicBezTo>
                    <a:cubicBezTo>
                      <a:pt x="1065" y="741"/>
                      <a:pt x="1065" y="741"/>
                      <a:pt x="1065" y="741"/>
                    </a:cubicBezTo>
                    <a:cubicBezTo>
                      <a:pt x="1065" y="741"/>
                      <a:pt x="1050" y="751"/>
                      <a:pt x="1047" y="751"/>
                    </a:cubicBezTo>
                    <a:cubicBezTo>
                      <a:pt x="1044" y="751"/>
                      <a:pt x="1001" y="764"/>
                      <a:pt x="990" y="760"/>
                    </a:cubicBezTo>
                    <a:cubicBezTo>
                      <a:pt x="979" y="756"/>
                      <a:pt x="1018" y="749"/>
                      <a:pt x="1033" y="746"/>
                    </a:cubicBezTo>
                    <a:cubicBezTo>
                      <a:pt x="1048" y="743"/>
                      <a:pt x="1070" y="726"/>
                      <a:pt x="1057" y="724"/>
                    </a:cubicBezTo>
                    <a:cubicBezTo>
                      <a:pt x="1044" y="722"/>
                      <a:pt x="992" y="751"/>
                      <a:pt x="979" y="753"/>
                    </a:cubicBezTo>
                    <a:cubicBezTo>
                      <a:pt x="966" y="755"/>
                      <a:pt x="940" y="751"/>
                      <a:pt x="931" y="746"/>
                    </a:cubicBezTo>
                    <a:cubicBezTo>
                      <a:pt x="922" y="741"/>
                      <a:pt x="962" y="740"/>
                      <a:pt x="969" y="735"/>
                    </a:cubicBezTo>
                    <a:close/>
                    <a:moveTo>
                      <a:pt x="1324" y="872"/>
                    </a:moveTo>
                    <a:cubicBezTo>
                      <a:pt x="1324" y="869"/>
                      <a:pt x="1312" y="855"/>
                      <a:pt x="1308" y="862"/>
                    </a:cubicBezTo>
                    <a:cubicBezTo>
                      <a:pt x="1304" y="869"/>
                      <a:pt x="1305" y="876"/>
                      <a:pt x="1305" y="876"/>
                    </a:cubicBezTo>
                    <a:cubicBezTo>
                      <a:pt x="1305" y="876"/>
                      <a:pt x="1291" y="868"/>
                      <a:pt x="1285" y="870"/>
                    </a:cubicBezTo>
                    <a:cubicBezTo>
                      <a:pt x="1279" y="872"/>
                      <a:pt x="1283" y="879"/>
                      <a:pt x="1283" y="879"/>
                    </a:cubicBezTo>
                    <a:cubicBezTo>
                      <a:pt x="1266" y="881"/>
                      <a:pt x="1266" y="881"/>
                      <a:pt x="1266" y="881"/>
                    </a:cubicBezTo>
                    <a:cubicBezTo>
                      <a:pt x="1266" y="881"/>
                      <a:pt x="1254" y="877"/>
                      <a:pt x="1239" y="887"/>
                    </a:cubicBezTo>
                    <a:cubicBezTo>
                      <a:pt x="1224" y="897"/>
                      <a:pt x="1195" y="916"/>
                      <a:pt x="1181" y="919"/>
                    </a:cubicBezTo>
                    <a:cubicBezTo>
                      <a:pt x="1167" y="922"/>
                      <a:pt x="1147" y="928"/>
                      <a:pt x="1147" y="928"/>
                    </a:cubicBezTo>
                    <a:cubicBezTo>
                      <a:pt x="1147" y="928"/>
                      <a:pt x="1116" y="920"/>
                      <a:pt x="1108" y="928"/>
                    </a:cubicBezTo>
                    <a:cubicBezTo>
                      <a:pt x="1100" y="936"/>
                      <a:pt x="1094" y="947"/>
                      <a:pt x="1094" y="947"/>
                    </a:cubicBezTo>
                    <a:cubicBezTo>
                      <a:pt x="1065" y="947"/>
                      <a:pt x="1065" y="947"/>
                      <a:pt x="1065" y="947"/>
                    </a:cubicBezTo>
                    <a:cubicBezTo>
                      <a:pt x="1059" y="953"/>
                      <a:pt x="1059" y="953"/>
                      <a:pt x="1059" y="953"/>
                    </a:cubicBezTo>
                    <a:cubicBezTo>
                      <a:pt x="1059" y="953"/>
                      <a:pt x="1045" y="950"/>
                      <a:pt x="1038" y="952"/>
                    </a:cubicBezTo>
                    <a:cubicBezTo>
                      <a:pt x="1031" y="954"/>
                      <a:pt x="1012" y="957"/>
                      <a:pt x="1005" y="956"/>
                    </a:cubicBezTo>
                    <a:cubicBezTo>
                      <a:pt x="998" y="955"/>
                      <a:pt x="987" y="947"/>
                      <a:pt x="984" y="948"/>
                    </a:cubicBezTo>
                    <a:cubicBezTo>
                      <a:pt x="981" y="949"/>
                      <a:pt x="963" y="946"/>
                      <a:pt x="963" y="942"/>
                    </a:cubicBezTo>
                    <a:cubicBezTo>
                      <a:pt x="963" y="938"/>
                      <a:pt x="985" y="939"/>
                      <a:pt x="985" y="939"/>
                    </a:cubicBezTo>
                    <a:cubicBezTo>
                      <a:pt x="985" y="939"/>
                      <a:pt x="994" y="929"/>
                      <a:pt x="997" y="929"/>
                    </a:cubicBezTo>
                    <a:cubicBezTo>
                      <a:pt x="1000" y="929"/>
                      <a:pt x="1008" y="937"/>
                      <a:pt x="1018" y="937"/>
                    </a:cubicBezTo>
                    <a:cubicBezTo>
                      <a:pt x="1028" y="937"/>
                      <a:pt x="1028" y="929"/>
                      <a:pt x="1028" y="929"/>
                    </a:cubicBezTo>
                    <a:cubicBezTo>
                      <a:pt x="1039" y="929"/>
                      <a:pt x="1039" y="929"/>
                      <a:pt x="1039" y="929"/>
                    </a:cubicBezTo>
                    <a:cubicBezTo>
                      <a:pt x="1039" y="929"/>
                      <a:pt x="1049" y="911"/>
                      <a:pt x="1059" y="910"/>
                    </a:cubicBezTo>
                    <a:cubicBezTo>
                      <a:pt x="1069" y="909"/>
                      <a:pt x="1072" y="918"/>
                      <a:pt x="1090" y="911"/>
                    </a:cubicBezTo>
                    <a:cubicBezTo>
                      <a:pt x="1108" y="904"/>
                      <a:pt x="1093" y="882"/>
                      <a:pt x="1093" y="882"/>
                    </a:cubicBezTo>
                    <a:cubicBezTo>
                      <a:pt x="1093" y="882"/>
                      <a:pt x="1071" y="868"/>
                      <a:pt x="1085" y="862"/>
                    </a:cubicBezTo>
                    <a:cubicBezTo>
                      <a:pt x="1091" y="859"/>
                      <a:pt x="1099" y="872"/>
                      <a:pt x="1099" y="872"/>
                    </a:cubicBezTo>
                    <a:cubicBezTo>
                      <a:pt x="1107" y="871"/>
                      <a:pt x="1107" y="871"/>
                      <a:pt x="1107" y="871"/>
                    </a:cubicBezTo>
                    <a:cubicBezTo>
                      <a:pt x="1119" y="882"/>
                      <a:pt x="1119" y="882"/>
                      <a:pt x="1119" y="882"/>
                    </a:cubicBezTo>
                    <a:cubicBezTo>
                      <a:pt x="1119" y="882"/>
                      <a:pt x="1133" y="881"/>
                      <a:pt x="1137" y="884"/>
                    </a:cubicBezTo>
                    <a:cubicBezTo>
                      <a:pt x="1141" y="887"/>
                      <a:pt x="1130" y="902"/>
                      <a:pt x="1153" y="901"/>
                    </a:cubicBezTo>
                    <a:cubicBezTo>
                      <a:pt x="1176" y="900"/>
                      <a:pt x="1176" y="895"/>
                      <a:pt x="1176" y="895"/>
                    </a:cubicBezTo>
                    <a:cubicBezTo>
                      <a:pt x="1187" y="896"/>
                      <a:pt x="1187" y="896"/>
                      <a:pt x="1187" y="896"/>
                    </a:cubicBezTo>
                    <a:cubicBezTo>
                      <a:pt x="1187" y="896"/>
                      <a:pt x="1227" y="880"/>
                      <a:pt x="1241" y="871"/>
                    </a:cubicBezTo>
                    <a:cubicBezTo>
                      <a:pt x="1255" y="862"/>
                      <a:pt x="1277" y="855"/>
                      <a:pt x="1295" y="854"/>
                    </a:cubicBezTo>
                    <a:cubicBezTo>
                      <a:pt x="1313" y="853"/>
                      <a:pt x="1351" y="857"/>
                      <a:pt x="1348" y="861"/>
                    </a:cubicBezTo>
                    <a:cubicBezTo>
                      <a:pt x="1345" y="865"/>
                      <a:pt x="1324" y="875"/>
                      <a:pt x="1324" y="872"/>
                    </a:cubicBezTo>
                    <a:close/>
                    <a:moveTo>
                      <a:pt x="1405" y="1355"/>
                    </a:moveTo>
                    <a:cubicBezTo>
                      <a:pt x="1405" y="1355"/>
                      <a:pt x="1402" y="1384"/>
                      <a:pt x="1403" y="1393"/>
                    </a:cubicBezTo>
                    <a:cubicBezTo>
                      <a:pt x="1404" y="1402"/>
                      <a:pt x="1399" y="1411"/>
                      <a:pt x="1396" y="1416"/>
                    </a:cubicBezTo>
                    <a:cubicBezTo>
                      <a:pt x="1393" y="1421"/>
                      <a:pt x="1400" y="1422"/>
                      <a:pt x="1403" y="1433"/>
                    </a:cubicBezTo>
                    <a:cubicBezTo>
                      <a:pt x="1406" y="1444"/>
                      <a:pt x="1382" y="1471"/>
                      <a:pt x="1382" y="1471"/>
                    </a:cubicBezTo>
                    <a:cubicBezTo>
                      <a:pt x="1368" y="1466"/>
                      <a:pt x="1368" y="1466"/>
                      <a:pt x="1368" y="1466"/>
                    </a:cubicBezTo>
                    <a:cubicBezTo>
                      <a:pt x="1368" y="1466"/>
                      <a:pt x="1365" y="1485"/>
                      <a:pt x="1348" y="1482"/>
                    </a:cubicBezTo>
                    <a:cubicBezTo>
                      <a:pt x="1331" y="1479"/>
                      <a:pt x="1387" y="1431"/>
                      <a:pt x="1387" y="1419"/>
                    </a:cubicBezTo>
                    <a:cubicBezTo>
                      <a:pt x="1387" y="1407"/>
                      <a:pt x="1366" y="1427"/>
                      <a:pt x="1366" y="1427"/>
                    </a:cubicBezTo>
                    <a:cubicBezTo>
                      <a:pt x="1379" y="1406"/>
                      <a:pt x="1379" y="1406"/>
                      <a:pt x="1379" y="1406"/>
                    </a:cubicBezTo>
                    <a:cubicBezTo>
                      <a:pt x="1379" y="1406"/>
                      <a:pt x="1383" y="1393"/>
                      <a:pt x="1372" y="1390"/>
                    </a:cubicBezTo>
                    <a:cubicBezTo>
                      <a:pt x="1361" y="1387"/>
                      <a:pt x="1367" y="1407"/>
                      <a:pt x="1354" y="1407"/>
                    </a:cubicBezTo>
                    <a:cubicBezTo>
                      <a:pt x="1341" y="1407"/>
                      <a:pt x="1351" y="1376"/>
                      <a:pt x="1351" y="1376"/>
                    </a:cubicBezTo>
                    <a:cubicBezTo>
                      <a:pt x="1351" y="1376"/>
                      <a:pt x="1345" y="1370"/>
                      <a:pt x="1343" y="1361"/>
                    </a:cubicBezTo>
                    <a:cubicBezTo>
                      <a:pt x="1341" y="1352"/>
                      <a:pt x="1365" y="1352"/>
                      <a:pt x="1367" y="1346"/>
                    </a:cubicBezTo>
                    <a:cubicBezTo>
                      <a:pt x="1369" y="1340"/>
                      <a:pt x="1347" y="1349"/>
                      <a:pt x="1343" y="1340"/>
                    </a:cubicBezTo>
                    <a:cubicBezTo>
                      <a:pt x="1342" y="1338"/>
                      <a:pt x="1372" y="1307"/>
                      <a:pt x="1382" y="1303"/>
                    </a:cubicBezTo>
                    <a:cubicBezTo>
                      <a:pt x="1392" y="1299"/>
                      <a:pt x="1391" y="1306"/>
                      <a:pt x="1395" y="1307"/>
                    </a:cubicBezTo>
                    <a:cubicBezTo>
                      <a:pt x="1399" y="1308"/>
                      <a:pt x="1410" y="1305"/>
                      <a:pt x="1418" y="1322"/>
                    </a:cubicBezTo>
                    <a:cubicBezTo>
                      <a:pt x="1426" y="1339"/>
                      <a:pt x="1405" y="1355"/>
                      <a:pt x="1405" y="1355"/>
                    </a:cubicBezTo>
                    <a:close/>
                    <a:moveTo>
                      <a:pt x="156" y="1459"/>
                    </a:moveTo>
                    <a:cubicBezTo>
                      <a:pt x="146" y="1456"/>
                      <a:pt x="147" y="1473"/>
                      <a:pt x="147" y="1473"/>
                    </a:cubicBezTo>
                    <a:cubicBezTo>
                      <a:pt x="155" y="1473"/>
                      <a:pt x="166" y="1462"/>
                      <a:pt x="156" y="1459"/>
                    </a:cubicBezTo>
                    <a:close/>
                    <a:moveTo>
                      <a:pt x="2216" y="1197"/>
                    </a:moveTo>
                    <a:cubicBezTo>
                      <a:pt x="2248" y="1196"/>
                      <a:pt x="2259" y="1170"/>
                      <a:pt x="2228" y="1170"/>
                    </a:cubicBezTo>
                    <a:cubicBezTo>
                      <a:pt x="2196" y="1171"/>
                      <a:pt x="2216" y="1197"/>
                      <a:pt x="2216" y="1197"/>
                    </a:cubicBezTo>
                    <a:close/>
                    <a:moveTo>
                      <a:pt x="2456" y="825"/>
                    </a:moveTo>
                    <a:cubicBezTo>
                      <a:pt x="2456" y="825"/>
                      <a:pt x="2433" y="822"/>
                      <a:pt x="2423" y="814"/>
                    </a:cubicBezTo>
                    <a:cubicBezTo>
                      <a:pt x="2413" y="806"/>
                      <a:pt x="2418" y="785"/>
                      <a:pt x="2418" y="785"/>
                    </a:cubicBezTo>
                    <a:cubicBezTo>
                      <a:pt x="2397" y="769"/>
                      <a:pt x="2397" y="769"/>
                      <a:pt x="2397" y="769"/>
                    </a:cubicBezTo>
                    <a:cubicBezTo>
                      <a:pt x="2370" y="772"/>
                      <a:pt x="2370" y="772"/>
                      <a:pt x="2370" y="772"/>
                    </a:cubicBezTo>
                    <a:cubicBezTo>
                      <a:pt x="2366" y="763"/>
                      <a:pt x="2366" y="763"/>
                      <a:pt x="2366" y="763"/>
                    </a:cubicBezTo>
                    <a:cubicBezTo>
                      <a:pt x="2353" y="741"/>
                      <a:pt x="2353" y="741"/>
                      <a:pt x="2353" y="741"/>
                    </a:cubicBezTo>
                    <a:cubicBezTo>
                      <a:pt x="2330" y="745"/>
                      <a:pt x="2330" y="745"/>
                      <a:pt x="2330" y="745"/>
                    </a:cubicBezTo>
                    <a:cubicBezTo>
                      <a:pt x="2317" y="738"/>
                      <a:pt x="2317" y="738"/>
                      <a:pt x="2317" y="738"/>
                    </a:cubicBezTo>
                    <a:cubicBezTo>
                      <a:pt x="2329" y="727"/>
                      <a:pt x="2329" y="727"/>
                      <a:pt x="2329" y="727"/>
                    </a:cubicBezTo>
                    <a:cubicBezTo>
                      <a:pt x="2327" y="710"/>
                      <a:pt x="2327" y="710"/>
                      <a:pt x="2327" y="710"/>
                    </a:cubicBezTo>
                    <a:cubicBezTo>
                      <a:pt x="2293" y="728"/>
                      <a:pt x="2293" y="728"/>
                      <a:pt x="2293" y="728"/>
                    </a:cubicBezTo>
                    <a:cubicBezTo>
                      <a:pt x="2276" y="736"/>
                      <a:pt x="2276" y="736"/>
                      <a:pt x="2276" y="736"/>
                    </a:cubicBezTo>
                    <a:cubicBezTo>
                      <a:pt x="2257" y="764"/>
                      <a:pt x="2257" y="764"/>
                      <a:pt x="2257" y="764"/>
                    </a:cubicBezTo>
                    <a:cubicBezTo>
                      <a:pt x="2257" y="764"/>
                      <a:pt x="2226" y="771"/>
                      <a:pt x="2224" y="777"/>
                    </a:cubicBezTo>
                    <a:cubicBezTo>
                      <a:pt x="2222" y="783"/>
                      <a:pt x="2234" y="790"/>
                      <a:pt x="2224" y="793"/>
                    </a:cubicBezTo>
                    <a:cubicBezTo>
                      <a:pt x="2215" y="797"/>
                      <a:pt x="2186" y="807"/>
                      <a:pt x="2186" y="807"/>
                    </a:cubicBezTo>
                    <a:cubicBezTo>
                      <a:pt x="2203" y="815"/>
                      <a:pt x="2203" y="815"/>
                      <a:pt x="2203" y="815"/>
                    </a:cubicBezTo>
                    <a:cubicBezTo>
                      <a:pt x="2203" y="815"/>
                      <a:pt x="2230" y="811"/>
                      <a:pt x="2231" y="814"/>
                    </a:cubicBezTo>
                    <a:cubicBezTo>
                      <a:pt x="2231" y="817"/>
                      <a:pt x="2225" y="822"/>
                      <a:pt x="2225" y="833"/>
                    </a:cubicBezTo>
                    <a:cubicBezTo>
                      <a:pt x="2225" y="844"/>
                      <a:pt x="2268" y="845"/>
                      <a:pt x="2287" y="835"/>
                    </a:cubicBezTo>
                    <a:cubicBezTo>
                      <a:pt x="2306" y="826"/>
                      <a:pt x="2296" y="808"/>
                      <a:pt x="2324" y="809"/>
                    </a:cubicBezTo>
                    <a:cubicBezTo>
                      <a:pt x="2351" y="809"/>
                      <a:pt x="2355" y="818"/>
                      <a:pt x="2355" y="818"/>
                    </a:cubicBezTo>
                    <a:cubicBezTo>
                      <a:pt x="2386" y="823"/>
                      <a:pt x="2386" y="823"/>
                      <a:pt x="2386" y="823"/>
                    </a:cubicBezTo>
                    <a:cubicBezTo>
                      <a:pt x="2390" y="834"/>
                      <a:pt x="2390" y="834"/>
                      <a:pt x="2390" y="834"/>
                    </a:cubicBezTo>
                    <a:cubicBezTo>
                      <a:pt x="2452" y="838"/>
                      <a:pt x="2452" y="838"/>
                      <a:pt x="2452" y="838"/>
                    </a:cubicBezTo>
                    <a:lnTo>
                      <a:pt x="2456" y="825"/>
                    </a:lnTo>
                    <a:close/>
                    <a:moveTo>
                      <a:pt x="2393" y="886"/>
                    </a:moveTo>
                    <a:cubicBezTo>
                      <a:pt x="2352" y="899"/>
                      <a:pt x="2393" y="913"/>
                      <a:pt x="2393" y="913"/>
                    </a:cubicBezTo>
                    <a:cubicBezTo>
                      <a:pt x="2415" y="897"/>
                      <a:pt x="2434" y="872"/>
                      <a:pt x="2393" y="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2" name="Freeform 159">
                <a:extLst>
                  <a:ext uri="{FF2B5EF4-FFF2-40B4-BE49-F238E27FC236}">
                    <a16:creationId xmlns:a16="http://schemas.microsoft.com/office/drawing/2014/main" id="{03423080-93CB-41E7-9CF3-55E9D59292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81213" y="3973514"/>
                <a:ext cx="352425" cy="557213"/>
              </a:xfrm>
              <a:custGeom>
                <a:avLst/>
                <a:gdLst>
                  <a:gd name="T0" fmla="*/ 604 w 630"/>
                  <a:gd name="T1" fmla="*/ 869 h 993"/>
                  <a:gd name="T2" fmla="*/ 575 w 630"/>
                  <a:gd name="T3" fmla="*/ 854 h 993"/>
                  <a:gd name="T4" fmla="*/ 581 w 630"/>
                  <a:gd name="T5" fmla="*/ 821 h 993"/>
                  <a:gd name="T6" fmla="*/ 607 w 630"/>
                  <a:gd name="T7" fmla="*/ 835 h 993"/>
                  <a:gd name="T8" fmla="*/ 603 w 630"/>
                  <a:gd name="T9" fmla="*/ 799 h 993"/>
                  <a:gd name="T10" fmla="*/ 605 w 630"/>
                  <a:gd name="T11" fmla="*/ 744 h 993"/>
                  <a:gd name="T12" fmla="*/ 609 w 630"/>
                  <a:gd name="T13" fmla="*/ 694 h 993"/>
                  <a:gd name="T14" fmla="*/ 597 w 630"/>
                  <a:gd name="T15" fmla="*/ 632 h 993"/>
                  <a:gd name="T16" fmla="*/ 556 w 630"/>
                  <a:gd name="T17" fmla="*/ 590 h 993"/>
                  <a:gd name="T18" fmla="*/ 533 w 630"/>
                  <a:gd name="T19" fmla="*/ 591 h 993"/>
                  <a:gd name="T20" fmla="*/ 523 w 630"/>
                  <a:gd name="T21" fmla="*/ 562 h 993"/>
                  <a:gd name="T22" fmla="*/ 525 w 630"/>
                  <a:gd name="T23" fmla="*/ 507 h 993"/>
                  <a:gd name="T24" fmla="*/ 449 w 630"/>
                  <a:gd name="T25" fmla="*/ 541 h 993"/>
                  <a:gd name="T26" fmla="*/ 399 w 630"/>
                  <a:gd name="T27" fmla="*/ 509 h 993"/>
                  <a:gd name="T28" fmla="*/ 391 w 630"/>
                  <a:gd name="T29" fmla="*/ 465 h 993"/>
                  <a:gd name="T30" fmla="*/ 371 w 630"/>
                  <a:gd name="T31" fmla="*/ 420 h 993"/>
                  <a:gd name="T32" fmla="*/ 371 w 630"/>
                  <a:gd name="T33" fmla="*/ 396 h 993"/>
                  <a:gd name="T34" fmla="*/ 368 w 630"/>
                  <a:gd name="T35" fmla="*/ 370 h 993"/>
                  <a:gd name="T36" fmla="*/ 389 w 630"/>
                  <a:gd name="T37" fmla="*/ 331 h 993"/>
                  <a:gd name="T38" fmla="*/ 403 w 630"/>
                  <a:gd name="T39" fmla="*/ 277 h 993"/>
                  <a:gd name="T40" fmla="*/ 422 w 630"/>
                  <a:gd name="T41" fmla="*/ 265 h 993"/>
                  <a:gd name="T42" fmla="*/ 471 w 630"/>
                  <a:gd name="T43" fmla="*/ 244 h 993"/>
                  <a:gd name="T44" fmla="*/ 492 w 630"/>
                  <a:gd name="T45" fmla="*/ 240 h 993"/>
                  <a:gd name="T46" fmla="*/ 527 w 630"/>
                  <a:gd name="T47" fmla="*/ 236 h 993"/>
                  <a:gd name="T48" fmla="*/ 543 w 630"/>
                  <a:gd name="T49" fmla="*/ 227 h 993"/>
                  <a:gd name="T50" fmla="*/ 526 w 630"/>
                  <a:gd name="T51" fmla="*/ 207 h 993"/>
                  <a:gd name="T52" fmla="*/ 520 w 630"/>
                  <a:gd name="T53" fmla="*/ 171 h 993"/>
                  <a:gd name="T54" fmla="*/ 505 w 630"/>
                  <a:gd name="T55" fmla="*/ 135 h 993"/>
                  <a:gd name="T56" fmla="*/ 472 w 630"/>
                  <a:gd name="T57" fmla="*/ 130 h 993"/>
                  <a:gd name="T58" fmla="*/ 434 w 630"/>
                  <a:gd name="T59" fmla="*/ 138 h 993"/>
                  <a:gd name="T60" fmla="*/ 388 w 630"/>
                  <a:gd name="T61" fmla="*/ 106 h 993"/>
                  <a:gd name="T62" fmla="*/ 364 w 630"/>
                  <a:gd name="T63" fmla="*/ 73 h 993"/>
                  <a:gd name="T64" fmla="*/ 343 w 630"/>
                  <a:gd name="T65" fmla="*/ 57 h 993"/>
                  <a:gd name="T66" fmla="*/ 327 w 630"/>
                  <a:gd name="T67" fmla="*/ 33 h 993"/>
                  <a:gd name="T68" fmla="*/ 264 w 630"/>
                  <a:gd name="T69" fmla="*/ 0 h 993"/>
                  <a:gd name="T70" fmla="*/ 278 w 630"/>
                  <a:gd name="T71" fmla="*/ 1 h 993"/>
                  <a:gd name="T72" fmla="*/ 284 w 630"/>
                  <a:gd name="T73" fmla="*/ 31 h 993"/>
                  <a:gd name="T74" fmla="*/ 277 w 630"/>
                  <a:gd name="T75" fmla="*/ 58 h 993"/>
                  <a:gd name="T76" fmla="*/ 218 w 630"/>
                  <a:gd name="T77" fmla="*/ 143 h 993"/>
                  <a:gd name="T78" fmla="*/ 147 w 630"/>
                  <a:gd name="T79" fmla="*/ 186 h 993"/>
                  <a:gd name="T80" fmla="*/ 142 w 630"/>
                  <a:gd name="T81" fmla="*/ 201 h 993"/>
                  <a:gd name="T82" fmla="*/ 128 w 630"/>
                  <a:gd name="T83" fmla="*/ 252 h 993"/>
                  <a:gd name="T84" fmla="*/ 103 w 630"/>
                  <a:gd name="T85" fmla="*/ 270 h 993"/>
                  <a:gd name="T86" fmla="*/ 69 w 630"/>
                  <a:gd name="T87" fmla="*/ 243 h 993"/>
                  <a:gd name="T88" fmla="*/ 40 w 630"/>
                  <a:gd name="T89" fmla="*/ 246 h 993"/>
                  <a:gd name="T90" fmla="*/ 37 w 630"/>
                  <a:gd name="T91" fmla="*/ 224 h 993"/>
                  <a:gd name="T92" fmla="*/ 43 w 630"/>
                  <a:gd name="T93" fmla="*/ 188 h 993"/>
                  <a:gd name="T94" fmla="*/ 0 w 630"/>
                  <a:gd name="T95" fmla="*/ 254 h 993"/>
                  <a:gd name="T96" fmla="*/ 9 w 630"/>
                  <a:gd name="T97" fmla="*/ 282 h 993"/>
                  <a:gd name="T98" fmla="*/ 8 w 630"/>
                  <a:gd name="T99" fmla="*/ 331 h 993"/>
                  <a:gd name="T100" fmla="*/ 85 w 630"/>
                  <a:gd name="T101" fmla="*/ 394 h 993"/>
                  <a:gd name="T102" fmla="*/ 126 w 630"/>
                  <a:gd name="T103" fmla="*/ 462 h 993"/>
                  <a:gd name="T104" fmla="*/ 169 w 630"/>
                  <a:gd name="T105" fmla="*/ 547 h 993"/>
                  <a:gd name="T106" fmla="*/ 214 w 630"/>
                  <a:gd name="T107" fmla="*/ 622 h 993"/>
                  <a:gd name="T108" fmla="*/ 267 w 630"/>
                  <a:gd name="T109" fmla="*/ 715 h 993"/>
                  <a:gd name="T110" fmla="*/ 304 w 630"/>
                  <a:gd name="T111" fmla="*/ 803 h 993"/>
                  <a:gd name="T112" fmla="*/ 400 w 630"/>
                  <a:gd name="T113" fmla="*/ 869 h 993"/>
                  <a:gd name="T114" fmla="*/ 516 w 630"/>
                  <a:gd name="T115" fmla="*/ 939 h 993"/>
                  <a:gd name="T116" fmla="*/ 540 w 630"/>
                  <a:gd name="T117" fmla="*/ 968 h 993"/>
                  <a:gd name="T118" fmla="*/ 574 w 630"/>
                  <a:gd name="T119" fmla="*/ 993 h 993"/>
                  <a:gd name="T120" fmla="*/ 596 w 630"/>
                  <a:gd name="T121" fmla="*/ 954 h 993"/>
                  <a:gd name="T122" fmla="*/ 601 w 630"/>
                  <a:gd name="T123" fmla="*/ 929 h 993"/>
                  <a:gd name="T124" fmla="*/ 630 w 630"/>
                  <a:gd name="T125" fmla="*/ 889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30" h="993">
                    <a:moveTo>
                      <a:pt x="622" y="880"/>
                    </a:moveTo>
                    <a:cubicBezTo>
                      <a:pt x="622" y="880"/>
                      <a:pt x="612" y="873"/>
                      <a:pt x="604" y="869"/>
                    </a:cubicBezTo>
                    <a:cubicBezTo>
                      <a:pt x="596" y="865"/>
                      <a:pt x="593" y="857"/>
                      <a:pt x="593" y="857"/>
                    </a:cubicBezTo>
                    <a:cubicBezTo>
                      <a:pt x="593" y="857"/>
                      <a:pt x="579" y="859"/>
                      <a:pt x="575" y="854"/>
                    </a:cubicBezTo>
                    <a:cubicBezTo>
                      <a:pt x="580" y="840"/>
                      <a:pt x="580" y="840"/>
                      <a:pt x="580" y="840"/>
                    </a:cubicBezTo>
                    <a:cubicBezTo>
                      <a:pt x="580" y="840"/>
                      <a:pt x="576" y="825"/>
                      <a:pt x="581" y="821"/>
                    </a:cubicBezTo>
                    <a:cubicBezTo>
                      <a:pt x="584" y="818"/>
                      <a:pt x="598" y="830"/>
                      <a:pt x="607" y="838"/>
                    </a:cubicBezTo>
                    <a:cubicBezTo>
                      <a:pt x="607" y="836"/>
                      <a:pt x="607" y="835"/>
                      <a:pt x="607" y="835"/>
                    </a:cubicBezTo>
                    <a:cubicBezTo>
                      <a:pt x="612" y="824"/>
                      <a:pt x="612" y="824"/>
                      <a:pt x="612" y="824"/>
                    </a:cubicBezTo>
                    <a:cubicBezTo>
                      <a:pt x="612" y="824"/>
                      <a:pt x="604" y="813"/>
                      <a:pt x="603" y="799"/>
                    </a:cubicBezTo>
                    <a:cubicBezTo>
                      <a:pt x="601" y="784"/>
                      <a:pt x="616" y="776"/>
                      <a:pt x="620" y="766"/>
                    </a:cubicBezTo>
                    <a:cubicBezTo>
                      <a:pt x="624" y="757"/>
                      <a:pt x="605" y="744"/>
                      <a:pt x="605" y="744"/>
                    </a:cubicBezTo>
                    <a:cubicBezTo>
                      <a:pt x="618" y="724"/>
                      <a:pt x="618" y="724"/>
                      <a:pt x="618" y="724"/>
                    </a:cubicBezTo>
                    <a:cubicBezTo>
                      <a:pt x="609" y="694"/>
                      <a:pt x="609" y="694"/>
                      <a:pt x="609" y="694"/>
                    </a:cubicBezTo>
                    <a:cubicBezTo>
                      <a:pt x="609" y="694"/>
                      <a:pt x="619" y="683"/>
                      <a:pt x="620" y="677"/>
                    </a:cubicBezTo>
                    <a:cubicBezTo>
                      <a:pt x="622" y="670"/>
                      <a:pt x="612" y="645"/>
                      <a:pt x="597" y="632"/>
                    </a:cubicBezTo>
                    <a:cubicBezTo>
                      <a:pt x="586" y="621"/>
                      <a:pt x="579" y="600"/>
                      <a:pt x="577" y="591"/>
                    </a:cubicBezTo>
                    <a:cubicBezTo>
                      <a:pt x="568" y="590"/>
                      <a:pt x="560" y="590"/>
                      <a:pt x="556" y="590"/>
                    </a:cubicBezTo>
                    <a:cubicBezTo>
                      <a:pt x="545" y="590"/>
                      <a:pt x="549" y="599"/>
                      <a:pt x="541" y="599"/>
                    </a:cubicBezTo>
                    <a:cubicBezTo>
                      <a:pt x="533" y="599"/>
                      <a:pt x="533" y="591"/>
                      <a:pt x="533" y="591"/>
                    </a:cubicBezTo>
                    <a:cubicBezTo>
                      <a:pt x="526" y="592"/>
                      <a:pt x="526" y="592"/>
                      <a:pt x="526" y="592"/>
                    </a:cubicBezTo>
                    <a:cubicBezTo>
                      <a:pt x="526" y="592"/>
                      <a:pt x="525" y="572"/>
                      <a:pt x="523" y="562"/>
                    </a:cubicBezTo>
                    <a:cubicBezTo>
                      <a:pt x="521" y="552"/>
                      <a:pt x="526" y="538"/>
                      <a:pt x="528" y="534"/>
                    </a:cubicBezTo>
                    <a:cubicBezTo>
                      <a:pt x="530" y="530"/>
                      <a:pt x="525" y="507"/>
                      <a:pt x="525" y="507"/>
                    </a:cubicBezTo>
                    <a:cubicBezTo>
                      <a:pt x="491" y="537"/>
                      <a:pt x="491" y="537"/>
                      <a:pt x="491" y="537"/>
                    </a:cubicBezTo>
                    <a:cubicBezTo>
                      <a:pt x="449" y="541"/>
                      <a:pt x="449" y="541"/>
                      <a:pt x="449" y="541"/>
                    </a:cubicBezTo>
                    <a:cubicBezTo>
                      <a:pt x="449" y="541"/>
                      <a:pt x="441" y="522"/>
                      <a:pt x="438" y="515"/>
                    </a:cubicBezTo>
                    <a:cubicBezTo>
                      <a:pt x="435" y="508"/>
                      <a:pt x="399" y="509"/>
                      <a:pt x="399" y="509"/>
                    </a:cubicBezTo>
                    <a:cubicBezTo>
                      <a:pt x="399" y="509"/>
                      <a:pt x="414" y="496"/>
                      <a:pt x="416" y="491"/>
                    </a:cubicBezTo>
                    <a:cubicBezTo>
                      <a:pt x="418" y="486"/>
                      <a:pt x="396" y="471"/>
                      <a:pt x="391" y="465"/>
                    </a:cubicBezTo>
                    <a:cubicBezTo>
                      <a:pt x="386" y="459"/>
                      <a:pt x="373" y="438"/>
                      <a:pt x="373" y="438"/>
                    </a:cubicBezTo>
                    <a:cubicBezTo>
                      <a:pt x="371" y="420"/>
                      <a:pt x="371" y="420"/>
                      <a:pt x="371" y="420"/>
                    </a:cubicBezTo>
                    <a:cubicBezTo>
                      <a:pt x="371" y="420"/>
                      <a:pt x="356" y="414"/>
                      <a:pt x="356" y="409"/>
                    </a:cubicBezTo>
                    <a:cubicBezTo>
                      <a:pt x="356" y="404"/>
                      <a:pt x="371" y="396"/>
                      <a:pt x="371" y="396"/>
                    </a:cubicBezTo>
                    <a:cubicBezTo>
                      <a:pt x="365" y="392"/>
                      <a:pt x="365" y="392"/>
                      <a:pt x="365" y="392"/>
                    </a:cubicBezTo>
                    <a:cubicBezTo>
                      <a:pt x="365" y="392"/>
                      <a:pt x="360" y="378"/>
                      <a:pt x="368" y="370"/>
                    </a:cubicBezTo>
                    <a:cubicBezTo>
                      <a:pt x="376" y="362"/>
                      <a:pt x="389" y="345"/>
                      <a:pt x="395" y="354"/>
                    </a:cubicBezTo>
                    <a:cubicBezTo>
                      <a:pt x="401" y="363"/>
                      <a:pt x="391" y="338"/>
                      <a:pt x="389" y="331"/>
                    </a:cubicBezTo>
                    <a:cubicBezTo>
                      <a:pt x="387" y="324"/>
                      <a:pt x="402" y="315"/>
                      <a:pt x="402" y="315"/>
                    </a:cubicBezTo>
                    <a:cubicBezTo>
                      <a:pt x="403" y="277"/>
                      <a:pt x="403" y="277"/>
                      <a:pt x="403" y="277"/>
                    </a:cubicBezTo>
                    <a:cubicBezTo>
                      <a:pt x="419" y="277"/>
                      <a:pt x="419" y="277"/>
                      <a:pt x="419" y="277"/>
                    </a:cubicBezTo>
                    <a:cubicBezTo>
                      <a:pt x="419" y="277"/>
                      <a:pt x="420" y="269"/>
                      <a:pt x="422" y="265"/>
                    </a:cubicBezTo>
                    <a:cubicBezTo>
                      <a:pt x="424" y="261"/>
                      <a:pt x="450" y="244"/>
                      <a:pt x="450" y="244"/>
                    </a:cubicBezTo>
                    <a:cubicBezTo>
                      <a:pt x="471" y="244"/>
                      <a:pt x="471" y="244"/>
                      <a:pt x="471" y="244"/>
                    </a:cubicBezTo>
                    <a:cubicBezTo>
                      <a:pt x="473" y="237"/>
                      <a:pt x="473" y="237"/>
                      <a:pt x="473" y="237"/>
                    </a:cubicBezTo>
                    <a:cubicBezTo>
                      <a:pt x="492" y="240"/>
                      <a:pt x="492" y="240"/>
                      <a:pt x="492" y="240"/>
                    </a:cubicBezTo>
                    <a:cubicBezTo>
                      <a:pt x="492" y="240"/>
                      <a:pt x="503" y="225"/>
                      <a:pt x="513" y="224"/>
                    </a:cubicBezTo>
                    <a:cubicBezTo>
                      <a:pt x="523" y="223"/>
                      <a:pt x="527" y="236"/>
                      <a:pt x="527" y="236"/>
                    </a:cubicBezTo>
                    <a:cubicBezTo>
                      <a:pt x="527" y="236"/>
                      <a:pt x="534" y="239"/>
                      <a:pt x="539" y="236"/>
                    </a:cubicBezTo>
                    <a:cubicBezTo>
                      <a:pt x="541" y="235"/>
                      <a:pt x="542" y="231"/>
                      <a:pt x="543" y="227"/>
                    </a:cubicBezTo>
                    <a:cubicBezTo>
                      <a:pt x="532" y="223"/>
                      <a:pt x="532" y="223"/>
                      <a:pt x="532" y="223"/>
                    </a:cubicBezTo>
                    <a:cubicBezTo>
                      <a:pt x="526" y="207"/>
                      <a:pt x="526" y="207"/>
                      <a:pt x="526" y="207"/>
                    </a:cubicBezTo>
                    <a:cubicBezTo>
                      <a:pt x="526" y="207"/>
                      <a:pt x="512" y="212"/>
                      <a:pt x="509" y="206"/>
                    </a:cubicBezTo>
                    <a:cubicBezTo>
                      <a:pt x="506" y="201"/>
                      <a:pt x="515" y="171"/>
                      <a:pt x="520" y="171"/>
                    </a:cubicBezTo>
                    <a:cubicBezTo>
                      <a:pt x="525" y="171"/>
                      <a:pt x="533" y="163"/>
                      <a:pt x="533" y="148"/>
                    </a:cubicBezTo>
                    <a:cubicBezTo>
                      <a:pt x="533" y="134"/>
                      <a:pt x="505" y="135"/>
                      <a:pt x="505" y="135"/>
                    </a:cubicBezTo>
                    <a:cubicBezTo>
                      <a:pt x="505" y="135"/>
                      <a:pt x="497" y="123"/>
                      <a:pt x="493" y="122"/>
                    </a:cubicBezTo>
                    <a:cubicBezTo>
                      <a:pt x="489" y="121"/>
                      <a:pt x="481" y="130"/>
                      <a:pt x="472" y="130"/>
                    </a:cubicBezTo>
                    <a:cubicBezTo>
                      <a:pt x="464" y="130"/>
                      <a:pt x="463" y="123"/>
                      <a:pt x="449" y="120"/>
                    </a:cubicBezTo>
                    <a:cubicBezTo>
                      <a:pt x="435" y="117"/>
                      <a:pt x="434" y="138"/>
                      <a:pt x="434" y="138"/>
                    </a:cubicBezTo>
                    <a:cubicBezTo>
                      <a:pt x="434" y="138"/>
                      <a:pt x="412" y="138"/>
                      <a:pt x="393" y="133"/>
                    </a:cubicBezTo>
                    <a:cubicBezTo>
                      <a:pt x="374" y="128"/>
                      <a:pt x="389" y="113"/>
                      <a:pt x="388" y="106"/>
                    </a:cubicBezTo>
                    <a:cubicBezTo>
                      <a:pt x="387" y="98"/>
                      <a:pt x="369" y="97"/>
                      <a:pt x="369" y="97"/>
                    </a:cubicBezTo>
                    <a:cubicBezTo>
                      <a:pt x="369" y="97"/>
                      <a:pt x="367" y="79"/>
                      <a:pt x="364" y="73"/>
                    </a:cubicBezTo>
                    <a:cubicBezTo>
                      <a:pt x="362" y="67"/>
                      <a:pt x="354" y="70"/>
                      <a:pt x="354" y="70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335" y="57"/>
                      <a:pt x="335" y="57"/>
                      <a:pt x="335" y="57"/>
                    </a:cubicBezTo>
                    <a:cubicBezTo>
                      <a:pt x="327" y="33"/>
                      <a:pt x="327" y="33"/>
                      <a:pt x="327" y="33"/>
                    </a:cubicBezTo>
                    <a:cubicBezTo>
                      <a:pt x="327" y="33"/>
                      <a:pt x="297" y="9"/>
                      <a:pt x="290" y="5"/>
                    </a:cubicBezTo>
                    <a:cubicBezTo>
                      <a:pt x="284" y="1"/>
                      <a:pt x="274" y="1"/>
                      <a:pt x="264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1"/>
                      <a:pt x="278" y="1"/>
                    </a:cubicBezTo>
                    <a:cubicBezTo>
                      <a:pt x="279" y="19"/>
                      <a:pt x="268" y="19"/>
                      <a:pt x="268" y="19"/>
                    </a:cubicBezTo>
                    <a:cubicBezTo>
                      <a:pt x="284" y="31"/>
                      <a:pt x="284" y="31"/>
                      <a:pt x="284" y="31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69" y="87"/>
                      <a:pt x="269" y="87"/>
                      <a:pt x="269" y="87"/>
                    </a:cubicBezTo>
                    <a:cubicBezTo>
                      <a:pt x="269" y="87"/>
                      <a:pt x="241" y="128"/>
                      <a:pt x="218" y="143"/>
                    </a:cubicBezTo>
                    <a:cubicBezTo>
                      <a:pt x="195" y="157"/>
                      <a:pt x="174" y="157"/>
                      <a:pt x="161" y="168"/>
                    </a:cubicBezTo>
                    <a:cubicBezTo>
                      <a:pt x="147" y="179"/>
                      <a:pt x="147" y="186"/>
                      <a:pt x="147" y="186"/>
                    </a:cubicBezTo>
                    <a:cubicBezTo>
                      <a:pt x="139" y="189"/>
                      <a:pt x="139" y="189"/>
                      <a:pt x="139" y="189"/>
                    </a:cubicBezTo>
                    <a:cubicBezTo>
                      <a:pt x="142" y="201"/>
                      <a:pt x="142" y="201"/>
                      <a:pt x="142" y="201"/>
                    </a:cubicBezTo>
                    <a:cubicBezTo>
                      <a:pt x="142" y="201"/>
                      <a:pt x="134" y="206"/>
                      <a:pt x="132" y="216"/>
                    </a:cubicBezTo>
                    <a:cubicBezTo>
                      <a:pt x="131" y="225"/>
                      <a:pt x="128" y="252"/>
                      <a:pt x="128" y="252"/>
                    </a:cubicBezTo>
                    <a:cubicBezTo>
                      <a:pt x="128" y="252"/>
                      <a:pt x="119" y="254"/>
                      <a:pt x="115" y="256"/>
                    </a:cubicBezTo>
                    <a:cubicBezTo>
                      <a:pt x="111" y="259"/>
                      <a:pt x="116" y="270"/>
                      <a:pt x="103" y="270"/>
                    </a:cubicBezTo>
                    <a:cubicBezTo>
                      <a:pt x="89" y="270"/>
                      <a:pt x="93" y="246"/>
                      <a:pt x="88" y="241"/>
                    </a:cubicBezTo>
                    <a:cubicBezTo>
                      <a:pt x="82" y="237"/>
                      <a:pt x="69" y="243"/>
                      <a:pt x="69" y="243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50" y="250"/>
                      <a:pt x="40" y="246"/>
                    </a:cubicBezTo>
                    <a:cubicBezTo>
                      <a:pt x="31" y="241"/>
                      <a:pt x="47" y="232"/>
                      <a:pt x="47" y="232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37" y="224"/>
                      <a:pt x="50" y="212"/>
                      <a:pt x="58" y="203"/>
                    </a:cubicBezTo>
                    <a:cubicBezTo>
                      <a:pt x="67" y="194"/>
                      <a:pt x="43" y="188"/>
                      <a:pt x="43" y="188"/>
                    </a:cubicBezTo>
                    <a:cubicBezTo>
                      <a:pt x="43" y="188"/>
                      <a:pt x="17" y="216"/>
                      <a:pt x="9" y="223"/>
                    </a:cubicBezTo>
                    <a:cubicBezTo>
                      <a:pt x="1" y="230"/>
                      <a:pt x="0" y="241"/>
                      <a:pt x="0" y="254"/>
                    </a:cubicBezTo>
                    <a:cubicBezTo>
                      <a:pt x="0" y="267"/>
                      <a:pt x="12" y="264"/>
                      <a:pt x="12" y="264"/>
                    </a:cubicBezTo>
                    <a:cubicBezTo>
                      <a:pt x="9" y="282"/>
                      <a:pt x="9" y="282"/>
                      <a:pt x="9" y="282"/>
                    </a:cubicBezTo>
                    <a:cubicBezTo>
                      <a:pt x="9" y="282"/>
                      <a:pt x="26" y="292"/>
                      <a:pt x="27" y="304"/>
                    </a:cubicBezTo>
                    <a:cubicBezTo>
                      <a:pt x="28" y="316"/>
                      <a:pt x="8" y="317"/>
                      <a:pt x="8" y="331"/>
                    </a:cubicBezTo>
                    <a:cubicBezTo>
                      <a:pt x="8" y="345"/>
                      <a:pt x="42" y="347"/>
                      <a:pt x="51" y="352"/>
                    </a:cubicBezTo>
                    <a:cubicBezTo>
                      <a:pt x="59" y="357"/>
                      <a:pt x="82" y="389"/>
                      <a:pt x="85" y="394"/>
                    </a:cubicBezTo>
                    <a:cubicBezTo>
                      <a:pt x="87" y="398"/>
                      <a:pt x="99" y="418"/>
                      <a:pt x="99" y="424"/>
                    </a:cubicBezTo>
                    <a:cubicBezTo>
                      <a:pt x="99" y="430"/>
                      <a:pt x="123" y="456"/>
                      <a:pt x="126" y="462"/>
                    </a:cubicBezTo>
                    <a:cubicBezTo>
                      <a:pt x="130" y="468"/>
                      <a:pt x="164" y="522"/>
                      <a:pt x="164" y="522"/>
                    </a:cubicBezTo>
                    <a:cubicBezTo>
                      <a:pt x="169" y="547"/>
                      <a:pt x="169" y="547"/>
                      <a:pt x="169" y="547"/>
                    </a:cubicBezTo>
                    <a:cubicBezTo>
                      <a:pt x="169" y="547"/>
                      <a:pt x="197" y="602"/>
                      <a:pt x="197" y="609"/>
                    </a:cubicBezTo>
                    <a:cubicBezTo>
                      <a:pt x="197" y="616"/>
                      <a:pt x="205" y="616"/>
                      <a:pt x="214" y="622"/>
                    </a:cubicBezTo>
                    <a:cubicBezTo>
                      <a:pt x="222" y="628"/>
                      <a:pt x="218" y="635"/>
                      <a:pt x="220" y="647"/>
                    </a:cubicBezTo>
                    <a:cubicBezTo>
                      <a:pt x="221" y="658"/>
                      <a:pt x="255" y="699"/>
                      <a:pt x="267" y="715"/>
                    </a:cubicBezTo>
                    <a:cubicBezTo>
                      <a:pt x="279" y="732"/>
                      <a:pt x="270" y="754"/>
                      <a:pt x="270" y="762"/>
                    </a:cubicBezTo>
                    <a:cubicBezTo>
                      <a:pt x="270" y="771"/>
                      <a:pt x="293" y="796"/>
                      <a:pt x="304" y="803"/>
                    </a:cubicBezTo>
                    <a:cubicBezTo>
                      <a:pt x="314" y="810"/>
                      <a:pt x="324" y="826"/>
                      <a:pt x="332" y="835"/>
                    </a:cubicBezTo>
                    <a:cubicBezTo>
                      <a:pt x="340" y="843"/>
                      <a:pt x="386" y="861"/>
                      <a:pt x="400" y="869"/>
                    </a:cubicBezTo>
                    <a:cubicBezTo>
                      <a:pt x="415" y="877"/>
                      <a:pt x="442" y="883"/>
                      <a:pt x="463" y="901"/>
                    </a:cubicBezTo>
                    <a:cubicBezTo>
                      <a:pt x="484" y="919"/>
                      <a:pt x="516" y="939"/>
                      <a:pt x="516" y="939"/>
                    </a:cubicBezTo>
                    <a:cubicBezTo>
                      <a:pt x="522" y="954"/>
                      <a:pt x="522" y="954"/>
                      <a:pt x="522" y="954"/>
                    </a:cubicBezTo>
                    <a:cubicBezTo>
                      <a:pt x="522" y="954"/>
                      <a:pt x="533" y="962"/>
                      <a:pt x="540" y="968"/>
                    </a:cubicBezTo>
                    <a:cubicBezTo>
                      <a:pt x="547" y="974"/>
                      <a:pt x="574" y="992"/>
                      <a:pt x="574" y="992"/>
                    </a:cubicBezTo>
                    <a:cubicBezTo>
                      <a:pt x="574" y="993"/>
                      <a:pt x="574" y="993"/>
                      <a:pt x="574" y="993"/>
                    </a:cubicBezTo>
                    <a:cubicBezTo>
                      <a:pt x="580" y="989"/>
                      <a:pt x="589" y="983"/>
                      <a:pt x="596" y="977"/>
                    </a:cubicBezTo>
                    <a:cubicBezTo>
                      <a:pt x="608" y="968"/>
                      <a:pt x="596" y="954"/>
                      <a:pt x="596" y="954"/>
                    </a:cubicBezTo>
                    <a:cubicBezTo>
                      <a:pt x="608" y="946"/>
                      <a:pt x="608" y="946"/>
                      <a:pt x="608" y="946"/>
                    </a:cubicBezTo>
                    <a:cubicBezTo>
                      <a:pt x="601" y="929"/>
                      <a:pt x="601" y="929"/>
                      <a:pt x="601" y="929"/>
                    </a:cubicBezTo>
                    <a:cubicBezTo>
                      <a:pt x="601" y="929"/>
                      <a:pt x="611" y="919"/>
                      <a:pt x="620" y="912"/>
                    </a:cubicBezTo>
                    <a:cubicBezTo>
                      <a:pt x="626" y="908"/>
                      <a:pt x="629" y="897"/>
                      <a:pt x="630" y="889"/>
                    </a:cubicBezTo>
                    <a:lnTo>
                      <a:pt x="622" y="88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3" name="Freeform 160">
                <a:extLst>
                  <a:ext uri="{FF2B5EF4-FFF2-40B4-BE49-F238E27FC236}">
                    <a16:creationId xmlns:a16="http://schemas.microsoft.com/office/drawing/2014/main" id="{C800672F-AE50-434C-9002-E0FA0A8109C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398713" y="4265614"/>
                <a:ext cx="338137" cy="398463"/>
              </a:xfrm>
              <a:custGeom>
                <a:avLst/>
                <a:gdLst>
                  <a:gd name="T0" fmla="*/ 1 w 604"/>
                  <a:gd name="T1" fmla="*/ 70 h 712"/>
                  <a:gd name="T2" fmla="*/ 599 w 604"/>
                  <a:gd name="T3" fmla="*/ 500 h 712"/>
                  <a:gd name="T4" fmla="*/ 584 w 604"/>
                  <a:gd name="T5" fmla="*/ 421 h 712"/>
                  <a:gd name="T6" fmla="*/ 561 w 604"/>
                  <a:gd name="T7" fmla="*/ 361 h 712"/>
                  <a:gd name="T8" fmla="*/ 468 w 604"/>
                  <a:gd name="T9" fmla="*/ 314 h 712"/>
                  <a:gd name="T10" fmla="*/ 463 w 604"/>
                  <a:gd name="T11" fmla="*/ 290 h 712"/>
                  <a:gd name="T12" fmla="*/ 450 w 604"/>
                  <a:gd name="T13" fmla="*/ 250 h 712"/>
                  <a:gd name="T14" fmla="*/ 418 w 604"/>
                  <a:gd name="T15" fmla="*/ 209 h 712"/>
                  <a:gd name="T16" fmla="*/ 367 w 604"/>
                  <a:gd name="T17" fmla="*/ 190 h 712"/>
                  <a:gd name="T18" fmla="*/ 320 w 604"/>
                  <a:gd name="T19" fmla="*/ 163 h 712"/>
                  <a:gd name="T20" fmla="*/ 290 w 604"/>
                  <a:gd name="T21" fmla="*/ 152 h 712"/>
                  <a:gd name="T22" fmla="*/ 258 w 604"/>
                  <a:gd name="T23" fmla="*/ 153 h 712"/>
                  <a:gd name="T24" fmla="*/ 230 w 604"/>
                  <a:gd name="T25" fmla="*/ 130 h 712"/>
                  <a:gd name="T26" fmla="*/ 210 w 604"/>
                  <a:gd name="T27" fmla="*/ 97 h 712"/>
                  <a:gd name="T28" fmla="*/ 200 w 604"/>
                  <a:gd name="T29" fmla="*/ 52 h 712"/>
                  <a:gd name="T30" fmla="*/ 211 w 604"/>
                  <a:gd name="T31" fmla="*/ 4 h 712"/>
                  <a:gd name="T32" fmla="*/ 183 w 604"/>
                  <a:gd name="T33" fmla="*/ 6 h 712"/>
                  <a:gd name="T34" fmla="*/ 151 w 604"/>
                  <a:gd name="T35" fmla="*/ 13 h 712"/>
                  <a:gd name="T36" fmla="*/ 104 w 604"/>
                  <a:gd name="T37" fmla="*/ 38 h 712"/>
                  <a:gd name="T38" fmla="*/ 76 w 604"/>
                  <a:gd name="T39" fmla="*/ 57 h 712"/>
                  <a:gd name="T40" fmla="*/ 50 w 604"/>
                  <a:gd name="T41" fmla="*/ 81 h 712"/>
                  <a:gd name="T42" fmla="*/ 9 w 604"/>
                  <a:gd name="T43" fmla="*/ 71 h 712"/>
                  <a:gd name="T44" fmla="*/ 52 w 604"/>
                  <a:gd name="T45" fmla="*/ 157 h 712"/>
                  <a:gd name="T46" fmla="*/ 50 w 604"/>
                  <a:gd name="T47" fmla="*/ 204 h 712"/>
                  <a:gd name="T48" fmla="*/ 52 w 604"/>
                  <a:gd name="T49" fmla="*/ 246 h 712"/>
                  <a:gd name="T50" fmla="*/ 44 w 604"/>
                  <a:gd name="T51" fmla="*/ 304 h 712"/>
                  <a:gd name="T52" fmla="*/ 39 w 604"/>
                  <a:gd name="T53" fmla="*/ 318 h 712"/>
                  <a:gd name="T54" fmla="*/ 62 w 604"/>
                  <a:gd name="T55" fmla="*/ 339 h 712"/>
                  <a:gd name="T56" fmla="*/ 76 w 604"/>
                  <a:gd name="T57" fmla="*/ 359 h 712"/>
                  <a:gd name="T58" fmla="*/ 62 w 604"/>
                  <a:gd name="T59" fmla="*/ 369 h 712"/>
                  <a:gd name="T60" fmla="*/ 33 w 604"/>
                  <a:gd name="T61" fmla="*/ 409 h 712"/>
                  <a:gd name="T62" fmla="*/ 39 w 604"/>
                  <a:gd name="T63" fmla="*/ 427 h 712"/>
                  <a:gd name="T64" fmla="*/ 64 w 604"/>
                  <a:gd name="T65" fmla="*/ 449 h 712"/>
                  <a:gd name="T66" fmla="*/ 105 w 604"/>
                  <a:gd name="T67" fmla="*/ 525 h 712"/>
                  <a:gd name="T68" fmla="*/ 104 w 604"/>
                  <a:gd name="T69" fmla="*/ 554 h 712"/>
                  <a:gd name="T70" fmla="*/ 102 w 604"/>
                  <a:gd name="T71" fmla="*/ 588 h 712"/>
                  <a:gd name="T72" fmla="*/ 134 w 604"/>
                  <a:gd name="T73" fmla="*/ 627 h 712"/>
                  <a:gd name="T74" fmla="*/ 147 w 604"/>
                  <a:gd name="T75" fmla="*/ 684 h 712"/>
                  <a:gd name="T76" fmla="*/ 188 w 604"/>
                  <a:gd name="T77" fmla="*/ 708 h 712"/>
                  <a:gd name="T78" fmla="*/ 199 w 604"/>
                  <a:gd name="T79" fmla="*/ 691 h 712"/>
                  <a:gd name="T80" fmla="*/ 214 w 604"/>
                  <a:gd name="T81" fmla="*/ 674 h 712"/>
                  <a:gd name="T82" fmla="*/ 241 w 604"/>
                  <a:gd name="T83" fmla="*/ 670 h 712"/>
                  <a:gd name="T84" fmla="*/ 318 w 604"/>
                  <a:gd name="T85" fmla="*/ 707 h 712"/>
                  <a:gd name="T86" fmla="*/ 374 w 604"/>
                  <a:gd name="T87" fmla="*/ 664 h 712"/>
                  <a:gd name="T88" fmla="*/ 403 w 604"/>
                  <a:gd name="T89" fmla="*/ 607 h 712"/>
                  <a:gd name="T90" fmla="*/ 413 w 604"/>
                  <a:gd name="T91" fmla="*/ 558 h 712"/>
                  <a:gd name="T92" fmla="*/ 486 w 604"/>
                  <a:gd name="T93" fmla="*/ 527 h 712"/>
                  <a:gd name="T94" fmla="*/ 574 w 604"/>
                  <a:gd name="T95" fmla="*/ 546 h 712"/>
                  <a:gd name="T96" fmla="*/ 602 w 604"/>
                  <a:gd name="T97" fmla="*/ 555 h 712"/>
                  <a:gd name="T98" fmla="*/ 603 w 604"/>
                  <a:gd name="T99" fmla="*/ 508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4" h="712">
                    <a:moveTo>
                      <a:pt x="0" y="70"/>
                    </a:moveTo>
                    <a:cubicBezTo>
                      <a:pt x="1" y="70"/>
                      <a:pt x="1" y="70"/>
                      <a:pt x="1" y="70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  <a:moveTo>
                      <a:pt x="599" y="500"/>
                    </a:moveTo>
                    <a:cubicBezTo>
                      <a:pt x="599" y="500"/>
                      <a:pt x="604" y="474"/>
                      <a:pt x="604" y="460"/>
                    </a:cubicBezTo>
                    <a:cubicBezTo>
                      <a:pt x="604" y="446"/>
                      <a:pt x="595" y="428"/>
                      <a:pt x="584" y="421"/>
                    </a:cubicBezTo>
                    <a:cubicBezTo>
                      <a:pt x="573" y="414"/>
                      <a:pt x="564" y="413"/>
                      <a:pt x="557" y="404"/>
                    </a:cubicBezTo>
                    <a:cubicBezTo>
                      <a:pt x="550" y="395"/>
                      <a:pt x="561" y="361"/>
                      <a:pt x="561" y="361"/>
                    </a:cubicBezTo>
                    <a:cubicBezTo>
                      <a:pt x="561" y="361"/>
                      <a:pt x="484" y="363"/>
                      <a:pt x="471" y="354"/>
                    </a:cubicBezTo>
                    <a:cubicBezTo>
                      <a:pt x="458" y="345"/>
                      <a:pt x="468" y="314"/>
                      <a:pt x="468" y="314"/>
                    </a:cubicBezTo>
                    <a:cubicBezTo>
                      <a:pt x="468" y="314"/>
                      <a:pt x="452" y="300"/>
                      <a:pt x="450" y="294"/>
                    </a:cubicBezTo>
                    <a:cubicBezTo>
                      <a:pt x="448" y="288"/>
                      <a:pt x="463" y="290"/>
                      <a:pt x="463" y="290"/>
                    </a:cubicBezTo>
                    <a:cubicBezTo>
                      <a:pt x="461" y="269"/>
                      <a:pt x="461" y="269"/>
                      <a:pt x="461" y="269"/>
                    </a:cubicBezTo>
                    <a:cubicBezTo>
                      <a:pt x="461" y="269"/>
                      <a:pt x="454" y="257"/>
                      <a:pt x="450" y="250"/>
                    </a:cubicBezTo>
                    <a:cubicBezTo>
                      <a:pt x="446" y="243"/>
                      <a:pt x="451" y="240"/>
                      <a:pt x="450" y="230"/>
                    </a:cubicBezTo>
                    <a:cubicBezTo>
                      <a:pt x="449" y="220"/>
                      <a:pt x="429" y="211"/>
                      <a:pt x="418" y="209"/>
                    </a:cubicBezTo>
                    <a:cubicBezTo>
                      <a:pt x="407" y="207"/>
                      <a:pt x="396" y="212"/>
                      <a:pt x="386" y="211"/>
                    </a:cubicBezTo>
                    <a:cubicBezTo>
                      <a:pt x="376" y="210"/>
                      <a:pt x="367" y="190"/>
                      <a:pt x="367" y="190"/>
                    </a:cubicBezTo>
                    <a:cubicBezTo>
                      <a:pt x="367" y="190"/>
                      <a:pt x="351" y="189"/>
                      <a:pt x="340" y="184"/>
                    </a:cubicBezTo>
                    <a:cubicBezTo>
                      <a:pt x="329" y="179"/>
                      <a:pt x="321" y="167"/>
                      <a:pt x="320" y="163"/>
                    </a:cubicBezTo>
                    <a:cubicBezTo>
                      <a:pt x="319" y="159"/>
                      <a:pt x="312" y="166"/>
                      <a:pt x="304" y="166"/>
                    </a:cubicBezTo>
                    <a:cubicBezTo>
                      <a:pt x="296" y="166"/>
                      <a:pt x="290" y="152"/>
                      <a:pt x="290" y="152"/>
                    </a:cubicBezTo>
                    <a:cubicBezTo>
                      <a:pt x="290" y="152"/>
                      <a:pt x="280" y="159"/>
                      <a:pt x="276" y="158"/>
                    </a:cubicBezTo>
                    <a:cubicBezTo>
                      <a:pt x="272" y="157"/>
                      <a:pt x="268" y="157"/>
                      <a:pt x="258" y="153"/>
                    </a:cubicBezTo>
                    <a:cubicBezTo>
                      <a:pt x="248" y="149"/>
                      <a:pt x="252" y="138"/>
                      <a:pt x="249" y="133"/>
                    </a:cubicBezTo>
                    <a:cubicBezTo>
                      <a:pt x="246" y="128"/>
                      <a:pt x="230" y="130"/>
                      <a:pt x="230" y="130"/>
                    </a:cubicBezTo>
                    <a:cubicBezTo>
                      <a:pt x="224" y="110"/>
                      <a:pt x="224" y="110"/>
                      <a:pt x="224" y="110"/>
                    </a:cubicBezTo>
                    <a:cubicBezTo>
                      <a:pt x="224" y="110"/>
                      <a:pt x="217" y="106"/>
                      <a:pt x="210" y="97"/>
                    </a:cubicBezTo>
                    <a:cubicBezTo>
                      <a:pt x="203" y="88"/>
                      <a:pt x="210" y="82"/>
                      <a:pt x="210" y="73"/>
                    </a:cubicBezTo>
                    <a:cubicBezTo>
                      <a:pt x="210" y="64"/>
                      <a:pt x="201" y="56"/>
                      <a:pt x="200" y="52"/>
                    </a:cubicBezTo>
                    <a:cubicBezTo>
                      <a:pt x="199" y="48"/>
                      <a:pt x="207" y="35"/>
                      <a:pt x="207" y="35"/>
                    </a:cubicBezTo>
                    <a:cubicBezTo>
                      <a:pt x="207" y="35"/>
                      <a:pt x="215" y="8"/>
                      <a:pt x="211" y="4"/>
                    </a:cubicBezTo>
                    <a:cubicBezTo>
                      <a:pt x="207" y="0"/>
                      <a:pt x="194" y="8"/>
                      <a:pt x="193" y="12"/>
                    </a:cubicBezTo>
                    <a:cubicBezTo>
                      <a:pt x="192" y="16"/>
                      <a:pt x="183" y="6"/>
                      <a:pt x="183" y="6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4" y="14"/>
                      <a:pt x="164" y="13"/>
                      <a:pt x="151" y="13"/>
                    </a:cubicBezTo>
                    <a:cubicBezTo>
                      <a:pt x="138" y="13"/>
                      <a:pt x="128" y="39"/>
                      <a:pt x="128" y="3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63" y="78"/>
                      <a:pt x="50" y="81"/>
                    </a:cubicBezTo>
                    <a:cubicBezTo>
                      <a:pt x="37" y="84"/>
                      <a:pt x="34" y="73"/>
                      <a:pt x="34" y="73"/>
                    </a:cubicBezTo>
                    <a:cubicBezTo>
                      <a:pt x="34" y="73"/>
                      <a:pt x="21" y="72"/>
                      <a:pt x="9" y="71"/>
                    </a:cubicBezTo>
                    <a:cubicBezTo>
                      <a:pt x="11" y="80"/>
                      <a:pt x="18" y="101"/>
                      <a:pt x="29" y="112"/>
                    </a:cubicBezTo>
                    <a:cubicBezTo>
                      <a:pt x="44" y="125"/>
                      <a:pt x="54" y="150"/>
                      <a:pt x="52" y="157"/>
                    </a:cubicBezTo>
                    <a:cubicBezTo>
                      <a:pt x="51" y="163"/>
                      <a:pt x="41" y="174"/>
                      <a:pt x="41" y="174"/>
                    </a:cubicBezTo>
                    <a:cubicBezTo>
                      <a:pt x="50" y="204"/>
                      <a:pt x="50" y="204"/>
                      <a:pt x="50" y="20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37" y="224"/>
                      <a:pt x="56" y="237"/>
                      <a:pt x="52" y="246"/>
                    </a:cubicBezTo>
                    <a:cubicBezTo>
                      <a:pt x="48" y="256"/>
                      <a:pt x="33" y="264"/>
                      <a:pt x="35" y="279"/>
                    </a:cubicBezTo>
                    <a:cubicBezTo>
                      <a:pt x="36" y="293"/>
                      <a:pt x="44" y="304"/>
                      <a:pt x="44" y="304"/>
                    </a:cubicBezTo>
                    <a:cubicBezTo>
                      <a:pt x="39" y="315"/>
                      <a:pt x="39" y="315"/>
                      <a:pt x="39" y="315"/>
                    </a:cubicBezTo>
                    <a:cubicBezTo>
                      <a:pt x="39" y="315"/>
                      <a:pt x="39" y="316"/>
                      <a:pt x="39" y="318"/>
                    </a:cubicBezTo>
                    <a:cubicBezTo>
                      <a:pt x="44" y="322"/>
                      <a:pt x="47" y="326"/>
                      <a:pt x="47" y="326"/>
                    </a:cubicBezTo>
                    <a:cubicBezTo>
                      <a:pt x="62" y="339"/>
                      <a:pt x="62" y="339"/>
                      <a:pt x="62" y="339"/>
                    </a:cubicBezTo>
                    <a:cubicBezTo>
                      <a:pt x="63" y="351"/>
                      <a:pt x="63" y="351"/>
                      <a:pt x="63" y="351"/>
                    </a:cubicBezTo>
                    <a:cubicBezTo>
                      <a:pt x="76" y="359"/>
                      <a:pt x="76" y="359"/>
                      <a:pt x="76" y="359"/>
                    </a:cubicBezTo>
                    <a:cubicBezTo>
                      <a:pt x="68" y="376"/>
                      <a:pt x="68" y="376"/>
                      <a:pt x="68" y="376"/>
                    </a:cubicBezTo>
                    <a:cubicBezTo>
                      <a:pt x="62" y="369"/>
                      <a:pt x="62" y="369"/>
                      <a:pt x="62" y="369"/>
                    </a:cubicBezTo>
                    <a:cubicBezTo>
                      <a:pt x="61" y="377"/>
                      <a:pt x="58" y="388"/>
                      <a:pt x="52" y="392"/>
                    </a:cubicBezTo>
                    <a:cubicBezTo>
                      <a:pt x="43" y="399"/>
                      <a:pt x="33" y="409"/>
                      <a:pt x="33" y="409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50" y="449"/>
                      <a:pt x="50" y="449"/>
                      <a:pt x="50" y="449"/>
                    </a:cubicBezTo>
                    <a:cubicBezTo>
                      <a:pt x="64" y="449"/>
                      <a:pt x="64" y="449"/>
                      <a:pt x="64" y="449"/>
                    </a:cubicBezTo>
                    <a:cubicBezTo>
                      <a:pt x="73" y="501"/>
                      <a:pt x="73" y="501"/>
                      <a:pt x="73" y="501"/>
                    </a:cubicBezTo>
                    <a:cubicBezTo>
                      <a:pt x="73" y="501"/>
                      <a:pt x="109" y="513"/>
                      <a:pt x="105" y="525"/>
                    </a:cubicBezTo>
                    <a:cubicBezTo>
                      <a:pt x="101" y="537"/>
                      <a:pt x="93" y="543"/>
                      <a:pt x="93" y="543"/>
                    </a:cubicBezTo>
                    <a:cubicBezTo>
                      <a:pt x="104" y="554"/>
                      <a:pt x="104" y="554"/>
                      <a:pt x="104" y="554"/>
                    </a:cubicBezTo>
                    <a:cubicBezTo>
                      <a:pt x="104" y="554"/>
                      <a:pt x="89" y="566"/>
                      <a:pt x="93" y="575"/>
                    </a:cubicBezTo>
                    <a:cubicBezTo>
                      <a:pt x="97" y="585"/>
                      <a:pt x="102" y="588"/>
                      <a:pt x="102" y="588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2" y="605"/>
                      <a:pt x="131" y="616"/>
                      <a:pt x="134" y="627"/>
                    </a:cubicBezTo>
                    <a:cubicBezTo>
                      <a:pt x="136" y="638"/>
                      <a:pt x="134" y="668"/>
                      <a:pt x="134" y="668"/>
                    </a:cubicBezTo>
                    <a:cubicBezTo>
                      <a:pt x="147" y="684"/>
                      <a:pt x="147" y="684"/>
                      <a:pt x="147" y="684"/>
                    </a:cubicBezTo>
                    <a:cubicBezTo>
                      <a:pt x="147" y="684"/>
                      <a:pt x="146" y="710"/>
                      <a:pt x="158" y="711"/>
                    </a:cubicBezTo>
                    <a:cubicBezTo>
                      <a:pt x="170" y="712"/>
                      <a:pt x="188" y="708"/>
                      <a:pt x="188" y="708"/>
                    </a:cubicBezTo>
                    <a:cubicBezTo>
                      <a:pt x="188" y="689"/>
                      <a:pt x="188" y="689"/>
                      <a:pt x="188" y="689"/>
                    </a:cubicBezTo>
                    <a:cubicBezTo>
                      <a:pt x="199" y="691"/>
                      <a:pt x="199" y="691"/>
                      <a:pt x="199" y="691"/>
                    </a:cubicBezTo>
                    <a:cubicBezTo>
                      <a:pt x="199" y="677"/>
                      <a:pt x="199" y="677"/>
                      <a:pt x="199" y="677"/>
                    </a:cubicBezTo>
                    <a:cubicBezTo>
                      <a:pt x="214" y="674"/>
                      <a:pt x="214" y="674"/>
                      <a:pt x="214" y="674"/>
                    </a:cubicBezTo>
                    <a:cubicBezTo>
                      <a:pt x="222" y="657"/>
                      <a:pt x="222" y="657"/>
                      <a:pt x="222" y="657"/>
                    </a:cubicBezTo>
                    <a:cubicBezTo>
                      <a:pt x="222" y="657"/>
                      <a:pt x="227" y="666"/>
                      <a:pt x="241" y="670"/>
                    </a:cubicBezTo>
                    <a:cubicBezTo>
                      <a:pt x="254" y="674"/>
                      <a:pt x="296" y="673"/>
                      <a:pt x="296" y="673"/>
                    </a:cubicBezTo>
                    <a:cubicBezTo>
                      <a:pt x="318" y="707"/>
                      <a:pt x="318" y="707"/>
                      <a:pt x="318" y="707"/>
                    </a:cubicBezTo>
                    <a:cubicBezTo>
                      <a:pt x="323" y="670"/>
                      <a:pt x="323" y="670"/>
                      <a:pt x="323" y="670"/>
                    </a:cubicBezTo>
                    <a:cubicBezTo>
                      <a:pt x="374" y="664"/>
                      <a:pt x="374" y="664"/>
                      <a:pt x="374" y="664"/>
                    </a:cubicBezTo>
                    <a:cubicBezTo>
                      <a:pt x="397" y="681"/>
                      <a:pt x="397" y="681"/>
                      <a:pt x="397" y="681"/>
                    </a:cubicBezTo>
                    <a:cubicBezTo>
                      <a:pt x="397" y="681"/>
                      <a:pt x="405" y="613"/>
                      <a:pt x="403" y="607"/>
                    </a:cubicBezTo>
                    <a:cubicBezTo>
                      <a:pt x="402" y="600"/>
                      <a:pt x="387" y="578"/>
                      <a:pt x="394" y="574"/>
                    </a:cubicBezTo>
                    <a:cubicBezTo>
                      <a:pt x="401" y="570"/>
                      <a:pt x="413" y="558"/>
                      <a:pt x="413" y="558"/>
                    </a:cubicBezTo>
                    <a:cubicBezTo>
                      <a:pt x="417" y="539"/>
                      <a:pt x="417" y="539"/>
                      <a:pt x="417" y="539"/>
                    </a:cubicBezTo>
                    <a:cubicBezTo>
                      <a:pt x="486" y="527"/>
                      <a:pt x="486" y="527"/>
                      <a:pt x="486" y="527"/>
                    </a:cubicBezTo>
                    <a:cubicBezTo>
                      <a:pt x="539" y="518"/>
                      <a:pt x="539" y="518"/>
                      <a:pt x="539" y="518"/>
                    </a:cubicBezTo>
                    <a:cubicBezTo>
                      <a:pt x="574" y="546"/>
                      <a:pt x="574" y="546"/>
                      <a:pt x="574" y="546"/>
                    </a:cubicBezTo>
                    <a:cubicBezTo>
                      <a:pt x="587" y="569"/>
                      <a:pt x="587" y="569"/>
                      <a:pt x="587" y="569"/>
                    </a:cubicBezTo>
                    <a:cubicBezTo>
                      <a:pt x="587" y="563"/>
                      <a:pt x="602" y="555"/>
                      <a:pt x="602" y="555"/>
                    </a:cubicBezTo>
                    <a:cubicBezTo>
                      <a:pt x="602" y="555"/>
                      <a:pt x="590" y="545"/>
                      <a:pt x="588" y="540"/>
                    </a:cubicBezTo>
                    <a:cubicBezTo>
                      <a:pt x="586" y="535"/>
                      <a:pt x="603" y="508"/>
                      <a:pt x="603" y="508"/>
                    </a:cubicBezTo>
                    <a:lnTo>
                      <a:pt x="599" y="500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4" name="Freeform 161">
                <a:extLst>
                  <a:ext uri="{FF2B5EF4-FFF2-40B4-BE49-F238E27FC236}">
                    <a16:creationId xmlns:a16="http://schemas.microsoft.com/office/drawing/2014/main" id="{1BCCABD8-2B1E-481C-873B-19F9B4D809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288" y="2608264"/>
                <a:ext cx="446087" cy="250825"/>
              </a:xfrm>
              <a:custGeom>
                <a:avLst/>
                <a:gdLst>
                  <a:gd name="T0" fmla="*/ 764 w 798"/>
                  <a:gd name="T1" fmla="*/ 243 h 447"/>
                  <a:gd name="T2" fmla="*/ 745 w 798"/>
                  <a:gd name="T3" fmla="*/ 230 h 447"/>
                  <a:gd name="T4" fmla="*/ 721 w 798"/>
                  <a:gd name="T5" fmla="*/ 212 h 447"/>
                  <a:gd name="T6" fmla="*/ 712 w 798"/>
                  <a:gd name="T7" fmla="*/ 222 h 447"/>
                  <a:gd name="T8" fmla="*/ 689 w 798"/>
                  <a:gd name="T9" fmla="*/ 229 h 447"/>
                  <a:gd name="T10" fmla="*/ 660 w 798"/>
                  <a:gd name="T11" fmla="*/ 212 h 447"/>
                  <a:gd name="T12" fmla="*/ 690 w 798"/>
                  <a:gd name="T13" fmla="*/ 175 h 447"/>
                  <a:gd name="T14" fmla="*/ 653 w 798"/>
                  <a:gd name="T15" fmla="*/ 185 h 447"/>
                  <a:gd name="T16" fmla="*/ 623 w 798"/>
                  <a:gd name="T17" fmla="*/ 208 h 447"/>
                  <a:gd name="T18" fmla="*/ 596 w 798"/>
                  <a:gd name="T19" fmla="*/ 236 h 447"/>
                  <a:gd name="T20" fmla="*/ 573 w 798"/>
                  <a:gd name="T21" fmla="*/ 259 h 447"/>
                  <a:gd name="T22" fmla="*/ 509 w 798"/>
                  <a:gd name="T23" fmla="*/ 228 h 447"/>
                  <a:gd name="T24" fmla="*/ 469 w 798"/>
                  <a:gd name="T25" fmla="*/ 188 h 447"/>
                  <a:gd name="T26" fmla="*/ 441 w 798"/>
                  <a:gd name="T27" fmla="*/ 136 h 447"/>
                  <a:gd name="T28" fmla="*/ 379 w 798"/>
                  <a:gd name="T29" fmla="*/ 105 h 447"/>
                  <a:gd name="T30" fmla="*/ 272 w 798"/>
                  <a:gd name="T31" fmla="*/ 108 h 447"/>
                  <a:gd name="T32" fmla="*/ 177 w 798"/>
                  <a:gd name="T33" fmla="*/ 38 h 447"/>
                  <a:gd name="T34" fmla="*/ 174 w 798"/>
                  <a:gd name="T35" fmla="*/ 75 h 447"/>
                  <a:gd name="T36" fmla="*/ 149 w 798"/>
                  <a:gd name="T37" fmla="*/ 55 h 447"/>
                  <a:gd name="T38" fmla="*/ 145 w 798"/>
                  <a:gd name="T39" fmla="*/ 23 h 447"/>
                  <a:gd name="T40" fmla="*/ 106 w 798"/>
                  <a:gd name="T41" fmla="*/ 20 h 447"/>
                  <a:gd name="T42" fmla="*/ 116 w 798"/>
                  <a:gd name="T43" fmla="*/ 45 h 447"/>
                  <a:gd name="T44" fmla="*/ 92 w 798"/>
                  <a:gd name="T45" fmla="*/ 37 h 447"/>
                  <a:gd name="T46" fmla="*/ 103 w 798"/>
                  <a:gd name="T47" fmla="*/ 3 h 447"/>
                  <a:gd name="T48" fmla="*/ 0 w 798"/>
                  <a:gd name="T49" fmla="*/ 31 h 447"/>
                  <a:gd name="T50" fmla="*/ 37 w 798"/>
                  <a:gd name="T51" fmla="*/ 217 h 447"/>
                  <a:gd name="T52" fmla="*/ 92 w 798"/>
                  <a:gd name="T53" fmla="*/ 224 h 447"/>
                  <a:gd name="T54" fmla="*/ 112 w 798"/>
                  <a:gd name="T55" fmla="*/ 175 h 447"/>
                  <a:gd name="T56" fmla="*/ 139 w 798"/>
                  <a:gd name="T57" fmla="*/ 169 h 447"/>
                  <a:gd name="T58" fmla="*/ 139 w 798"/>
                  <a:gd name="T59" fmla="*/ 152 h 447"/>
                  <a:gd name="T60" fmla="*/ 155 w 798"/>
                  <a:gd name="T61" fmla="*/ 161 h 447"/>
                  <a:gd name="T62" fmla="*/ 169 w 798"/>
                  <a:gd name="T63" fmla="*/ 168 h 447"/>
                  <a:gd name="T64" fmla="*/ 201 w 798"/>
                  <a:gd name="T65" fmla="*/ 173 h 447"/>
                  <a:gd name="T66" fmla="*/ 219 w 798"/>
                  <a:gd name="T67" fmla="*/ 197 h 447"/>
                  <a:gd name="T68" fmla="*/ 243 w 798"/>
                  <a:gd name="T69" fmla="*/ 227 h 447"/>
                  <a:gd name="T70" fmla="*/ 279 w 798"/>
                  <a:gd name="T71" fmla="*/ 225 h 447"/>
                  <a:gd name="T72" fmla="*/ 312 w 798"/>
                  <a:gd name="T73" fmla="*/ 256 h 447"/>
                  <a:gd name="T74" fmla="*/ 336 w 798"/>
                  <a:gd name="T75" fmla="*/ 293 h 447"/>
                  <a:gd name="T76" fmla="*/ 381 w 798"/>
                  <a:gd name="T77" fmla="*/ 319 h 447"/>
                  <a:gd name="T78" fmla="*/ 417 w 798"/>
                  <a:gd name="T79" fmla="*/ 348 h 447"/>
                  <a:gd name="T80" fmla="*/ 444 w 798"/>
                  <a:gd name="T81" fmla="*/ 357 h 447"/>
                  <a:gd name="T82" fmla="*/ 476 w 798"/>
                  <a:gd name="T83" fmla="*/ 376 h 447"/>
                  <a:gd name="T84" fmla="*/ 516 w 798"/>
                  <a:gd name="T85" fmla="*/ 387 h 447"/>
                  <a:gd name="T86" fmla="*/ 548 w 798"/>
                  <a:gd name="T87" fmla="*/ 425 h 447"/>
                  <a:gd name="T88" fmla="*/ 563 w 798"/>
                  <a:gd name="T89" fmla="*/ 437 h 447"/>
                  <a:gd name="T90" fmla="*/ 580 w 798"/>
                  <a:gd name="T91" fmla="*/ 445 h 447"/>
                  <a:gd name="T92" fmla="*/ 596 w 798"/>
                  <a:gd name="T93" fmla="*/ 440 h 447"/>
                  <a:gd name="T94" fmla="*/ 603 w 798"/>
                  <a:gd name="T95" fmla="*/ 445 h 447"/>
                  <a:gd name="T96" fmla="*/ 622 w 798"/>
                  <a:gd name="T97" fmla="*/ 397 h 447"/>
                  <a:gd name="T98" fmla="*/ 603 w 798"/>
                  <a:gd name="T99" fmla="*/ 353 h 447"/>
                  <a:gd name="T100" fmla="*/ 575 w 798"/>
                  <a:gd name="T101" fmla="*/ 339 h 447"/>
                  <a:gd name="T102" fmla="*/ 567 w 798"/>
                  <a:gd name="T103" fmla="*/ 321 h 447"/>
                  <a:gd name="T104" fmla="*/ 610 w 798"/>
                  <a:gd name="T105" fmla="*/ 305 h 447"/>
                  <a:gd name="T106" fmla="*/ 607 w 798"/>
                  <a:gd name="T107" fmla="*/ 282 h 447"/>
                  <a:gd name="T108" fmla="*/ 626 w 798"/>
                  <a:gd name="T109" fmla="*/ 264 h 447"/>
                  <a:gd name="T110" fmla="*/ 652 w 798"/>
                  <a:gd name="T111" fmla="*/ 260 h 447"/>
                  <a:gd name="T112" fmla="*/ 694 w 798"/>
                  <a:gd name="T113" fmla="*/ 251 h 447"/>
                  <a:gd name="T114" fmla="*/ 701 w 798"/>
                  <a:gd name="T115" fmla="*/ 283 h 447"/>
                  <a:gd name="T116" fmla="*/ 741 w 798"/>
                  <a:gd name="T117" fmla="*/ 286 h 447"/>
                  <a:gd name="T118" fmla="*/ 766 w 798"/>
                  <a:gd name="T119" fmla="*/ 271 h 447"/>
                  <a:gd name="T120" fmla="*/ 788 w 798"/>
                  <a:gd name="T121" fmla="*/ 254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8" h="447">
                    <a:moveTo>
                      <a:pt x="769" y="248"/>
                    </a:moveTo>
                    <a:cubicBezTo>
                      <a:pt x="764" y="243"/>
                      <a:pt x="764" y="243"/>
                      <a:pt x="764" y="243"/>
                    </a:cubicBezTo>
                    <a:cubicBezTo>
                      <a:pt x="751" y="241"/>
                      <a:pt x="751" y="241"/>
                      <a:pt x="751" y="241"/>
                    </a:cubicBezTo>
                    <a:cubicBezTo>
                      <a:pt x="745" y="230"/>
                      <a:pt x="745" y="230"/>
                      <a:pt x="745" y="230"/>
                    </a:cubicBezTo>
                    <a:cubicBezTo>
                      <a:pt x="732" y="230"/>
                      <a:pt x="732" y="230"/>
                      <a:pt x="732" y="230"/>
                    </a:cubicBezTo>
                    <a:cubicBezTo>
                      <a:pt x="721" y="212"/>
                      <a:pt x="721" y="212"/>
                      <a:pt x="721" y="212"/>
                    </a:cubicBezTo>
                    <a:cubicBezTo>
                      <a:pt x="721" y="222"/>
                      <a:pt x="721" y="222"/>
                      <a:pt x="721" y="222"/>
                    </a:cubicBezTo>
                    <a:cubicBezTo>
                      <a:pt x="712" y="222"/>
                      <a:pt x="712" y="222"/>
                      <a:pt x="712" y="222"/>
                    </a:cubicBezTo>
                    <a:cubicBezTo>
                      <a:pt x="713" y="231"/>
                      <a:pt x="713" y="231"/>
                      <a:pt x="713" y="231"/>
                    </a:cubicBezTo>
                    <a:cubicBezTo>
                      <a:pt x="713" y="231"/>
                      <a:pt x="694" y="233"/>
                      <a:pt x="689" y="229"/>
                    </a:cubicBezTo>
                    <a:cubicBezTo>
                      <a:pt x="684" y="225"/>
                      <a:pt x="683" y="220"/>
                      <a:pt x="683" y="220"/>
                    </a:cubicBezTo>
                    <a:cubicBezTo>
                      <a:pt x="660" y="212"/>
                      <a:pt x="660" y="212"/>
                      <a:pt x="660" y="212"/>
                    </a:cubicBezTo>
                    <a:cubicBezTo>
                      <a:pt x="660" y="212"/>
                      <a:pt x="696" y="183"/>
                      <a:pt x="694" y="178"/>
                    </a:cubicBezTo>
                    <a:cubicBezTo>
                      <a:pt x="693" y="177"/>
                      <a:pt x="692" y="176"/>
                      <a:pt x="690" y="175"/>
                    </a:cubicBezTo>
                    <a:cubicBezTo>
                      <a:pt x="671" y="184"/>
                      <a:pt x="671" y="184"/>
                      <a:pt x="671" y="184"/>
                    </a:cubicBezTo>
                    <a:cubicBezTo>
                      <a:pt x="653" y="185"/>
                      <a:pt x="653" y="185"/>
                      <a:pt x="653" y="185"/>
                    </a:cubicBezTo>
                    <a:cubicBezTo>
                      <a:pt x="645" y="203"/>
                      <a:pt x="645" y="203"/>
                      <a:pt x="645" y="203"/>
                    </a:cubicBezTo>
                    <a:cubicBezTo>
                      <a:pt x="645" y="203"/>
                      <a:pt x="633" y="205"/>
                      <a:pt x="623" y="208"/>
                    </a:cubicBezTo>
                    <a:cubicBezTo>
                      <a:pt x="612" y="211"/>
                      <a:pt x="613" y="229"/>
                      <a:pt x="613" y="229"/>
                    </a:cubicBezTo>
                    <a:cubicBezTo>
                      <a:pt x="613" y="229"/>
                      <a:pt x="605" y="229"/>
                      <a:pt x="596" y="236"/>
                    </a:cubicBezTo>
                    <a:cubicBezTo>
                      <a:pt x="587" y="243"/>
                      <a:pt x="595" y="267"/>
                      <a:pt x="595" y="267"/>
                    </a:cubicBezTo>
                    <a:cubicBezTo>
                      <a:pt x="595" y="267"/>
                      <a:pt x="584" y="261"/>
                      <a:pt x="573" y="259"/>
                    </a:cubicBezTo>
                    <a:cubicBezTo>
                      <a:pt x="563" y="256"/>
                      <a:pt x="580" y="243"/>
                      <a:pt x="573" y="233"/>
                    </a:cubicBezTo>
                    <a:cubicBezTo>
                      <a:pt x="567" y="224"/>
                      <a:pt x="520" y="233"/>
                      <a:pt x="509" y="228"/>
                    </a:cubicBezTo>
                    <a:cubicBezTo>
                      <a:pt x="499" y="223"/>
                      <a:pt x="497" y="199"/>
                      <a:pt x="488" y="188"/>
                    </a:cubicBezTo>
                    <a:cubicBezTo>
                      <a:pt x="479" y="177"/>
                      <a:pt x="479" y="191"/>
                      <a:pt x="469" y="188"/>
                    </a:cubicBezTo>
                    <a:cubicBezTo>
                      <a:pt x="460" y="185"/>
                      <a:pt x="467" y="137"/>
                      <a:pt x="461" y="136"/>
                    </a:cubicBezTo>
                    <a:cubicBezTo>
                      <a:pt x="456" y="135"/>
                      <a:pt x="441" y="136"/>
                      <a:pt x="441" y="136"/>
                    </a:cubicBezTo>
                    <a:cubicBezTo>
                      <a:pt x="441" y="136"/>
                      <a:pt x="411" y="93"/>
                      <a:pt x="404" y="93"/>
                    </a:cubicBezTo>
                    <a:cubicBezTo>
                      <a:pt x="397" y="93"/>
                      <a:pt x="379" y="105"/>
                      <a:pt x="379" y="105"/>
                    </a:cubicBezTo>
                    <a:cubicBezTo>
                      <a:pt x="379" y="105"/>
                      <a:pt x="341" y="101"/>
                      <a:pt x="325" y="101"/>
                    </a:cubicBezTo>
                    <a:cubicBezTo>
                      <a:pt x="309" y="101"/>
                      <a:pt x="272" y="108"/>
                      <a:pt x="272" y="108"/>
                    </a:cubicBezTo>
                    <a:cubicBezTo>
                      <a:pt x="223" y="60"/>
                      <a:pt x="223" y="60"/>
                      <a:pt x="223" y="60"/>
                    </a:cubicBezTo>
                    <a:cubicBezTo>
                      <a:pt x="177" y="38"/>
                      <a:pt x="177" y="38"/>
                      <a:pt x="177" y="38"/>
                    </a:cubicBezTo>
                    <a:cubicBezTo>
                      <a:pt x="181" y="47"/>
                      <a:pt x="186" y="56"/>
                      <a:pt x="183" y="61"/>
                    </a:cubicBezTo>
                    <a:cubicBezTo>
                      <a:pt x="178" y="70"/>
                      <a:pt x="174" y="75"/>
                      <a:pt x="174" y="75"/>
                    </a:cubicBezTo>
                    <a:cubicBezTo>
                      <a:pt x="174" y="75"/>
                      <a:pt x="162" y="76"/>
                      <a:pt x="154" y="70"/>
                    </a:cubicBezTo>
                    <a:cubicBezTo>
                      <a:pt x="146" y="64"/>
                      <a:pt x="149" y="55"/>
                      <a:pt x="149" y="55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19" y="28"/>
                      <a:pt x="119" y="37"/>
                    </a:cubicBezTo>
                    <a:cubicBezTo>
                      <a:pt x="119" y="46"/>
                      <a:pt x="116" y="45"/>
                      <a:pt x="116" y="45"/>
                    </a:cubicBezTo>
                    <a:cubicBezTo>
                      <a:pt x="116" y="45"/>
                      <a:pt x="117" y="55"/>
                      <a:pt x="106" y="57"/>
                    </a:cubicBezTo>
                    <a:cubicBezTo>
                      <a:pt x="95" y="59"/>
                      <a:pt x="98" y="39"/>
                      <a:pt x="92" y="37"/>
                    </a:cubicBezTo>
                    <a:cubicBezTo>
                      <a:pt x="86" y="35"/>
                      <a:pt x="99" y="21"/>
                      <a:pt x="99" y="2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5" y="218"/>
                      <a:pt x="35" y="218"/>
                      <a:pt x="35" y="218"/>
                    </a:cubicBezTo>
                    <a:cubicBezTo>
                      <a:pt x="36" y="218"/>
                      <a:pt x="36" y="217"/>
                      <a:pt x="37" y="217"/>
                    </a:cubicBezTo>
                    <a:cubicBezTo>
                      <a:pt x="44" y="217"/>
                      <a:pt x="48" y="224"/>
                      <a:pt x="48" y="224"/>
                    </a:cubicBezTo>
                    <a:cubicBezTo>
                      <a:pt x="92" y="224"/>
                      <a:pt x="92" y="224"/>
                      <a:pt x="92" y="224"/>
                    </a:cubicBezTo>
                    <a:cubicBezTo>
                      <a:pt x="92" y="224"/>
                      <a:pt x="77" y="208"/>
                      <a:pt x="79" y="195"/>
                    </a:cubicBezTo>
                    <a:cubicBezTo>
                      <a:pt x="80" y="181"/>
                      <a:pt x="112" y="175"/>
                      <a:pt x="112" y="175"/>
                    </a:cubicBezTo>
                    <a:cubicBezTo>
                      <a:pt x="112" y="175"/>
                      <a:pt x="112" y="164"/>
                      <a:pt x="116" y="163"/>
                    </a:cubicBezTo>
                    <a:cubicBezTo>
                      <a:pt x="120" y="161"/>
                      <a:pt x="139" y="169"/>
                      <a:pt x="139" y="169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39" y="152"/>
                      <a:pt x="139" y="152"/>
                      <a:pt x="139" y="152"/>
                    </a:cubicBezTo>
                    <a:cubicBezTo>
                      <a:pt x="143" y="145"/>
                      <a:pt x="143" y="145"/>
                      <a:pt x="143" y="145"/>
                    </a:cubicBezTo>
                    <a:cubicBezTo>
                      <a:pt x="155" y="161"/>
                      <a:pt x="155" y="161"/>
                      <a:pt x="155" y="161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69" y="168"/>
                      <a:pt x="169" y="168"/>
                      <a:pt x="169" y="168"/>
                    </a:cubicBezTo>
                    <a:cubicBezTo>
                      <a:pt x="179" y="172"/>
                      <a:pt x="179" y="172"/>
                      <a:pt x="179" y="172"/>
                    </a:cubicBezTo>
                    <a:cubicBezTo>
                      <a:pt x="179" y="172"/>
                      <a:pt x="192" y="169"/>
                      <a:pt x="201" y="173"/>
                    </a:cubicBezTo>
                    <a:cubicBezTo>
                      <a:pt x="211" y="177"/>
                      <a:pt x="209" y="192"/>
                      <a:pt x="209" y="192"/>
                    </a:cubicBez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19" y="197"/>
                      <a:pt x="207" y="209"/>
                      <a:pt x="212" y="219"/>
                    </a:cubicBezTo>
                    <a:cubicBezTo>
                      <a:pt x="217" y="228"/>
                      <a:pt x="243" y="227"/>
                      <a:pt x="243" y="227"/>
                    </a:cubicBezTo>
                    <a:cubicBezTo>
                      <a:pt x="279" y="231"/>
                      <a:pt x="279" y="231"/>
                      <a:pt x="279" y="231"/>
                    </a:cubicBezTo>
                    <a:cubicBezTo>
                      <a:pt x="279" y="225"/>
                      <a:pt x="279" y="225"/>
                      <a:pt x="279" y="225"/>
                    </a:cubicBezTo>
                    <a:cubicBezTo>
                      <a:pt x="303" y="237"/>
                      <a:pt x="303" y="237"/>
                      <a:pt x="303" y="237"/>
                    </a:cubicBezTo>
                    <a:cubicBezTo>
                      <a:pt x="312" y="256"/>
                      <a:pt x="312" y="256"/>
                      <a:pt x="312" y="256"/>
                    </a:cubicBezTo>
                    <a:cubicBezTo>
                      <a:pt x="325" y="271"/>
                      <a:pt x="325" y="271"/>
                      <a:pt x="325" y="271"/>
                    </a:cubicBezTo>
                    <a:cubicBezTo>
                      <a:pt x="325" y="271"/>
                      <a:pt x="333" y="283"/>
                      <a:pt x="336" y="293"/>
                    </a:cubicBezTo>
                    <a:cubicBezTo>
                      <a:pt x="339" y="304"/>
                      <a:pt x="351" y="309"/>
                      <a:pt x="357" y="312"/>
                    </a:cubicBezTo>
                    <a:cubicBezTo>
                      <a:pt x="364" y="315"/>
                      <a:pt x="377" y="317"/>
                      <a:pt x="381" y="319"/>
                    </a:cubicBezTo>
                    <a:cubicBezTo>
                      <a:pt x="385" y="320"/>
                      <a:pt x="397" y="336"/>
                      <a:pt x="397" y="336"/>
                    </a:cubicBezTo>
                    <a:cubicBezTo>
                      <a:pt x="417" y="348"/>
                      <a:pt x="417" y="348"/>
                      <a:pt x="417" y="348"/>
                    </a:cubicBezTo>
                    <a:cubicBezTo>
                      <a:pt x="435" y="349"/>
                      <a:pt x="435" y="349"/>
                      <a:pt x="435" y="349"/>
                    </a:cubicBezTo>
                    <a:cubicBezTo>
                      <a:pt x="444" y="357"/>
                      <a:pt x="444" y="357"/>
                      <a:pt x="444" y="357"/>
                    </a:cubicBezTo>
                    <a:cubicBezTo>
                      <a:pt x="455" y="360"/>
                      <a:pt x="455" y="360"/>
                      <a:pt x="455" y="360"/>
                    </a:cubicBezTo>
                    <a:cubicBezTo>
                      <a:pt x="455" y="360"/>
                      <a:pt x="469" y="371"/>
                      <a:pt x="476" y="376"/>
                    </a:cubicBezTo>
                    <a:cubicBezTo>
                      <a:pt x="483" y="381"/>
                      <a:pt x="501" y="389"/>
                      <a:pt x="501" y="389"/>
                    </a:cubicBezTo>
                    <a:cubicBezTo>
                      <a:pt x="516" y="387"/>
                      <a:pt x="516" y="387"/>
                      <a:pt x="516" y="387"/>
                    </a:cubicBezTo>
                    <a:cubicBezTo>
                      <a:pt x="549" y="405"/>
                      <a:pt x="549" y="405"/>
                      <a:pt x="549" y="405"/>
                    </a:cubicBezTo>
                    <a:cubicBezTo>
                      <a:pt x="549" y="405"/>
                      <a:pt x="537" y="417"/>
                      <a:pt x="548" y="425"/>
                    </a:cubicBezTo>
                    <a:cubicBezTo>
                      <a:pt x="554" y="430"/>
                      <a:pt x="555" y="434"/>
                      <a:pt x="555" y="437"/>
                    </a:cubicBezTo>
                    <a:cubicBezTo>
                      <a:pt x="563" y="437"/>
                      <a:pt x="563" y="437"/>
                      <a:pt x="563" y="437"/>
                    </a:cubicBezTo>
                    <a:cubicBezTo>
                      <a:pt x="571" y="431"/>
                      <a:pt x="571" y="431"/>
                      <a:pt x="571" y="431"/>
                    </a:cubicBezTo>
                    <a:cubicBezTo>
                      <a:pt x="580" y="445"/>
                      <a:pt x="580" y="445"/>
                      <a:pt x="580" y="445"/>
                    </a:cubicBezTo>
                    <a:cubicBezTo>
                      <a:pt x="591" y="440"/>
                      <a:pt x="591" y="440"/>
                      <a:pt x="591" y="440"/>
                    </a:cubicBezTo>
                    <a:cubicBezTo>
                      <a:pt x="596" y="440"/>
                      <a:pt x="596" y="440"/>
                      <a:pt x="596" y="440"/>
                    </a:cubicBezTo>
                    <a:cubicBezTo>
                      <a:pt x="596" y="440"/>
                      <a:pt x="600" y="443"/>
                      <a:pt x="605" y="447"/>
                    </a:cubicBezTo>
                    <a:cubicBezTo>
                      <a:pt x="604" y="446"/>
                      <a:pt x="603" y="446"/>
                      <a:pt x="603" y="445"/>
                    </a:cubicBezTo>
                    <a:cubicBezTo>
                      <a:pt x="602" y="439"/>
                      <a:pt x="601" y="430"/>
                      <a:pt x="605" y="426"/>
                    </a:cubicBezTo>
                    <a:cubicBezTo>
                      <a:pt x="612" y="418"/>
                      <a:pt x="622" y="408"/>
                      <a:pt x="622" y="397"/>
                    </a:cubicBezTo>
                    <a:cubicBezTo>
                      <a:pt x="622" y="386"/>
                      <a:pt x="609" y="387"/>
                      <a:pt x="603" y="377"/>
                    </a:cubicBezTo>
                    <a:cubicBezTo>
                      <a:pt x="597" y="367"/>
                      <a:pt x="608" y="358"/>
                      <a:pt x="603" y="353"/>
                    </a:cubicBezTo>
                    <a:cubicBezTo>
                      <a:pt x="598" y="348"/>
                      <a:pt x="582" y="347"/>
                      <a:pt x="582" y="347"/>
                    </a:cubicBezTo>
                    <a:cubicBezTo>
                      <a:pt x="575" y="339"/>
                      <a:pt x="575" y="339"/>
                      <a:pt x="575" y="339"/>
                    </a:cubicBezTo>
                    <a:cubicBezTo>
                      <a:pt x="561" y="336"/>
                      <a:pt x="561" y="336"/>
                      <a:pt x="561" y="336"/>
                    </a:cubicBezTo>
                    <a:cubicBezTo>
                      <a:pt x="561" y="336"/>
                      <a:pt x="561" y="326"/>
                      <a:pt x="567" y="321"/>
                    </a:cubicBezTo>
                    <a:cubicBezTo>
                      <a:pt x="573" y="316"/>
                      <a:pt x="592" y="328"/>
                      <a:pt x="607" y="319"/>
                    </a:cubicBezTo>
                    <a:cubicBezTo>
                      <a:pt x="622" y="310"/>
                      <a:pt x="610" y="305"/>
                      <a:pt x="610" y="305"/>
                    </a:cubicBezTo>
                    <a:cubicBezTo>
                      <a:pt x="620" y="296"/>
                      <a:pt x="620" y="296"/>
                      <a:pt x="620" y="296"/>
                    </a:cubicBezTo>
                    <a:cubicBezTo>
                      <a:pt x="607" y="282"/>
                      <a:pt x="607" y="282"/>
                      <a:pt x="607" y="282"/>
                    </a:cubicBezTo>
                    <a:cubicBezTo>
                      <a:pt x="607" y="282"/>
                      <a:pt x="626" y="287"/>
                      <a:pt x="632" y="281"/>
                    </a:cubicBezTo>
                    <a:cubicBezTo>
                      <a:pt x="638" y="275"/>
                      <a:pt x="625" y="268"/>
                      <a:pt x="626" y="264"/>
                    </a:cubicBezTo>
                    <a:cubicBezTo>
                      <a:pt x="627" y="260"/>
                      <a:pt x="629" y="251"/>
                      <a:pt x="635" y="251"/>
                    </a:cubicBezTo>
                    <a:cubicBezTo>
                      <a:pt x="641" y="251"/>
                      <a:pt x="644" y="265"/>
                      <a:pt x="652" y="260"/>
                    </a:cubicBezTo>
                    <a:cubicBezTo>
                      <a:pt x="660" y="255"/>
                      <a:pt x="671" y="243"/>
                      <a:pt x="675" y="241"/>
                    </a:cubicBezTo>
                    <a:cubicBezTo>
                      <a:pt x="679" y="239"/>
                      <a:pt x="694" y="251"/>
                      <a:pt x="694" y="251"/>
                    </a:cubicBezTo>
                    <a:cubicBezTo>
                      <a:pt x="678" y="272"/>
                      <a:pt x="678" y="272"/>
                      <a:pt x="678" y="272"/>
                    </a:cubicBezTo>
                    <a:cubicBezTo>
                      <a:pt x="678" y="272"/>
                      <a:pt x="698" y="278"/>
                      <a:pt x="701" y="283"/>
                    </a:cubicBezTo>
                    <a:cubicBezTo>
                      <a:pt x="708" y="280"/>
                      <a:pt x="717" y="277"/>
                      <a:pt x="721" y="276"/>
                    </a:cubicBezTo>
                    <a:cubicBezTo>
                      <a:pt x="728" y="274"/>
                      <a:pt x="732" y="290"/>
                      <a:pt x="741" y="286"/>
                    </a:cubicBezTo>
                    <a:cubicBezTo>
                      <a:pt x="750" y="282"/>
                      <a:pt x="752" y="273"/>
                      <a:pt x="752" y="273"/>
                    </a:cubicBezTo>
                    <a:cubicBezTo>
                      <a:pt x="766" y="271"/>
                      <a:pt x="766" y="271"/>
                      <a:pt x="766" y="271"/>
                    </a:cubicBezTo>
                    <a:cubicBezTo>
                      <a:pt x="766" y="265"/>
                      <a:pt x="766" y="265"/>
                      <a:pt x="766" y="265"/>
                    </a:cubicBezTo>
                    <a:cubicBezTo>
                      <a:pt x="766" y="265"/>
                      <a:pt x="778" y="266"/>
                      <a:pt x="788" y="254"/>
                    </a:cubicBezTo>
                    <a:cubicBezTo>
                      <a:pt x="798" y="242"/>
                      <a:pt x="769" y="248"/>
                      <a:pt x="769" y="24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5" name="Freeform 162">
                <a:extLst>
                  <a:ext uri="{FF2B5EF4-FFF2-40B4-BE49-F238E27FC236}">
                    <a16:creationId xmlns:a16="http://schemas.microsoft.com/office/drawing/2014/main" id="{03196B77-0708-4F1A-8BE0-DA00A89FD4C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59400" y="2322514"/>
                <a:ext cx="936625" cy="434975"/>
              </a:xfrm>
              <a:custGeom>
                <a:avLst/>
                <a:gdLst>
                  <a:gd name="T0" fmla="*/ 545 w 1673"/>
                  <a:gd name="T1" fmla="*/ 518 h 778"/>
                  <a:gd name="T2" fmla="*/ 1655 w 1673"/>
                  <a:gd name="T3" fmla="*/ 327 h 778"/>
                  <a:gd name="T4" fmla="*/ 1625 w 1673"/>
                  <a:gd name="T5" fmla="*/ 304 h 778"/>
                  <a:gd name="T6" fmla="*/ 1481 w 1673"/>
                  <a:gd name="T7" fmla="*/ 226 h 778"/>
                  <a:gd name="T8" fmla="*/ 1372 w 1673"/>
                  <a:gd name="T9" fmla="*/ 207 h 778"/>
                  <a:gd name="T10" fmla="*/ 1126 w 1673"/>
                  <a:gd name="T11" fmla="*/ 70 h 778"/>
                  <a:gd name="T12" fmla="*/ 1085 w 1673"/>
                  <a:gd name="T13" fmla="*/ 76 h 778"/>
                  <a:gd name="T14" fmla="*/ 1016 w 1673"/>
                  <a:gd name="T15" fmla="*/ 98 h 778"/>
                  <a:gd name="T16" fmla="*/ 972 w 1673"/>
                  <a:gd name="T17" fmla="*/ 71 h 778"/>
                  <a:gd name="T18" fmla="*/ 909 w 1673"/>
                  <a:gd name="T19" fmla="*/ 36 h 778"/>
                  <a:gd name="T20" fmla="*/ 812 w 1673"/>
                  <a:gd name="T21" fmla="*/ 2 h 778"/>
                  <a:gd name="T22" fmla="*/ 674 w 1673"/>
                  <a:gd name="T23" fmla="*/ 52 h 778"/>
                  <a:gd name="T24" fmla="*/ 521 w 1673"/>
                  <a:gd name="T25" fmla="*/ 95 h 778"/>
                  <a:gd name="T26" fmla="*/ 534 w 1673"/>
                  <a:gd name="T27" fmla="*/ 123 h 778"/>
                  <a:gd name="T28" fmla="*/ 528 w 1673"/>
                  <a:gd name="T29" fmla="*/ 190 h 778"/>
                  <a:gd name="T30" fmla="*/ 486 w 1673"/>
                  <a:gd name="T31" fmla="*/ 244 h 778"/>
                  <a:gd name="T32" fmla="*/ 356 w 1673"/>
                  <a:gd name="T33" fmla="*/ 247 h 778"/>
                  <a:gd name="T34" fmla="*/ 282 w 1673"/>
                  <a:gd name="T35" fmla="*/ 216 h 778"/>
                  <a:gd name="T36" fmla="*/ 197 w 1673"/>
                  <a:gd name="T37" fmla="*/ 187 h 778"/>
                  <a:gd name="T38" fmla="*/ 86 w 1673"/>
                  <a:gd name="T39" fmla="*/ 224 h 778"/>
                  <a:gd name="T40" fmla="*/ 17 w 1673"/>
                  <a:gd name="T41" fmla="*/ 251 h 778"/>
                  <a:gd name="T42" fmla="*/ 8 w 1673"/>
                  <a:gd name="T43" fmla="*/ 322 h 778"/>
                  <a:gd name="T44" fmla="*/ 73 w 1673"/>
                  <a:gd name="T45" fmla="*/ 394 h 778"/>
                  <a:gd name="T46" fmla="*/ 136 w 1673"/>
                  <a:gd name="T47" fmla="*/ 460 h 778"/>
                  <a:gd name="T48" fmla="*/ 289 w 1673"/>
                  <a:gd name="T49" fmla="*/ 455 h 778"/>
                  <a:gd name="T50" fmla="*/ 352 w 1673"/>
                  <a:gd name="T51" fmla="*/ 524 h 778"/>
                  <a:gd name="T52" fmla="*/ 338 w 1673"/>
                  <a:gd name="T53" fmla="*/ 531 h 778"/>
                  <a:gd name="T54" fmla="*/ 218 w 1673"/>
                  <a:gd name="T55" fmla="*/ 544 h 778"/>
                  <a:gd name="T56" fmla="*/ 228 w 1673"/>
                  <a:gd name="T57" fmla="*/ 598 h 778"/>
                  <a:gd name="T58" fmla="*/ 274 w 1673"/>
                  <a:gd name="T59" fmla="*/ 654 h 778"/>
                  <a:gd name="T60" fmla="*/ 328 w 1673"/>
                  <a:gd name="T61" fmla="*/ 709 h 778"/>
                  <a:gd name="T62" fmla="*/ 408 w 1673"/>
                  <a:gd name="T63" fmla="*/ 690 h 778"/>
                  <a:gd name="T64" fmla="*/ 468 w 1673"/>
                  <a:gd name="T65" fmla="*/ 729 h 778"/>
                  <a:gd name="T66" fmla="*/ 536 w 1673"/>
                  <a:gd name="T67" fmla="*/ 513 h 778"/>
                  <a:gd name="T68" fmla="*/ 582 w 1673"/>
                  <a:gd name="T69" fmla="*/ 492 h 778"/>
                  <a:gd name="T70" fmla="*/ 604 w 1673"/>
                  <a:gd name="T71" fmla="*/ 479 h 778"/>
                  <a:gd name="T72" fmla="*/ 584 w 1673"/>
                  <a:gd name="T73" fmla="*/ 460 h 778"/>
                  <a:gd name="T74" fmla="*/ 636 w 1673"/>
                  <a:gd name="T75" fmla="*/ 455 h 778"/>
                  <a:gd name="T76" fmla="*/ 590 w 1673"/>
                  <a:gd name="T77" fmla="*/ 493 h 778"/>
                  <a:gd name="T78" fmla="*/ 610 w 1673"/>
                  <a:gd name="T79" fmla="*/ 549 h 778"/>
                  <a:gd name="T80" fmla="*/ 812 w 1673"/>
                  <a:gd name="T81" fmla="*/ 616 h 778"/>
                  <a:gd name="T82" fmla="*/ 902 w 1673"/>
                  <a:gd name="T83" fmla="*/ 699 h 778"/>
                  <a:gd name="T84" fmla="*/ 1006 w 1673"/>
                  <a:gd name="T85" fmla="*/ 770 h 778"/>
                  <a:gd name="T86" fmla="*/ 1056 w 1673"/>
                  <a:gd name="T87" fmla="*/ 719 h 778"/>
                  <a:gd name="T88" fmla="*/ 1123 w 1673"/>
                  <a:gd name="T89" fmla="*/ 686 h 778"/>
                  <a:gd name="T90" fmla="*/ 1208 w 1673"/>
                  <a:gd name="T91" fmla="*/ 672 h 778"/>
                  <a:gd name="T92" fmla="*/ 1264 w 1673"/>
                  <a:gd name="T93" fmla="*/ 647 h 778"/>
                  <a:gd name="T94" fmla="*/ 1402 w 1673"/>
                  <a:gd name="T95" fmla="*/ 651 h 778"/>
                  <a:gd name="T96" fmla="*/ 1471 w 1673"/>
                  <a:gd name="T97" fmla="*/ 676 h 778"/>
                  <a:gd name="T98" fmla="*/ 1503 w 1673"/>
                  <a:gd name="T99" fmla="*/ 659 h 778"/>
                  <a:gd name="T100" fmla="*/ 1484 w 1673"/>
                  <a:gd name="T101" fmla="*/ 587 h 778"/>
                  <a:gd name="T102" fmla="*/ 1516 w 1673"/>
                  <a:gd name="T103" fmla="*/ 518 h 778"/>
                  <a:gd name="T104" fmla="*/ 1541 w 1673"/>
                  <a:gd name="T105" fmla="*/ 513 h 778"/>
                  <a:gd name="T106" fmla="*/ 1614 w 1673"/>
                  <a:gd name="T107" fmla="*/ 434 h 778"/>
                  <a:gd name="T108" fmla="*/ 1641 w 1673"/>
                  <a:gd name="T109" fmla="*/ 397 h 778"/>
                  <a:gd name="T110" fmla="*/ 1385 w 1673"/>
                  <a:gd name="T111" fmla="*/ 465 h 778"/>
                  <a:gd name="T112" fmla="*/ 1320 w 1673"/>
                  <a:gd name="T113" fmla="*/ 467 h 778"/>
                  <a:gd name="T114" fmla="*/ 1246 w 1673"/>
                  <a:gd name="T115" fmla="*/ 460 h 778"/>
                  <a:gd name="T116" fmla="*/ 1195 w 1673"/>
                  <a:gd name="T117" fmla="*/ 489 h 778"/>
                  <a:gd name="T118" fmla="*/ 1200 w 1673"/>
                  <a:gd name="T119" fmla="*/ 542 h 778"/>
                  <a:gd name="T120" fmla="*/ 1193 w 1673"/>
                  <a:gd name="T121" fmla="*/ 448 h 778"/>
                  <a:gd name="T122" fmla="*/ 1306 w 1673"/>
                  <a:gd name="T123" fmla="*/ 458 h 778"/>
                  <a:gd name="T124" fmla="*/ 1385 w 1673"/>
                  <a:gd name="T125" fmla="*/ 465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3" h="778">
                    <a:moveTo>
                      <a:pt x="565" y="505"/>
                    </a:moveTo>
                    <a:cubicBezTo>
                      <a:pt x="558" y="500"/>
                      <a:pt x="557" y="497"/>
                      <a:pt x="557" y="497"/>
                    </a:cubicBezTo>
                    <a:cubicBezTo>
                      <a:pt x="548" y="511"/>
                      <a:pt x="548" y="511"/>
                      <a:pt x="548" y="511"/>
                    </a:cubicBezTo>
                    <a:cubicBezTo>
                      <a:pt x="545" y="518"/>
                      <a:pt x="545" y="518"/>
                      <a:pt x="545" y="518"/>
                    </a:cubicBezTo>
                    <a:cubicBezTo>
                      <a:pt x="578" y="534"/>
                      <a:pt x="578" y="534"/>
                      <a:pt x="578" y="534"/>
                    </a:cubicBezTo>
                    <a:cubicBezTo>
                      <a:pt x="580" y="525"/>
                      <a:pt x="580" y="525"/>
                      <a:pt x="580" y="525"/>
                    </a:cubicBezTo>
                    <a:cubicBezTo>
                      <a:pt x="580" y="525"/>
                      <a:pt x="572" y="510"/>
                      <a:pt x="565" y="505"/>
                    </a:cubicBezTo>
                    <a:close/>
                    <a:moveTo>
                      <a:pt x="1655" y="327"/>
                    </a:moveTo>
                    <a:cubicBezTo>
                      <a:pt x="1656" y="321"/>
                      <a:pt x="1666" y="322"/>
                      <a:pt x="1673" y="324"/>
                    </a:cubicBezTo>
                    <a:cubicBezTo>
                      <a:pt x="1649" y="298"/>
                      <a:pt x="1649" y="298"/>
                      <a:pt x="1649" y="298"/>
                    </a:cubicBezTo>
                    <a:cubicBezTo>
                      <a:pt x="1636" y="282"/>
                      <a:pt x="1636" y="282"/>
                      <a:pt x="1636" y="282"/>
                    </a:cubicBezTo>
                    <a:cubicBezTo>
                      <a:pt x="1625" y="304"/>
                      <a:pt x="1625" y="304"/>
                      <a:pt x="1625" y="304"/>
                    </a:cubicBezTo>
                    <a:cubicBezTo>
                      <a:pt x="1578" y="300"/>
                      <a:pt x="1578" y="300"/>
                      <a:pt x="1578" y="300"/>
                    </a:cubicBezTo>
                    <a:cubicBezTo>
                      <a:pt x="1578" y="300"/>
                      <a:pt x="1562" y="272"/>
                      <a:pt x="1561" y="268"/>
                    </a:cubicBezTo>
                    <a:cubicBezTo>
                      <a:pt x="1560" y="264"/>
                      <a:pt x="1525" y="259"/>
                      <a:pt x="1525" y="259"/>
                    </a:cubicBezTo>
                    <a:cubicBezTo>
                      <a:pt x="1525" y="259"/>
                      <a:pt x="1504" y="230"/>
                      <a:pt x="1481" y="226"/>
                    </a:cubicBezTo>
                    <a:cubicBezTo>
                      <a:pt x="1458" y="222"/>
                      <a:pt x="1442" y="243"/>
                      <a:pt x="1430" y="244"/>
                    </a:cubicBezTo>
                    <a:cubicBezTo>
                      <a:pt x="1418" y="246"/>
                      <a:pt x="1404" y="230"/>
                      <a:pt x="1404" y="230"/>
                    </a:cubicBezTo>
                    <a:cubicBezTo>
                      <a:pt x="1404" y="230"/>
                      <a:pt x="1386" y="228"/>
                      <a:pt x="1382" y="227"/>
                    </a:cubicBezTo>
                    <a:cubicBezTo>
                      <a:pt x="1378" y="226"/>
                      <a:pt x="1382" y="210"/>
                      <a:pt x="1372" y="207"/>
                    </a:cubicBezTo>
                    <a:cubicBezTo>
                      <a:pt x="1361" y="204"/>
                      <a:pt x="1365" y="234"/>
                      <a:pt x="1348" y="236"/>
                    </a:cubicBezTo>
                    <a:cubicBezTo>
                      <a:pt x="1330" y="239"/>
                      <a:pt x="1306" y="200"/>
                      <a:pt x="1292" y="187"/>
                    </a:cubicBezTo>
                    <a:cubicBezTo>
                      <a:pt x="1277" y="174"/>
                      <a:pt x="1205" y="107"/>
                      <a:pt x="1200" y="104"/>
                    </a:cubicBezTo>
                    <a:cubicBezTo>
                      <a:pt x="1194" y="102"/>
                      <a:pt x="1126" y="70"/>
                      <a:pt x="1126" y="70"/>
                    </a:cubicBezTo>
                    <a:cubicBezTo>
                      <a:pt x="1126" y="70"/>
                      <a:pt x="1146" y="58"/>
                      <a:pt x="1138" y="47"/>
                    </a:cubicBezTo>
                    <a:cubicBezTo>
                      <a:pt x="1130" y="36"/>
                      <a:pt x="1118" y="58"/>
                      <a:pt x="1118" y="58"/>
                    </a:cubicBezTo>
                    <a:cubicBezTo>
                      <a:pt x="1094" y="66"/>
                      <a:pt x="1094" y="66"/>
                      <a:pt x="1094" y="66"/>
                    </a:cubicBezTo>
                    <a:cubicBezTo>
                      <a:pt x="1085" y="76"/>
                      <a:pt x="1085" y="76"/>
                      <a:pt x="1085" y="76"/>
                    </a:cubicBezTo>
                    <a:cubicBezTo>
                      <a:pt x="1085" y="76"/>
                      <a:pt x="1077" y="78"/>
                      <a:pt x="1070" y="82"/>
                    </a:cubicBezTo>
                    <a:cubicBezTo>
                      <a:pt x="1064" y="86"/>
                      <a:pt x="1072" y="94"/>
                      <a:pt x="1064" y="100"/>
                    </a:cubicBezTo>
                    <a:cubicBezTo>
                      <a:pt x="1056" y="107"/>
                      <a:pt x="1041" y="91"/>
                      <a:pt x="1034" y="88"/>
                    </a:cubicBezTo>
                    <a:cubicBezTo>
                      <a:pt x="1028" y="86"/>
                      <a:pt x="1026" y="99"/>
                      <a:pt x="1016" y="98"/>
                    </a:cubicBezTo>
                    <a:cubicBezTo>
                      <a:pt x="1005" y="96"/>
                      <a:pt x="1026" y="80"/>
                      <a:pt x="1017" y="71"/>
                    </a:cubicBezTo>
                    <a:cubicBezTo>
                      <a:pt x="1008" y="62"/>
                      <a:pt x="1002" y="74"/>
                      <a:pt x="1002" y="74"/>
                    </a:cubicBezTo>
                    <a:cubicBezTo>
                      <a:pt x="985" y="63"/>
                      <a:pt x="985" y="63"/>
                      <a:pt x="985" y="63"/>
                    </a:cubicBezTo>
                    <a:cubicBezTo>
                      <a:pt x="972" y="71"/>
                      <a:pt x="972" y="71"/>
                      <a:pt x="972" y="71"/>
                    </a:cubicBezTo>
                    <a:cubicBezTo>
                      <a:pt x="953" y="50"/>
                      <a:pt x="953" y="50"/>
                      <a:pt x="953" y="50"/>
                    </a:cubicBezTo>
                    <a:cubicBezTo>
                      <a:pt x="946" y="60"/>
                      <a:pt x="946" y="60"/>
                      <a:pt x="946" y="60"/>
                    </a:cubicBezTo>
                    <a:cubicBezTo>
                      <a:pt x="946" y="60"/>
                      <a:pt x="918" y="64"/>
                      <a:pt x="913" y="64"/>
                    </a:cubicBezTo>
                    <a:cubicBezTo>
                      <a:pt x="908" y="64"/>
                      <a:pt x="909" y="43"/>
                      <a:pt x="909" y="36"/>
                    </a:cubicBezTo>
                    <a:cubicBezTo>
                      <a:pt x="909" y="30"/>
                      <a:pt x="897" y="30"/>
                      <a:pt x="897" y="30"/>
                    </a:cubicBezTo>
                    <a:cubicBezTo>
                      <a:pt x="897" y="30"/>
                      <a:pt x="892" y="12"/>
                      <a:pt x="884" y="7"/>
                    </a:cubicBezTo>
                    <a:cubicBezTo>
                      <a:pt x="876" y="2"/>
                      <a:pt x="869" y="11"/>
                      <a:pt x="864" y="11"/>
                    </a:cubicBezTo>
                    <a:cubicBezTo>
                      <a:pt x="858" y="11"/>
                      <a:pt x="845" y="0"/>
                      <a:pt x="812" y="2"/>
                    </a:cubicBezTo>
                    <a:cubicBezTo>
                      <a:pt x="778" y="3"/>
                      <a:pt x="781" y="23"/>
                      <a:pt x="781" y="23"/>
                    </a:cubicBezTo>
                    <a:cubicBezTo>
                      <a:pt x="781" y="23"/>
                      <a:pt x="761" y="30"/>
                      <a:pt x="740" y="35"/>
                    </a:cubicBezTo>
                    <a:cubicBezTo>
                      <a:pt x="718" y="40"/>
                      <a:pt x="690" y="36"/>
                      <a:pt x="682" y="36"/>
                    </a:cubicBezTo>
                    <a:cubicBezTo>
                      <a:pt x="674" y="36"/>
                      <a:pt x="674" y="52"/>
                      <a:pt x="674" y="52"/>
                    </a:cubicBezTo>
                    <a:cubicBezTo>
                      <a:pt x="632" y="52"/>
                      <a:pt x="632" y="52"/>
                      <a:pt x="632" y="52"/>
                    </a:cubicBezTo>
                    <a:cubicBezTo>
                      <a:pt x="628" y="64"/>
                      <a:pt x="628" y="64"/>
                      <a:pt x="628" y="64"/>
                    </a:cubicBezTo>
                    <a:cubicBezTo>
                      <a:pt x="628" y="64"/>
                      <a:pt x="596" y="63"/>
                      <a:pt x="550" y="70"/>
                    </a:cubicBezTo>
                    <a:cubicBezTo>
                      <a:pt x="505" y="76"/>
                      <a:pt x="521" y="95"/>
                      <a:pt x="521" y="95"/>
                    </a:cubicBezTo>
                    <a:cubicBezTo>
                      <a:pt x="540" y="96"/>
                      <a:pt x="540" y="96"/>
                      <a:pt x="540" y="96"/>
                    </a:cubicBezTo>
                    <a:cubicBezTo>
                      <a:pt x="529" y="108"/>
                      <a:pt x="529" y="108"/>
                      <a:pt x="529" y="108"/>
                    </a:cubicBezTo>
                    <a:cubicBezTo>
                      <a:pt x="529" y="108"/>
                      <a:pt x="572" y="116"/>
                      <a:pt x="572" y="123"/>
                    </a:cubicBezTo>
                    <a:cubicBezTo>
                      <a:pt x="572" y="130"/>
                      <a:pt x="534" y="123"/>
                      <a:pt x="534" y="123"/>
                    </a:cubicBezTo>
                    <a:cubicBezTo>
                      <a:pt x="528" y="134"/>
                      <a:pt x="528" y="134"/>
                      <a:pt x="528" y="134"/>
                    </a:cubicBezTo>
                    <a:cubicBezTo>
                      <a:pt x="528" y="134"/>
                      <a:pt x="541" y="151"/>
                      <a:pt x="540" y="158"/>
                    </a:cubicBezTo>
                    <a:cubicBezTo>
                      <a:pt x="538" y="164"/>
                      <a:pt x="505" y="170"/>
                      <a:pt x="505" y="170"/>
                    </a:cubicBezTo>
                    <a:cubicBezTo>
                      <a:pt x="528" y="190"/>
                      <a:pt x="528" y="190"/>
                      <a:pt x="528" y="190"/>
                    </a:cubicBezTo>
                    <a:cubicBezTo>
                      <a:pt x="528" y="190"/>
                      <a:pt x="578" y="187"/>
                      <a:pt x="582" y="226"/>
                    </a:cubicBezTo>
                    <a:cubicBezTo>
                      <a:pt x="586" y="264"/>
                      <a:pt x="526" y="234"/>
                      <a:pt x="526" y="234"/>
                    </a:cubicBezTo>
                    <a:cubicBezTo>
                      <a:pt x="520" y="250"/>
                      <a:pt x="520" y="250"/>
                      <a:pt x="520" y="250"/>
                    </a:cubicBezTo>
                    <a:cubicBezTo>
                      <a:pt x="520" y="250"/>
                      <a:pt x="497" y="246"/>
                      <a:pt x="486" y="244"/>
                    </a:cubicBezTo>
                    <a:cubicBezTo>
                      <a:pt x="476" y="243"/>
                      <a:pt x="464" y="222"/>
                      <a:pt x="456" y="220"/>
                    </a:cubicBezTo>
                    <a:cubicBezTo>
                      <a:pt x="448" y="219"/>
                      <a:pt x="437" y="228"/>
                      <a:pt x="421" y="232"/>
                    </a:cubicBezTo>
                    <a:cubicBezTo>
                      <a:pt x="405" y="236"/>
                      <a:pt x="394" y="220"/>
                      <a:pt x="385" y="222"/>
                    </a:cubicBezTo>
                    <a:cubicBezTo>
                      <a:pt x="376" y="223"/>
                      <a:pt x="358" y="243"/>
                      <a:pt x="356" y="247"/>
                    </a:cubicBezTo>
                    <a:cubicBezTo>
                      <a:pt x="353" y="251"/>
                      <a:pt x="312" y="220"/>
                      <a:pt x="301" y="223"/>
                    </a:cubicBezTo>
                    <a:cubicBezTo>
                      <a:pt x="290" y="226"/>
                      <a:pt x="313" y="243"/>
                      <a:pt x="305" y="250"/>
                    </a:cubicBezTo>
                    <a:cubicBezTo>
                      <a:pt x="297" y="256"/>
                      <a:pt x="289" y="236"/>
                      <a:pt x="289" y="236"/>
                    </a:cubicBezTo>
                    <a:cubicBezTo>
                      <a:pt x="282" y="216"/>
                      <a:pt x="282" y="216"/>
                      <a:pt x="282" y="216"/>
                    </a:cubicBezTo>
                    <a:cubicBezTo>
                      <a:pt x="258" y="218"/>
                      <a:pt x="258" y="218"/>
                      <a:pt x="258" y="218"/>
                    </a:cubicBezTo>
                    <a:cubicBezTo>
                      <a:pt x="258" y="218"/>
                      <a:pt x="256" y="206"/>
                      <a:pt x="252" y="202"/>
                    </a:cubicBezTo>
                    <a:cubicBezTo>
                      <a:pt x="248" y="198"/>
                      <a:pt x="224" y="203"/>
                      <a:pt x="214" y="202"/>
                    </a:cubicBezTo>
                    <a:cubicBezTo>
                      <a:pt x="205" y="200"/>
                      <a:pt x="204" y="187"/>
                      <a:pt x="197" y="187"/>
                    </a:cubicBezTo>
                    <a:cubicBezTo>
                      <a:pt x="190" y="187"/>
                      <a:pt x="177" y="200"/>
                      <a:pt x="161" y="200"/>
                    </a:cubicBezTo>
                    <a:cubicBezTo>
                      <a:pt x="145" y="200"/>
                      <a:pt x="153" y="187"/>
                      <a:pt x="130" y="188"/>
                    </a:cubicBezTo>
                    <a:cubicBezTo>
                      <a:pt x="108" y="190"/>
                      <a:pt x="130" y="198"/>
                      <a:pt x="122" y="208"/>
                    </a:cubicBezTo>
                    <a:cubicBezTo>
                      <a:pt x="114" y="219"/>
                      <a:pt x="86" y="224"/>
                      <a:pt x="86" y="224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86" y="263"/>
                      <a:pt x="72" y="278"/>
                    </a:cubicBezTo>
                    <a:cubicBezTo>
                      <a:pt x="57" y="292"/>
                      <a:pt x="29" y="250"/>
                      <a:pt x="17" y="251"/>
                    </a:cubicBezTo>
                    <a:cubicBezTo>
                      <a:pt x="5" y="252"/>
                      <a:pt x="13" y="271"/>
                      <a:pt x="13" y="279"/>
                    </a:cubicBezTo>
                    <a:cubicBezTo>
                      <a:pt x="13" y="287"/>
                      <a:pt x="0" y="284"/>
                      <a:pt x="0" y="284"/>
                    </a:cubicBezTo>
                    <a:cubicBezTo>
                      <a:pt x="2" y="308"/>
                      <a:pt x="2" y="308"/>
                      <a:pt x="2" y="308"/>
                    </a:cubicBezTo>
                    <a:cubicBezTo>
                      <a:pt x="2" y="308"/>
                      <a:pt x="8" y="314"/>
                      <a:pt x="8" y="322"/>
                    </a:cubicBezTo>
                    <a:cubicBezTo>
                      <a:pt x="8" y="330"/>
                      <a:pt x="0" y="342"/>
                      <a:pt x="0" y="358"/>
                    </a:cubicBezTo>
                    <a:cubicBezTo>
                      <a:pt x="0" y="374"/>
                      <a:pt x="10" y="364"/>
                      <a:pt x="22" y="370"/>
                    </a:cubicBezTo>
                    <a:cubicBezTo>
                      <a:pt x="34" y="375"/>
                      <a:pt x="20" y="390"/>
                      <a:pt x="32" y="395"/>
                    </a:cubicBezTo>
                    <a:cubicBezTo>
                      <a:pt x="44" y="400"/>
                      <a:pt x="68" y="391"/>
                      <a:pt x="73" y="394"/>
                    </a:cubicBezTo>
                    <a:cubicBezTo>
                      <a:pt x="78" y="396"/>
                      <a:pt x="117" y="436"/>
                      <a:pt x="117" y="444"/>
                    </a:cubicBezTo>
                    <a:cubicBezTo>
                      <a:pt x="117" y="452"/>
                      <a:pt x="94" y="443"/>
                      <a:pt x="94" y="451"/>
                    </a:cubicBezTo>
                    <a:cubicBezTo>
                      <a:pt x="94" y="459"/>
                      <a:pt x="129" y="470"/>
                      <a:pt x="129" y="470"/>
                    </a:cubicBezTo>
                    <a:cubicBezTo>
                      <a:pt x="136" y="460"/>
                      <a:pt x="136" y="460"/>
                      <a:pt x="136" y="460"/>
                    </a:cubicBezTo>
                    <a:cubicBezTo>
                      <a:pt x="136" y="460"/>
                      <a:pt x="145" y="462"/>
                      <a:pt x="152" y="455"/>
                    </a:cubicBezTo>
                    <a:cubicBezTo>
                      <a:pt x="158" y="448"/>
                      <a:pt x="208" y="427"/>
                      <a:pt x="214" y="430"/>
                    </a:cubicBezTo>
                    <a:cubicBezTo>
                      <a:pt x="221" y="432"/>
                      <a:pt x="242" y="448"/>
                      <a:pt x="252" y="448"/>
                    </a:cubicBezTo>
                    <a:cubicBezTo>
                      <a:pt x="261" y="448"/>
                      <a:pt x="269" y="430"/>
                      <a:pt x="289" y="455"/>
                    </a:cubicBezTo>
                    <a:cubicBezTo>
                      <a:pt x="309" y="480"/>
                      <a:pt x="293" y="488"/>
                      <a:pt x="290" y="496"/>
                    </a:cubicBezTo>
                    <a:cubicBezTo>
                      <a:pt x="288" y="504"/>
                      <a:pt x="309" y="520"/>
                      <a:pt x="316" y="523"/>
                    </a:cubicBezTo>
                    <a:cubicBezTo>
                      <a:pt x="322" y="526"/>
                      <a:pt x="333" y="511"/>
                      <a:pt x="341" y="507"/>
                    </a:cubicBezTo>
                    <a:cubicBezTo>
                      <a:pt x="349" y="503"/>
                      <a:pt x="352" y="516"/>
                      <a:pt x="352" y="524"/>
                    </a:cubicBezTo>
                    <a:cubicBezTo>
                      <a:pt x="352" y="532"/>
                      <a:pt x="364" y="542"/>
                      <a:pt x="364" y="542"/>
                    </a:cubicBezTo>
                    <a:cubicBezTo>
                      <a:pt x="337" y="543"/>
                      <a:pt x="337" y="543"/>
                      <a:pt x="337" y="543"/>
                    </a:cubicBezTo>
                    <a:cubicBezTo>
                      <a:pt x="337" y="543"/>
                      <a:pt x="338" y="563"/>
                      <a:pt x="325" y="554"/>
                    </a:cubicBezTo>
                    <a:cubicBezTo>
                      <a:pt x="312" y="544"/>
                      <a:pt x="338" y="531"/>
                      <a:pt x="338" y="531"/>
                    </a:cubicBezTo>
                    <a:cubicBezTo>
                      <a:pt x="338" y="531"/>
                      <a:pt x="290" y="528"/>
                      <a:pt x="282" y="526"/>
                    </a:cubicBezTo>
                    <a:cubicBezTo>
                      <a:pt x="274" y="523"/>
                      <a:pt x="232" y="515"/>
                      <a:pt x="232" y="515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24" y="531"/>
                      <a:pt x="218" y="544"/>
                    </a:cubicBezTo>
                    <a:cubicBezTo>
                      <a:pt x="213" y="558"/>
                      <a:pt x="249" y="559"/>
                      <a:pt x="248" y="567"/>
                    </a:cubicBezTo>
                    <a:cubicBezTo>
                      <a:pt x="246" y="575"/>
                      <a:pt x="198" y="550"/>
                      <a:pt x="193" y="562"/>
                    </a:cubicBezTo>
                    <a:cubicBezTo>
                      <a:pt x="188" y="574"/>
                      <a:pt x="221" y="582"/>
                      <a:pt x="221" y="582"/>
                    </a:cubicBezTo>
                    <a:cubicBezTo>
                      <a:pt x="221" y="582"/>
                      <a:pt x="221" y="590"/>
                      <a:pt x="228" y="598"/>
                    </a:cubicBezTo>
                    <a:cubicBezTo>
                      <a:pt x="234" y="606"/>
                      <a:pt x="248" y="622"/>
                      <a:pt x="248" y="622"/>
                    </a:cubicBezTo>
                    <a:cubicBezTo>
                      <a:pt x="246" y="636"/>
                      <a:pt x="246" y="636"/>
                      <a:pt x="246" y="636"/>
                    </a:cubicBezTo>
                    <a:cubicBezTo>
                      <a:pt x="269" y="639"/>
                      <a:pt x="269" y="639"/>
                      <a:pt x="269" y="639"/>
                    </a:cubicBezTo>
                    <a:cubicBezTo>
                      <a:pt x="274" y="654"/>
                      <a:pt x="274" y="654"/>
                      <a:pt x="274" y="654"/>
                    </a:cubicBezTo>
                    <a:cubicBezTo>
                      <a:pt x="274" y="654"/>
                      <a:pt x="309" y="654"/>
                      <a:pt x="320" y="664"/>
                    </a:cubicBezTo>
                    <a:cubicBezTo>
                      <a:pt x="330" y="675"/>
                      <a:pt x="308" y="686"/>
                      <a:pt x="306" y="696"/>
                    </a:cubicBezTo>
                    <a:cubicBezTo>
                      <a:pt x="305" y="707"/>
                      <a:pt x="316" y="708"/>
                      <a:pt x="316" y="708"/>
                    </a:cubicBezTo>
                    <a:cubicBezTo>
                      <a:pt x="317" y="704"/>
                      <a:pt x="323" y="707"/>
                      <a:pt x="328" y="709"/>
                    </a:cubicBezTo>
                    <a:cubicBezTo>
                      <a:pt x="330" y="703"/>
                      <a:pt x="336" y="683"/>
                      <a:pt x="344" y="682"/>
                    </a:cubicBezTo>
                    <a:cubicBezTo>
                      <a:pt x="349" y="681"/>
                      <a:pt x="357" y="682"/>
                      <a:pt x="363" y="683"/>
                    </a:cubicBezTo>
                    <a:cubicBezTo>
                      <a:pt x="364" y="681"/>
                      <a:pt x="364" y="679"/>
                      <a:pt x="365" y="678"/>
                    </a:cubicBezTo>
                    <a:cubicBezTo>
                      <a:pt x="368" y="674"/>
                      <a:pt x="400" y="686"/>
                      <a:pt x="408" y="690"/>
                    </a:cubicBezTo>
                    <a:cubicBezTo>
                      <a:pt x="416" y="694"/>
                      <a:pt x="426" y="707"/>
                      <a:pt x="426" y="707"/>
                    </a:cubicBezTo>
                    <a:cubicBezTo>
                      <a:pt x="426" y="707"/>
                      <a:pt x="444" y="732"/>
                      <a:pt x="454" y="738"/>
                    </a:cubicBezTo>
                    <a:cubicBezTo>
                      <a:pt x="463" y="742"/>
                      <a:pt x="464" y="732"/>
                      <a:pt x="468" y="729"/>
                    </a:cubicBezTo>
                    <a:cubicBezTo>
                      <a:pt x="468" y="729"/>
                      <a:pt x="468" y="729"/>
                      <a:pt x="468" y="729"/>
                    </a:cubicBezTo>
                    <a:cubicBezTo>
                      <a:pt x="433" y="542"/>
                      <a:pt x="433" y="542"/>
                      <a:pt x="433" y="542"/>
                    </a:cubicBezTo>
                    <a:cubicBezTo>
                      <a:pt x="529" y="511"/>
                      <a:pt x="529" y="511"/>
                      <a:pt x="529" y="511"/>
                    </a:cubicBezTo>
                    <a:cubicBezTo>
                      <a:pt x="536" y="514"/>
                      <a:pt x="536" y="514"/>
                      <a:pt x="536" y="514"/>
                    </a:cubicBezTo>
                    <a:cubicBezTo>
                      <a:pt x="536" y="513"/>
                      <a:pt x="536" y="513"/>
                      <a:pt x="536" y="513"/>
                    </a:cubicBezTo>
                    <a:cubicBezTo>
                      <a:pt x="536" y="513"/>
                      <a:pt x="540" y="501"/>
                      <a:pt x="541" y="491"/>
                    </a:cubicBezTo>
                    <a:cubicBezTo>
                      <a:pt x="542" y="481"/>
                      <a:pt x="561" y="486"/>
                      <a:pt x="561" y="486"/>
                    </a:cubicBezTo>
                    <a:cubicBezTo>
                      <a:pt x="566" y="501"/>
                      <a:pt x="566" y="501"/>
                      <a:pt x="566" y="501"/>
                    </a:cubicBezTo>
                    <a:cubicBezTo>
                      <a:pt x="566" y="501"/>
                      <a:pt x="580" y="495"/>
                      <a:pt x="582" y="492"/>
                    </a:cubicBezTo>
                    <a:cubicBezTo>
                      <a:pt x="584" y="489"/>
                      <a:pt x="568" y="471"/>
                      <a:pt x="568" y="471"/>
                    </a:cubicBezTo>
                    <a:cubicBezTo>
                      <a:pt x="578" y="471"/>
                      <a:pt x="578" y="471"/>
                      <a:pt x="578" y="471"/>
                    </a:cubicBezTo>
                    <a:cubicBezTo>
                      <a:pt x="587" y="480"/>
                      <a:pt x="587" y="480"/>
                      <a:pt x="587" y="480"/>
                    </a:cubicBezTo>
                    <a:cubicBezTo>
                      <a:pt x="604" y="479"/>
                      <a:pt x="604" y="479"/>
                      <a:pt x="604" y="479"/>
                    </a:cubicBezTo>
                    <a:cubicBezTo>
                      <a:pt x="604" y="479"/>
                      <a:pt x="618" y="483"/>
                      <a:pt x="621" y="479"/>
                    </a:cubicBezTo>
                    <a:cubicBezTo>
                      <a:pt x="624" y="475"/>
                      <a:pt x="619" y="471"/>
                      <a:pt x="615" y="471"/>
                    </a:cubicBezTo>
                    <a:cubicBezTo>
                      <a:pt x="611" y="471"/>
                      <a:pt x="603" y="466"/>
                      <a:pt x="603" y="466"/>
                    </a:cubicBezTo>
                    <a:cubicBezTo>
                      <a:pt x="603" y="466"/>
                      <a:pt x="587" y="470"/>
                      <a:pt x="584" y="460"/>
                    </a:cubicBezTo>
                    <a:cubicBezTo>
                      <a:pt x="581" y="450"/>
                      <a:pt x="604" y="452"/>
                      <a:pt x="604" y="452"/>
                    </a:cubicBezTo>
                    <a:cubicBezTo>
                      <a:pt x="613" y="444"/>
                      <a:pt x="613" y="444"/>
                      <a:pt x="613" y="444"/>
                    </a:cubicBezTo>
                    <a:cubicBezTo>
                      <a:pt x="613" y="444"/>
                      <a:pt x="625" y="461"/>
                      <a:pt x="628" y="461"/>
                    </a:cubicBezTo>
                    <a:cubicBezTo>
                      <a:pt x="631" y="461"/>
                      <a:pt x="636" y="455"/>
                      <a:pt x="636" y="455"/>
                    </a:cubicBezTo>
                    <a:cubicBezTo>
                      <a:pt x="636" y="455"/>
                      <a:pt x="645" y="465"/>
                      <a:pt x="642" y="471"/>
                    </a:cubicBezTo>
                    <a:cubicBezTo>
                      <a:pt x="639" y="477"/>
                      <a:pt x="625" y="481"/>
                      <a:pt x="625" y="481"/>
                    </a:cubicBezTo>
                    <a:cubicBezTo>
                      <a:pt x="625" y="481"/>
                      <a:pt x="617" y="488"/>
                      <a:pt x="613" y="492"/>
                    </a:cubicBezTo>
                    <a:cubicBezTo>
                      <a:pt x="609" y="496"/>
                      <a:pt x="593" y="491"/>
                      <a:pt x="590" y="493"/>
                    </a:cubicBezTo>
                    <a:cubicBezTo>
                      <a:pt x="587" y="495"/>
                      <a:pt x="587" y="506"/>
                      <a:pt x="587" y="506"/>
                    </a:cubicBezTo>
                    <a:cubicBezTo>
                      <a:pt x="587" y="506"/>
                      <a:pt x="602" y="512"/>
                      <a:pt x="606" y="513"/>
                    </a:cubicBezTo>
                    <a:cubicBezTo>
                      <a:pt x="610" y="514"/>
                      <a:pt x="613" y="523"/>
                      <a:pt x="607" y="532"/>
                    </a:cubicBezTo>
                    <a:cubicBezTo>
                      <a:pt x="604" y="536"/>
                      <a:pt x="607" y="542"/>
                      <a:pt x="610" y="549"/>
                    </a:cubicBezTo>
                    <a:cubicBezTo>
                      <a:pt x="656" y="571"/>
                      <a:pt x="656" y="571"/>
                      <a:pt x="656" y="571"/>
                    </a:cubicBezTo>
                    <a:cubicBezTo>
                      <a:pt x="705" y="619"/>
                      <a:pt x="705" y="619"/>
                      <a:pt x="705" y="619"/>
                    </a:cubicBezTo>
                    <a:cubicBezTo>
                      <a:pt x="705" y="619"/>
                      <a:pt x="742" y="612"/>
                      <a:pt x="758" y="612"/>
                    </a:cubicBezTo>
                    <a:cubicBezTo>
                      <a:pt x="774" y="612"/>
                      <a:pt x="812" y="616"/>
                      <a:pt x="812" y="616"/>
                    </a:cubicBezTo>
                    <a:cubicBezTo>
                      <a:pt x="812" y="616"/>
                      <a:pt x="830" y="604"/>
                      <a:pt x="837" y="604"/>
                    </a:cubicBezTo>
                    <a:cubicBezTo>
                      <a:pt x="844" y="604"/>
                      <a:pt x="874" y="647"/>
                      <a:pt x="874" y="647"/>
                    </a:cubicBezTo>
                    <a:cubicBezTo>
                      <a:pt x="874" y="647"/>
                      <a:pt x="889" y="646"/>
                      <a:pt x="894" y="647"/>
                    </a:cubicBezTo>
                    <a:cubicBezTo>
                      <a:pt x="900" y="648"/>
                      <a:pt x="893" y="696"/>
                      <a:pt x="902" y="699"/>
                    </a:cubicBezTo>
                    <a:cubicBezTo>
                      <a:pt x="912" y="702"/>
                      <a:pt x="912" y="688"/>
                      <a:pt x="921" y="699"/>
                    </a:cubicBezTo>
                    <a:cubicBezTo>
                      <a:pt x="930" y="710"/>
                      <a:pt x="932" y="734"/>
                      <a:pt x="942" y="739"/>
                    </a:cubicBezTo>
                    <a:cubicBezTo>
                      <a:pt x="953" y="744"/>
                      <a:pt x="1000" y="735"/>
                      <a:pt x="1006" y="744"/>
                    </a:cubicBezTo>
                    <a:cubicBezTo>
                      <a:pt x="1013" y="754"/>
                      <a:pt x="996" y="767"/>
                      <a:pt x="1006" y="770"/>
                    </a:cubicBezTo>
                    <a:cubicBezTo>
                      <a:pt x="1017" y="772"/>
                      <a:pt x="1028" y="778"/>
                      <a:pt x="1028" y="778"/>
                    </a:cubicBezTo>
                    <a:cubicBezTo>
                      <a:pt x="1028" y="778"/>
                      <a:pt x="1020" y="754"/>
                      <a:pt x="1029" y="747"/>
                    </a:cubicBezTo>
                    <a:cubicBezTo>
                      <a:pt x="1038" y="740"/>
                      <a:pt x="1046" y="740"/>
                      <a:pt x="1046" y="740"/>
                    </a:cubicBezTo>
                    <a:cubicBezTo>
                      <a:pt x="1046" y="740"/>
                      <a:pt x="1045" y="722"/>
                      <a:pt x="1056" y="719"/>
                    </a:cubicBezTo>
                    <a:cubicBezTo>
                      <a:pt x="1066" y="716"/>
                      <a:pt x="1078" y="714"/>
                      <a:pt x="1078" y="714"/>
                    </a:cubicBezTo>
                    <a:cubicBezTo>
                      <a:pt x="1086" y="696"/>
                      <a:pt x="1086" y="696"/>
                      <a:pt x="1086" y="696"/>
                    </a:cubicBezTo>
                    <a:cubicBezTo>
                      <a:pt x="1104" y="695"/>
                      <a:pt x="1104" y="695"/>
                      <a:pt x="1104" y="695"/>
                    </a:cubicBezTo>
                    <a:cubicBezTo>
                      <a:pt x="1123" y="686"/>
                      <a:pt x="1123" y="686"/>
                      <a:pt x="1123" y="686"/>
                    </a:cubicBezTo>
                    <a:cubicBezTo>
                      <a:pt x="1117" y="683"/>
                      <a:pt x="1107" y="683"/>
                      <a:pt x="1107" y="683"/>
                    </a:cubicBezTo>
                    <a:cubicBezTo>
                      <a:pt x="1107" y="683"/>
                      <a:pt x="1108" y="654"/>
                      <a:pt x="1131" y="653"/>
                    </a:cubicBezTo>
                    <a:cubicBezTo>
                      <a:pt x="1154" y="652"/>
                      <a:pt x="1185" y="672"/>
                      <a:pt x="1185" y="672"/>
                    </a:cubicBezTo>
                    <a:cubicBezTo>
                      <a:pt x="1208" y="672"/>
                      <a:pt x="1208" y="672"/>
                      <a:pt x="1208" y="672"/>
                    </a:cubicBezTo>
                    <a:cubicBezTo>
                      <a:pt x="1219" y="678"/>
                      <a:pt x="1219" y="678"/>
                      <a:pt x="1219" y="678"/>
                    </a:cubicBezTo>
                    <a:cubicBezTo>
                      <a:pt x="1219" y="678"/>
                      <a:pt x="1211" y="643"/>
                      <a:pt x="1214" y="640"/>
                    </a:cubicBezTo>
                    <a:cubicBezTo>
                      <a:pt x="1217" y="637"/>
                      <a:pt x="1230" y="635"/>
                      <a:pt x="1240" y="635"/>
                    </a:cubicBezTo>
                    <a:cubicBezTo>
                      <a:pt x="1250" y="635"/>
                      <a:pt x="1260" y="647"/>
                      <a:pt x="1264" y="647"/>
                    </a:cubicBezTo>
                    <a:cubicBezTo>
                      <a:pt x="1268" y="647"/>
                      <a:pt x="1296" y="653"/>
                      <a:pt x="1296" y="653"/>
                    </a:cubicBezTo>
                    <a:cubicBezTo>
                      <a:pt x="1308" y="649"/>
                      <a:pt x="1308" y="649"/>
                      <a:pt x="1308" y="649"/>
                    </a:cubicBezTo>
                    <a:cubicBezTo>
                      <a:pt x="1308" y="649"/>
                      <a:pt x="1356" y="649"/>
                      <a:pt x="1364" y="648"/>
                    </a:cubicBezTo>
                    <a:cubicBezTo>
                      <a:pt x="1372" y="647"/>
                      <a:pt x="1402" y="651"/>
                      <a:pt x="1402" y="651"/>
                    </a:cubicBezTo>
                    <a:cubicBezTo>
                      <a:pt x="1434" y="650"/>
                      <a:pt x="1434" y="650"/>
                      <a:pt x="1434" y="650"/>
                    </a:cubicBezTo>
                    <a:cubicBezTo>
                      <a:pt x="1442" y="658"/>
                      <a:pt x="1442" y="658"/>
                      <a:pt x="1442" y="658"/>
                    </a:cubicBezTo>
                    <a:cubicBezTo>
                      <a:pt x="1454" y="658"/>
                      <a:pt x="1454" y="658"/>
                      <a:pt x="1454" y="658"/>
                    </a:cubicBezTo>
                    <a:cubicBezTo>
                      <a:pt x="1471" y="676"/>
                      <a:pt x="1471" y="676"/>
                      <a:pt x="1471" y="676"/>
                    </a:cubicBezTo>
                    <a:cubicBezTo>
                      <a:pt x="1499" y="676"/>
                      <a:pt x="1499" y="676"/>
                      <a:pt x="1499" y="676"/>
                    </a:cubicBezTo>
                    <a:cubicBezTo>
                      <a:pt x="1513" y="681"/>
                      <a:pt x="1513" y="681"/>
                      <a:pt x="1513" y="681"/>
                    </a:cubicBezTo>
                    <a:cubicBezTo>
                      <a:pt x="1512" y="680"/>
                      <a:pt x="1512" y="680"/>
                      <a:pt x="1512" y="680"/>
                    </a:cubicBezTo>
                    <a:cubicBezTo>
                      <a:pt x="1507" y="675"/>
                      <a:pt x="1503" y="664"/>
                      <a:pt x="1503" y="659"/>
                    </a:cubicBezTo>
                    <a:cubicBezTo>
                      <a:pt x="1503" y="654"/>
                      <a:pt x="1517" y="656"/>
                      <a:pt x="1517" y="656"/>
                    </a:cubicBezTo>
                    <a:cubicBezTo>
                      <a:pt x="1517" y="656"/>
                      <a:pt x="1506" y="644"/>
                      <a:pt x="1506" y="641"/>
                    </a:cubicBezTo>
                    <a:cubicBezTo>
                      <a:pt x="1506" y="638"/>
                      <a:pt x="1522" y="641"/>
                      <a:pt x="1522" y="634"/>
                    </a:cubicBezTo>
                    <a:cubicBezTo>
                      <a:pt x="1522" y="627"/>
                      <a:pt x="1492" y="596"/>
                      <a:pt x="1484" y="587"/>
                    </a:cubicBezTo>
                    <a:cubicBezTo>
                      <a:pt x="1476" y="578"/>
                      <a:pt x="1476" y="552"/>
                      <a:pt x="1476" y="552"/>
                    </a:cubicBezTo>
                    <a:cubicBezTo>
                      <a:pt x="1476" y="552"/>
                      <a:pt x="1458" y="555"/>
                      <a:pt x="1451" y="546"/>
                    </a:cubicBezTo>
                    <a:cubicBezTo>
                      <a:pt x="1444" y="537"/>
                      <a:pt x="1475" y="530"/>
                      <a:pt x="1481" y="529"/>
                    </a:cubicBezTo>
                    <a:cubicBezTo>
                      <a:pt x="1487" y="528"/>
                      <a:pt x="1511" y="518"/>
                      <a:pt x="1516" y="518"/>
                    </a:cubicBezTo>
                    <a:cubicBezTo>
                      <a:pt x="1521" y="518"/>
                      <a:pt x="1530" y="532"/>
                      <a:pt x="1530" y="532"/>
                    </a:cubicBezTo>
                    <a:cubicBezTo>
                      <a:pt x="1543" y="525"/>
                      <a:pt x="1543" y="525"/>
                      <a:pt x="1543" y="525"/>
                    </a:cubicBezTo>
                    <a:cubicBezTo>
                      <a:pt x="1543" y="525"/>
                      <a:pt x="1550" y="539"/>
                      <a:pt x="1559" y="528"/>
                    </a:cubicBezTo>
                    <a:cubicBezTo>
                      <a:pt x="1568" y="517"/>
                      <a:pt x="1545" y="515"/>
                      <a:pt x="1541" y="513"/>
                    </a:cubicBezTo>
                    <a:cubicBezTo>
                      <a:pt x="1537" y="511"/>
                      <a:pt x="1541" y="459"/>
                      <a:pt x="1541" y="447"/>
                    </a:cubicBezTo>
                    <a:cubicBezTo>
                      <a:pt x="1541" y="435"/>
                      <a:pt x="1540" y="420"/>
                      <a:pt x="1546" y="420"/>
                    </a:cubicBezTo>
                    <a:cubicBezTo>
                      <a:pt x="1552" y="420"/>
                      <a:pt x="1577" y="432"/>
                      <a:pt x="1585" y="434"/>
                    </a:cubicBezTo>
                    <a:cubicBezTo>
                      <a:pt x="1593" y="436"/>
                      <a:pt x="1614" y="434"/>
                      <a:pt x="1614" y="434"/>
                    </a:cubicBezTo>
                    <a:cubicBezTo>
                      <a:pt x="1623" y="442"/>
                      <a:pt x="1623" y="442"/>
                      <a:pt x="1623" y="442"/>
                    </a:cubicBezTo>
                    <a:cubicBezTo>
                      <a:pt x="1634" y="430"/>
                      <a:pt x="1634" y="430"/>
                      <a:pt x="1634" y="430"/>
                    </a:cubicBezTo>
                    <a:cubicBezTo>
                      <a:pt x="1634" y="430"/>
                      <a:pt x="1642" y="431"/>
                      <a:pt x="1649" y="426"/>
                    </a:cubicBezTo>
                    <a:cubicBezTo>
                      <a:pt x="1656" y="421"/>
                      <a:pt x="1650" y="410"/>
                      <a:pt x="1641" y="397"/>
                    </a:cubicBezTo>
                    <a:cubicBezTo>
                      <a:pt x="1632" y="384"/>
                      <a:pt x="1622" y="375"/>
                      <a:pt x="1627" y="361"/>
                    </a:cubicBezTo>
                    <a:cubicBezTo>
                      <a:pt x="1632" y="347"/>
                      <a:pt x="1661" y="357"/>
                      <a:pt x="1667" y="348"/>
                    </a:cubicBezTo>
                    <a:cubicBezTo>
                      <a:pt x="1673" y="339"/>
                      <a:pt x="1654" y="336"/>
                      <a:pt x="1655" y="327"/>
                    </a:cubicBezTo>
                    <a:close/>
                    <a:moveTo>
                      <a:pt x="1385" y="465"/>
                    </a:moveTo>
                    <a:cubicBezTo>
                      <a:pt x="1380" y="470"/>
                      <a:pt x="1363" y="466"/>
                      <a:pt x="1363" y="466"/>
                    </a:cubicBezTo>
                    <a:cubicBezTo>
                      <a:pt x="1363" y="466"/>
                      <a:pt x="1361" y="472"/>
                      <a:pt x="1356" y="473"/>
                    </a:cubicBezTo>
                    <a:cubicBezTo>
                      <a:pt x="1351" y="474"/>
                      <a:pt x="1340" y="464"/>
                      <a:pt x="1340" y="464"/>
                    </a:cubicBezTo>
                    <a:cubicBezTo>
                      <a:pt x="1320" y="467"/>
                      <a:pt x="1320" y="467"/>
                      <a:pt x="1320" y="467"/>
                    </a:cubicBezTo>
                    <a:cubicBezTo>
                      <a:pt x="1299" y="463"/>
                      <a:pt x="1299" y="463"/>
                      <a:pt x="1299" y="463"/>
                    </a:cubicBezTo>
                    <a:cubicBezTo>
                      <a:pt x="1287" y="464"/>
                      <a:pt x="1287" y="464"/>
                      <a:pt x="1287" y="464"/>
                    </a:cubicBezTo>
                    <a:cubicBezTo>
                      <a:pt x="1270" y="459"/>
                      <a:pt x="1270" y="459"/>
                      <a:pt x="1270" y="459"/>
                    </a:cubicBezTo>
                    <a:cubicBezTo>
                      <a:pt x="1270" y="459"/>
                      <a:pt x="1259" y="460"/>
                      <a:pt x="1246" y="460"/>
                    </a:cubicBezTo>
                    <a:cubicBezTo>
                      <a:pt x="1233" y="460"/>
                      <a:pt x="1236" y="454"/>
                      <a:pt x="1236" y="454"/>
                    </a:cubicBezTo>
                    <a:cubicBezTo>
                      <a:pt x="1236" y="454"/>
                      <a:pt x="1228" y="462"/>
                      <a:pt x="1222" y="464"/>
                    </a:cubicBezTo>
                    <a:cubicBezTo>
                      <a:pt x="1216" y="466"/>
                      <a:pt x="1215" y="476"/>
                      <a:pt x="1209" y="484"/>
                    </a:cubicBezTo>
                    <a:cubicBezTo>
                      <a:pt x="1203" y="492"/>
                      <a:pt x="1195" y="489"/>
                      <a:pt x="1195" y="489"/>
                    </a:cubicBezTo>
                    <a:cubicBezTo>
                      <a:pt x="1199" y="507"/>
                      <a:pt x="1199" y="507"/>
                      <a:pt x="1199" y="507"/>
                    </a:cubicBezTo>
                    <a:cubicBezTo>
                      <a:pt x="1191" y="514"/>
                      <a:pt x="1191" y="514"/>
                      <a:pt x="1191" y="514"/>
                    </a:cubicBezTo>
                    <a:cubicBezTo>
                      <a:pt x="1201" y="525"/>
                      <a:pt x="1201" y="525"/>
                      <a:pt x="1201" y="525"/>
                    </a:cubicBezTo>
                    <a:cubicBezTo>
                      <a:pt x="1200" y="542"/>
                      <a:pt x="1200" y="542"/>
                      <a:pt x="1200" y="542"/>
                    </a:cubicBezTo>
                    <a:cubicBezTo>
                      <a:pt x="1196" y="541"/>
                      <a:pt x="1167" y="507"/>
                      <a:pt x="1167" y="507"/>
                    </a:cubicBezTo>
                    <a:cubicBezTo>
                      <a:pt x="1167" y="507"/>
                      <a:pt x="1163" y="492"/>
                      <a:pt x="1163" y="481"/>
                    </a:cubicBezTo>
                    <a:cubicBezTo>
                      <a:pt x="1163" y="470"/>
                      <a:pt x="1181" y="467"/>
                      <a:pt x="1185" y="466"/>
                    </a:cubicBezTo>
                    <a:cubicBezTo>
                      <a:pt x="1189" y="465"/>
                      <a:pt x="1187" y="454"/>
                      <a:pt x="1193" y="448"/>
                    </a:cubicBezTo>
                    <a:cubicBezTo>
                      <a:pt x="1199" y="442"/>
                      <a:pt x="1224" y="448"/>
                      <a:pt x="1228" y="448"/>
                    </a:cubicBezTo>
                    <a:cubicBezTo>
                      <a:pt x="1232" y="448"/>
                      <a:pt x="1240" y="442"/>
                      <a:pt x="1253" y="443"/>
                    </a:cubicBezTo>
                    <a:cubicBezTo>
                      <a:pt x="1266" y="444"/>
                      <a:pt x="1274" y="451"/>
                      <a:pt x="1281" y="452"/>
                    </a:cubicBezTo>
                    <a:cubicBezTo>
                      <a:pt x="1288" y="453"/>
                      <a:pt x="1293" y="456"/>
                      <a:pt x="1306" y="458"/>
                    </a:cubicBezTo>
                    <a:cubicBezTo>
                      <a:pt x="1319" y="460"/>
                      <a:pt x="1315" y="449"/>
                      <a:pt x="1328" y="449"/>
                    </a:cubicBezTo>
                    <a:cubicBezTo>
                      <a:pt x="1341" y="449"/>
                      <a:pt x="1360" y="454"/>
                      <a:pt x="1360" y="454"/>
                    </a:cubicBezTo>
                    <a:cubicBezTo>
                      <a:pt x="1360" y="454"/>
                      <a:pt x="1370" y="445"/>
                      <a:pt x="1384" y="443"/>
                    </a:cubicBezTo>
                    <a:cubicBezTo>
                      <a:pt x="1398" y="441"/>
                      <a:pt x="1390" y="460"/>
                      <a:pt x="1385" y="46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6" name="Freeform 163">
                <a:extLst>
                  <a:ext uri="{FF2B5EF4-FFF2-40B4-BE49-F238E27FC236}">
                    <a16:creationId xmlns:a16="http://schemas.microsoft.com/office/drawing/2014/main" id="{66D2592E-02D9-4E77-A87F-47863C21AC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3963" y="4291014"/>
                <a:ext cx="284162" cy="498475"/>
              </a:xfrm>
              <a:custGeom>
                <a:avLst/>
                <a:gdLst>
                  <a:gd name="T0" fmla="*/ 507 w 508"/>
                  <a:gd name="T1" fmla="*/ 210 h 891"/>
                  <a:gd name="T2" fmla="*/ 499 w 508"/>
                  <a:gd name="T3" fmla="*/ 170 h 891"/>
                  <a:gd name="T4" fmla="*/ 502 w 508"/>
                  <a:gd name="T5" fmla="*/ 155 h 891"/>
                  <a:gd name="T6" fmla="*/ 503 w 508"/>
                  <a:gd name="T7" fmla="*/ 104 h 891"/>
                  <a:gd name="T8" fmla="*/ 505 w 508"/>
                  <a:gd name="T9" fmla="*/ 13 h 891"/>
                  <a:gd name="T10" fmla="*/ 497 w 508"/>
                  <a:gd name="T11" fmla="*/ 0 h 891"/>
                  <a:gd name="T12" fmla="*/ 425 w 508"/>
                  <a:gd name="T13" fmla="*/ 38 h 891"/>
                  <a:gd name="T14" fmla="*/ 393 w 508"/>
                  <a:gd name="T15" fmla="*/ 45 h 891"/>
                  <a:gd name="T16" fmla="*/ 354 w 508"/>
                  <a:gd name="T17" fmla="*/ 66 h 891"/>
                  <a:gd name="T18" fmla="*/ 325 w 508"/>
                  <a:gd name="T19" fmla="*/ 61 h 891"/>
                  <a:gd name="T20" fmla="*/ 279 w 508"/>
                  <a:gd name="T21" fmla="*/ 51 h 891"/>
                  <a:gd name="T22" fmla="*/ 237 w 508"/>
                  <a:gd name="T23" fmla="*/ 62 h 891"/>
                  <a:gd name="T24" fmla="*/ 224 w 508"/>
                  <a:gd name="T25" fmla="*/ 89 h 891"/>
                  <a:gd name="T26" fmla="*/ 228 w 508"/>
                  <a:gd name="T27" fmla="*/ 144 h 891"/>
                  <a:gd name="T28" fmla="*/ 235 w 508"/>
                  <a:gd name="T29" fmla="*/ 166 h 891"/>
                  <a:gd name="T30" fmla="*/ 281 w 508"/>
                  <a:gd name="T31" fmla="*/ 231 h 891"/>
                  <a:gd name="T32" fmla="*/ 268 w 508"/>
                  <a:gd name="T33" fmla="*/ 300 h 891"/>
                  <a:gd name="T34" fmla="*/ 246 w 508"/>
                  <a:gd name="T35" fmla="*/ 333 h 891"/>
                  <a:gd name="T36" fmla="*/ 234 w 508"/>
                  <a:gd name="T37" fmla="*/ 340 h 891"/>
                  <a:gd name="T38" fmla="*/ 202 w 508"/>
                  <a:gd name="T39" fmla="*/ 297 h 891"/>
                  <a:gd name="T40" fmla="*/ 208 w 508"/>
                  <a:gd name="T41" fmla="*/ 279 h 891"/>
                  <a:gd name="T42" fmla="*/ 210 w 508"/>
                  <a:gd name="T43" fmla="*/ 263 h 891"/>
                  <a:gd name="T44" fmla="*/ 208 w 508"/>
                  <a:gd name="T45" fmla="*/ 234 h 891"/>
                  <a:gd name="T46" fmla="*/ 189 w 508"/>
                  <a:gd name="T47" fmla="*/ 218 h 891"/>
                  <a:gd name="T48" fmla="*/ 148 w 508"/>
                  <a:gd name="T49" fmla="*/ 189 h 891"/>
                  <a:gd name="T50" fmla="*/ 43 w 508"/>
                  <a:gd name="T51" fmla="*/ 227 h 891"/>
                  <a:gd name="T52" fmla="*/ 5 w 508"/>
                  <a:gd name="T53" fmla="*/ 243 h 891"/>
                  <a:gd name="T54" fmla="*/ 17 w 508"/>
                  <a:gd name="T55" fmla="*/ 297 h 891"/>
                  <a:gd name="T56" fmla="*/ 64 w 508"/>
                  <a:gd name="T57" fmla="*/ 309 h 891"/>
                  <a:gd name="T58" fmla="*/ 89 w 508"/>
                  <a:gd name="T59" fmla="*/ 322 h 891"/>
                  <a:gd name="T60" fmla="*/ 120 w 508"/>
                  <a:gd name="T61" fmla="*/ 331 h 891"/>
                  <a:gd name="T62" fmla="*/ 129 w 508"/>
                  <a:gd name="T63" fmla="*/ 357 h 891"/>
                  <a:gd name="T64" fmla="*/ 131 w 508"/>
                  <a:gd name="T65" fmla="*/ 375 h 891"/>
                  <a:gd name="T66" fmla="*/ 129 w 508"/>
                  <a:gd name="T67" fmla="*/ 395 h 891"/>
                  <a:gd name="T68" fmla="*/ 131 w 508"/>
                  <a:gd name="T69" fmla="*/ 434 h 891"/>
                  <a:gd name="T70" fmla="*/ 117 w 508"/>
                  <a:gd name="T71" fmla="*/ 450 h 891"/>
                  <a:gd name="T72" fmla="*/ 117 w 508"/>
                  <a:gd name="T73" fmla="*/ 482 h 891"/>
                  <a:gd name="T74" fmla="*/ 125 w 508"/>
                  <a:gd name="T75" fmla="*/ 518 h 891"/>
                  <a:gd name="T76" fmla="*/ 105 w 508"/>
                  <a:gd name="T77" fmla="*/ 542 h 891"/>
                  <a:gd name="T78" fmla="*/ 96 w 508"/>
                  <a:gd name="T79" fmla="*/ 570 h 891"/>
                  <a:gd name="T80" fmla="*/ 95 w 508"/>
                  <a:gd name="T81" fmla="*/ 586 h 891"/>
                  <a:gd name="T82" fmla="*/ 57 w 508"/>
                  <a:gd name="T83" fmla="*/ 702 h 891"/>
                  <a:gd name="T84" fmla="*/ 78 w 508"/>
                  <a:gd name="T85" fmla="*/ 809 h 891"/>
                  <a:gd name="T86" fmla="*/ 76 w 508"/>
                  <a:gd name="T87" fmla="*/ 830 h 891"/>
                  <a:gd name="T88" fmla="*/ 83 w 508"/>
                  <a:gd name="T89" fmla="*/ 861 h 891"/>
                  <a:gd name="T90" fmla="*/ 98 w 508"/>
                  <a:gd name="T91" fmla="*/ 877 h 891"/>
                  <a:gd name="T92" fmla="*/ 115 w 508"/>
                  <a:gd name="T93" fmla="*/ 871 h 891"/>
                  <a:gd name="T94" fmla="*/ 109 w 508"/>
                  <a:gd name="T95" fmla="*/ 819 h 891"/>
                  <a:gd name="T96" fmla="*/ 242 w 508"/>
                  <a:gd name="T97" fmla="*/ 735 h 891"/>
                  <a:gd name="T98" fmla="*/ 230 w 508"/>
                  <a:gd name="T99" fmla="*/ 713 h 891"/>
                  <a:gd name="T100" fmla="*/ 241 w 508"/>
                  <a:gd name="T101" fmla="*/ 650 h 891"/>
                  <a:gd name="T102" fmla="*/ 246 w 508"/>
                  <a:gd name="T103" fmla="*/ 626 h 891"/>
                  <a:gd name="T104" fmla="*/ 238 w 508"/>
                  <a:gd name="T105" fmla="*/ 612 h 891"/>
                  <a:gd name="T106" fmla="*/ 225 w 508"/>
                  <a:gd name="T107" fmla="*/ 555 h 891"/>
                  <a:gd name="T108" fmla="*/ 222 w 508"/>
                  <a:gd name="T109" fmla="*/ 503 h 891"/>
                  <a:gd name="T110" fmla="*/ 267 w 508"/>
                  <a:gd name="T111" fmla="*/ 455 h 891"/>
                  <a:gd name="T112" fmla="*/ 312 w 508"/>
                  <a:gd name="T113" fmla="*/ 419 h 891"/>
                  <a:gd name="T114" fmla="*/ 417 w 508"/>
                  <a:gd name="T115" fmla="*/ 348 h 891"/>
                  <a:gd name="T116" fmla="*/ 458 w 508"/>
                  <a:gd name="T117" fmla="*/ 314 h 891"/>
                  <a:gd name="T118" fmla="*/ 498 w 508"/>
                  <a:gd name="T119" fmla="*/ 263 h 891"/>
                  <a:gd name="T120" fmla="*/ 508 w 508"/>
                  <a:gd name="T121" fmla="*/ 229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8" h="891">
                    <a:moveTo>
                      <a:pt x="508" y="229"/>
                    </a:moveTo>
                    <a:cubicBezTo>
                      <a:pt x="508" y="221"/>
                      <a:pt x="507" y="210"/>
                      <a:pt x="507" y="210"/>
                    </a:cubicBezTo>
                    <a:cubicBezTo>
                      <a:pt x="499" y="211"/>
                      <a:pt x="499" y="211"/>
                      <a:pt x="499" y="211"/>
                    </a:cubicBezTo>
                    <a:cubicBezTo>
                      <a:pt x="499" y="170"/>
                      <a:pt x="499" y="170"/>
                      <a:pt x="499" y="170"/>
                    </a:cubicBezTo>
                    <a:cubicBezTo>
                      <a:pt x="491" y="162"/>
                      <a:pt x="491" y="162"/>
                      <a:pt x="491" y="162"/>
                    </a:cubicBezTo>
                    <a:cubicBezTo>
                      <a:pt x="502" y="155"/>
                      <a:pt x="502" y="155"/>
                      <a:pt x="502" y="155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503" y="104"/>
                      <a:pt x="503" y="104"/>
                      <a:pt x="503" y="104"/>
                    </a:cubicBezTo>
                    <a:cubicBezTo>
                      <a:pt x="493" y="78"/>
                      <a:pt x="493" y="78"/>
                      <a:pt x="493" y="78"/>
                    </a:cubicBezTo>
                    <a:cubicBezTo>
                      <a:pt x="493" y="78"/>
                      <a:pt x="505" y="21"/>
                      <a:pt x="505" y="13"/>
                    </a:cubicBezTo>
                    <a:cubicBezTo>
                      <a:pt x="505" y="5"/>
                      <a:pt x="497" y="0"/>
                      <a:pt x="49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444" y="37"/>
                      <a:pt x="444" y="37"/>
                      <a:pt x="444" y="37"/>
                    </a:cubicBezTo>
                    <a:cubicBezTo>
                      <a:pt x="425" y="38"/>
                      <a:pt x="425" y="38"/>
                      <a:pt x="425" y="38"/>
                    </a:cubicBezTo>
                    <a:cubicBezTo>
                      <a:pt x="425" y="38"/>
                      <a:pt x="404" y="51"/>
                      <a:pt x="400" y="52"/>
                    </a:cubicBezTo>
                    <a:cubicBezTo>
                      <a:pt x="396" y="53"/>
                      <a:pt x="393" y="45"/>
                      <a:pt x="393" y="45"/>
                    </a:cubicBezTo>
                    <a:cubicBezTo>
                      <a:pt x="377" y="45"/>
                      <a:pt x="377" y="45"/>
                      <a:pt x="377" y="45"/>
                    </a:cubicBezTo>
                    <a:cubicBezTo>
                      <a:pt x="377" y="45"/>
                      <a:pt x="361" y="63"/>
                      <a:pt x="354" y="66"/>
                    </a:cubicBezTo>
                    <a:cubicBezTo>
                      <a:pt x="347" y="69"/>
                      <a:pt x="343" y="67"/>
                      <a:pt x="343" y="67"/>
                    </a:cubicBezTo>
                    <a:cubicBezTo>
                      <a:pt x="343" y="67"/>
                      <a:pt x="329" y="59"/>
                      <a:pt x="325" y="61"/>
                    </a:cubicBezTo>
                    <a:cubicBezTo>
                      <a:pt x="321" y="63"/>
                      <a:pt x="316" y="72"/>
                      <a:pt x="311" y="72"/>
                    </a:cubicBezTo>
                    <a:cubicBezTo>
                      <a:pt x="306" y="72"/>
                      <a:pt x="287" y="51"/>
                      <a:pt x="279" y="51"/>
                    </a:cubicBezTo>
                    <a:cubicBezTo>
                      <a:pt x="271" y="51"/>
                      <a:pt x="267" y="61"/>
                      <a:pt x="267" y="61"/>
                    </a:cubicBezTo>
                    <a:cubicBezTo>
                      <a:pt x="267" y="61"/>
                      <a:pt x="250" y="62"/>
                      <a:pt x="237" y="62"/>
                    </a:cubicBezTo>
                    <a:cubicBezTo>
                      <a:pt x="236" y="66"/>
                      <a:pt x="236" y="70"/>
                      <a:pt x="236" y="72"/>
                    </a:cubicBezTo>
                    <a:cubicBezTo>
                      <a:pt x="236" y="75"/>
                      <a:pt x="233" y="81"/>
                      <a:pt x="224" y="89"/>
                    </a:cubicBezTo>
                    <a:cubicBezTo>
                      <a:pt x="215" y="97"/>
                      <a:pt x="225" y="104"/>
                      <a:pt x="229" y="109"/>
                    </a:cubicBezTo>
                    <a:cubicBezTo>
                      <a:pt x="233" y="114"/>
                      <a:pt x="233" y="132"/>
                      <a:pt x="228" y="144"/>
                    </a:cubicBezTo>
                    <a:cubicBezTo>
                      <a:pt x="225" y="151"/>
                      <a:pt x="225" y="159"/>
                      <a:pt x="226" y="164"/>
                    </a:cubicBezTo>
                    <a:cubicBezTo>
                      <a:pt x="229" y="165"/>
                      <a:pt x="233" y="165"/>
                      <a:pt x="235" y="166"/>
                    </a:cubicBezTo>
                    <a:cubicBezTo>
                      <a:pt x="239" y="169"/>
                      <a:pt x="257" y="196"/>
                      <a:pt x="261" y="204"/>
                    </a:cubicBezTo>
                    <a:cubicBezTo>
                      <a:pt x="265" y="212"/>
                      <a:pt x="275" y="222"/>
                      <a:pt x="281" y="231"/>
                    </a:cubicBezTo>
                    <a:cubicBezTo>
                      <a:pt x="287" y="240"/>
                      <a:pt x="270" y="258"/>
                      <a:pt x="270" y="258"/>
                    </a:cubicBezTo>
                    <a:cubicBezTo>
                      <a:pt x="270" y="258"/>
                      <a:pt x="274" y="293"/>
                      <a:pt x="268" y="300"/>
                    </a:cubicBezTo>
                    <a:cubicBezTo>
                      <a:pt x="262" y="307"/>
                      <a:pt x="244" y="299"/>
                      <a:pt x="238" y="317"/>
                    </a:cubicBezTo>
                    <a:cubicBezTo>
                      <a:pt x="232" y="335"/>
                      <a:pt x="242" y="323"/>
                      <a:pt x="246" y="333"/>
                    </a:cubicBezTo>
                    <a:cubicBezTo>
                      <a:pt x="250" y="343"/>
                      <a:pt x="243" y="360"/>
                      <a:pt x="232" y="358"/>
                    </a:cubicBezTo>
                    <a:cubicBezTo>
                      <a:pt x="221" y="356"/>
                      <a:pt x="235" y="346"/>
                      <a:pt x="234" y="340"/>
                    </a:cubicBezTo>
                    <a:cubicBezTo>
                      <a:pt x="233" y="334"/>
                      <a:pt x="202" y="314"/>
                      <a:pt x="202" y="314"/>
                    </a:cubicBezTo>
                    <a:cubicBezTo>
                      <a:pt x="202" y="297"/>
                      <a:pt x="202" y="297"/>
                      <a:pt x="202" y="297"/>
                    </a:cubicBezTo>
                    <a:cubicBezTo>
                      <a:pt x="202" y="297"/>
                      <a:pt x="197" y="297"/>
                      <a:pt x="195" y="294"/>
                    </a:cubicBezTo>
                    <a:cubicBezTo>
                      <a:pt x="193" y="291"/>
                      <a:pt x="208" y="279"/>
                      <a:pt x="208" y="279"/>
                    </a:cubicBezTo>
                    <a:cubicBezTo>
                      <a:pt x="200" y="266"/>
                      <a:pt x="200" y="266"/>
                      <a:pt x="200" y="266"/>
                    </a:cubicBezTo>
                    <a:cubicBezTo>
                      <a:pt x="210" y="263"/>
                      <a:pt x="210" y="263"/>
                      <a:pt x="210" y="263"/>
                    </a:cubicBezTo>
                    <a:cubicBezTo>
                      <a:pt x="213" y="242"/>
                      <a:pt x="213" y="242"/>
                      <a:pt x="213" y="242"/>
                    </a:cubicBezTo>
                    <a:cubicBezTo>
                      <a:pt x="213" y="242"/>
                      <a:pt x="207" y="243"/>
                      <a:pt x="208" y="234"/>
                    </a:cubicBezTo>
                    <a:cubicBezTo>
                      <a:pt x="209" y="225"/>
                      <a:pt x="205" y="214"/>
                      <a:pt x="205" y="214"/>
                    </a:cubicBezTo>
                    <a:cubicBezTo>
                      <a:pt x="199" y="211"/>
                      <a:pt x="189" y="218"/>
                      <a:pt x="189" y="218"/>
                    </a:cubicBezTo>
                    <a:cubicBezTo>
                      <a:pt x="169" y="221"/>
                      <a:pt x="169" y="221"/>
                      <a:pt x="169" y="221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48" y="189"/>
                      <a:pt x="104" y="209"/>
                      <a:pt x="95" y="214"/>
                    </a:cubicBezTo>
                    <a:cubicBezTo>
                      <a:pt x="85" y="219"/>
                      <a:pt x="43" y="227"/>
                      <a:pt x="43" y="227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1" y="238"/>
                      <a:pt x="11" y="239"/>
                      <a:pt x="5" y="243"/>
                    </a:cubicBezTo>
                    <a:cubicBezTo>
                      <a:pt x="0" y="247"/>
                      <a:pt x="15" y="261"/>
                      <a:pt x="15" y="261"/>
                    </a:cubicBezTo>
                    <a:cubicBezTo>
                      <a:pt x="17" y="297"/>
                      <a:pt x="17" y="297"/>
                      <a:pt x="17" y="297"/>
                    </a:cubicBezTo>
                    <a:cubicBezTo>
                      <a:pt x="56" y="297"/>
                      <a:pt x="56" y="297"/>
                      <a:pt x="56" y="297"/>
                    </a:cubicBezTo>
                    <a:cubicBezTo>
                      <a:pt x="64" y="309"/>
                      <a:pt x="64" y="309"/>
                      <a:pt x="64" y="309"/>
                    </a:cubicBezTo>
                    <a:cubicBezTo>
                      <a:pt x="79" y="306"/>
                      <a:pt x="79" y="306"/>
                      <a:pt x="79" y="306"/>
                    </a:cubicBezTo>
                    <a:cubicBezTo>
                      <a:pt x="89" y="322"/>
                      <a:pt x="89" y="322"/>
                      <a:pt x="89" y="322"/>
                    </a:cubicBezTo>
                    <a:cubicBezTo>
                      <a:pt x="89" y="322"/>
                      <a:pt x="99" y="319"/>
                      <a:pt x="107" y="319"/>
                    </a:cubicBezTo>
                    <a:cubicBezTo>
                      <a:pt x="115" y="319"/>
                      <a:pt x="120" y="331"/>
                      <a:pt x="120" y="331"/>
                    </a:cubicBezTo>
                    <a:cubicBezTo>
                      <a:pt x="120" y="331"/>
                      <a:pt x="135" y="331"/>
                      <a:pt x="139" y="339"/>
                    </a:cubicBezTo>
                    <a:cubicBezTo>
                      <a:pt x="143" y="347"/>
                      <a:pt x="129" y="357"/>
                      <a:pt x="129" y="357"/>
                    </a:cubicBezTo>
                    <a:cubicBezTo>
                      <a:pt x="137" y="366"/>
                      <a:pt x="137" y="366"/>
                      <a:pt x="137" y="366"/>
                    </a:cubicBezTo>
                    <a:cubicBezTo>
                      <a:pt x="131" y="375"/>
                      <a:pt x="131" y="375"/>
                      <a:pt x="131" y="375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37" y="383"/>
                      <a:pt x="132" y="390"/>
                      <a:pt x="129" y="395"/>
                    </a:cubicBezTo>
                    <a:cubicBezTo>
                      <a:pt x="127" y="401"/>
                      <a:pt x="135" y="407"/>
                      <a:pt x="137" y="421"/>
                    </a:cubicBezTo>
                    <a:cubicBezTo>
                      <a:pt x="140" y="434"/>
                      <a:pt x="131" y="434"/>
                      <a:pt x="131" y="434"/>
                    </a:cubicBezTo>
                    <a:cubicBezTo>
                      <a:pt x="131" y="443"/>
                      <a:pt x="131" y="443"/>
                      <a:pt x="131" y="443"/>
                    </a:cubicBezTo>
                    <a:cubicBezTo>
                      <a:pt x="117" y="450"/>
                      <a:pt x="117" y="450"/>
                      <a:pt x="117" y="450"/>
                    </a:cubicBezTo>
                    <a:cubicBezTo>
                      <a:pt x="131" y="466"/>
                      <a:pt x="131" y="466"/>
                      <a:pt x="131" y="466"/>
                    </a:cubicBezTo>
                    <a:cubicBezTo>
                      <a:pt x="131" y="466"/>
                      <a:pt x="119" y="477"/>
                      <a:pt x="117" y="482"/>
                    </a:cubicBezTo>
                    <a:cubicBezTo>
                      <a:pt x="116" y="487"/>
                      <a:pt x="133" y="498"/>
                      <a:pt x="135" y="505"/>
                    </a:cubicBezTo>
                    <a:cubicBezTo>
                      <a:pt x="136" y="511"/>
                      <a:pt x="125" y="518"/>
                      <a:pt x="125" y="518"/>
                    </a:cubicBezTo>
                    <a:cubicBezTo>
                      <a:pt x="125" y="518"/>
                      <a:pt x="123" y="525"/>
                      <a:pt x="121" y="533"/>
                    </a:cubicBezTo>
                    <a:cubicBezTo>
                      <a:pt x="120" y="541"/>
                      <a:pt x="105" y="542"/>
                      <a:pt x="105" y="542"/>
                    </a:cubicBezTo>
                    <a:cubicBezTo>
                      <a:pt x="104" y="565"/>
                      <a:pt x="104" y="565"/>
                      <a:pt x="104" y="565"/>
                    </a:cubicBezTo>
                    <a:cubicBezTo>
                      <a:pt x="96" y="570"/>
                      <a:pt x="96" y="570"/>
                      <a:pt x="96" y="570"/>
                    </a:cubicBezTo>
                    <a:cubicBezTo>
                      <a:pt x="105" y="583"/>
                      <a:pt x="105" y="583"/>
                      <a:pt x="105" y="583"/>
                    </a:cubicBezTo>
                    <a:cubicBezTo>
                      <a:pt x="95" y="586"/>
                      <a:pt x="95" y="586"/>
                      <a:pt x="95" y="586"/>
                    </a:cubicBezTo>
                    <a:cubicBezTo>
                      <a:pt x="48" y="642"/>
                      <a:pt x="48" y="642"/>
                      <a:pt x="48" y="642"/>
                    </a:cubicBezTo>
                    <a:cubicBezTo>
                      <a:pt x="48" y="642"/>
                      <a:pt x="55" y="693"/>
                      <a:pt x="57" y="702"/>
                    </a:cubicBezTo>
                    <a:cubicBezTo>
                      <a:pt x="59" y="711"/>
                      <a:pt x="80" y="743"/>
                      <a:pt x="79" y="752"/>
                    </a:cubicBezTo>
                    <a:cubicBezTo>
                      <a:pt x="78" y="761"/>
                      <a:pt x="78" y="809"/>
                      <a:pt x="78" y="809"/>
                    </a:cubicBezTo>
                    <a:cubicBezTo>
                      <a:pt x="60" y="833"/>
                      <a:pt x="60" y="833"/>
                      <a:pt x="60" y="833"/>
                    </a:cubicBezTo>
                    <a:cubicBezTo>
                      <a:pt x="76" y="830"/>
                      <a:pt x="76" y="830"/>
                      <a:pt x="76" y="830"/>
                    </a:cubicBezTo>
                    <a:cubicBezTo>
                      <a:pt x="76" y="830"/>
                      <a:pt x="71" y="847"/>
                      <a:pt x="73" y="854"/>
                    </a:cubicBezTo>
                    <a:cubicBezTo>
                      <a:pt x="76" y="861"/>
                      <a:pt x="83" y="861"/>
                      <a:pt x="83" y="861"/>
                    </a:cubicBezTo>
                    <a:cubicBezTo>
                      <a:pt x="87" y="877"/>
                      <a:pt x="87" y="877"/>
                      <a:pt x="87" y="877"/>
                    </a:cubicBezTo>
                    <a:cubicBezTo>
                      <a:pt x="91" y="876"/>
                      <a:pt x="95" y="875"/>
                      <a:pt x="98" y="877"/>
                    </a:cubicBezTo>
                    <a:cubicBezTo>
                      <a:pt x="102" y="879"/>
                      <a:pt x="107" y="885"/>
                      <a:pt x="111" y="891"/>
                    </a:cubicBezTo>
                    <a:cubicBezTo>
                      <a:pt x="113" y="883"/>
                      <a:pt x="115" y="876"/>
                      <a:pt x="115" y="871"/>
                    </a:cubicBezTo>
                    <a:cubicBezTo>
                      <a:pt x="116" y="856"/>
                      <a:pt x="107" y="845"/>
                      <a:pt x="107" y="845"/>
                    </a:cubicBezTo>
                    <a:cubicBezTo>
                      <a:pt x="107" y="845"/>
                      <a:pt x="88" y="839"/>
                      <a:pt x="109" y="819"/>
                    </a:cubicBezTo>
                    <a:cubicBezTo>
                      <a:pt x="130" y="799"/>
                      <a:pt x="165" y="785"/>
                      <a:pt x="186" y="773"/>
                    </a:cubicBezTo>
                    <a:cubicBezTo>
                      <a:pt x="207" y="761"/>
                      <a:pt x="242" y="744"/>
                      <a:pt x="242" y="735"/>
                    </a:cubicBezTo>
                    <a:cubicBezTo>
                      <a:pt x="242" y="726"/>
                      <a:pt x="242" y="718"/>
                      <a:pt x="242" y="718"/>
                    </a:cubicBezTo>
                    <a:cubicBezTo>
                      <a:pt x="242" y="718"/>
                      <a:pt x="231" y="727"/>
                      <a:pt x="230" y="713"/>
                    </a:cubicBezTo>
                    <a:cubicBezTo>
                      <a:pt x="229" y="699"/>
                      <a:pt x="249" y="684"/>
                      <a:pt x="247" y="674"/>
                    </a:cubicBezTo>
                    <a:cubicBezTo>
                      <a:pt x="245" y="664"/>
                      <a:pt x="241" y="650"/>
                      <a:pt x="241" y="650"/>
                    </a:cubicBezTo>
                    <a:cubicBezTo>
                      <a:pt x="248" y="631"/>
                      <a:pt x="248" y="631"/>
                      <a:pt x="248" y="631"/>
                    </a:cubicBezTo>
                    <a:cubicBezTo>
                      <a:pt x="246" y="626"/>
                      <a:pt x="246" y="626"/>
                      <a:pt x="246" y="626"/>
                    </a:cubicBezTo>
                    <a:cubicBezTo>
                      <a:pt x="235" y="639"/>
                      <a:pt x="235" y="639"/>
                      <a:pt x="235" y="639"/>
                    </a:cubicBezTo>
                    <a:cubicBezTo>
                      <a:pt x="238" y="612"/>
                      <a:pt x="238" y="612"/>
                      <a:pt x="238" y="612"/>
                    </a:cubicBezTo>
                    <a:cubicBezTo>
                      <a:pt x="238" y="612"/>
                      <a:pt x="223" y="597"/>
                      <a:pt x="222" y="587"/>
                    </a:cubicBezTo>
                    <a:cubicBezTo>
                      <a:pt x="221" y="577"/>
                      <a:pt x="230" y="567"/>
                      <a:pt x="225" y="555"/>
                    </a:cubicBezTo>
                    <a:cubicBezTo>
                      <a:pt x="220" y="543"/>
                      <a:pt x="208" y="554"/>
                      <a:pt x="208" y="541"/>
                    </a:cubicBezTo>
                    <a:cubicBezTo>
                      <a:pt x="208" y="528"/>
                      <a:pt x="219" y="507"/>
                      <a:pt x="222" y="503"/>
                    </a:cubicBezTo>
                    <a:cubicBezTo>
                      <a:pt x="225" y="499"/>
                      <a:pt x="249" y="493"/>
                      <a:pt x="252" y="484"/>
                    </a:cubicBezTo>
                    <a:cubicBezTo>
                      <a:pt x="255" y="475"/>
                      <a:pt x="260" y="460"/>
                      <a:pt x="267" y="455"/>
                    </a:cubicBezTo>
                    <a:cubicBezTo>
                      <a:pt x="274" y="450"/>
                      <a:pt x="279" y="455"/>
                      <a:pt x="287" y="449"/>
                    </a:cubicBezTo>
                    <a:cubicBezTo>
                      <a:pt x="295" y="443"/>
                      <a:pt x="310" y="435"/>
                      <a:pt x="312" y="419"/>
                    </a:cubicBezTo>
                    <a:cubicBezTo>
                      <a:pt x="314" y="403"/>
                      <a:pt x="331" y="385"/>
                      <a:pt x="348" y="377"/>
                    </a:cubicBezTo>
                    <a:cubicBezTo>
                      <a:pt x="365" y="369"/>
                      <a:pt x="409" y="355"/>
                      <a:pt x="417" y="348"/>
                    </a:cubicBezTo>
                    <a:cubicBezTo>
                      <a:pt x="425" y="341"/>
                      <a:pt x="458" y="324"/>
                      <a:pt x="458" y="324"/>
                    </a:cubicBezTo>
                    <a:cubicBezTo>
                      <a:pt x="458" y="314"/>
                      <a:pt x="458" y="314"/>
                      <a:pt x="458" y="314"/>
                    </a:cubicBezTo>
                    <a:cubicBezTo>
                      <a:pt x="458" y="314"/>
                      <a:pt x="476" y="295"/>
                      <a:pt x="476" y="290"/>
                    </a:cubicBezTo>
                    <a:cubicBezTo>
                      <a:pt x="476" y="285"/>
                      <a:pt x="498" y="263"/>
                      <a:pt x="498" y="263"/>
                    </a:cubicBezTo>
                    <a:cubicBezTo>
                      <a:pt x="496" y="254"/>
                      <a:pt x="496" y="254"/>
                      <a:pt x="496" y="254"/>
                    </a:cubicBezTo>
                    <a:cubicBezTo>
                      <a:pt x="496" y="254"/>
                      <a:pt x="508" y="237"/>
                      <a:pt x="508" y="22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7" name="Freeform 164">
                <a:extLst>
                  <a:ext uri="{FF2B5EF4-FFF2-40B4-BE49-F238E27FC236}">
                    <a16:creationId xmlns:a16="http://schemas.microsoft.com/office/drawing/2014/main" id="{5DDBB79A-B4A5-4A4F-B06B-53C429DD0B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03813" y="4259264"/>
                <a:ext cx="90487" cy="233363"/>
              </a:xfrm>
              <a:custGeom>
                <a:avLst/>
                <a:gdLst>
                  <a:gd name="T0" fmla="*/ 156 w 162"/>
                  <a:gd name="T1" fmla="*/ 287 h 416"/>
                  <a:gd name="T2" fmla="*/ 136 w 162"/>
                  <a:gd name="T3" fmla="*/ 260 h 416"/>
                  <a:gd name="T4" fmla="*/ 110 w 162"/>
                  <a:gd name="T5" fmla="*/ 222 h 416"/>
                  <a:gd name="T6" fmla="*/ 101 w 162"/>
                  <a:gd name="T7" fmla="*/ 220 h 416"/>
                  <a:gd name="T8" fmla="*/ 105 w 162"/>
                  <a:gd name="T9" fmla="*/ 229 h 416"/>
                  <a:gd name="T10" fmla="*/ 114 w 162"/>
                  <a:gd name="T11" fmla="*/ 237 h 416"/>
                  <a:gd name="T12" fmla="*/ 113 w 162"/>
                  <a:gd name="T13" fmla="*/ 264 h 416"/>
                  <a:gd name="T14" fmla="*/ 105 w 162"/>
                  <a:gd name="T15" fmla="*/ 253 h 416"/>
                  <a:gd name="T16" fmla="*/ 90 w 162"/>
                  <a:gd name="T17" fmla="*/ 257 h 416"/>
                  <a:gd name="T18" fmla="*/ 86 w 162"/>
                  <a:gd name="T19" fmla="*/ 234 h 416"/>
                  <a:gd name="T20" fmla="*/ 81 w 162"/>
                  <a:gd name="T21" fmla="*/ 220 h 416"/>
                  <a:gd name="T22" fmla="*/ 81 w 162"/>
                  <a:gd name="T23" fmla="*/ 195 h 416"/>
                  <a:gd name="T24" fmla="*/ 64 w 162"/>
                  <a:gd name="T25" fmla="*/ 171 h 416"/>
                  <a:gd name="T26" fmla="*/ 59 w 162"/>
                  <a:gd name="T27" fmla="*/ 154 h 416"/>
                  <a:gd name="T28" fmla="*/ 77 w 162"/>
                  <a:gd name="T29" fmla="*/ 126 h 416"/>
                  <a:gd name="T30" fmla="*/ 84 w 162"/>
                  <a:gd name="T31" fmla="*/ 108 h 416"/>
                  <a:gd name="T32" fmla="*/ 81 w 162"/>
                  <a:gd name="T33" fmla="*/ 90 h 416"/>
                  <a:gd name="T34" fmla="*/ 78 w 162"/>
                  <a:gd name="T35" fmla="*/ 51 h 416"/>
                  <a:gd name="T36" fmla="*/ 64 w 162"/>
                  <a:gd name="T37" fmla="*/ 37 h 416"/>
                  <a:gd name="T38" fmla="*/ 60 w 162"/>
                  <a:gd name="T39" fmla="*/ 10 h 416"/>
                  <a:gd name="T40" fmla="*/ 41 w 162"/>
                  <a:gd name="T41" fmla="*/ 10 h 416"/>
                  <a:gd name="T42" fmla="*/ 35 w 162"/>
                  <a:gd name="T43" fmla="*/ 0 h 416"/>
                  <a:gd name="T44" fmla="*/ 20 w 162"/>
                  <a:gd name="T45" fmla="*/ 1 h 416"/>
                  <a:gd name="T46" fmla="*/ 20 w 162"/>
                  <a:gd name="T47" fmla="*/ 9 h 416"/>
                  <a:gd name="T48" fmla="*/ 35 w 162"/>
                  <a:gd name="T49" fmla="*/ 16 h 416"/>
                  <a:gd name="T50" fmla="*/ 37 w 162"/>
                  <a:gd name="T51" fmla="*/ 42 h 416"/>
                  <a:gd name="T52" fmla="*/ 46 w 162"/>
                  <a:gd name="T53" fmla="*/ 41 h 416"/>
                  <a:gd name="T54" fmla="*/ 46 w 162"/>
                  <a:gd name="T55" fmla="*/ 54 h 416"/>
                  <a:gd name="T56" fmla="*/ 52 w 162"/>
                  <a:gd name="T57" fmla="*/ 64 h 416"/>
                  <a:gd name="T58" fmla="*/ 30 w 162"/>
                  <a:gd name="T59" fmla="*/ 75 h 416"/>
                  <a:gd name="T60" fmla="*/ 30 w 162"/>
                  <a:gd name="T61" fmla="*/ 86 h 416"/>
                  <a:gd name="T62" fmla="*/ 37 w 162"/>
                  <a:gd name="T63" fmla="*/ 92 h 416"/>
                  <a:gd name="T64" fmla="*/ 33 w 162"/>
                  <a:gd name="T65" fmla="*/ 105 h 416"/>
                  <a:gd name="T66" fmla="*/ 34 w 162"/>
                  <a:gd name="T67" fmla="*/ 153 h 416"/>
                  <a:gd name="T68" fmla="*/ 42 w 162"/>
                  <a:gd name="T69" fmla="*/ 157 h 416"/>
                  <a:gd name="T70" fmla="*/ 14 w 162"/>
                  <a:gd name="T71" fmla="*/ 175 h 416"/>
                  <a:gd name="T72" fmla="*/ 16 w 162"/>
                  <a:gd name="T73" fmla="*/ 200 h 416"/>
                  <a:gd name="T74" fmla="*/ 1 w 162"/>
                  <a:gd name="T75" fmla="*/ 226 h 416"/>
                  <a:gd name="T76" fmla="*/ 23 w 162"/>
                  <a:gd name="T77" fmla="*/ 245 h 416"/>
                  <a:gd name="T78" fmla="*/ 44 w 162"/>
                  <a:gd name="T79" fmla="*/ 277 h 416"/>
                  <a:gd name="T80" fmla="*/ 64 w 162"/>
                  <a:gd name="T81" fmla="*/ 274 h 416"/>
                  <a:gd name="T82" fmla="*/ 80 w 162"/>
                  <a:gd name="T83" fmla="*/ 270 h 416"/>
                  <a:gd name="T84" fmla="*/ 83 w 162"/>
                  <a:gd name="T85" fmla="*/ 290 h 416"/>
                  <a:gd name="T86" fmla="*/ 88 w 162"/>
                  <a:gd name="T87" fmla="*/ 298 h 416"/>
                  <a:gd name="T88" fmla="*/ 85 w 162"/>
                  <a:gd name="T89" fmla="*/ 319 h 416"/>
                  <a:gd name="T90" fmla="*/ 75 w 162"/>
                  <a:gd name="T91" fmla="*/ 322 h 416"/>
                  <a:gd name="T92" fmla="*/ 83 w 162"/>
                  <a:gd name="T93" fmla="*/ 335 h 416"/>
                  <a:gd name="T94" fmla="*/ 70 w 162"/>
                  <a:gd name="T95" fmla="*/ 350 h 416"/>
                  <a:gd name="T96" fmla="*/ 77 w 162"/>
                  <a:gd name="T97" fmla="*/ 353 h 416"/>
                  <a:gd name="T98" fmla="*/ 77 w 162"/>
                  <a:gd name="T99" fmla="*/ 370 h 416"/>
                  <a:gd name="T100" fmla="*/ 109 w 162"/>
                  <a:gd name="T101" fmla="*/ 396 h 416"/>
                  <a:gd name="T102" fmla="*/ 107 w 162"/>
                  <a:gd name="T103" fmla="*/ 414 h 416"/>
                  <a:gd name="T104" fmla="*/ 121 w 162"/>
                  <a:gd name="T105" fmla="*/ 389 h 416"/>
                  <a:gd name="T106" fmla="*/ 113 w 162"/>
                  <a:gd name="T107" fmla="*/ 373 h 416"/>
                  <a:gd name="T108" fmla="*/ 143 w 162"/>
                  <a:gd name="T109" fmla="*/ 356 h 416"/>
                  <a:gd name="T110" fmla="*/ 145 w 162"/>
                  <a:gd name="T111" fmla="*/ 314 h 416"/>
                  <a:gd name="T112" fmla="*/ 156 w 162"/>
                  <a:gd name="T113" fmla="*/ 28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416">
                    <a:moveTo>
                      <a:pt x="156" y="287"/>
                    </a:moveTo>
                    <a:cubicBezTo>
                      <a:pt x="150" y="278"/>
                      <a:pt x="140" y="268"/>
                      <a:pt x="136" y="260"/>
                    </a:cubicBezTo>
                    <a:cubicBezTo>
                      <a:pt x="132" y="252"/>
                      <a:pt x="114" y="225"/>
                      <a:pt x="110" y="222"/>
                    </a:cubicBezTo>
                    <a:cubicBezTo>
                      <a:pt x="108" y="221"/>
                      <a:pt x="104" y="221"/>
                      <a:pt x="101" y="220"/>
                    </a:cubicBezTo>
                    <a:cubicBezTo>
                      <a:pt x="101" y="225"/>
                      <a:pt x="103" y="228"/>
                      <a:pt x="105" y="229"/>
                    </a:cubicBezTo>
                    <a:cubicBezTo>
                      <a:pt x="110" y="231"/>
                      <a:pt x="114" y="237"/>
                      <a:pt x="114" y="237"/>
                    </a:cubicBezTo>
                    <a:cubicBezTo>
                      <a:pt x="114" y="237"/>
                      <a:pt x="119" y="262"/>
                      <a:pt x="113" y="264"/>
                    </a:cubicBezTo>
                    <a:cubicBezTo>
                      <a:pt x="107" y="266"/>
                      <a:pt x="105" y="253"/>
                      <a:pt x="105" y="253"/>
                    </a:cubicBezTo>
                    <a:cubicBezTo>
                      <a:pt x="105" y="253"/>
                      <a:pt x="93" y="259"/>
                      <a:pt x="90" y="257"/>
                    </a:cubicBezTo>
                    <a:cubicBezTo>
                      <a:pt x="87" y="255"/>
                      <a:pt x="87" y="241"/>
                      <a:pt x="86" y="234"/>
                    </a:cubicBezTo>
                    <a:cubicBezTo>
                      <a:pt x="85" y="227"/>
                      <a:pt x="83" y="224"/>
                      <a:pt x="81" y="220"/>
                    </a:cubicBezTo>
                    <a:cubicBezTo>
                      <a:pt x="79" y="216"/>
                      <a:pt x="81" y="203"/>
                      <a:pt x="81" y="195"/>
                    </a:cubicBezTo>
                    <a:cubicBezTo>
                      <a:pt x="81" y="187"/>
                      <a:pt x="76" y="181"/>
                      <a:pt x="64" y="171"/>
                    </a:cubicBezTo>
                    <a:cubicBezTo>
                      <a:pt x="52" y="161"/>
                      <a:pt x="61" y="163"/>
                      <a:pt x="59" y="154"/>
                    </a:cubicBezTo>
                    <a:cubicBezTo>
                      <a:pt x="57" y="145"/>
                      <a:pt x="67" y="137"/>
                      <a:pt x="77" y="126"/>
                    </a:cubicBezTo>
                    <a:cubicBezTo>
                      <a:pt x="87" y="115"/>
                      <a:pt x="83" y="113"/>
                      <a:pt x="84" y="108"/>
                    </a:cubicBezTo>
                    <a:cubicBezTo>
                      <a:pt x="85" y="103"/>
                      <a:pt x="81" y="98"/>
                      <a:pt x="81" y="90"/>
                    </a:cubicBezTo>
                    <a:cubicBezTo>
                      <a:pt x="81" y="82"/>
                      <a:pt x="79" y="67"/>
                      <a:pt x="78" y="51"/>
                    </a:cubicBezTo>
                    <a:cubicBezTo>
                      <a:pt x="77" y="35"/>
                      <a:pt x="75" y="44"/>
                      <a:pt x="64" y="37"/>
                    </a:cubicBezTo>
                    <a:cubicBezTo>
                      <a:pt x="53" y="30"/>
                      <a:pt x="61" y="21"/>
                      <a:pt x="60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34" y="9"/>
                      <a:pt x="35" y="16"/>
                    </a:cubicBezTo>
                    <a:cubicBezTo>
                      <a:pt x="36" y="23"/>
                      <a:pt x="34" y="42"/>
                      <a:pt x="37" y="42"/>
                    </a:cubicBezTo>
                    <a:cubicBezTo>
                      <a:pt x="40" y="42"/>
                      <a:pt x="46" y="41"/>
                      <a:pt x="46" y="41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58" y="57"/>
                      <a:pt x="52" y="64"/>
                    </a:cubicBezTo>
                    <a:cubicBezTo>
                      <a:pt x="46" y="71"/>
                      <a:pt x="30" y="75"/>
                      <a:pt x="30" y="7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53"/>
                      <a:pt x="45" y="150"/>
                      <a:pt x="42" y="157"/>
                    </a:cubicBezTo>
                    <a:cubicBezTo>
                      <a:pt x="39" y="164"/>
                      <a:pt x="14" y="175"/>
                      <a:pt x="14" y="175"/>
                    </a:cubicBezTo>
                    <a:cubicBezTo>
                      <a:pt x="16" y="200"/>
                      <a:pt x="16" y="200"/>
                      <a:pt x="16" y="200"/>
                    </a:cubicBezTo>
                    <a:cubicBezTo>
                      <a:pt x="16" y="200"/>
                      <a:pt x="0" y="223"/>
                      <a:pt x="1" y="226"/>
                    </a:cubicBezTo>
                    <a:cubicBezTo>
                      <a:pt x="2" y="229"/>
                      <a:pt x="23" y="245"/>
                      <a:pt x="23" y="245"/>
                    </a:cubicBezTo>
                    <a:cubicBezTo>
                      <a:pt x="44" y="277"/>
                      <a:pt x="44" y="277"/>
                      <a:pt x="44" y="277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4" y="274"/>
                      <a:pt x="74" y="267"/>
                      <a:pt x="80" y="270"/>
                    </a:cubicBezTo>
                    <a:cubicBezTo>
                      <a:pt x="80" y="270"/>
                      <a:pt x="84" y="281"/>
                      <a:pt x="83" y="290"/>
                    </a:cubicBezTo>
                    <a:cubicBezTo>
                      <a:pt x="82" y="299"/>
                      <a:pt x="88" y="298"/>
                      <a:pt x="88" y="298"/>
                    </a:cubicBezTo>
                    <a:cubicBezTo>
                      <a:pt x="85" y="319"/>
                      <a:pt x="85" y="319"/>
                      <a:pt x="85" y="319"/>
                    </a:cubicBezTo>
                    <a:cubicBezTo>
                      <a:pt x="75" y="322"/>
                      <a:pt x="75" y="322"/>
                      <a:pt x="75" y="322"/>
                    </a:cubicBezTo>
                    <a:cubicBezTo>
                      <a:pt x="83" y="335"/>
                      <a:pt x="83" y="335"/>
                      <a:pt x="83" y="335"/>
                    </a:cubicBezTo>
                    <a:cubicBezTo>
                      <a:pt x="83" y="335"/>
                      <a:pt x="68" y="347"/>
                      <a:pt x="70" y="350"/>
                    </a:cubicBezTo>
                    <a:cubicBezTo>
                      <a:pt x="72" y="353"/>
                      <a:pt x="77" y="353"/>
                      <a:pt x="77" y="353"/>
                    </a:cubicBezTo>
                    <a:cubicBezTo>
                      <a:pt x="77" y="370"/>
                      <a:pt x="77" y="370"/>
                      <a:pt x="77" y="370"/>
                    </a:cubicBezTo>
                    <a:cubicBezTo>
                      <a:pt x="77" y="370"/>
                      <a:pt x="108" y="390"/>
                      <a:pt x="109" y="396"/>
                    </a:cubicBezTo>
                    <a:cubicBezTo>
                      <a:pt x="110" y="402"/>
                      <a:pt x="96" y="412"/>
                      <a:pt x="107" y="414"/>
                    </a:cubicBezTo>
                    <a:cubicBezTo>
                      <a:pt x="118" y="416"/>
                      <a:pt x="125" y="399"/>
                      <a:pt x="121" y="389"/>
                    </a:cubicBezTo>
                    <a:cubicBezTo>
                      <a:pt x="117" y="379"/>
                      <a:pt x="107" y="391"/>
                      <a:pt x="113" y="373"/>
                    </a:cubicBezTo>
                    <a:cubicBezTo>
                      <a:pt x="119" y="355"/>
                      <a:pt x="137" y="363"/>
                      <a:pt x="143" y="356"/>
                    </a:cubicBezTo>
                    <a:cubicBezTo>
                      <a:pt x="149" y="349"/>
                      <a:pt x="145" y="314"/>
                      <a:pt x="145" y="314"/>
                    </a:cubicBezTo>
                    <a:cubicBezTo>
                      <a:pt x="145" y="314"/>
                      <a:pt x="162" y="296"/>
                      <a:pt x="156" y="28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8" name="Freeform 165">
                <a:extLst>
                  <a:ext uri="{FF2B5EF4-FFF2-40B4-BE49-F238E27FC236}">
                    <a16:creationId xmlns:a16="http://schemas.microsoft.com/office/drawing/2014/main" id="{98DF6CF2-4252-4569-B708-A891D31743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21238" y="4221164"/>
                <a:ext cx="314325" cy="300038"/>
              </a:xfrm>
              <a:custGeom>
                <a:avLst/>
                <a:gdLst>
                  <a:gd name="T0" fmla="*/ 551 w 563"/>
                  <a:gd name="T1" fmla="*/ 109 h 536"/>
                  <a:gd name="T2" fmla="*/ 540 w 563"/>
                  <a:gd name="T3" fmla="*/ 84 h 536"/>
                  <a:gd name="T4" fmla="*/ 525 w 563"/>
                  <a:gd name="T5" fmla="*/ 69 h 536"/>
                  <a:gd name="T6" fmla="*/ 502 w 563"/>
                  <a:gd name="T7" fmla="*/ 60 h 536"/>
                  <a:gd name="T8" fmla="*/ 485 w 563"/>
                  <a:gd name="T9" fmla="*/ 51 h 536"/>
                  <a:gd name="T10" fmla="*/ 461 w 563"/>
                  <a:gd name="T11" fmla="*/ 38 h 536"/>
                  <a:gd name="T12" fmla="*/ 436 w 563"/>
                  <a:gd name="T13" fmla="*/ 26 h 536"/>
                  <a:gd name="T14" fmla="*/ 419 w 563"/>
                  <a:gd name="T15" fmla="*/ 25 h 536"/>
                  <a:gd name="T16" fmla="*/ 402 w 563"/>
                  <a:gd name="T17" fmla="*/ 0 h 536"/>
                  <a:gd name="T18" fmla="*/ 333 w 563"/>
                  <a:gd name="T19" fmla="*/ 15 h 536"/>
                  <a:gd name="T20" fmla="*/ 306 w 563"/>
                  <a:gd name="T21" fmla="*/ 57 h 536"/>
                  <a:gd name="T22" fmla="*/ 320 w 563"/>
                  <a:gd name="T23" fmla="*/ 87 h 536"/>
                  <a:gd name="T24" fmla="*/ 304 w 563"/>
                  <a:gd name="T25" fmla="*/ 189 h 536"/>
                  <a:gd name="T26" fmla="*/ 351 w 563"/>
                  <a:gd name="T27" fmla="*/ 230 h 536"/>
                  <a:gd name="T28" fmla="*/ 364 w 563"/>
                  <a:gd name="T29" fmla="*/ 214 h 536"/>
                  <a:gd name="T30" fmla="*/ 367 w 563"/>
                  <a:gd name="T31" fmla="*/ 282 h 536"/>
                  <a:gd name="T32" fmla="*/ 344 w 563"/>
                  <a:gd name="T33" fmla="*/ 281 h 536"/>
                  <a:gd name="T34" fmla="*/ 324 w 563"/>
                  <a:gd name="T35" fmla="*/ 251 h 536"/>
                  <a:gd name="T36" fmla="*/ 305 w 563"/>
                  <a:gd name="T37" fmla="*/ 228 h 536"/>
                  <a:gd name="T38" fmla="*/ 282 w 563"/>
                  <a:gd name="T39" fmla="*/ 216 h 536"/>
                  <a:gd name="T40" fmla="*/ 267 w 563"/>
                  <a:gd name="T41" fmla="*/ 203 h 536"/>
                  <a:gd name="T42" fmla="*/ 246 w 563"/>
                  <a:gd name="T43" fmla="*/ 179 h 536"/>
                  <a:gd name="T44" fmla="*/ 165 w 563"/>
                  <a:gd name="T45" fmla="*/ 188 h 536"/>
                  <a:gd name="T46" fmla="*/ 128 w 563"/>
                  <a:gd name="T47" fmla="*/ 168 h 536"/>
                  <a:gd name="T48" fmla="*/ 117 w 563"/>
                  <a:gd name="T49" fmla="*/ 151 h 536"/>
                  <a:gd name="T50" fmla="*/ 101 w 563"/>
                  <a:gd name="T51" fmla="*/ 144 h 536"/>
                  <a:gd name="T52" fmla="*/ 107 w 563"/>
                  <a:gd name="T53" fmla="*/ 178 h 536"/>
                  <a:gd name="T54" fmla="*/ 98 w 563"/>
                  <a:gd name="T55" fmla="*/ 218 h 536"/>
                  <a:gd name="T56" fmla="*/ 93 w 563"/>
                  <a:gd name="T57" fmla="*/ 232 h 536"/>
                  <a:gd name="T58" fmla="*/ 84 w 563"/>
                  <a:gd name="T59" fmla="*/ 262 h 536"/>
                  <a:gd name="T60" fmla="*/ 0 w 563"/>
                  <a:gd name="T61" fmla="*/ 427 h 536"/>
                  <a:gd name="T62" fmla="*/ 6 w 563"/>
                  <a:gd name="T63" fmla="*/ 449 h 536"/>
                  <a:gd name="T64" fmla="*/ 79 w 563"/>
                  <a:gd name="T65" fmla="*/ 511 h 536"/>
                  <a:gd name="T66" fmla="*/ 108 w 563"/>
                  <a:gd name="T67" fmla="*/ 498 h 536"/>
                  <a:gd name="T68" fmla="*/ 138 w 563"/>
                  <a:gd name="T69" fmla="*/ 504 h 536"/>
                  <a:gd name="T70" fmla="*/ 177 w 563"/>
                  <a:gd name="T71" fmla="*/ 517 h 536"/>
                  <a:gd name="T72" fmla="*/ 202 w 563"/>
                  <a:gd name="T73" fmla="*/ 521 h 536"/>
                  <a:gd name="T74" fmla="*/ 267 w 563"/>
                  <a:gd name="T75" fmla="*/ 491 h 536"/>
                  <a:gd name="T76" fmla="*/ 323 w 563"/>
                  <a:gd name="T77" fmla="*/ 449 h 536"/>
                  <a:gd name="T78" fmla="*/ 356 w 563"/>
                  <a:gd name="T79" fmla="*/ 405 h 536"/>
                  <a:gd name="T80" fmla="*/ 395 w 563"/>
                  <a:gd name="T81" fmla="*/ 385 h 536"/>
                  <a:gd name="T82" fmla="*/ 411 w 563"/>
                  <a:gd name="T83" fmla="*/ 362 h 536"/>
                  <a:gd name="T84" fmla="*/ 475 w 563"/>
                  <a:gd name="T85" fmla="*/ 338 h 536"/>
                  <a:gd name="T86" fmla="*/ 506 w 563"/>
                  <a:gd name="T87" fmla="*/ 294 h 536"/>
                  <a:gd name="T88" fmla="*/ 519 w 563"/>
                  <a:gd name="T89" fmla="*/ 243 h 536"/>
                  <a:gd name="T90" fmla="*/ 539 w 563"/>
                  <a:gd name="T91" fmla="*/ 221 h 536"/>
                  <a:gd name="T92" fmla="*/ 542 w 563"/>
                  <a:gd name="T93" fmla="*/ 160 h 536"/>
                  <a:gd name="T94" fmla="*/ 535 w 563"/>
                  <a:gd name="T95" fmla="*/ 143 h 536"/>
                  <a:gd name="T96" fmla="*/ 551 w 563"/>
                  <a:gd name="T97" fmla="*/ 12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3" h="536">
                    <a:moveTo>
                      <a:pt x="551" y="122"/>
                    </a:moveTo>
                    <a:cubicBezTo>
                      <a:pt x="551" y="109"/>
                      <a:pt x="551" y="109"/>
                      <a:pt x="551" y="109"/>
                    </a:cubicBezTo>
                    <a:cubicBezTo>
                      <a:pt x="551" y="109"/>
                      <a:pt x="545" y="110"/>
                      <a:pt x="542" y="110"/>
                    </a:cubicBezTo>
                    <a:cubicBezTo>
                      <a:pt x="539" y="110"/>
                      <a:pt x="541" y="91"/>
                      <a:pt x="540" y="84"/>
                    </a:cubicBezTo>
                    <a:cubicBezTo>
                      <a:pt x="539" y="77"/>
                      <a:pt x="525" y="77"/>
                      <a:pt x="525" y="77"/>
                    </a:cubicBezTo>
                    <a:cubicBezTo>
                      <a:pt x="525" y="69"/>
                      <a:pt x="525" y="69"/>
                      <a:pt x="525" y="69"/>
                    </a:cubicBezTo>
                    <a:cubicBezTo>
                      <a:pt x="514" y="59"/>
                      <a:pt x="514" y="59"/>
                      <a:pt x="514" y="59"/>
                    </a:cubicBezTo>
                    <a:cubicBezTo>
                      <a:pt x="502" y="60"/>
                      <a:pt x="502" y="60"/>
                      <a:pt x="502" y="60"/>
                    </a:cubicBezTo>
                    <a:cubicBezTo>
                      <a:pt x="500" y="49"/>
                      <a:pt x="500" y="49"/>
                      <a:pt x="500" y="49"/>
                    </a:cubicBezTo>
                    <a:cubicBezTo>
                      <a:pt x="500" y="49"/>
                      <a:pt x="490" y="55"/>
                      <a:pt x="485" y="51"/>
                    </a:cubicBezTo>
                    <a:cubicBezTo>
                      <a:pt x="480" y="47"/>
                      <a:pt x="473" y="38"/>
                      <a:pt x="473" y="38"/>
                    </a:cubicBezTo>
                    <a:cubicBezTo>
                      <a:pt x="473" y="38"/>
                      <a:pt x="464" y="41"/>
                      <a:pt x="461" y="38"/>
                    </a:cubicBezTo>
                    <a:cubicBezTo>
                      <a:pt x="458" y="35"/>
                      <a:pt x="456" y="23"/>
                      <a:pt x="456" y="23"/>
                    </a:cubicBezTo>
                    <a:cubicBezTo>
                      <a:pt x="456" y="23"/>
                      <a:pt x="444" y="27"/>
                      <a:pt x="436" y="26"/>
                    </a:cubicBezTo>
                    <a:cubicBezTo>
                      <a:pt x="434" y="31"/>
                      <a:pt x="431" y="36"/>
                      <a:pt x="428" y="38"/>
                    </a:cubicBezTo>
                    <a:cubicBezTo>
                      <a:pt x="420" y="42"/>
                      <a:pt x="419" y="25"/>
                      <a:pt x="419" y="25"/>
                    </a:cubicBezTo>
                    <a:cubicBezTo>
                      <a:pt x="419" y="25"/>
                      <a:pt x="411" y="20"/>
                      <a:pt x="400" y="16"/>
                    </a:cubicBezTo>
                    <a:cubicBezTo>
                      <a:pt x="393" y="13"/>
                      <a:pt x="398" y="6"/>
                      <a:pt x="402" y="0"/>
                    </a:cubicBezTo>
                    <a:cubicBezTo>
                      <a:pt x="394" y="4"/>
                      <a:pt x="387" y="6"/>
                      <a:pt x="383" y="7"/>
                    </a:cubicBezTo>
                    <a:cubicBezTo>
                      <a:pt x="370" y="10"/>
                      <a:pt x="333" y="15"/>
                      <a:pt x="333" y="15"/>
                    </a:cubicBezTo>
                    <a:cubicBezTo>
                      <a:pt x="333" y="15"/>
                      <a:pt x="333" y="28"/>
                      <a:pt x="333" y="35"/>
                    </a:cubicBezTo>
                    <a:cubicBezTo>
                      <a:pt x="333" y="42"/>
                      <a:pt x="306" y="57"/>
                      <a:pt x="306" y="57"/>
                    </a:cubicBezTo>
                    <a:cubicBezTo>
                      <a:pt x="306" y="57"/>
                      <a:pt x="312" y="64"/>
                      <a:pt x="315" y="66"/>
                    </a:cubicBezTo>
                    <a:cubicBezTo>
                      <a:pt x="318" y="68"/>
                      <a:pt x="320" y="87"/>
                      <a:pt x="320" y="87"/>
                    </a:cubicBezTo>
                    <a:cubicBezTo>
                      <a:pt x="320" y="87"/>
                      <a:pt x="324" y="121"/>
                      <a:pt x="324" y="135"/>
                    </a:cubicBezTo>
                    <a:cubicBezTo>
                      <a:pt x="324" y="149"/>
                      <a:pt x="302" y="171"/>
                      <a:pt x="304" y="189"/>
                    </a:cubicBezTo>
                    <a:cubicBezTo>
                      <a:pt x="306" y="207"/>
                      <a:pt x="317" y="202"/>
                      <a:pt x="323" y="209"/>
                    </a:cubicBezTo>
                    <a:cubicBezTo>
                      <a:pt x="329" y="216"/>
                      <a:pt x="341" y="230"/>
                      <a:pt x="351" y="230"/>
                    </a:cubicBezTo>
                    <a:cubicBezTo>
                      <a:pt x="361" y="230"/>
                      <a:pt x="358" y="217"/>
                      <a:pt x="358" y="217"/>
                    </a:cubicBezTo>
                    <a:cubicBezTo>
                      <a:pt x="364" y="214"/>
                      <a:pt x="364" y="214"/>
                      <a:pt x="364" y="214"/>
                    </a:cubicBezTo>
                    <a:cubicBezTo>
                      <a:pt x="372" y="214"/>
                      <a:pt x="372" y="214"/>
                      <a:pt x="372" y="214"/>
                    </a:cubicBezTo>
                    <a:cubicBezTo>
                      <a:pt x="372" y="214"/>
                      <a:pt x="373" y="279"/>
                      <a:pt x="367" y="282"/>
                    </a:cubicBezTo>
                    <a:cubicBezTo>
                      <a:pt x="361" y="285"/>
                      <a:pt x="359" y="271"/>
                      <a:pt x="359" y="271"/>
                    </a:cubicBezTo>
                    <a:cubicBezTo>
                      <a:pt x="344" y="281"/>
                      <a:pt x="344" y="281"/>
                      <a:pt x="344" y="281"/>
                    </a:cubicBezTo>
                    <a:cubicBezTo>
                      <a:pt x="332" y="281"/>
                      <a:pt x="332" y="281"/>
                      <a:pt x="332" y="281"/>
                    </a:cubicBezTo>
                    <a:cubicBezTo>
                      <a:pt x="332" y="281"/>
                      <a:pt x="329" y="258"/>
                      <a:pt x="324" y="251"/>
                    </a:cubicBezTo>
                    <a:cubicBezTo>
                      <a:pt x="319" y="244"/>
                      <a:pt x="313" y="247"/>
                      <a:pt x="313" y="247"/>
                    </a:cubicBezTo>
                    <a:cubicBezTo>
                      <a:pt x="313" y="247"/>
                      <a:pt x="311" y="236"/>
                      <a:pt x="305" y="228"/>
                    </a:cubicBezTo>
                    <a:cubicBezTo>
                      <a:pt x="299" y="220"/>
                      <a:pt x="294" y="228"/>
                      <a:pt x="290" y="228"/>
                    </a:cubicBezTo>
                    <a:cubicBezTo>
                      <a:pt x="286" y="228"/>
                      <a:pt x="287" y="220"/>
                      <a:pt x="282" y="216"/>
                    </a:cubicBezTo>
                    <a:cubicBezTo>
                      <a:pt x="277" y="212"/>
                      <a:pt x="275" y="218"/>
                      <a:pt x="267" y="217"/>
                    </a:cubicBezTo>
                    <a:cubicBezTo>
                      <a:pt x="259" y="216"/>
                      <a:pt x="267" y="207"/>
                      <a:pt x="267" y="203"/>
                    </a:cubicBezTo>
                    <a:cubicBezTo>
                      <a:pt x="267" y="199"/>
                      <a:pt x="257" y="199"/>
                      <a:pt x="253" y="194"/>
                    </a:cubicBezTo>
                    <a:cubicBezTo>
                      <a:pt x="249" y="189"/>
                      <a:pt x="258" y="184"/>
                      <a:pt x="246" y="179"/>
                    </a:cubicBezTo>
                    <a:cubicBezTo>
                      <a:pt x="234" y="174"/>
                      <a:pt x="237" y="200"/>
                      <a:pt x="232" y="204"/>
                    </a:cubicBezTo>
                    <a:cubicBezTo>
                      <a:pt x="227" y="208"/>
                      <a:pt x="175" y="195"/>
                      <a:pt x="165" y="188"/>
                    </a:cubicBezTo>
                    <a:cubicBezTo>
                      <a:pt x="155" y="181"/>
                      <a:pt x="159" y="162"/>
                      <a:pt x="159" y="16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8" y="168"/>
                      <a:pt x="142" y="178"/>
                      <a:pt x="125" y="177"/>
                    </a:cubicBezTo>
                    <a:cubicBezTo>
                      <a:pt x="108" y="176"/>
                      <a:pt x="117" y="151"/>
                      <a:pt x="117" y="151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1" y="144"/>
                      <a:pt x="101" y="144"/>
                      <a:pt x="101" y="144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54"/>
                      <a:pt x="110" y="175"/>
                      <a:pt x="107" y="178"/>
                    </a:cubicBezTo>
                    <a:cubicBezTo>
                      <a:pt x="104" y="181"/>
                      <a:pt x="96" y="183"/>
                      <a:pt x="96" y="183"/>
                    </a:cubicBezTo>
                    <a:cubicBezTo>
                      <a:pt x="98" y="218"/>
                      <a:pt x="98" y="218"/>
                      <a:pt x="98" y="218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2"/>
                      <a:pt x="99" y="248"/>
                      <a:pt x="97" y="255"/>
                    </a:cubicBezTo>
                    <a:cubicBezTo>
                      <a:pt x="95" y="262"/>
                      <a:pt x="84" y="262"/>
                      <a:pt x="84" y="262"/>
                    </a:cubicBezTo>
                    <a:cubicBezTo>
                      <a:pt x="1" y="260"/>
                      <a:pt x="1" y="260"/>
                      <a:pt x="1" y="260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6" y="437"/>
                      <a:pt x="6" y="437"/>
                      <a:pt x="6" y="437"/>
                    </a:cubicBezTo>
                    <a:cubicBezTo>
                      <a:pt x="6" y="449"/>
                      <a:pt x="6" y="449"/>
                      <a:pt x="6" y="449"/>
                    </a:cubicBezTo>
                    <a:cubicBezTo>
                      <a:pt x="64" y="507"/>
                      <a:pt x="64" y="507"/>
                      <a:pt x="64" y="507"/>
                    </a:cubicBezTo>
                    <a:cubicBezTo>
                      <a:pt x="79" y="511"/>
                      <a:pt x="79" y="511"/>
                      <a:pt x="79" y="511"/>
                    </a:cubicBezTo>
                    <a:cubicBezTo>
                      <a:pt x="92" y="503"/>
                      <a:pt x="92" y="503"/>
                      <a:pt x="92" y="503"/>
                    </a:cubicBezTo>
                    <a:cubicBezTo>
                      <a:pt x="92" y="503"/>
                      <a:pt x="99" y="498"/>
                      <a:pt x="108" y="498"/>
                    </a:cubicBezTo>
                    <a:cubicBezTo>
                      <a:pt x="117" y="498"/>
                      <a:pt x="118" y="506"/>
                      <a:pt x="118" y="506"/>
                    </a:cubicBezTo>
                    <a:cubicBezTo>
                      <a:pt x="138" y="504"/>
                      <a:pt x="138" y="504"/>
                      <a:pt x="138" y="504"/>
                    </a:cubicBezTo>
                    <a:cubicBezTo>
                      <a:pt x="151" y="517"/>
                      <a:pt x="151" y="517"/>
                      <a:pt x="151" y="517"/>
                    </a:cubicBezTo>
                    <a:cubicBezTo>
                      <a:pt x="151" y="517"/>
                      <a:pt x="175" y="513"/>
                      <a:pt x="177" y="517"/>
                    </a:cubicBezTo>
                    <a:cubicBezTo>
                      <a:pt x="179" y="521"/>
                      <a:pt x="185" y="527"/>
                      <a:pt x="189" y="527"/>
                    </a:cubicBezTo>
                    <a:cubicBezTo>
                      <a:pt x="193" y="527"/>
                      <a:pt x="195" y="515"/>
                      <a:pt x="202" y="521"/>
                    </a:cubicBezTo>
                    <a:cubicBezTo>
                      <a:pt x="209" y="527"/>
                      <a:pt x="210" y="536"/>
                      <a:pt x="228" y="527"/>
                    </a:cubicBezTo>
                    <a:cubicBezTo>
                      <a:pt x="246" y="518"/>
                      <a:pt x="267" y="491"/>
                      <a:pt x="267" y="491"/>
                    </a:cubicBezTo>
                    <a:cubicBezTo>
                      <a:pt x="267" y="491"/>
                      <a:pt x="269" y="475"/>
                      <a:pt x="276" y="468"/>
                    </a:cubicBezTo>
                    <a:cubicBezTo>
                      <a:pt x="283" y="461"/>
                      <a:pt x="322" y="450"/>
                      <a:pt x="323" y="449"/>
                    </a:cubicBezTo>
                    <a:cubicBezTo>
                      <a:pt x="324" y="448"/>
                      <a:pt x="321" y="425"/>
                      <a:pt x="321" y="425"/>
                    </a:cubicBezTo>
                    <a:cubicBezTo>
                      <a:pt x="321" y="425"/>
                      <a:pt x="339" y="411"/>
                      <a:pt x="356" y="405"/>
                    </a:cubicBezTo>
                    <a:cubicBezTo>
                      <a:pt x="369" y="400"/>
                      <a:pt x="387" y="400"/>
                      <a:pt x="396" y="401"/>
                    </a:cubicBezTo>
                    <a:cubicBezTo>
                      <a:pt x="395" y="385"/>
                      <a:pt x="395" y="385"/>
                      <a:pt x="395" y="385"/>
                    </a:cubicBezTo>
                    <a:cubicBezTo>
                      <a:pt x="395" y="385"/>
                      <a:pt x="380" y="371"/>
                      <a:pt x="385" y="367"/>
                    </a:cubicBezTo>
                    <a:cubicBezTo>
                      <a:pt x="391" y="363"/>
                      <a:pt x="411" y="362"/>
                      <a:pt x="411" y="362"/>
                    </a:cubicBezTo>
                    <a:cubicBezTo>
                      <a:pt x="423" y="351"/>
                      <a:pt x="423" y="351"/>
                      <a:pt x="423" y="351"/>
                    </a:cubicBezTo>
                    <a:cubicBezTo>
                      <a:pt x="423" y="351"/>
                      <a:pt x="465" y="343"/>
                      <a:pt x="475" y="338"/>
                    </a:cubicBezTo>
                    <a:cubicBezTo>
                      <a:pt x="484" y="333"/>
                      <a:pt x="528" y="313"/>
                      <a:pt x="528" y="313"/>
                    </a:cubicBezTo>
                    <a:cubicBezTo>
                      <a:pt x="528" y="313"/>
                      <a:pt x="507" y="297"/>
                      <a:pt x="506" y="294"/>
                    </a:cubicBezTo>
                    <a:cubicBezTo>
                      <a:pt x="505" y="291"/>
                      <a:pt x="521" y="268"/>
                      <a:pt x="521" y="268"/>
                    </a:cubicBezTo>
                    <a:cubicBezTo>
                      <a:pt x="519" y="243"/>
                      <a:pt x="519" y="243"/>
                      <a:pt x="519" y="243"/>
                    </a:cubicBezTo>
                    <a:cubicBezTo>
                      <a:pt x="519" y="243"/>
                      <a:pt x="544" y="232"/>
                      <a:pt x="547" y="225"/>
                    </a:cubicBezTo>
                    <a:cubicBezTo>
                      <a:pt x="550" y="218"/>
                      <a:pt x="539" y="221"/>
                      <a:pt x="539" y="221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42" y="160"/>
                      <a:pt x="542" y="160"/>
                      <a:pt x="542" y="160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5" y="143"/>
                      <a:pt x="535" y="143"/>
                      <a:pt x="535" y="143"/>
                    </a:cubicBezTo>
                    <a:cubicBezTo>
                      <a:pt x="535" y="143"/>
                      <a:pt x="551" y="139"/>
                      <a:pt x="557" y="132"/>
                    </a:cubicBezTo>
                    <a:cubicBezTo>
                      <a:pt x="563" y="125"/>
                      <a:pt x="551" y="122"/>
                      <a:pt x="551" y="12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49" name="Freeform 166">
                <a:extLst>
                  <a:ext uri="{FF2B5EF4-FFF2-40B4-BE49-F238E27FC236}">
                    <a16:creationId xmlns:a16="http://schemas.microsoft.com/office/drawing/2014/main" id="{E7AD0681-24A2-47D7-BBB7-C04962B45B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67238" y="3813176"/>
                <a:ext cx="504825" cy="568325"/>
              </a:xfrm>
              <a:custGeom>
                <a:avLst/>
                <a:gdLst>
                  <a:gd name="T0" fmla="*/ 838 w 902"/>
                  <a:gd name="T1" fmla="*/ 264 h 1016"/>
                  <a:gd name="T2" fmla="*/ 853 w 902"/>
                  <a:gd name="T3" fmla="*/ 230 h 1016"/>
                  <a:gd name="T4" fmla="*/ 890 w 902"/>
                  <a:gd name="T5" fmla="*/ 163 h 1016"/>
                  <a:gd name="T6" fmla="*/ 873 w 902"/>
                  <a:gd name="T7" fmla="*/ 127 h 1016"/>
                  <a:gd name="T8" fmla="*/ 869 w 902"/>
                  <a:gd name="T9" fmla="*/ 98 h 1016"/>
                  <a:gd name="T10" fmla="*/ 820 w 902"/>
                  <a:gd name="T11" fmla="*/ 39 h 1016"/>
                  <a:gd name="T12" fmla="*/ 765 w 902"/>
                  <a:gd name="T13" fmla="*/ 61 h 1016"/>
                  <a:gd name="T14" fmla="*/ 713 w 902"/>
                  <a:gd name="T15" fmla="*/ 13 h 1016"/>
                  <a:gd name="T16" fmla="*/ 659 w 902"/>
                  <a:gd name="T17" fmla="*/ 10 h 1016"/>
                  <a:gd name="T18" fmla="*/ 611 w 902"/>
                  <a:gd name="T19" fmla="*/ 23 h 1016"/>
                  <a:gd name="T20" fmla="*/ 560 w 902"/>
                  <a:gd name="T21" fmla="*/ 32 h 1016"/>
                  <a:gd name="T22" fmla="*/ 509 w 902"/>
                  <a:gd name="T23" fmla="*/ 30 h 1016"/>
                  <a:gd name="T24" fmla="*/ 462 w 902"/>
                  <a:gd name="T25" fmla="*/ 63 h 1016"/>
                  <a:gd name="T26" fmla="*/ 394 w 902"/>
                  <a:gd name="T27" fmla="*/ 53 h 1016"/>
                  <a:gd name="T28" fmla="*/ 346 w 902"/>
                  <a:gd name="T29" fmla="*/ 15 h 1016"/>
                  <a:gd name="T30" fmla="*/ 302 w 902"/>
                  <a:gd name="T31" fmla="*/ 72 h 1016"/>
                  <a:gd name="T32" fmla="*/ 301 w 902"/>
                  <a:gd name="T33" fmla="*/ 103 h 1016"/>
                  <a:gd name="T34" fmla="*/ 276 w 902"/>
                  <a:gd name="T35" fmla="*/ 217 h 1016"/>
                  <a:gd name="T36" fmla="*/ 262 w 902"/>
                  <a:gd name="T37" fmla="*/ 289 h 1016"/>
                  <a:gd name="T38" fmla="*/ 213 w 902"/>
                  <a:gd name="T39" fmla="*/ 359 h 1016"/>
                  <a:gd name="T40" fmla="*/ 187 w 902"/>
                  <a:gd name="T41" fmla="*/ 477 h 1016"/>
                  <a:gd name="T42" fmla="*/ 129 w 902"/>
                  <a:gd name="T43" fmla="*/ 540 h 1016"/>
                  <a:gd name="T44" fmla="*/ 83 w 902"/>
                  <a:gd name="T45" fmla="*/ 533 h 1016"/>
                  <a:gd name="T46" fmla="*/ 43 w 902"/>
                  <a:gd name="T47" fmla="*/ 537 h 1016"/>
                  <a:gd name="T48" fmla="*/ 9 w 902"/>
                  <a:gd name="T49" fmla="*/ 565 h 1016"/>
                  <a:gd name="T50" fmla="*/ 12 w 902"/>
                  <a:gd name="T51" fmla="*/ 617 h 1016"/>
                  <a:gd name="T52" fmla="*/ 57 w 902"/>
                  <a:gd name="T53" fmla="*/ 607 h 1016"/>
                  <a:gd name="T54" fmla="*/ 98 w 902"/>
                  <a:gd name="T55" fmla="*/ 611 h 1016"/>
                  <a:gd name="T56" fmla="*/ 153 w 902"/>
                  <a:gd name="T57" fmla="*/ 609 h 1016"/>
                  <a:gd name="T58" fmla="*/ 200 w 902"/>
                  <a:gd name="T59" fmla="*/ 608 h 1016"/>
                  <a:gd name="T60" fmla="*/ 223 w 902"/>
                  <a:gd name="T61" fmla="*/ 664 h 1016"/>
                  <a:gd name="T62" fmla="*/ 240 w 902"/>
                  <a:gd name="T63" fmla="*/ 709 h 1016"/>
                  <a:gd name="T64" fmla="*/ 270 w 902"/>
                  <a:gd name="T65" fmla="*/ 726 h 1016"/>
                  <a:gd name="T66" fmla="*/ 296 w 902"/>
                  <a:gd name="T67" fmla="*/ 724 h 1016"/>
                  <a:gd name="T68" fmla="*/ 337 w 902"/>
                  <a:gd name="T69" fmla="*/ 720 h 1016"/>
                  <a:gd name="T70" fmla="*/ 343 w 902"/>
                  <a:gd name="T71" fmla="*/ 672 h 1016"/>
                  <a:gd name="T72" fmla="*/ 391 w 902"/>
                  <a:gd name="T73" fmla="*/ 678 h 1016"/>
                  <a:gd name="T74" fmla="*/ 452 w 902"/>
                  <a:gd name="T75" fmla="*/ 703 h 1016"/>
                  <a:gd name="T76" fmla="*/ 461 w 902"/>
                  <a:gd name="T77" fmla="*/ 747 h 1016"/>
                  <a:gd name="T78" fmla="*/ 451 w 902"/>
                  <a:gd name="T79" fmla="*/ 799 h 1016"/>
                  <a:gd name="T80" fmla="*/ 471 w 902"/>
                  <a:gd name="T81" fmla="*/ 869 h 1016"/>
                  <a:gd name="T82" fmla="*/ 485 w 902"/>
                  <a:gd name="T83" fmla="*/ 886 h 1016"/>
                  <a:gd name="T84" fmla="*/ 526 w 902"/>
                  <a:gd name="T85" fmla="*/ 880 h 1016"/>
                  <a:gd name="T86" fmla="*/ 556 w 902"/>
                  <a:gd name="T87" fmla="*/ 875 h 1016"/>
                  <a:gd name="T88" fmla="*/ 580 w 902"/>
                  <a:gd name="T89" fmla="*/ 908 h 1016"/>
                  <a:gd name="T90" fmla="*/ 620 w 902"/>
                  <a:gd name="T91" fmla="*/ 919 h 1016"/>
                  <a:gd name="T92" fmla="*/ 708 w 902"/>
                  <a:gd name="T93" fmla="*/ 925 h 1016"/>
                  <a:gd name="T94" fmla="*/ 737 w 902"/>
                  <a:gd name="T95" fmla="*/ 947 h 1016"/>
                  <a:gd name="T96" fmla="*/ 768 w 902"/>
                  <a:gd name="T97" fmla="*/ 978 h 1016"/>
                  <a:gd name="T98" fmla="*/ 799 w 902"/>
                  <a:gd name="T99" fmla="*/ 1012 h 1016"/>
                  <a:gd name="T100" fmla="*/ 827 w 902"/>
                  <a:gd name="T101" fmla="*/ 945 h 1016"/>
                  <a:gd name="T102" fmla="*/ 806 w 902"/>
                  <a:gd name="T103" fmla="*/ 961 h 1016"/>
                  <a:gd name="T104" fmla="*/ 779 w 902"/>
                  <a:gd name="T105" fmla="*/ 866 h 1016"/>
                  <a:gd name="T106" fmla="*/ 761 w 902"/>
                  <a:gd name="T107" fmla="*/ 788 h 1016"/>
                  <a:gd name="T108" fmla="*/ 838 w 902"/>
                  <a:gd name="T109" fmla="*/ 738 h 1016"/>
                  <a:gd name="T110" fmla="*/ 850 w 902"/>
                  <a:gd name="T111" fmla="*/ 710 h 1016"/>
                  <a:gd name="T112" fmla="*/ 828 w 902"/>
                  <a:gd name="T113" fmla="*/ 658 h 1016"/>
                  <a:gd name="T114" fmla="*/ 810 w 902"/>
                  <a:gd name="T115" fmla="*/ 589 h 1016"/>
                  <a:gd name="T116" fmla="*/ 802 w 902"/>
                  <a:gd name="T117" fmla="*/ 502 h 1016"/>
                  <a:gd name="T118" fmla="*/ 816 w 902"/>
                  <a:gd name="T119" fmla="*/ 471 h 1016"/>
                  <a:gd name="T120" fmla="*/ 795 w 902"/>
                  <a:gd name="T121" fmla="*/ 434 h 1016"/>
                  <a:gd name="T122" fmla="*/ 799 w 902"/>
                  <a:gd name="T123" fmla="*/ 384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2" h="1016">
                    <a:moveTo>
                      <a:pt x="828" y="315"/>
                    </a:moveTo>
                    <a:cubicBezTo>
                      <a:pt x="828" y="295"/>
                      <a:pt x="828" y="295"/>
                      <a:pt x="828" y="295"/>
                    </a:cubicBezTo>
                    <a:cubicBezTo>
                      <a:pt x="838" y="264"/>
                      <a:pt x="838" y="264"/>
                      <a:pt x="838" y="264"/>
                    </a:cubicBezTo>
                    <a:cubicBezTo>
                      <a:pt x="840" y="247"/>
                      <a:pt x="840" y="247"/>
                      <a:pt x="840" y="247"/>
                    </a:cubicBezTo>
                    <a:cubicBezTo>
                      <a:pt x="853" y="239"/>
                      <a:pt x="853" y="239"/>
                      <a:pt x="853" y="239"/>
                    </a:cubicBezTo>
                    <a:cubicBezTo>
                      <a:pt x="853" y="230"/>
                      <a:pt x="853" y="230"/>
                      <a:pt x="853" y="230"/>
                    </a:cubicBezTo>
                    <a:cubicBezTo>
                      <a:pt x="869" y="222"/>
                      <a:pt x="869" y="222"/>
                      <a:pt x="869" y="222"/>
                    </a:cubicBezTo>
                    <a:cubicBezTo>
                      <a:pt x="869" y="222"/>
                      <a:pt x="902" y="182"/>
                      <a:pt x="902" y="174"/>
                    </a:cubicBezTo>
                    <a:cubicBezTo>
                      <a:pt x="902" y="166"/>
                      <a:pt x="890" y="163"/>
                      <a:pt x="890" y="163"/>
                    </a:cubicBezTo>
                    <a:cubicBezTo>
                      <a:pt x="890" y="163"/>
                      <a:pt x="879" y="164"/>
                      <a:pt x="876" y="158"/>
                    </a:cubicBezTo>
                    <a:cubicBezTo>
                      <a:pt x="873" y="153"/>
                      <a:pt x="882" y="142"/>
                      <a:pt x="883" y="137"/>
                    </a:cubicBezTo>
                    <a:cubicBezTo>
                      <a:pt x="884" y="131"/>
                      <a:pt x="873" y="127"/>
                      <a:pt x="873" y="127"/>
                    </a:cubicBezTo>
                    <a:cubicBezTo>
                      <a:pt x="886" y="113"/>
                      <a:pt x="886" y="113"/>
                      <a:pt x="886" y="113"/>
                    </a:cubicBezTo>
                    <a:cubicBezTo>
                      <a:pt x="880" y="100"/>
                      <a:pt x="880" y="100"/>
                      <a:pt x="880" y="100"/>
                    </a:cubicBezTo>
                    <a:cubicBezTo>
                      <a:pt x="869" y="98"/>
                      <a:pt x="869" y="98"/>
                      <a:pt x="869" y="98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6" y="84"/>
                      <a:pt x="847" y="80"/>
                      <a:pt x="839" y="68"/>
                    </a:cubicBezTo>
                    <a:cubicBezTo>
                      <a:pt x="831" y="56"/>
                      <a:pt x="827" y="39"/>
                      <a:pt x="820" y="39"/>
                    </a:cubicBezTo>
                    <a:cubicBezTo>
                      <a:pt x="813" y="39"/>
                      <a:pt x="814" y="57"/>
                      <a:pt x="803" y="57"/>
                    </a:cubicBezTo>
                    <a:cubicBezTo>
                      <a:pt x="792" y="57"/>
                      <a:pt x="791" y="45"/>
                      <a:pt x="782" y="45"/>
                    </a:cubicBezTo>
                    <a:cubicBezTo>
                      <a:pt x="773" y="45"/>
                      <a:pt x="765" y="61"/>
                      <a:pt x="765" y="61"/>
                    </a:cubicBezTo>
                    <a:cubicBezTo>
                      <a:pt x="734" y="46"/>
                      <a:pt x="734" y="46"/>
                      <a:pt x="734" y="46"/>
                    </a:cubicBezTo>
                    <a:cubicBezTo>
                      <a:pt x="734" y="32"/>
                      <a:pt x="734" y="32"/>
                      <a:pt x="734" y="32"/>
                    </a:cubicBezTo>
                    <a:cubicBezTo>
                      <a:pt x="713" y="13"/>
                      <a:pt x="713" y="13"/>
                      <a:pt x="713" y="13"/>
                    </a:cubicBezTo>
                    <a:cubicBezTo>
                      <a:pt x="709" y="5"/>
                      <a:pt x="709" y="5"/>
                      <a:pt x="709" y="5"/>
                    </a:cubicBezTo>
                    <a:cubicBezTo>
                      <a:pt x="709" y="5"/>
                      <a:pt x="705" y="16"/>
                      <a:pt x="685" y="21"/>
                    </a:cubicBezTo>
                    <a:cubicBezTo>
                      <a:pt x="665" y="26"/>
                      <a:pt x="659" y="10"/>
                      <a:pt x="659" y="10"/>
                    </a:cubicBezTo>
                    <a:cubicBezTo>
                      <a:pt x="638" y="13"/>
                      <a:pt x="638" y="13"/>
                      <a:pt x="638" y="13"/>
                    </a:cubicBezTo>
                    <a:cubicBezTo>
                      <a:pt x="638" y="13"/>
                      <a:pt x="630" y="0"/>
                      <a:pt x="623" y="1"/>
                    </a:cubicBezTo>
                    <a:cubicBezTo>
                      <a:pt x="616" y="2"/>
                      <a:pt x="611" y="23"/>
                      <a:pt x="611" y="23"/>
                    </a:cubicBezTo>
                    <a:cubicBezTo>
                      <a:pt x="611" y="23"/>
                      <a:pt x="593" y="28"/>
                      <a:pt x="589" y="28"/>
                    </a:cubicBezTo>
                    <a:cubicBezTo>
                      <a:pt x="585" y="28"/>
                      <a:pt x="576" y="18"/>
                      <a:pt x="576" y="18"/>
                    </a:cubicBezTo>
                    <a:cubicBezTo>
                      <a:pt x="560" y="32"/>
                      <a:pt x="560" y="32"/>
                      <a:pt x="560" y="32"/>
                    </a:cubicBezTo>
                    <a:cubicBezTo>
                      <a:pt x="548" y="32"/>
                      <a:pt x="548" y="32"/>
                      <a:pt x="548" y="32"/>
                    </a:cubicBezTo>
                    <a:cubicBezTo>
                      <a:pt x="548" y="32"/>
                      <a:pt x="535" y="41"/>
                      <a:pt x="529" y="46"/>
                    </a:cubicBezTo>
                    <a:cubicBezTo>
                      <a:pt x="523" y="51"/>
                      <a:pt x="509" y="30"/>
                      <a:pt x="509" y="30"/>
                    </a:cubicBezTo>
                    <a:cubicBezTo>
                      <a:pt x="509" y="30"/>
                      <a:pt x="502" y="43"/>
                      <a:pt x="495" y="46"/>
                    </a:cubicBezTo>
                    <a:cubicBezTo>
                      <a:pt x="488" y="49"/>
                      <a:pt x="493" y="63"/>
                      <a:pt x="484" y="70"/>
                    </a:cubicBezTo>
                    <a:cubicBezTo>
                      <a:pt x="475" y="77"/>
                      <a:pt x="462" y="63"/>
                      <a:pt x="462" y="63"/>
                    </a:cubicBezTo>
                    <a:cubicBezTo>
                      <a:pt x="462" y="63"/>
                      <a:pt x="444" y="63"/>
                      <a:pt x="434" y="64"/>
                    </a:cubicBezTo>
                    <a:cubicBezTo>
                      <a:pt x="424" y="65"/>
                      <a:pt x="418" y="53"/>
                      <a:pt x="418" y="53"/>
                    </a:cubicBezTo>
                    <a:cubicBezTo>
                      <a:pt x="418" y="53"/>
                      <a:pt x="409" y="53"/>
                      <a:pt x="394" y="53"/>
                    </a:cubicBezTo>
                    <a:cubicBezTo>
                      <a:pt x="379" y="53"/>
                      <a:pt x="391" y="38"/>
                      <a:pt x="388" y="34"/>
                    </a:cubicBezTo>
                    <a:cubicBezTo>
                      <a:pt x="385" y="30"/>
                      <a:pt x="372" y="32"/>
                      <a:pt x="372" y="32"/>
                    </a:cubicBezTo>
                    <a:cubicBezTo>
                      <a:pt x="372" y="32"/>
                      <a:pt x="375" y="17"/>
                      <a:pt x="346" y="15"/>
                    </a:cubicBezTo>
                    <a:cubicBezTo>
                      <a:pt x="317" y="13"/>
                      <a:pt x="327" y="32"/>
                      <a:pt x="317" y="46"/>
                    </a:cubicBezTo>
                    <a:cubicBezTo>
                      <a:pt x="307" y="60"/>
                      <a:pt x="308" y="49"/>
                      <a:pt x="300" y="59"/>
                    </a:cubicBezTo>
                    <a:cubicBezTo>
                      <a:pt x="292" y="69"/>
                      <a:pt x="302" y="72"/>
                      <a:pt x="302" y="72"/>
                    </a:cubicBezTo>
                    <a:cubicBezTo>
                      <a:pt x="302" y="82"/>
                      <a:pt x="302" y="82"/>
                      <a:pt x="302" y="82"/>
                    </a:cubicBezTo>
                    <a:cubicBezTo>
                      <a:pt x="292" y="96"/>
                      <a:pt x="292" y="96"/>
                      <a:pt x="292" y="96"/>
                    </a:cubicBezTo>
                    <a:cubicBezTo>
                      <a:pt x="301" y="103"/>
                      <a:pt x="301" y="103"/>
                      <a:pt x="301" y="103"/>
                    </a:cubicBezTo>
                    <a:cubicBezTo>
                      <a:pt x="301" y="103"/>
                      <a:pt x="301" y="114"/>
                      <a:pt x="301" y="122"/>
                    </a:cubicBezTo>
                    <a:cubicBezTo>
                      <a:pt x="301" y="130"/>
                      <a:pt x="286" y="159"/>
                      <a:pt x="277" y="169"/>
                    </a:cubicBezTo>
                    <a:cubicBezTo>
                      <a:pt x="268" y="179"/>
                      <a:pt x="275" y="206"/>
                      <a:pt x="276" y="217"/>
                    </a:cubicBezTo>
                    <a:cubicBezTo>
                      <a:pt x="277" y="228"/>
                      <a:pt x="267" y="236"/>
                      <a:pt x="265" y="244"/>
                    </a:cubicBezTo>
                    <a:cubicBezTo>
                      <a:pt x="263" y="252"/>
                      <a:pt x="272" y="259"/>
                      <a:pt x="272" y="270"/>
                    </a:cubicBezTo>
                    <a:cubicBezTo>
                      <a:pt x="272" y="281"/>
                      <a:pt x="262" y="289"/>
                      <a:pt x="262" y="289"/>
                    </a:cubicBez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59" y="321"/>
                      <a:pt x="253" y="336"/>
                      <a:pt x="243" y="343"/>
                    </a:cubicBezTo>
                    <a:cubicBezTo>
                      <a:pt x="233" y="350"/>
                      <a:pt x="220" y="356"/>
                      <a:pt x="213" y="359"/>
                    </a:cubicBezTo>
                    <a:cubicBezTo>
                      <a:pt x="206" y="362"/>
                      <a:pt x="206" y="385"/>
                      <a:pt x="205" y="394"/>
                    </a:cubicBezTo>
                    <a:cubicBezTo>
                      <a:pt x="204" y="403"/>
                      <a:pt x="186" y="410"/>
                      <a:pt x="186" y="410"/>
                    </a:cubicBezTo>
                    <a:cubicBezTo>
                      <a:pt x="187" y="477"/>
                      <a:pt x="187" y="477"/>
                      <a:pt x="187" y="477"/>
                    </a:cubicBezTo>
                    <a:cubicBezTo>
                      <a:pt x="170" y="507"/>
                      <a:pt x="170" y="507"/>
                      <a:pt x="170" y="507"/>
                    </a:cubicBezTo>
                    <a:cubicBezTo>
                      <a:pt x="170" y="507"/>
                      <a:pt x="160" y="510"/>
                      <a:pt x="154" y="510"/>
                    </a:cubicBezTo>
                    <a:cubicBezTo>
                      <a:pt x="148" y="510"/>
                      <a:pt x="136" y="531"/>
                      <a:pt x="129" y="540"/>
                    </a:cubicBezTo>
                    <a:cubicBezTo>
                      <a:pt x="122" y="549"/>
                      <a:pt x="119" y="554"/>
                      <a:pt x="104" y="554"/>
                    </a:cubicBezTo>
                    <a:cubicBezTo>
                      <a:pt x="89" y="554"/>
                      <a:pt x="107" y="531"/>
                      <a:pt x="100" y="524"/>
                    </a:cubicBezTo>
                    <a:cubicBezTo>
                      <a:pt x="93" y="517"/>
                      <a:pt x="83" y="533"/>
                      <a:pt x="83" y="533"/>
                    </a:cubicBezTo>
                    <a:cubicBezTo>
                      <a:pt x="70" y="532"/>
                      <a:pt x="70" y="532"/>
                      <a:pt x="70" y="532"/>
                    </a:cubicBezTo>
                    <a:cubicBezTo>
                      <a:pt x="70" y="532"/>
                      <a:pt x="71" y="548"/>
                      <a:pt x="59" y="553"/>
                    </a:cubicBezTo>
                    <a:cubicBezTo>
                      <a:pt x="47" y="558"/>
                      <a:pt x="43" y="537"/>
                      <a:pt x="43" y="537"/>
                    </a:cubicBezTo>
                    <a:cubicBezTo>
                      <a:pt x="36" y="540"/>
                      <a:pt x="36" y="540"/>
                      <a:pt x="36" y="540"/>
                    </a:cubicBezTo>
                    <a:cubicBezTo>
                      <a:pt x="33" y="548"/>
                      <a:pt x="33" y="548"/>
                      <a:pt x="33" y="548"/>
                    </a:cubicBezTo>
                    <a:cubicBezTo>
                      <a:pt x="9" y="565"/>
                      <a:pt x="9" y="565"/>
                      <a:pt x="9" y="565"/>
                    </a:cubicBezTo>
                    <a:cubicBezTo>
                      <a:pt x="9" y="565"/>
                      <a:pt x="21" y="591"/>
                      <a:pt x="13" y="595"/>
                    </a:cubicBezTo>
                    <a:cubicBezTo>
                      <a:pt x="10" y="597"/>
                      <a:pt x="5" y="599"/>
                      <a:pt x="0" y="602"/>
                    </a:cubicBezTo>
                    <a:cubicBezTo>
                      <a:pt x="4" y="605"/>
                      <a:pt x="11" y="612"/>
                      <a:pt x="12" y="617"/>
                    </a:cubicBezTo>
                    <a:cubicBezTo>
                      <a:pt x="35" y="607"/>
                      <a:pt x="35" y="607"/>
                      <a:pt x="35" y="607"/>
                    </a:cubicBezTo>
                    <a:cubicBezTo>
                      <a:pt x="52" y="609"/>
                      <a:pt x="52" y="609"/>
                      <a:pt x="52" y="609"/>
                    </a:cubicBezTo>
                    <a:cubicBezTo>
                      <a:pt x="57" y="607"/>
                      <a:pt x="57" y="607"/>
                      <a:pt x="57" y="607"/>
                    </a:cubicBezTo>
                    <a:cubicBezTo>
                      <a:pt x="65" y="609"/>
                      <a:pt x="65" y="609"/>
                      <a:pt x="65" y="609"/>
                    </a:cubicBezTo>
                    <a:cubicBezTo>
                      <a:pt x="80" y="605"/>
                      <a:pt x="80" y="605"/>
                      <a:pt x="80" y="605"/>
                    </a:cubicBezTo>
                    <a:cubicBezTo>
                      <a:pt x="80" y="605"/>
                      <a:pt x="91" y="612"/>
                      <a:pt x="98" y="611"/>
                    </a:cubicBezTo>
                    <a:cubicBezTo>
                      <a:pt x="105" y="610"/>
                      <a:pt x="123" y="607"/>
                      <a:pt x="123" y="607"/>
                    </a:cubicBezTo>
                    <a:cubicBezTo>
                      <a:pt x="123" y="607"/>
                      <a:pt x="136" y="609"/>
                      <a:pt x="141" y="609"/>
                    </a:cubicBezTo>
                    <a:cubicBezTo>
                      <a:pt x="146" y="609"/>
                      <a:pt x="153" y="609"/>
                      <a:pt x="153" y="609"/>
                    </a:cubicBezTo>
                    <a:cubicBezTo>
                      <a:pt x="163" y="606"/>
                      <a:pt x="163" y="606"/>
                      <a:pt x="163" y="606"/>
                    </a:cubicBezTo>
                    <a:cubicBezTo>
                      <a:pt x="177" y="607"/>
                      <a:pt x="177" y="607"/>
                      <a:pt x="177" y="607"/>
                    </a:cubicBezTo>
                    <a:cubicBezTo>
                      <a:pt x="177" y="607"/>
                      <a:pt x="195" y="599"/>
                      <a:pt x="200" y="608"/>
                    </a:cubicBezTo>
                    <a:cubicBezTo>
                      <a:pt x="205" y="617"/>
                      <a:pt x="211" y="621"/>
                      <a:pt x="211" y="621"/>
                    </a:cubicBezTo>
                    <a:cubicBezTo>
                      <a:pt x="212" y="651"/>
                      <a:pt x="212" y="651"/>
                      <a:pt x="212" y="651"/>
                    </a:cubicBezTo>
                    <a:cubicBezTo>
                      <a:pt x="212" y="651"/>
                      <a:pt x="222" y="658"/>
                      <a:pt x="223" y="664"/>
                    </a:cubicBezTo>
                    <a:cubicBezTo>
                      <a:pt x="224" y="670"/>
                      <a:pt x="222" y="686"/>
                      <a:pt x="222" y="686"/>
                    </a:cubicBezTo>
                    <a:cubicBezTo>
                      <a:pt x="222" y="686"/>
                      <a:pt x="228" y="689"/>
                      <a:pt x="233" y="695"/>
                    </a:cubicBezTo>
                    <a:cubicBezTo>
                      <a:pt x="238" y="701"/>
                      <a:pt x="240" y="709"/>
                      <a:pt x="240" y="709"/>
                    </a:cubicBezTo>
                    <a:cubicBezTo>
                      <a:pt x="246" y="717"/>
                      <a:pt x="246" y="717"/>
                      <a:pt x="246" y="717"/>
                    </a:cubicBezTo>
                    <a:cubicBezTo>
                      <a:pt x="249" y="727"/>
                      <a:pt x="249" y="727"/>
                      <a:pt x="249" y="727"/>
                    </a:cubicBezTo>
                    <a:cubicBezTo>
                      <a:pt x="270" y="726"/>
                      <a:pt x="270" y="726"/>
                      <a:pt x="270" y="726"/>
                    </a:cubicBezTo>
                    <a:cubicBezTo>
                      <a:pt x="277" y="731"/>
                      <a:pt x="277" y="731"/>
                      <a:pt x="277" y="731"/>
                    </a:cubicBezTo>
                    <a:cubicBezTo>
                      <a:pt x="281" y="724"/>
                      <a:pt x="281" y="724"/>
                      <a:pt x="281" y="724"/>
                    </a:cubicBezTo>
                    <a:cubicBezTo>
                      <a:pt x="296" y="724"/>
                      <a:pt x="296" y="724"/>
                      <a:pt x="296" y="724"/>
                    </a:cubicBezTo>
                    <a:cubicBezTo>
                      <a:pt x="303" y="718"/>
                      <a:pt x="303" y="718"/>
                      <a:pt x="303" y="718"/>
                    </a:cubicBezTo>
                    <a:cubicBezTo>
                      <a:pt x="307" y="723"/>
                      <a:pt x="307" y="723"/>
                      <a:pt x="307" y="723"/>
                    </a:cubicBezTo>
                    <a:cubicBezTo>
                      <a:pt x="337" y="720"/>
                      <a:pt x="337" y="720"/>
                      <a:pt x="337" y="720"/>
                    </a:cubicBezTo>
                    <a:cubicBezTo>
                      <a:pt x="337" y="720"/>
                      <a:pt x="336" y="706"/>
                      <a:pt x="339" y="702"/>
                    </a:cubicBezTo>
                    <a:cubicBezTo>
                      <a:pt x="342" y="698"/>
                      <a:pt x="349" y="698"/>
                      <a:pt x="349" y="693"/>
                    </a:cubicBezTo>
                    <a:cubicBezTo>
                      <a:pt x="349" y="688"/>
                      <a:pt x="338" y="676"/>
                      <a:pt x="343" y="672"/>
                    </a:cubicBezTo>
                    <a:cubicBezTo>
                      <a:pt x="348" y="668"/>
                      <a:pt x="377" y="671"/>
                      <a:pt x="377" y="671"/>
                    </a:cubicBezTo>
                    <a:cubicBezTo>
                      <a:pt x="377" y="671"/>
                      <a:pt x="377" y="663"/>
                      <a:pt x="386" y="666"/>
                    </a:cubicBezTo>
                    <a:cubicBezTo>
                      <a:pt x="395" y="669"/>
                      <a:pt x="391" y="678"/>
                      <a:pt x="391" y="678"/>
                    </a:cubicBezTo>
                    <a:cubicBezTo>
                      <a:pt x="392" y="686"/>
                      <a:pt x="392" y="686"/>
                      <a:pt x="392" y="686"/>
                    </a:cubicBezTo>
                    <a:cubicBezTo>
                      <a:pt x="452" y="685"/>
                      <a:pt x="452" y="685"/>
                      <a:pt x="452" y="685"/>
                    </a:cubicBezTo>
                    <a:cubicBezTo>
                      <a:pt x="452" y="703"/>
                      <a:pt x="452" y="703"/>
                      <a:pt x="452" y="703"/>
                    </a:cubicBezTo>
                    <a:cubicBezTo>
                      <a:pt x="445" y="713"/>
                      <a:pt x="445" y="713"/>
                      <a:pt x="445" y="713"/>
                    </a:cubicBezTo>
                    <a:cubicBezTo>
                      <a:pt x="448" y="727"/>
                      <a:pt x="448" y="727"/>
                      <a:pt x="448" y="727"/>
                    </a:cubicBezTo>
                    <a:cubicBezTo>
                      <a:pt x="448" y="727"/>
                      <a:pt x="461" y="740"/>
                      <a:pt x="461" y="747"/>
                    </a:cubicBezTo>
                    <a:cubicBezTo>
                      <a:pt x="461" y="754"/>
                      <a:pt x="453" y="763"/>
                      <a:pt x="453" y="763"/>
                    </a:cubicBezTo>
                    <a:cubicBezTo>
                      <a:pt x="456" y="779"/>
                      <a:pt x="456" y="779"/>
                      <a:pt x="456" y="779"/>
                    </a:cubicBezTo>
                    <a:cubicBezTo>
                      <a:pt x="456" y="779"/>
                      <a:pt x="451" y="791"/>
                      <a:pt x="451" y="799"/>
                    </a:cubicBezTo>
                    <a:cubicBezTo>
                      <a:pt x="451" y="807"/>
                      <a:pt x="457" y="815"/>
                      <a:pt x="464" y="822"/>
                    </a:cubicBezTo>
                    <a:cubicBezTo>
                      <a:pt x="471" y="829"/>
                      <a:pt x="475" y="847"/>
                      <a:pt x="475" y="847"/>
                    </a:cubicBezTo>
                    <a:cubicBezTo>
                      <a:pt x="475" y="847"/>
                      <a:pt x="474" y="862"/>
                      <a:pt x="471" y="869"/>
                    </a:cubicBezTo>
                    <a:cubicBezTo>
                      <a:pt x="468" y="876"/>
                      <a:pt x="465" y="888"/>
                      <a:pt x="468" y="892"/>
                    </a:cubicBezTo>
                    <a:cubicBezTo>
                      <a:pt x="471" y="896"/>
                      <a:pt x="479" y="898"/>
                      <a:pt x="479" y="898"/>
                    </a:cubicBezTo>
                    <a:cubicBezTo>
                      <a:pt x="485" y="886"/>
                      <a:pt x="485" y="886"/>
                      <a:pt x="485" y="886"/>
                    </a:cubicBezTo>
                    <a:cubicBezTo>
                      <a:pt x="503" y="890"/>
                      <a:pt x="503" y="890"/>
                      <a:pt x="503" y="890"/>
                    </a:cubicBezTo>
                    <a:cubicBezTo>
                      <a:pt x="519" y="885"/>
                      <a:pt x="519" y="885"/>
                      <a:pt x="519" y="885"/>
                    </a:cubicBezTo>
                    <a:cubicBezTo>
                      <a:pt x="519" y="885"/>
                      <a:pt x="519" y="880"/>
                      <a:pt x="526" y="880"/>
                    </a:cubicBezTo>
                    <a:cubicBezTo>
                      <a:pt x="533" y="880"/>
                      <a:pt x="537" y="887"/>
                      <a:pt x="537" y="887"/>
                    </a:cubicBezTo>
                    <a:cubicBezTo>
                      <a:pt x="551" y="885"/>
                      <a:pt x="551" y="885"/>
                      <a:pt x="551" y="885"/>
                    </a:cubicBezTo>
                    <a:cubicBezTo>
                      <a:pt x="556" y="875"/>
                      <a:pt x="556" y="875"/>
                      <a:pt x="556" y="875"/>
                    </a:cubicBezTo>
                    <a:cubicBezTo>
                      <a:pt x="561" y="884"/>
                      <a:pt x="561" y="884"/>
                      <a:pt x="561" y="884"/>
                    </a:cubicBezTo>
                    <a:cubicBezTo>
                      <a:pt x="572" y="882"/>
                      <a:pt x="572" y="882"/>
                      <a:pt x="572" y="882"/>
                    </a:cubicBezTo>
                    <a:cubicBezTo>
                      <a:pt x="572" y="882"/>
                      <a:pt x="563" y="907"/>
                      <a:pt x="580" y="908"/>
                    </a:cubicBezTo>
                    <a:cubicBezTo>
                      <a:pt x="597" y="909"/>
                      <a:pt x="583" y="899"/>
                      <a:pt x="583" y="899"/>
                    </a:cubicBezTo>
                    <a:cubicBezTo>
                      <a:pt x="614" y="893"/>
                      <a:pt x="614" y="893"/>
                      <a:pt x="614" y="893"/>
                    </a:cubicBezTo>
                    <a:cubicBezTo>
                      <a:pt x="614" y="893"/>
                      <a:pt x="610" y="912"/>
                      <a:pt x="620" y="919"/>
                    </a:cubicBezTo>
                    <a:cubicBezTo>
                      <a:pt x="630" y="926"/>
                      <a:pt x="682" y="939"/>
                      <a:pt x="687" y="935"/>
                    </a:cubicBezTo>
                    <a:cubicBezTo>
                      <a:pt x="692" y="931"/>
                      <a:pt x="689" y="905"/>
                      <a:pt x="701" y="910"/>
                    </a:cubicBezTo>
                    <a:cubicBezTo>
                      <a:pt x="713" y="915"/>
                      <a:pt x="704" y="920"/>
                      <a:pt x="708" y="925"/>
                    </a:cubicBezTo>
                    <a:cubicBezTo>
                      <a:pt x="712" y="930"/>
                      <a:pt x="722" y="930"/>
                      <a:pt x="722" y="934"/>
                    </a:cubicBezTo>
                    <a:cubicBezTo>
                      <a:pt x="722" y="938"/>
                      <a:pt x="714" y="947"/>
                      <a:pt x="722" y="948"/>
                    </a:cubicBezTo>
                    <a:cubicBezTo>
                      <a:pt x="730" y="949"/>
                      <a:pt x="732" y="943"/>
                      <a:pt x="737" y="947"/>
                    </a:cubicBezTo>
                    <a:cubicBezTo>
                      <a:pt x="742" y="951"/>
                      <a:pt x="741" y="959"/>
                      <a:pt x="745" y="959"/>
                    </a:cubicBezTo>
                    <a:cubicBezTo>
                      <a:pt x="749" y="959"/>
                      <a:pt x="754" y="951"/>
                      <a:pt x="760" y="959"/>
                    </a:cubicBezTo>
                    <a:cubicBezTo>
                      <a:pt x="766" y="967"/>
                      <a:pt x="768" y="978"/>
                      <a:pt x="768" y="978"/>
                    </a:cubicBezTo>
                    <a:cubicBezTo>
                      <a:pt x="768" y="978"/>
                      <a:pt x="774" y="975"/>
                      <a:pt x="779" y="982"/>
                    </a:cubicBezTo>
                    <a:cubicBezTo>
                      <a:pt x="784" y="989"/>
                      <a:pt x="787" y="1012"/>
                      <a:pt x="787" y="1012"/>
                    </a:cubicBezTo>
                    <a:cubicBezTo>
                      <a:pt x="799" y="1012"/>
                      <a:pt x="799" y="1012"/>
                      <a:pt x="799" y="1012"/>
                    </a:cubicBezTo>
                    <a:cubicBezTo>
                      <a:pt x="814" y="1002"/>
                      <a:pt x="814" y="1002"/>
                      <a:pt x="814" y="1002"/>
                    </a:cubicBezTo>
                    <a:cubicBezTo>
                      <a:pt x="814" y="1002"/>
                      <a:pt x="816" y="1016"/>
                      <a:pt x="822" y="1013"/>
                    </a:cubicBezTo>
                    <a:cubicBezTo>
                      <a:pt x="828" y="1010"/>
                      <a:pt x="827" y="945"/>
                      <a:pt x="827" y="945"/>
                    </a:cubicBezTo>
                    <a:cubicBezTo>
                      <a:pt x="819" y="945"/>
                      <a:pt x="819" y="945"/>
                      <a:pt x="819" y="945"/>
                    </a:cubicBezTo>
                    <a:cubicBezTo>
                      <a:pt x="813" y="948"/>
                      <a:pt x="813" y="948"/>
                      <a:pt x="813" y="948"/>
                    </a:cubicBezTo>
                    <a:cubicBezTo>
                      <a:pt x="813" y="948"/>
                      <a:pt x="816" y="961"/>
                      <a:pt x="806" y="961"/>
                    </a:cubicBezTo>
                    <a:cubicBezTo>
                      <a:pt x="796" y="961"/>
                      <a:pt x="784" y="947"/>
                      <a:pt x="778" y="940"/>
                    </a:cubicBezTo>
                    <a:cubicBezTo>
                      <a:pt x="772" y="933"/>
                      <a:pt x="761" y="938"/>
                      <a:pt x="759" y="920"/>
                    </a:cubicBezTo>
                    <a:cubicBezTo>
                      <a:pt x="757" y="902"/>
                      <a:pt x="779" y="880"/>
                      <a:pt x="779" y="866"/>
                    </a:cubicBezTo>
                    <a:cubicBezTo>
                      <a:pt x="779" y="852"/>
                      <a:pt x="775" y="818"/>
                      <a:pt x="775" y="818"/>
                    </a:cubicBezTo>
                    <a:cubicBezTo>
                      <a:pt x="775" y="818"/>
                      <a:pt x="773" y="799"/>
                      <a:pt x="770" y="797"/>
                    </a:cubicBezTo>
                    <a:cubicBezTo>
                      <a:pt x="767" y="795"/>
                      <a:pt x="761" y="788"/>
                      <a:pt x="761" y="788"/>
                    </a:cubicBezTo>
                    <a:cubicBezTo>
                      <a:pt x="761" y="788"/>
                      <a:pt x="788" y="773"/>
                      <a:pt x="788" y="766"/>
                    </a:cubicBezTo>
                    <a:cubicBezTo>
                      <a:pt x="788" y="759"/>
                      <a:pt x="788" y="746"/>
                      <a:pt x="788" y="746"/>
                    </a:cubicBezTo>
                    <a:cubicBezTo>
                      <a:pt x="788" y="746"/>
                      <a:pt x="825" y="741"/>
                      <a:pt x="838" y="738"/>
                    </a:cubicBezTo>
                    <a:cubicBezTo>
                      <a:pt x="842" y="737"/>
                      <a:pt x="849" y="735"/>
                      <a:pt x="857" y="731"/>
                    </a:cubicBezTo>
                    <a:cubicBezTo>
                      <a:pt x="860" y="728"/>
                      <a:pt x="862" y="726"/>
                      <a:pt x="862" y="726"/>
                    </a:cubicBezTo>
                    <a:cubicBezTo>
                      <a:pt x="862" y="726"/>
                      <a:pt x="855" y="714"/>
                      <a:pt x="850" y="710"/>
                    </a:cubicBezTo>
                    <a:cubicBezTo>
                      <a:pt x="846" y="706"/>
                      <a:pt x="849" y="688"/>
                      <a:pt x="849" y="681"/>
                    </a:cubicBezTo>
                    <a:cubicBezTo>
                      <a:pt x="849" y="674"/>
                      <a:pt x="837" y="678"/>
                      <a:pt x="834" y="677"/>
                    </a:cubicBezTo>
                    <a:cubicBezTo>
                      <a:pt x="831" y="676"/>
                      <a:pt x="828" y="666"/>
                      <a:pt x="828" y="658"/>
                    </a:cubicBezTo>
                    <a:cubicBezTo>
                      <a:pt x="828" y="650"/>
                      <a:pt x="819" y="649"/>
                      <a:pt x="812" y="642"/>
                    </a:cubicBezTo>
                    <a:cubicBezTo>
                      <a:pt x="805" y="635"/>
                      <a:pt x="803" y="618"/>
                      <a:pt x="804" y="612"/>
                    </a:cubicBezTo>
                    <a:cubicBezTo>
                      <a:pt x="805" y="606"/>
                      <a:pt x="810" y="596"/>
                      <a:pt x="810" y="589"/>
                    </a:cubicBezTo>
                    <a:cubicBezTo>
                      <a:pt x="810" y="582"/>
                      <a:pt x="800" y="582"/>
                      <a:pt x="796" y="572"/>
                    </a:cubicBezTo>
                    <a:cubicBezTo>
                      <a:pt x="792" y="562"/>
                      <a:pt x="796" y="550"/>
                      <a:pt x="797" y="538"/>
                    </a:cubicBezTo>
                    <a:cubicBezTo>
                      <a:pt x="798" y="526"/>
                      <a:pt x="799" y="515"/>
                      <a:pt x="802" y="502"/>
                    </a:cubicBezTo>
                    <a:cubicBezTo>
                      <a:pt x="804" y="494"/>
                      <a:pt x="810" y="495"/>
                      <a:pt x="814" y="498"/>
                    </a:cubicBezTo>
                    <a:cubicBezTo>
                      <a:pt x="814" y="496"/>
                      <a:pt x="814" y="494"/>
                      <a:pt x="814" y="494"/>
                    </a:cubicBezTo>
                    <a:cubicBezTo>
                      <a:pt x="814" y="494"/>
                      <a:pt x="816" y="480"/>
                      <a:pt x="816" y="471"/>
                    </a:cubicBezTo>
                    <a:cubicBezTo>
                      <a:pt x="816" y="462"/>
                      <a:pt x="801" y="454"/>
                      <a:pt x="801" y="454"/>
                    </a:cubicBezTo>
                    <a:cubicBezTo>
                      <a:pt x="795" y="434"/>
                      <a:pt x="795" y="434"/>
                      <a:pt x="795" y="434"/>
                    </a:cubicBezTo>
                    <a:cubicBezTo>
                      <a:pt x="795" y="434"/>
                      <a:pt x="795" y="434"/>
                      <a:pt x="795" y="434"/>
                    </a:cubicBezTo>
                    <a:cubicBezTo>
                      <a:pt x="791" y="433"/>
                      <a:pt x="787" y="432"/>
                      <a:pt x="786" y="428"/>
                    </a:cubicBezTo>
                    <a:cubicBezTo>
                      <a:pt x="782" y="420"/>
                      <a:pt x="804" y="410"/>
                      <a:pt x="806" y="406"/>
                    </a:cubicBezTo>
                    <a:cubicBezTo>
                      <a:pt x="807" y="403"/>
                      <a:pt x="797" y="392"/>
                      <a:pt x="799" y="384"/>
                    </a:cubicBezTo>
                    <a:cubicBezTo>
                      <a:pt x="800" y="376"/>
                      <a:pt x="824" y="365"/>
                      <a:pt x="824" y="365"/>
                    </a:cubicBezTo>
                    <a:lnTo>
                      <a:pt x="828" y="315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0" name="Freeform 167">
                <a:extLst>
                  <a:ext uri="{FF2B5EF4-FFF2-40B4-BE49-F238E27FC236}">
                    <a16:creationId xmlns:a16="http://schemas.microsoft.com/office/drawing/2014/main" id="{671D8D55-0477-4DFD-AF22-6351EA233F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1738" y="4048126"/>
                <a:ext cx="47625" cy="63500"/>
              </a:xfrm>
              <a:custGeom>
                <a:avLst/>
                <a:gdLst>
                  <a:gd name="T0" fmla="*/ 21 w 87"/>
                  <a:gd name="T1" fmla="*/ 49 h 112"/>
                  <a:gd name="T2" fmla="*/ 19 w 87"/>
                  <a:gd name="T3" fmla="*/ 72 h 112"/>
                  <a:gd name="T4" fmla="*/ 25 w 87"/>
                  <a:gd name="T5" fmla="*/ 112 h 112"/>
                  <a:gd name="T6" fmla="*/ 45 w 87"/>
                  <a:gd name="T7" fmla="*/ 103 h 112"/>
                  <a:gd name="T8" fmla="*/ 61 w 87"/>
                  <a:gd name="T9" fmla="*/ 68 h 112"/>
                  <a:gd name="T10" fmla="*/ 80 w 87"/>
                  <a:gd name="T11" fmla="*/ 56 h 112"/>
                  <a:gd name="T12" fmla="*/ 78 w 87"/>
                  <a:gd name="T13" fmla="*/ 47 h 112"/>
                  <a:gd name="T14" fmla="*/ 86 w 87"/>
                  <a:gd name="T15" fmla="*/ 44 h 112"/>
                  <a:gd name="T16" fmla="*/ 87 w 87"/>
                  <a:gd name="T17" fmla="*/ 33 h 112"/>
                  <a:gd name="T18" fmla="*/ 65 w 87"/>
                  <a:gd name="T19" fmla="*/ 23 h 112"/>
                  <a:gd name="T20" fmla="*/ 71 w 87"/>
                  <a:gd name="T21" fmla="*/ 0 h 112"/>
                  <a:gd name="T22" fmla="*/ 77 w 87"/>
                  <a:gd name="T23" fmla="*/ 0 h 112"/>
                  <a:gd name="T24" fmla="*/ 74 w 87"/>
                  <a:gd name="T25" fmla="*/ 0 h 112"/>
                  <a:gd name="T26" fmla="*/ 44 w 87"/>
                  <a:gd name="T27" fmla="*/ 0 h 112"/>
                  <a:gd name="T28" fmla="*/ 39 w 87"/>
                  <a:gd name="T29" fmla="*/ 17 h 112"/>
                  <a:gd name="T30" fmla="*/ 22 w 87"/>
                  <a:gd name="T31" fmla="*/ 24 h 112"/>
                  <a:gd name="T32" fmla="*/ 9 w 87"/>
                  <a:gd name="T33" fmla="*/ 11 h 112"/>
                  <a:gd name="T34" fmla="*/ 0 w 87"/>
                  <a:gd name="T35" fmla="*/ 12 h 112"/>
                  <a:gd name="T36" fmla="*/ 6 w 87"/>
                  <a:gd name="T37" fmla="*/ 32 h 112"/>
                  <a:gd name="T38" fmla="*/ 21 w 87"/>
                  <a:gd name="T39" fmla="*/ 4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112">
                    <a:moveTo>
                      <a:pt x="21" y="49"/>
                    </a:moveTo>
                    <a:cubicBezTo>
                      <a:pt x="21" y="58"/>
                      <a:pt x="19" y="72"/>
                      <a:pt x="19" y="72"/>
                    </a:cubicBezTo>
                    <a:cubicBezTo>
                      <a:pt x="19" y="72"/>
                      <a:pt x="19" y="99"/>
                      <a:pt x="25" y="112"/>
                    </a:cubicBezTo>
                    <a:cubicBezTo>
                      <a:pt x="29" y="112"/>
                      <a:pt x="35" y="110"/>
                      <a:pt x="45" y="103"/>
                    </a:cubicBezTo>
                    <a:cubicBezTo>
                      <a:pt x="61" y="91"/>
                      <a:pt x="54" y="81"/>
                      <a:pt x="61" y="68"/>
                    </a:cubicBezTo>
                    <a:cubicBezTo>
                      <a:pt x="68" y="55"/>
                      <a:pt x="80" y="56"/>
                      <a:pt x="80" y="56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7" y="33"/>
                      <a:pt x="63" y="32"/>
                      <a:pt x="65" y="23"/>
                    </a:cubicBezTo>
                    <a:cubicBezTo>
                      <a:pt x="67" y="14"/>
                      <a:pt x="71" y="0"/>
                      <a:pt x="71" y="0"/>
                    </a:cubicBezTo>
                    <a:cubicBezTo>
                      <a:pt x="71" y="0"/>
                      <a:pt x="74" y="0"/>
                      <a:pt x="77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26" y="24"/>
                      <a:pt x="22" y="24"/>
                    </a:cubicBezTo>
                    <a:cubicBezTo>
                      <a:pt x="18" y="24"/>
                      <a:pt x="9" y="11"/>
                      <a:pt x="9" y="11"/>
                    </a:cubicBezTo>
                    <a:cubicBezTo>
                      <a:pt x="9" y="11"/>
                      <a:pt x="5" y="12"/>
                      <a:pt x="0" y="1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21" y="40"/>
                      <a:pt x="21" y="49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1" name="Freeform 168">
                <a:extLst>
                  <a:ext uri="{FF2B5EF4-FFF2-40B4-BE49-F238E27FC236}">
                    <a16:creationId xmlns:a16="http://schemas.microsoft.com/office/drawing/2014/main" id="{9DFC11F5-145D-461A-9F8F-5BA9325D270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6024" y="4006851"/>
                <a:ext cx="285750" cy="323850"/>
              </a:xfrm>
              <a:custGeom>
                <a:avLst/>
                <a:gdLst>
                  <a:gd name="T0" fmla="*/ 477 w 510"/>
                  <a:gd name="T1" fmla="*/ 478 h 579"/>
                  <a:gd name="T2" fmla="*/ 458 w 510"/>
                  <a:gd name="T3" fmla="*/ 405 h 579"/>
                  <a:gd name="T4" fmla="*/ 456 w 510"/>
                  <a:gd name="T5" fmla="*/ 360 h 579"/>
                  <a:gd name="T6" fmla="*/ 436 w 510"/>
                  <a:gd name="T7" fmla="*/ 290 h 579"/>
                  <a:gd name="T8" fmla="*/ 455 w 510"/>
                  <a:gd name="T9" fmla="*/ 198 h 579"/>
                  <a:gd name="T10" fmla="*/ 391 w 510"/>
                  <a:gd name="T11" fmla="*/ 118 h 579"/>
                  <a:gd name="T12" fmla="*/ 216 w 510"/>
                  <a:gd name="T13" fmla="*/ 1 h 579"/>
                  <a:gd name="T14" fmla="*/ 206 w 510"/>
                  <a:gd name="T15" fmla="*/ 1 h 579"/>
                  <a:gd name="T16" fmla="*/ 194 w 510"/>
                  <a:gd name="T17" fmla="*/ 31 h 579"/>
                  <a:gd name="T18" fmla="*/ 206 w 510"/>
                  <a:gd name="T19" fmla="*/ 59 h 579"/>
                  <a:gd name="T20" fmla="*/ 162 w 510"/>
                  <a:gd name="T21" fmla="*/ 71 h 579"/>
                  <a:gd name="T22" fmla="*/ 161 w 510"/>
                  <a:gd name="T23" fmla="*/ 99 h 579"/>
                  <a:gd name="T24" fmla="*/ 150 w 510"/>
                  <a:gd name="T25" fmla="*/ 73 h 579"/>
                  <a:gd name="T26" fmla="*/ 123 w 510"/>
                  <a:gd name="T27" fmla="*/ 66 h 579"/>
                  <a:gd name="T28" fmla="*/ 104 w 510"/>
                  <a:gd name="T29" fmla="*/ 80 h 579"/>
                  <a:gd name="T30" fmla="*/ 112 w 510"/>
                  <a:gd name="T31" fmla="*/ 2 h 579"/>
                  <a:gd name="T32" fmla="*/ 51 w 510"/>
                  <a:gd name="T33" fmla="*/ 0 h 579"/>
                  <a:gd name="T34" fmla="*/ 60 w 510"/>
                  <a:gd name="T35" fmla="*/ 31 h 579"/>
                  <a:gd name="T36" fmla="*/ 64 w 510"/>
                  <a:gd name="T37" fmla="*/ 64 h 579"/>
                  <a:gd name="T38" fmla="*/ 38 w 510"/>
                  <a:gd name="T39" fmla="*/ 97 h 579"/>
                  <a:gd name="T40" fmla="*/ 59 w 510"/>
                  <a:gd name="T41" fmla="*/ 118 h 579"/>
                  <a:gd name="T42" fmla="*/ 53 w 510"/>
                  <a:gd name="T43" fmla="*/ 130 h 579"/>
                  <a:gd name="T44" fmla="*/ 18 w 510"/>
                  <a:gd name="T45" fmla="*/ 177 h 579"/>
                  <a:gd name="T46" fmla="*/ 0 w 510"/>
                  <a:gd name="T47" fmla="*/ 194 h 579"/>
                  <a:gd name="T48" fmla="*/ 8 w 510"/>
                  <a:gd name="T49" fmla="*/ 226 h 579"/>
                  <a:gd name="T50" fmla="*/ 9 w 510"/>
                  <a:gd name="T51" fmla="*/ 279 h 579"/>
                  <a:gd name="T52" fmla="*/ 51 w 510"/>
                  <a:gd name="T53" fmla="*/ 322 h 579"/>
                  <a:gd name="T54" fmla="*/ 56 w 510"/>
                  <a:gd name="T55" fmla="*/ 370 h 579"/>
                  <a:gd name="T56" fmla="*/ 69 w 510"/>
                  <a:gd name="T57" fmla="*/ 409 h 579"/>
                  <a:gd name="T58" fmla="*/ 94 w 510"/>
                  <a:gd name="T59" fmla="*/ 421 h 579"/>
                  <a:gd name="T60" fmla="*/ 118 w 510"/>
                  <a:gd name="T61" fmla="*/ 434 h 579"/>
                  <a:gd name="T62" fmla="*/ 135 w 510"/>
                  <a:gd name="T63" fmla="*/ 443 h 579"/>
                  <a:gd name="T64" fmla="*/ 158 w 510"/>
                  <a:gd name="T65" fmla="*/ 452 h 579"/>
                  <a:gd name="T66" fmla="*/ 179 w 510"/>
                  <a:gd name="T67" fmla="*/ 461 h 579"/>
                  <a:gd name="T68" fmla="*/ 212 w 510"/>
                  <a:gd name="T69" fmla="*/ 453 h 579"/>
                  <a:gd name="T70" fmla="*/ 232 w 510"/>
                  <a:gd name="T71" fmla="*/ 514 h 579"/>
                  <a:gd name="T72" fmla="*/ 231 w 510"/>
                  <a:gd name="T73" fmla="*/ 539 h 579"/>
                  <a:gd name="T74" fmla="*/ 249 w 510"/>
                  <a:gd name="T75" fmla="*/ 569 h 579"/>
                  <a:gd name="T76" fmla="*/ 292 w 510"/>
                  <a:gd name="T77" fmla="*/ 558 h 579"/>
                  <a:gd name="T78" fmla="*/ 338 w 510"/>
                  <a:gd name="T79" fmla="*/ 568 h 579"/>
                  <a:gd name="T80" fmla="*/ 367 w 510"/>
                  <a:gd name="T81" fmla="*/ 573 h 579"/>
                  <a:gd name="T82" fmla="*/ 406 w 510"/>
                  <a:gd name="T83" fmla="*/ 552 h 579"/>
                  <a:gd name="T84" fmla="*/ 438 w 510"/>
                  <a:gd name="T85" fmla="*/ 545 h 579"/>
                  <a:gd name="T86" fmla="*/ 510 w 510"/>
                  <a:gd name="T87" fmla="*/ 507 h 579"/>
                  <a:gd name="T88" fmla="*/ 481 w 510"/>
                  <a:gd name="T89" fmla="*/ 237 h 579"/>
                  <a:gd name="T90" fmla="*/ 481 w 510"/>
                  <a:gd name="T91" fmla="*/ 237 h 579"/>
                  <a:gd name="T92" fmla="*/ 478 w 510"/>
                  <a:gd name="T93" fmla="*/ 294 h 579"/>
                  <a:gd name="T94" fmla="*/ 458 w 510"/>
                  <a:gd name="T95" fmla="*/ 251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0" h="579">
                    <a:moveTo>
                      <a:pt x="507" y="496"/>
                    </a:moveTo>
                    <a:cubicBezTo>
                      <a:pt x="507" y="496"/>
                      <a:pt x="479" y="489"/>
                      <a:pt x="477" y="478"/>
                    </a:cubicBezTo>
                    <a:cubicBezTo>
                      <a:pt x="475" y="467"/>
                      <a:pt x="473" y="436"/>
                      <a:pt x="473" y="436"/>
                    </a:cubicBezTo>
                    <a:cubicBezTo>
                      <a:pt x="458" y="405"/>
                      <a:pt x="458" y="405"/>
                      <a:pt x="458" y="405"/>
                    </a:cubicBezTo>
                    <a:cubicBezTo>
                      <a:pt x="467" y="374"/>
                      <a:pt x="467" y="374"/>
                      <a:pt x="467" y="374"/>
                    </a:cubicBezTo>
                    <a:cubicBezTo>
                      <a:pt x="456" y="360"/>
                      <a:pt x="456" y="360"/>
                      <a:pt x="456" y="360"/>
                    </a:cubicBezTo>
                    <a:cubicBezTo>
                      <a:pt x="456" y="360"/>
                      <a:pt x="476" y="325"/>
                      <a:pt x="471" y="317"/>
                    </a:cubicBezTo>
                    <a:cubicBezTo>
                      <a:pt x="466" y="309"/>
                      <a:pt x="439" y="302"/>
                      <a:pt x="436" y="290"/>
                    </a:cubicBezTo>
                    <a:cubicBezTo>
                      <a:pt x="433" y="278"/>
                      <a:pt x="450" y="239"/>
                      <a:pt x="451" y="232"/>
                    </a:cubicBezTo>
                    <a:cubicBezTo>
                      <a:pt x="452" y="226"/>
                      <a:pt x="454" y="203"/>
                      <a:pt x="455" y="198"/>
                    </a:cubicBezTo>
                    <a:cubicBezTo>
                      <a:pt x="380" y="128"/>
                      <a:pt x="380" y="128"/>
                      <a:pt x="380" y="128"/>
                    </a:cubicBezTo>
                    <a:cubicBezTo>
                      <a:pt x="380" y="128"/>
                      <a:pt x="388" y="122"/>
                      <a:pt x="391" y="118"/>
                    </a:cubicBezTo>
                    <a:cubicBezTo>
                      <a:pt x="394" y="114"/>
                      <a:pt x="382" y="105"/>
                      <a:pt x="382" y="105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6" y="10"/>
                      <a:pt x="209" y="24"/>
                      <a:pt x="209" y="24"/>
                    </a:cubicBezTo>
                    <a:cubicBezTo>
                      <a:pt x="194" y="31"/>
                      <a:pt x="194" y="31"/>
                      <a:pt x="194" y="31"/>
                    </a:cubicBezTo>
                    <a:cubicBezTo>
                      <a:pt x="194" y="31"/>
                      <a:pt x="181" y="40"/>
                      <a:pt x="176" y="55"/>
                    </a:cubicBezTo>
                    <a:cubicBezTo>
                      <a:pt x="171" y="70"/>
                      <a:pt x="206" y="59"/>
                      <a:pt x="206" y="59"/>
                    </a:cubicBezTo>
                    <a:cubicBezTo>
                      <a:pt x="206" y="59"/>
                      <a:pt x="187" y="75"/>
                      <a:pt x="181" y="78"/>
                    </a:cubicBezTo>
                    <a:cubicBezTo>
                      <a:pt x="175" y="81"/>
                      <a:pt x="171" y="72"/>
                      <a:pt x="162" y="71"/>
                    </a:cubicBezTo>
                    <a:cubicBezTo>
                      <a:pt x="153" y="70"/>
                      <a:pt x="154" y="89"/>
                      <a:pt x="154" y="89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61" y="99"/>
                      <a:pt x="158" y="100"/>
                      <a:pt x="148" y="99"/>
                    </a:cubicBezTo>
                    <a:cubicBezTo>
                      <a:pt x="138" y="98"/>
                      <a:pt x="150" y="73"/>
                      <a:pt x="150" y="73"/>
                    </a:cubicBezTo>
                    <a:cubicBezTo>
                      <a:pt x="138" y="78"/>
                      <a:pt x="138" y="78"/>
                      <a:pt x="138" y="78"/>
                    </a:cubicBezTo>
                    <a:cubicBezTo>
                      <a:pt x="138" y="78"/>
                      <a:pt x="130" y="66"/>
                      <a:pt x="123" y="66"/>
                    </a:cubicBezTo>
                    <a:cubicBezTo>
                      <a:pt x="113" y="66"/>
                      <a:pt x="114" y="92"/>
                      <a:pt x="109" y="92"/>
                    </a:cubicBezTo>
                    <a:cubicBezTo>
                      <a:pt x="104" y="92"/>
                      <a:pt x="104" y="80"/>
                      <a:pt x="104" y="80"/>
                    </a:cubicBezTo>
                    <a:cubicBezTo>
                      <a:pt x="104" y="80"/>
                      <a:pt x="99" y="54"/>
                      <a:pt x="101" y="40"/>
                    </a:cubicBezTo>
                    <a:cubicBezTo>
                      <a:pt x="103" y="26"/>
                      <a:pt x="111" y="8"/>
                      <a:pt x="112" y="2"/>
                    </a:cubicBezTo>
                    <a:cubicBezTo>
                      <a:pt x="112" y="1"/>
                      <a:pt x="112" y="1"/>
                      <a:pt x="11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56" y="23"/>
                      <a:pt x="60" y="31"/>
                    </a:cubicBezTo>
                    <a:cubicBezTo>
                      <a:pt x="64" y="39"/>
                      <a:pt x="58" y="44"/>
                      <a:pt x="58" y="44"/>
                    </a:cubicBezTo>
                    <a:cubicBezTo>
                      <a:pt x="58" y="44"/>
                      <a:pt x="64" y="52"/>
                      <a:pt x="64" y="64"/>
                    </a:cubicBezTo>
                    <a:cubicBezTo>
                      <a:pt x="64" y="76"/>
                      <a:pt x="44" y="74"/>
                      <a:pt x="44" y="74"/>
                    </a:cubicBezTo>
                    <a:cubicBezTo>
                      <a:pt x="44" y="74"/>
                      <a:pt x="40" y="88"/>
                      <a:pt x="38" y="97"/>
                    </a:cubicBezTo>
                    <a:cubicBezTo>
                      <a:pt x="36" y="106"/>
                      <a:pt x="60" y="107"/>
                      <a:pt x="60" y="10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41" y="129"/>
                      <a:pt x="34" y="142"/>
                    </a:cubicBezTo>
                    <a:cubicBezTo>
                      <a:pt x="27" y="155"/>
                      <a:pt x="34" y="165"/>
                      <a:pt x="18" y="177"/>
                    </a:cubicBezTo>
                    <a:cubicBezTo>
                      <a:pt x="11" y="182"/>
                      <a:pt x="6" y="184"/>
                      <a:pt x="2" y="185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194"/>
                      <a:pt x="6" y="205"/>
                      <a:pt x="9" y="209"/>
                    </a:cubicBezTo>
                    <a:cubicBezTo>
                      <a:pt x="12" y="213"/>
                      <a:pt x="8" y="226"/>
                      <a:pt x="8" y="226"/>
                    </a:cubicBezTo>
                    <a:cubicBezTo>
                      <a:pt x="8" y="226"/>
                      <a:pt x="19" y="256"/>
                      <a:pt x="15" y="261"/>
                    </a:cubicBezTo>
                    <a:cubicBezTo>
                      <a:pt x="11" y="266"/>
                      <a:pt x="8" y="269"/>
                      <a:pt x="9" y="279"/>
                    </a:cubicBezTo>
                    <a:cubicBezTo>
                      <a:pt x="10" y="289"/>
                      <a:pt x="18" y="294"/>
                      <a:pt x="24" y="296"/>
                    </a:cubicBezTo>
                    <a:cubicBezTo>
                      <a:pt x="30" y="298"/>
                      <a:pt x="47" y="316"/>
                      <a:pt x="51" y="322"/>
                    </a:cubicBezTo>
                    <a:cubicBezTo>
                      <a:pt x="55" y="328"/>
                      <a:pt x="51" y="337"/>
                      <a:pt x="49" y="345"/>
                    </a:cubicBezTo>
                    <a:cubicBezTo>
                      <a:pt x="47" y="353"/>
                      <a:pt x="56" y="370"/>
                      <a:pt x="56" y="370"/>
                    </a:cubicBezTo>
                    <a:cubicBezTo>
                      <a:pt x="74" y="394"/>
                      <a:pt x="74" y="394"/>
                      <a:pt x="74" y="394"/>
                    </a:cubicBezTo>
                    <a:cubicBezTo>
                      <a:pt x="74" y="394"/>
                      <a:pt x="72" y="401"/>
                      <a:pt x="69" y="409"/>
                    </a:cubicBezTo>
                    <a:cubicBezTo>
                      <a:pt x="77" y="410"/>
                      <a:pt x="89" y="406"/>
                      <a:pt x="89" y="406"/>
                    </a:cubicBezTo>
                    <a:cubicBezTo>
                      <a:pt x="89" y="406"/>
                      <a:pt x="91" y="418"/>
                      <a:pt x="94" y="421"/>
                    </a:cubicBezTo>
                    <a:cubicBezTo>
                      <a:pt x="97" y="424"/>
                      <a:pt x="106" y="421"/>
                      <a:pt x="106" y="421"/>
                    </a:cubicBezTo>
                    <a:cubicBezTo>
                      <a:pt x="106" y="421"/>
                      <a:pt x="113" y="430"/>
                      <a:pt x="118" y="434"/>
                    </a:cubicBezTo>
                    <a:cubicBezTo>
                      <a:pt x="123" y="438"/>
                      <a:pt x="133" y="432"/>
                      <a:pt x="133" y="432"/>
                    </a:cubicBezTo>
                    <a:cubicBezTo>
                      <a:pt x="135" y="443"/>
                      <a:pt x="135" y="443"/>
                      <a:pt x="135" y="443"/>
                    </a:cubicBezTo>
                    <a:cubicBezTo>
                      <a:pt x="147" y="442"/>
                      <a:pt x="147" y="442"/>
                      <a:pt x="147" y="442"/>
                    </a:cubicBezTo>
                    <a:cubicBezTo>
                      <a:pt x="158" y="452"/>
                      <a:pt x="158" y="452"/>
                      <a:pt x="158" y="452"/>
                    </a:cubicBezTo>
                    <a:cubicBezTo>
                      <a:pt x="173" y="451"/>
                      <a:pt x="173" y="451"/>
                      <a:pt x="173" y="451"/>
                    </a:cubicBezTo>
                    <a:cubicBezTo>
                      <a:pt x="179" y="461"/>
                      <a:pt x="179" y="461"/>
                      <a:pt x="179" y="461"/>
                    </a:cubicBezTo>
                    <a:cubicBezTo>
                      <a:pt x="198" y="461"/>
                      <a:pt x="198" y="461"/>
                      <a:pt x="198" y="461"/>
                    </a:cubicBezTo>
                    <a:cubicBezTo>
                      <a:pt x="198" y="461"/>
                      <a:pt x="202" y="448"/>
                      <a:pt x="212" y="453"/>
                    </a:cubicBezTo>
                    <a:cubicBezTo>
                      <a:pt x="222" y="458"/>
                      <a:pt x="230" y="479"/>
                      <a:pt x="230" y="479"/>
                    </a:cubicBezTo>
                    <a:cubicBezTo>
                      <a:pt x="232" y="514"/>
                      <a:pt x="232" y="514"/>
                      <a:pt x="232" y="514"/>
                    </a:cubicBezTo>
                    <a:cubicBezTo>
                      <a:pt x="232" y="514"/>
                      <a:pt x="237" y="515"/>
                      <a:pt x="237" y="522"/>
                    </a:cubicBezTo>
                    <a:cubicBezTo>
                      <a:pt x="237" y="529"/>
                      <a:pt x="234" y="531"/>
                      <a:pt x="231" y="539"/>
                    </a:cubicBezTo>
                    <a:cubicBezTo>
                      <a:pt x="228" y="547"/>
                      <a:pt x="250" y="557"/>
                      <a:pt x="250" y="557"/>
                    </a:cubicBezTo>
                    <a:cubicBezTo>
                      <a:pt x="249" y="569"/>
                      <a:pt x="249" y="569"/>
                      <a:pt x="249" y="569"/>
                    </a:cubicBezTo>
                    <a:cubicBezTo>
                      <a:pt x="262" y="569"/>
                      <a:pt x="280" y="568"/>
                      <a:pt x="280" y="568"/>
                    </a:cubicBezTo>
                    <a:cubicBezTo>
                      <a:pt x="280" y="568"/>
                      <a:pt x="284" y="558"/>
                      <a:pt x="292" y="558"/>
                    </a:cubicBezTo>
                    <a:cubicBezTo>
                      <a:pt x="300" y="558"/>
                      <a:pt x="319" y="579"/>
                      <a:pt x="324" y="579"/>
                    </a:cubicBezTo>
                    <a:cubicBezTo>
                      <a:pt x="329" y="579"/>
                      <a:pt x="334" y="570"/>
                      <a:pt x="338" y="568"/>
                    </a:cubicBezTo>
                    <a:cubicBezTo>
                      <a:pt x="342" y="566"/>
                      <a:pt x="356" y="574"/>
                      <a:pt x="356" y="574"/>
                    </a:cubicBezTo>
                    <a:cubicBezTo>
                      <a:pt x="356" y="574"/>
                      <a:pt x="360" y="576"/>
                      <a:pt x="367" y="573"/>
                    </a:cubicBezTo>
                    <a:cubicBezTo>
                      <a:pt x="374" y="570"/>
                      <a:pt x="390" y="552"/>
                      <a:pt x="390" y="552"/>
                    </a:cubicBezTo>
                    <a:cubicBezTo>
                      <a:pt x="406" y="552"/>
                      <a:pt x="406" y="552"/>
                      <a:pt x="406" y="552"/>
                    </a:cubicBezTo>
                    <a:cubicBezTo>
                      <a:pt x="406" y="552"/>
                      <a:pt x="409" y="560"/>
                      <a:pt x="413" y="559"/>
                    </a:cubicBezTo>
                    <a:cubicBezTo>
                      <a:pt x="417" y="558"/>
                      <a:pt x="438" y="545"/>
                      <a:pt x="438" y="545"/>
                    </a:cubicBezTo>
                    <a:cubicBezTo>
                      <a:pt x="457" y="544"/>
                      <a:pt x="457" y="544"/>
                      <a:pt x="457" y="544"/>
                    </a:cubicBezTo>
                    <a:cubicBezTo>
                      <a:pt x="510" y="507"/>
                      <a:pt x="510" y="507"/>
                      <a:pt x="510" y="507"/>
                    </a:cubicBezTo>
                    <a:lnTo>
                      <a:pt x="507" y="496"/>
                    </a:lnTo>
                    <a:close/>
                    <a:moveTo>
                      <a:pt x="481" y="237"/>
                    </a:moveTo>
                    <a:cubicBezTo>
                      <a:pt x="497" y="235"/>
                      <a:pt x="483" y="196"/>
                      <a:pt x="476" y="204"/>
                    </a:cubicBezTo>
                    <a:cubicBezTo>
                      <a:pt x="468" y="212"/>
                      <a:pt x="468" y="239"/>
                      <a:pt x="481" y="237"/>
                    </a:cubicBezTo>
                    <a:close/>
                    <a:moveTo>
                      <a:pt x="452" y="278"/>
                    </a:moveTo>
                    <a:cubicBezTo>
                      <a:pt x="452" y="278"/>
                      <a:pt x="468" y="296"/>
                      <a:pt x="478" y="294"/>
                    </a:cubicBezTo>
                    <a:cubicBezTo>
                      <a:pt x="487" y="292"/>
                      <a:pt x="470" y="272"/>
                      <a:pt x="470" y="272"/>
                    </a:cubicBezTo>
                    <a:cubicBezTo>
                      <a:pt x="470" y="272"/>
                      <a:pt x="474" y="251"/>
                      <a:pt x="458" y="251"/>
                    </a:cubicBezTo>
                    <a:cubicBezTo>
                      <a:pt x="442" y="251"/>
                      <a:pt x="452" y="278"/>
                      <a:pt x="452" y="27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2" name="Freeform 169">
                <a:extLst>
                  <a:ext uri="{FF2B5EF4-FFF2-40B4-BE49-F238E27FC236}">
                    <a16:creationId xmlns:a16="http://schemas.microsoft.com/office/drawing/2014/main" id="{5A8768B5-F60C-47D0-BEC4-061AFDA49F7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7613" y="3849689"/>
                <a:ext cx="149225" cy="176213"/>
              </a:xfrm>
              <a:custGeom>
                <a:avLst/>
                <a:gdLst>
                  <a:gd name="T0" fmla="*/ 204 w 266"/>
                  <a:gd name="T1" fmla="*/ 283 h 314"/>
                  <a:gd name="T2" fmla="*/ 214 w 266"/>
                  <a:gd name="T3" fmla="*/ 283 h 314"/>
                  <a:gd name="T4" fmla="*/ 215 w 266"/>
                  <a:gd name="T5" fmla="*/ 282 h 314"/>
                  <a:gd name="T6" fmla="*/ 204 w 266"/>
                  <a:gd name="T7" fmla="*/ 283 h 314"/>
                  <a:gd name="T8" fmla="*/ 262 w 266"/>
                  <a:gd name="T9" fmla="*/ 127 h 314"/>
                  <a:gd name="T10" fmla="*/ 246 w 266"/>
                  <a:gd name="T11" fmla="*/ 97 h 314"/>
                  <a:gd name="T12" fmla="*/ 255 w 266"/>
                  <a:gd name="T13" fmla="*/ 87 h 314"/>
                  <a:gd name="T14" fmla="*/ 234 w 266"/>
                  <a:gd name="T15" fmla="*/ 62 h 314"/>
                  <a:gd name="T16" fmla="*/ 235 w 266"/>
                  <a:gd name="T17" fmla="*/ 57 h 314"/>
                  <a:gd name="T18" fmla="*/ 226 w 266"/>
                  <a:gd name="T19" fmla="*/ 42 h 314"/>
                  <a:gd name="T20" fmla="*/ 228 w 266"/>
                  <a:gd name="T21" fmla="*/ 27 h 314"/>
                  <a:gd name="T22" fmla="*/ 215 w 266"/>
                  <a:gd name="T23" fmla="*/ 22 h 314"/>
                  <a:gd name="T24" fmla="*/ 208 w 266"/>
                  <a:gd name="T25" fmla="*/ 0 h 314"/>
                  <a:gd name="T26" fmla="*/ 200 w 266"/>
                  <a:gd name="T27" fmla="*/ 0 h 314"/>
                  <a:gd name="T28" fmla="*/ 178 w 266"/>
                  <a:gd name="T29" fmla="*/ 25 h 314"/>
                  <a:gd name="T30" fmla="*/ 161 w 266"/>
                  <a:gd name="T31" fmla="*/ 17 h 314"/>
                  <a:gd name="T32" fmla="*/ 149 w 266"/>
                  <a:gd name="T33" fmla="*/ 25 h 314"/>
                  <a:gd name="T34" fmla="*/ 133 w 266"/>
                  <a:gd name="T35" fmla="*/ 24 h 314"/>
                  <a:gd name="T36" fmla="*/ 120 w 266"/>
                  <a:gd name="T37" fmla="*/ 39 h 314"/>
                  <a:gd name="T38" fmla="*/ 106 w 266"/>
                  <a:gd name="T39" fmla="*/ 21 h 314"/>
                  <a:gd name="T40" fmla="*/ 99 w 266"/>
                  <a:gd name="T41" fmla="*/ 22 h 314"/>
                  <a:gd name="T42" fmla="*/ 92 w 266"/>
                  <a:gd name="T43" fmla="*/ 29 h 314"/>
                  <a:gd name="T44" fmla="*/ 72 w 266"/>
                  <a:gd name="T45" fmla="*/ 21 h 314"/>
                  <a:gd name="T46" fmla="*/ 56 w 266"/>
                  <a:gd name="T47" fmla="*/ 34 h 314"/>
                  <a:gd name="T48" fmla="*/ 62 w 266"/>
                  <a:gd name="T49" fmla="*/ 47 h 314"/>
                  <a:gd name="T50" fmla="*/ 49 w 266"/>
                  <a:gd name="T51" fmla="*/ 61 h 314"/>
                  <a:gd name="T52" fmla="*/ 59 w 266"/>
                  <a:gd name="T53" fmla="*/ 71 h 314"/>
                  <a:gd name="T54" fmla="*/ 52 w 266"/>
                  <a:gd name="T55" fmla="*/ 92 h 314"/>
                  <a:gd name="T56" fmla="*/ 66 w 266"/>
                  <a:gd name="T57" fmla="*/ 97 h 314"/>
                  <a:gd name="T58" fmla="*/ 78 w 266"/>
                  <a:gd name="T59" fmla="*/ 108 h 314"/>
                  <a:gd name="T60" fmla="*/ 45 w 266"/>
                  <a:gd name="T61" fmla="*/ 156 h 314"/>
                  <a:gd name="T62" fmla="*/ 29 w 266"/>
                  <a:gd name="T63" fmla="*/ 164 h 314"/>
                  <a:gd name="T64" fmla="*/ 29 w 266"/>
                  <a:gd name="T65" fmla="*/ 173 h 314"/>
                  <a:gd name="T66" fmla="*/ 16 w 266"/>
                  <a:gd name="T67" fmla="*/ 181 h 314"/>
                  <a:gd name="T68" fmla="*/ 14 w 266"/>
                  <a:gd name="T69" fmla="*/ 198 h 314"/>
                  <a:gd name="T70" fmla="*/ 4 w 266"/>
                  <a:gd name="T71" fmla="*/ 229 h 314"/>
                  <a:gd name="T72" fmla="*/ 4 w 266"/>
                  <a:gd name="T73" fmla="*/ 249 h 314"/>
                  <a:gd name="T74" fmla="*/ 0 w 266"/>
                  <a:gd name="T75" fmla="*/ 299 h 314"/>
                  <a:gd name="T76" fmla="*/ 10 w 266"/>
                  <a:gd name="T77" fmla="*/ 299 h 314"/>
                  <a:gd name="T78" fmla="*/ 22 w 266"/>
                  <a:gd name="T79" fmla="*/ 307 h 314"/>
                  <a:gd name="T80" fmla="*/ 33 w 266"/>
                  <a:gd name="T81" fmla="*/ 283 h 314"/>
                  <a:gd name="T82" fmla="*/ 49 w 266"/>
                  <a:gd name="T83" fmla="*/ 282 h 314"/>
                  <a:gd name="T84" fmla="*/ 110 w 266"/>
                  <a:gd name="T85" fmla="*/ 282 h 314"/>
                  <a:gd name="T86" fmla="*/ 102 w 266"/>
                  <a:gd name="T87" fmla="*/ 265 h 314"/>
                  <a:gd name="T88" fmla="*/ 111 w 266"/>
                  <a:gd name="T89" fmla="*/ 246 h 314"/>
                  <a:gd name="T90" fmla="*/ 118 w 266"/>
                  <a:gd name="T91" fmla="*/ 223 h 314"/>
                  <a:gd name="T92" fmla="*/ 160 w 266"/>
                  <a:gd name="T93" fmla="*/ 216 h 314"/>
                  <a:gd name="T94" fmla="*/ 176 w 266"/>
                  <a:gd name="T95" fmla="*/ 202 h 314"/>
                  <a:gd name="T96" fmla="*/ 182 w 266"/>
                  <a:gd name="T97" fmla="*/ 219 h 314"/>
                  <a:gd name="T98" fmla="*/ 200 w 266"/>
                  <a:gd name="T99" fmla="*/ 215 h 314"/>
                  <a:gd name="T100" fmla="*/ 207 w 266"/>
                  <a:gd name="T101" fmla="*/ 217 h 314"/>
                  <a:gd name="T102" fmla="*/ 207 w 266"/>
                  <a:gd name="T103" fmla="*/ 219 h 314"/>
                  <a:gd name="T104" fmla="*/ 218 w 266"/>
                  <a:gd name="T105" fmla="*/ 201 h 314"/>
                  <a:gd name="T106" fmla="*/ 219 w 266"/>
                  <a:gd name="T107" fmla="*/ 190 h 314"/>
                  <a:gd name="T108" fmla="*/ 231 w 266"/>
                  <a:gd name="T109" fmla="*/ 179 h 314"/>
                  <a:gd name="T110" fmla="*/ 234 w 266"/>
                  <a:gd name="T111" fmla="*/ 164 h 314"/>
                  <a:gd name="T112" fmla="*/ 247 w 266"/>
                  <a:gd name="T113" fmla="*/ 160 h 314"/>
                  <a:gd name="T114" fmla="*/ 251 w 266"/>
                  <a:gd name="T115" fmla="*/ 145 h 314"/>
                  <a:gd name="T116" fmla="*/ 262 w 266"/>
                  <a:gd name="T117" fmla="*/ 127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6" h="314">
                    <a:moveTo>
                      <a:pt x="204" y="283"/>
                    </a:moveTo>
                    <a:cubicBezTo>
                      <a:pt x="214" y="283"/>
                      <a:pt x="214" y="283"/>
                      <a:pt x="214" y="283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09" y="282"/>
                      <a:pt x="204" y="282"/>
                      <a:pt x="204" y="283"/>
                    </a:cubicBezTo>
                    <a:close/>
                    <a:moveTo>
                      <a:pt x="262" y="127"/>
                    </a:moveTo>
                    <a:cubicBezTo>
                      <a:pt x="258" y="121"/>
                      <a:pt x="245" y="102"/>
                      <a:pt x="246" y="97"/>
                    </a:cubicBezTo>
                    <a:cubicBezTo>
                      <a:pt x="247" y="92"/>
                      <a:pt x="255" y="87"/>
                      <a:pt x="255" y="87"/>
                    </a:cubicBezTo>
                    <a:cubicBezTo>
                      <a:pt x="234" y="62"/>
                      <a:pt x="234" y="62"/>
                      <a:pt x="234" y="6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35" y="57"/>
                      <a:pt x="224" y="48"/>
                      <a:pt x="226" y="42"/>
                    </a:cubicBezTo>
                    <a:cubicBezTo>
                      <a:pt x="228" y="36"/>
                      <a:pt x="228" y="27"/>
                      <a:pt x="228" y="27"/>
                    </a:cubicBezTo>
                    <a:cubicBezTo>
                      <a:pt x="228" y="27"/>
                      <a:pt x="215" y="35"/>
                      <a:pt x="215" y="22"/>
                    </a:cubicBezTo>
                    <a:cubicBezTo>
                      <a:pt x="215" y="9"/>
                      <a:pt x="208" y="0"/>
                      <a:pt x="208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1" y="27"/>
                      <a:pt x="178" y="25"/>
                    </a:cubicBezTo>
                    <a:cubicBezTo>
                      <a:pt x="165" y="23"/>
                      <a:pt x="166" y="17"/>
                      <a:pt x="161" y="17"/>
                    </a:cubicBezTo>
                    <a:cubicBezTo>
                      <a:pt x="156" y="17"/>
                      <a:pt x="149" y="25"/>
                      <a:pt x="149" y="25"/>
                    </a:cubicBezTo>
                    <a:cubicBezTo>
                      <a:pt x="133" y="24"/>
                      <a:pt x="133" y="24"/>
                      <a:pt x="133" y="24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06" y="21"/>
                      <a:pt x="106" y="21"/>
                      <a:pt x="106" y="21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8" y="30"/>
                      <a:pt x="92" y="29"/>
                    </a:cubicBezTo>
                    <a:cubicBezTo>
                      <a:pt x="86" y="28"/>
                      <a:pt x="77" y="21"/>
                      <a:pt x="72" y="21"/>
                    </a:cubicBezTo>
                    <a:cubicBezTo>
                      <a:pt x="67" y="21"/>
                      <a:pt x="56" y="34"/>
                      <a:pt x="56" y="34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60" y="65"/>
                      <a:pt x="59" y="71"/>
                    </a:cubicBezTo>
                    <a:cubicBezTo>
                      <a:pt x="58" y="76"/>
                      <a:pt x="49" y="87"/>
                      <a:pt x="52" y="92"/>
                    </a:cubicBezTo>
                    <a:cubicBezTo>
                      <a:pt x="55" y="98"/>
                      <a:pt x="66" y="97"/>
                      <a:pt x="66" y="97"/>
                    </a:cubicBezTo>
                    <a:cubicBezTo>
                      <a:pt x="66" y="97"/>
                      <a:pt x="78" y="100"/>
                      <a:pt x="78" y="108"/>
                    </a:cubicBezTo>
                    <a:cubicBezTo>
                      <a:pt x="78" y="116"/>
                      <a:pt x="45" y="156"/>
                      <a:pt x="45" y="156"/>
                    </a:cubicBezTo>
                    <a:cubicBezTo>
                      <a:pt x="29" y="164"/>
                      <a:pt x="29" y="164"/>
                      <a:pt x="29" y="164"/>
                    </a:cubicBezTo>
                    <a:cubicBezTo>
                      <a:pt x="29" y="173"/>
                      <a:pt x="29" y="173"/>
                      <a:pt x="29" y="173"/>
                    </a:cubicBezTo>
                    <a:cubicBezTo>
                      <a:pt x="16" y="181"/>
                      <a:pt x="16" y="181"/>
                      <a:pt x="16" y="181"/>
                    </a:cubicBezTo>
                    <a:cubicBezTo>
                      <a:pt x="14" y="198"/>
                      <a:pt x="14" y="198"/>
                      <a:pt x="14" y="198"/>
                    </a:cubicBezTo>
                    <a:cubicBezTo>
                      <a:pt x="4" y="229"/>
                      <a:pt x="4" y="229"/>
                      <a:pt x="4" y="229"/>
                    </a:cubicBezTo>
                    <a:cubicBezTo>
                      <a:pt x="4" y="249"/>
                      <a:pt x="4" y="249"/>
                      <a:pt x="4" y="24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10" y="299"/>
                      <a:pt x="10" y="299"/>
                      <a:pt x="10" y="299"/>
                    </a:cubicBezTo>
                    <a:cubicBezTo>
                      <a:pt x="10" y="299"/>
                      <a:pt x="16" y="314"/>
                      <a:pt x="22" y="307"/>
                    </a:cubicBezTo>
                    <a:cubicBezTo>
                      <a:pt x="29" y="299"/>
                      <a:pt x="33" y="283"/>
                      <a:pt x="33" y="283"/>
                    </a:cubicBezTo>
                    <a:cubicBezTo>
                      <a:pt x="49" y="282"/>
                      <a:pt x="49" y="282"/>
                      <a:pt x="49" y="282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10" y="277"/>
                      <a:pt x="104" y="271"/>
                      <a:pt x="102" y="265"/>
                    </a:cubicBezTo>
                    <a:cubicBezTo>
                      <a:pt x="100" y="258"/>
                      <a:pt x="107" y="250"/>
                      <a:pt x="111" y="246"/>
                    </a:cubicBezTo>
                    <a:cubicBezTo>
                      <a:pt x="115" y="242"/>
                      <a:pt x="109" y="230"/>
                      <a:pt x="118" y="223"/>
                    </a:cubicBezTo>
                    <a:cubicBezTo>
                      <a:pt x="127" y="216"/>
                      <a:pt x="157" y="218"/>
                      <a:pt x="160" y="216"/>
                    </a:cubicBezTo>
                    <a:cubicBezTo>
                      <a:pt x="163" y="214"/>
                      <a:pt x="170" y="202"/>
                      <a:pt x="176" y="202"/>
                    </a:cubicBezTo>
                    <a:cubicBezTo>
                      <a:pt x="182" y="202"/>
                      <a:pt x="182" y="219"/>
                      <a:pt x="182" y="219"/>
                    </a:cubicBezTo>
                    <a:cubicBezTo>
                      <a:pt x="182" y="219"/>
                      <a:pt x="189" y="212"/>
                      <a:pt x="200" y="215"/>
                    </a:cubicBezTo>
                    <a:cubicBezTo>
                      <a:pt x="202" y="215"/>
                      <a:pt x="204" y="216"/>
                      <a:pt x="207" y="217"/>
                    </a:cubicBezTo>
                    <a:cubicBezTo>
                      <a:pt x="207" y="218"/>
                      <a:pt x="207" y="218"/>
                      <a:pt x="207" y="219"/>
                    </a:cubicBezTo>
                    <a:cubicBezTo>
                      <a:pt x="207" y="208"/>
                      <a:pt x="218" y="201"/>
                      <a:pt x="218" y="201"/>
                    </a:cubicBezTo>
                    <a:cubicBezTo>
                      <a:pt x="219" y="190"/>
                      <a:pt x="219" y="190"/>
                      <a:pt x="219" y="190"/>
                    </a:cubicBezTo>
                    <a:cubicBezTo>
                      <a:pt x="231" y="179"/>
                      <a:pt x="231" y="179"/>
                      <a:pt x="231" y="179"/>
                    </a:cubicBezTo>
                    <a:cubicBezTo>
                      <a:pt x="231" y="179"/>
                      <a:pt x="227" y="170"/>
                      <a:pt x="234" y="164"/>
                    </a:cubicBezTo>
                    <a:cubicBezTo>
                      <a:pt x="241" y="158"/>
                      <a:pt x="247" y="160"/>
                      <a:pt x="247" y="160"/>
                    </a:cubicBezTo>
                    <a:cubicBezTo>
                      <a:pt x="251" y="145"/>
                      <a:pt x="251" y="145"/>
                      <a:pt x="251" y="145"/>
                    </a:cubicBezTo>
                    <a:cubicBezTo>
                      <a:pt x="251" y="145"/>
                      <a:pt x="266" y="133"/>
                      <a:pt x="262" y="127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3" name="Freeform 170">
                <a:extLst>
                  <a:ext uri="{FF2B5EF4-FFF2-40B4-BE49-F238E27FC236}">
                    <a16:creationId xmlns:a16="http://schemas.microsoft.com/office/drawing/2014/main" id="{5A793BBA-686E-4F2E-B78D-C452ADFEB9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1912" y="3833814"/>
                <a:ext cx="212725" cy="284163"/>
              </a:xfrm>
              <a:custGeom>
                <a:avLst/>
                <a:gdLst>
                  <a:gd name="T0" fmla="*/ 337 w 378"/>
                  <a:gd name="T1" fmla="*/ 100 h 509"/>
                  <a:gd name="T2" fmla="*/ 358 w 378"/>
                  <a:gd name="T3" fmla="*/ 79 h 509"/>
                  <a:gd name="T4" fmla="*/ 378 w 378"/>
                  <a:gd name="T5" fmla="*/ 43 h 509"/>
                  <a:gd name="T6" fmla="*/ 362 w 378"/>
                  <a:gd name="T7" fmla="*/ 37 h 509"/>
                  <a:gd name="T8" fmla="*/ 358 w 378"/>
                  <a:gd name="T9" fmla="*/ 41 h 509"/>
                  <a:gd name="T10" fmla="*/ 340 w 378"/>
                  <a:gd name="T11" fmla="*/ 40 h 509"/>
                  <a:gd name="T12" fmla="*/ 324 w 378"/>
                  <a:gd name="T13" fmla="*/ 23 h 509"/>
                  <a:gd name="T14" fmla="*/ 312 w 378"/>
                  <a:gd name="T15" fmla="*/ 32 h 509"/>
                  <a:gd name="T16" fmla="*/ 283 w 378"/>
                  <a:gd name="T17" fmla="*/ 46 h 509"/>
                  <a:gd name="T18" fmla="*/ 278 w 378"/>
                  <a:gd name="T19" fmla="*/ 56 h 509"/>
                  <a:gd name="T20" fmla="*/ 265 w 378"/>
                  <a:gd name="T21" fmla="*/ 70 h 509"/>
                  <a:gd name="T22" fmla="*/ 234 w 378"/>
                  <a:gd name="T23" fmla="*/ 61 h 509"/>
                  <a:gd name="T24" fmla="*/ 194 w 378"/>
                  <a:gd name="T25" fmla="*/ 57 h 509"/>
                  <a:gd name="T26" fmla="*/ 143 w 378"/>
                  <a:gd name="T27" fmla="*/ 17 h 509"/>
                  <a:gd name="T28" fmla="*/ 96 w 378"/>
                  <a:gd name="T29" fmla="*/ 15 h 509"/>
                  <a:gd name="T30" fmla="*/ 90 w 378"/>
                  <a:gd name="T31" fmla="*/ 0 h 509"/>
                  <a:gd name="T32" fmla="*/ 77 w 378"/>
                  <a:gd name="T33" fmla="*/ 8 h 509"/>
                  <a:gd name="T34" fmla="*/ 17 w 378"/>
                  <a:gd name="T35" fmla="*/ 9 h 509"/>
                  <a:gd name="T36" fmla="*/ 3 w 378"/>
                  <a:gd name="T37" fmla="*/ 29 h 509"/>
                  <a:gd name="T38" fmla="*/ 10 w 378"/>
                  <a:gd name="T39" fmla="*/ 51 h 509"/>
                  <a:gd name="T40" fmla="*/ 23 w 378"/>
                  <a:gd name="T41" fmla="*/ 56 h 509"/>
                  <a:gd name="T42" fmla="*/ 21 w 378"/>
                  <a:gd name="T43" fmla="*/ 71 h 509"/>
                  <a:gd name="T44" fmla="*/ 30 w 378"/>
                  <a:gd name="T45" fmla="*/ 86 h 509"/>
                  <a:gd name="T46" fmla="*/ 29 w 378"/>
                  <a:gd name="T47" fmla="*/ 91 h 509"/>
                  <a:gd name="T48" fmla="*/ 50 w 378"/>
                  <a:gd name="T49" fmla="*/ 116 h 509"/>
                  <a:gd name="T50" fmla="*/ 41 w 378"/>
                  <a:gd name="T51" fmla="*/ 126 h 509"/>
                  <a:gd name="T52" fmla="*/ 57 w 378"/>
                  <a:gd name="T53" fmla="*/ 156 h 509"/>
                  <a:gd name="T54" fmla="*/ 46 w 378"/>
                  <a:gd name="T55" fmla="*/ 174 h 509"/>
                  <a:gd name="T56" fmla="*/ 42 w 378"/>
                  <a:gd name="T57" fmla="*/ 189 h 509"/>
                  <a:gd name="T58" fmla="*/ 29 w 378"/>
                  <a:gd name="T59" fmla="*/ 193 h 509"/>
                  <a:gd name="T60" fmla="*/ 26 w 378"/>
                  <a:gd name="T61" fmla="*/ 208 h 509"/>
                  <a:gd name="T62" fmla="*/ 14 w 378"/>
                  <a:gd name="T63" fmla="*/ 219 h 509"/>
                  <a:gd name="T64" fmla="*/ 13 w 378"/>
                  <a:gd name="T65" fmla="*/ 230 h 509"/>
                  <a:gd name="T66" fmla="*/ 2 w 378"/>
                  <a:gd name="T67" fmla="*/ 248 h 509"/>
                  <a:gd name="T68" fmla="*/ 18 w 378"/>
                  <a:gd name="T69" fmla="*/ 270 h 509"/>
                  <a:gd name="T70" fmla="*/ 25 w 378"/>
                  <a:gd name="T71" fmla="*/ 262 h 509"/>
                  <a:gd name="T72" fmla="*/ 39 w 378"/>
                  <a:gd name="T73" fmla="*/ 261 h 509"/>
                  <a:gd name="T74" fmla="*/ 42 w 378"/>
                  <a:gd name="T75" fmla="*/ 273 h 509"/>
                  <a:gd name="T76" fmla="*/ 33 w 378"/>
                  <a:gd name="T77" fmla="*/ 275 h 509"/>
                  <a:gd name="T78" fmla="*/ 23 w 378"/>
                  <a:gd name="T79" fmla="*/ 283 h 509"/>
                  <a:gd name="T80" fmla="*/ 9 w 378"/>
                  <a:gd name="T81" fmla="*/ 283 h 509"/>
                  <a:gd name="T82" fmla="*/ 13 w 378"/>
                  <a:gd name="T83" fmla="*/ 302 h 509"/>
                  <a:gd name="T84" fmla="*/ 9 w 378"/>
                  <a:gd name="T85" fmla="*/ 312 h 509"/>
                  <a:gd name="T86" fmla="*/ 175 w 378"/>
                  <a:gd name="T87" fmla="*/ 416 h 509"/>
                  <a:gd name="T88" fmla="*/ 184 w 378"/>
                  <a:gd name="T89" fmla="*/ 429 h 509"/>
                  <a:gd name="T90" fmla="*/ 173 w 378"/>
                  <a:gd name="T91" fmla="*/ 439 h 509"/>
                  <a:gd name="T92" fmla="*/ 248 w 378"/>
                  <a:gd name="T93" fmla="*/ 509 h 509"/>
                  <a:gd name="T94" fmla="*/ 248 w 378"/>
                  <a:gd name="T95" fmla="*/ 508 h 509"/>
                  <a:gd name="T96" fmla="*/ 261 w 378"/>
                  <a:gd name="T97" fmla="*/ 505 h 509"/>
                  <a:gd name="T98" fmla="*/ 281 w 378"/>
                  <a:gd name="T99" fmla="*/ 463 h 509"/>
                  <a:gd name="T100" fmla="*/ 279 w 378"/>
                  <a:gd name="T101" fmla="*/ 441 h 509"/>
                  <a:gd name="T102" fmla="*/ 299 w 378"/>
                  <a:gd name="T103" fmla="*/ 424 h 509"/>
                  <a:gd name="T104" fmla="*/ 301 w 378"/>
                  <a:gd name="T105" fmla="*/ 398 h 509"/>
                  <a:gd name="T106" fmla="*/ 324 w 378"/>
                  <a:gd name="T107" fmla="*/ 388 h 509"/>
                  <a:gd name="T108" fmla="*/ 328 w 378"/>
                  <a:gd name="T109" fmla="*/ 361 h 509"/>
                  <a:gd name="T110" fmla="*/ 360 w 378"/>
                  <a:gd name="T111" fmla="*/ 351 h 509"/>
                  <a:gd name="T112" fmla="*/ 364 w 378"/>
                  <a:gd name="T113" fmla="*/ 343 h 509"/>
                  <a:gd name="T114" fmla="*/ 336 w 378"/>
                  <a:gd name="T115" fmla="*/ 303 h 509"/>
                  <a:gd name="T116" fmla="*/ 337 w 378"/>
                  <a:gd name="T117" fmla="*/ 10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8" h="509">
                    <a:moveTo>
                      <a:pt x="337" y="100"/>
                    </a:moveTo>
                    <a:cubicBezTo>
                      <a:pt x="337" y="100"/>
                      <a:pt x="351" y="87"/>
                      <a:pt x="358" y="79"/>
                    </a:cubicBezTo>
                    <a:cubicBezTo>
                      <a:pt x="365" y="71"/>
                      <a:pt x="378" y="43"/>
                      <a:pt x="378" y="43"/>
                    </a:cubicBezTo>
                    <a:cubicBezTo>
                      <a:pt x="362" y="37"/>
                      <a:pt x="362" y="37"/>
                      <a:pt x="362" y="37"/>
                    </a:cubicBezTo>
                    <a:cubicBezTo>
                      <a:pt x="358" y="41"/>
                      <a:pt x="358" y="41"/>
                      <a:pt x="358" y="41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24" y="23"/>
                      <a:pt x="324" y="23"/>
                      <a:pt x="324" y="23"/>
                    </a:cubicBezTo>
                    <a:cubicBezTo>
                      <a:pt x="312" y="32"/>
                      <a:pt x="312" y="32"/>
                      <a:pt x="312" y="32"/>
                    </a:cubicBezTo>
                    <a:cubicBezTo>
                      <a:pt x="312" y="32"/>
                      <a:pt x="290" y="40"/>
                      <a:pt x="283" y="46"/>
                    </a:cubicBezTo>
                    <a:cubicBezTo>
                      <a:pt x="276" y="52"/>
                      <a:pt x="278" y="56"/>
                      <a:pt x="278" y="56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5" y="70"/>
                      <a:pt x="247" y="63"/>
                      <a:pt x="234" y="61"/>
                    </a:cubicBezTo>
                    <a:cubicBezTo>
                      <a:pt x="221" y="59"/>
                      <a:pt x="194" y="57"/>
                      <a:pt x="194" y="57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10" y="38"/>
                      <a:pt x="10" y="51"/>
                    </a:cubicBezTo>
                    <a:cubicBezTo>
                      <a:pt x="10" y="64"/>
                      <a:pt x="23" y="56"/>
                      <a:pt x="23" y="56"/>
                    </a:cubicBezTo>
                    <a:cubicBezTo>
                      <a:pt x="23" y="56"/>
                      <a:pt x="23" y="65"/>
                      <a:pt x="21" y="71"/>
                    </a:cubicBezTo>
                    <a:cubicBezTo>
                      <a:pt x="19" y="77"/>
                      <a:pt x="30" y="86"/>
                      <a:pt x="30" y="86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6"/>
                      <a:pt x="42" y="121"/>
                      <a:pt x="41" y="126"/>
                    </a:cubicBezTo>
                    <a:cubicBezTo>
                      <a:pt x="40" y="131"/>
                      <a:pt x="53" y="150"/>
                      <a:pt x="57" y="156"/>
                    </a:cubicBezTo>
                    <a:cubicBezTo>
                      <a:pt x="61" y="162"/>
                      <a:pt x="46" y="174"/>
                      <a:pt x="46" y="174"/>
                    </a:cubicBezTo>
                    <a:cubicBezTo>
                      <a:pt x="42" y="189"/>
                      <a:pt x="42" y="189"/>
                      <a:pt x="42" y="189"/>
                    </a:cubicBezTo>
                    <a:cubicBezTo>
                      <a:pt x="42" y="189"/>
                      <a:pt x="36" y="187"/>
                      <a:pt x="29" y="193"/>
                    </a:cubicBezTo>
                    <a:cubicBezTo>
                      <a:pt x="22" y="199"/>
                      <a:pt x="26" y="208"/>
                      <a:pt x="26" y="208"/>
                    </a:cubicBezTo>
                    <a:cubicBezTo>
                      <a:pt x="14" y="219"/>
                      <a:pt x="14" y="219"/>
                      <a:pt x="14" y="219"/>
                    </a:cubicBezTo>
                    <a:cubicBezTo>
                      <a:pt x="13" y="230"/>
                      <a:pt x="13" y="230"/>
                      <a:pt x="13" y="230"/>
                    </a:cubicBezTo>
                    <a:cubicBezTo>
                      <a:pt x="13" y="230"/>
                      <a:pt x="2" y="237"/>
                      <a:pt x="2" y="248"/>
                    </a:cubicBezTo>
                    <a:cubicBezTo>
                      <a:pt x="2" y="259"/>
                      <a:pt x="11" y="269"/>
                      <a:pt x="18" y="270"/>
                    </a:cubicBezTo>
                    <a:cubicBezTo>
                      <a:pt x="25" y="271"/>
                      <a:pt x="25" y="262"/>
                      <a:pt x="25" y="262"/>
                    </a:cubicBezTo>
                    <a:cubicBezTo>
                      <a:pt x="39" y="261"/>
                      <a:pt x="39" y="261"/>
                      <a:pt x="39" y="261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3" y="275"/>
                      <a:pt x="33" y="275"/>
                      <a:pt x="33" y="275"/>
                    </a:cubicBezTo>
                    <a:cubicBezTo>
                      <a:pt x="23" y="283"/>
                      <a:pt x="23" y="283"/>
                      <a:pt x="23" y="283"/>
                    </a:cubicBezTo>
                    <a:cubicBezTo>
                      <a:pt x="23" y="283"/>
                      <a:pt x="18" y="273"/>
                      <a:pt x="9" y="283"/>
                    </a:cubicBezTo>
                    <a:cubicBezTo>
                      <a:pt x="0" y="293"/>
                      <a:pt x="13" y="302"/>
                      <a:pt x="13" y="302"/>
                    </a:cubicBezTo>
                    <a:cubicBezTo>
                      <a:pt x="9" y="312"/>
                      <a:pt x="9" y="312"/>
                      <a:pt x="9" y="312"/>
                    </a:cubicBezTo>
                    <a:cubicBezTo>
                      <a:pt x="175" y="416"/>
                      <a:pt x="175" y="416"/>
                      <a:pt x="175" y="416"/>
                    </a:cubicBezTo>
                    <a:cubicBezTo>
                      <a:pt x="175" y="416"/>
                      <a:pt x="187" y="425"/>
                      <a:pt x="184" y="429"/>
                    </a:cubicBezTo>
                    <a:cubicBezTo>
                      <a:pt x="181" y="433"/>
                      <a:pt x="173" y="439"/>
                      <a:pt x="173" y="439"/>
                    </a:cubicBezTo>
                    <a:cubicBezTo>
                      <a:pt x="248" y="509"/>
                      <a:pt x="248" y="509"/>
                      <a:pt x="248" y="509"/>
                    </a:cubicBezTo>
                    <a:cubicBezTo>
                      <a:pt x="248" y="508"/>
                      <a:pt x="248" y="508"/>
                      <a:pt x="248" y="508"/>
                    </a:cubicBezTo>
                    <a:cubicBezTo>
                      <a:pt x="261" y="505"/>
                      <a:pt x="261" y="505"/>
                      <a:pt x="261" y="505"/>
                    </a:cubicBezTo>
                    <a:cubicBezTo>
                      <a:pt x="281" y="463"/>
                      <a:pt x="281" y="463"/>
                      <a:pt x="281" y="463"/>
                    </a:cubicBezTo>
                    <a:cubicBezTo>
                      <a:pt x="281" y="463"/>
                      <a:pt x="279" y="448"/>
                      <a:pt x="279" y="441"/>
                    </a:cubicBezTo>
                    <a:cubicBezTo>
                      <a:pt x="279" y="434"/>
                      <a:pt x="300" y="434"/>
                      <a:pt x="299" y="424"/>
                    </a:cubicBezTo>
                    <a:cubicBezTo>
                      <a:pt x="298" y="414"/>
                      <a:pt x="293" y="401"/>
                      <a:pt x="301" y="398"/>
                    </a:cubicBezTo>
                    <a:cubicBezTo>
                      <a:pt x="309" y="395"/>
                      <a:pt x="324" y="388"/>
                      <a:pt x="324" y="388"/>
                    </a:cubicBezTo>
                    <a:cubicBezTo>
                      <a:pt x="328" y="361"/>
                      <a:pt x="328" y="361"/>
                      <a:pt x="328" y="361"/>
                    </a:cubicBezTo>
                    <a:cubicBezTo>
                      <a:pt x="328" y="361"/>
                      <a:pt x="352" y="366"/>
                      <a:pt x="360" y="351"/>
                    </a:cubicBezTo>
                    <a:cubicBezTo>
                      <a:pt x="361" y="349"/>
                      <a:pt x="362" y="346"/>
                      <a:pt x="364" y="343"/>
                    </a:cubicBezTo>
                    <a:cubicBezTo>
                      <a:pt x="336" y="303"/>
                      <a:pt x="336" y="303"/>
                      <a:pt x="336" y="303"/>
                    </a:cubicBezTo>
                    <a:lnTo>
                      <a:pt x="337" y="100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4" name="Freeform 171">
                <a:extLst>
                  <a:ext uri="{FF2B5EF4-FFF2-40B4-BE49-F238E27FC236}">
                    <a16:creationId xmlns:a16="http://schemas.microsoft.com/office/drawing/2014/main" id="{DA6BE3D9-15E2-4AAF-B08C-7FE5E83BC4D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931988" y="3529014"/>
                <a:ext cx="122237" cy="123825"/>
              </a:xfrm>
              <a:custGeom>
                <a:avLst/>
                <a:gdLst>
                  <a:gd name="T0" fmla="*/ 128 w 220"/>
                  <a:gd name="T1" fmla="*/ 204 h 223"/>
                  <a:gd name="T2" fmla="*/ 128 w 220"/>
                  <a:gd name="T3" fmla="*/ 204 h 223"/>
                  <a:gd name="T4" fmla="*/ 128 w 220"/>
                  <a:gd name="T5" fmla="*/ 204 h 223"/>
                  <a:gd name="T6" fmla="*/ 128 w 220"/>
                  <a:gd name="T7" fmla="*/ 204 h 223"/>
                  <a:gd name="T8" fmla="*/ 218 w 220"/>
                  <a:gd name="T9" fmla="*/ 15 h 223"/>
                  <a:gd name="T10" fmla="*/ 211 w 220"/>
                  <a:gd name="T11" fmla="*/ 1 h 223"/>
                  <a:gd name="T12" fmla="*/ 192 w 220"/>
                  <a:gd name="T13" fmla="*/ 2 h 223"/>
                  <a:gd name="T14" fmla="*/ 181 w 220"/>
                  <a:gd name="T15" fmla="*/ 2 h 223"/>
                  <a:gd name="T16" fmla="*/ 168 w 220"/>
                  <a:gd name="T17" fmla="*/ 12 h 223"/>
                  <a:gd name="T18" fmla="*/ 143 w 220"/>
                  <a:gd name="T19" fmla="*/ 1 h 223"/>
                  <a:gd name="T20" fmla="*/ 133 w 220"/>
                  <a:gd name="T21" fmla="*/ 20 h 223"/>
                  <a:gd name="T22" fmla="*/ 120 w 220"/>
                  <a:gd name="T23" fmla="*/ 21 h 223"/>
                  <a:gd name="T24" fmla="*/ 119 w 220"/>
                  <a:gd name="T25" fmla="*/ 31 h 223"/>
                  <a:gd name="T26" fmla="*/ 92 w 220"/>
                  <a:gd name="T27" fmla="*/ 54 h 223"/>
                  <a:gd name="T28" fmla="*/ 78 w 220"/>
                  <a:gd name="T29" fmla="*/ 45 h 223"/>
                  <a:gd name="T30" fmla="*/ 65 w 220"/>
                  <a:gd name="T31" fmla="*/ 59 h 223"/>
                  <a:gd name="T32" fmla="*/ 45 w 220"/>
                  <a:gd name="T33" fmla="*/ 58 h 223"/>
                  <a:gd name="T34" fmla="*/ 44 w 220"/>
                  <a:gd name="T35" fmla="*/ 85 h 223"/>
                  <a:gd name="T36" fmla="*/ 35 w 220"/>
                  <a:gd name="T37" fmla="*/ 87 h 223"/>
                  <a:gd name="T38" fmla="*/ 33 w 220"/>
                  <a:gd name="T39" fmla="*/ 98 h 223"/>
                  <a:gd name="T40" fmla="*/ 19 w 220"/>
                  <a:gd name="T41" fmla="*/ 102 h 223"/>
                  <a:gd name="T42" fmla="*/ 0 w 220"/>
                  <a:gd name="T43" fmla="*/ 102 h 223"/>
                  <a:gd name="T44" fmla="*/ 32 w 220"/>
                  <a:gd name="T45" fmla="*/ 136 h 223"/>
                  <a:gd name="T46" fmla="*/ 50 w 220"/>
                  <a:gd name="T47" fmla="*/ 175 h 223"/>
                  <a:gd name="T48" fmla="*/ 80 w 220"/>
                  <a:gd name="T49" fmla="*/ 199 h 223"/>
                  <a:gd name="T50" fmla="*/ 92 w 220"/>
                  <a:gd name="T51" fmla="*/ 198 h 223"/>
                  <a:gd name="T52" fmla="*/ 92 w 220"/>
                  <a:gd name="T53" fmla="*/ 197 h 223"/>
                  <a:gd name="T54" fmla="*/ 81 w 220"/>
                  <a:gd name="T55" fmla="*/ 187 h 223"/>
                  <a:gd name="T56" fmla="*/ 95 w 220"/>
                  <a:gd name="T57" fmla="*/ 181 h 223"/>
                  <a:gd name="T58" fmla="*/ 90 w 220"/>
                  <a:gd name="T59" fmla="*/ 175 h 223"/>
                  <a:gd name="T60" fmla="*/ 79 w 220"/>
                  <a:gd name="T61" fmla="*/ 177 h 223"/>
                  <a:gd name="T62" fmla="*/ 79 w 220"/>
                  <a:gd name="T63" fmla="*/ 149 h 223"/>
                  <a:gd name="T64" fmla="*/ 123 w 220"/>
                  <a:gd name="T65" fmla="*/ 185 h 223"/>
                  <a:gd name="T66" fmla="*/ 128 w 220"/>
                  <a:gd name="T67" fmla="*/ 204 h 223"/>
                  <a:gd name="T68" fmla="*/ 132 w 220"/>
                  <a:gd name="T69" fmla="*/ 204 h 223"/>
                  <a:gd name="T70" fmla="*/ 150 w 220"/>
                  <a:gd name="T71" fmla="*/ 211 h 223"/>
                  <a:gd name="T72" fmla="*/ 162 w 220"/>
                  <a:gd name="T73" fmla="*/ 223 h 223"/>
                  <a:gd name="T74" fmla="*/ 183 w 220"/>
                  <a:gd name="T75" fmla="*/ 220 h 223"/>
                  <a:gd name="T76" fmla="*/ 170 w 220"/>
                  <a:gd name="T77" fmla="*/ 192 h 223"/>
                  <a:gd name="T78" fmla="*/ 182 w 220"/>
                  <a:gd name="T79" fmla="*/ 172 h 223"/>
                  <a:gd name="T80" fmla="*/ 177 w 220"/>
                  <a:gd name="T81" fmla="*/ 151 h 223"/>
                  <a:gd name="T82" fmla="*/ 181 w 220"/>
                  <a:gd name="T83" fmla="*/ 119 h 223"/>
                  <a:gd name="T84" fmla="*/ 191 w 220"/>
                  <a:gd name="T85" fmla="*/ 131 h 223"/>
                  <a:gd name="T86" fmla="*/ 194 w 220"/>
                  <a:gd name="T87" fmla="*/ 74 h 223"/>
                  <a:gd name="T88" fmla="*/ 209 w 220"/>
                  <a:gd name="T89" fmla="*/ 44 h 223"/>
                  <a:gd name="T90" fmla="*/ 218 w 220"/>
                  <a:gd name="T91" fmla="*/ 1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0" h="223">
                    <a:moveTo>
                      <a:pt x="128" y="204"/>
                    </a:moveTo>
                    <a:cubicBezTo>
                      <a:pt x="128" y="204"/>
                      <a:pt x="128" y="204"/>
                      <a:pt x="128" y="204"/>
                    </a:cubicBezTo>
                    <a:cubicBezTo>
                      <a:pt x="128" y="204"/>
                      <a:pt x="128" y="204"/>
                      <a:pt x="128" y="204"/>
                    </a:cubicBezTo>
                    <a:cubicBezTo>
                      <a:pt x="128" y="204"/>
                      <a:pt x="128" y="204"/>
                      <a:pt x="128" y="204"/>
                    </a:cubicBezTo>
                    <a:close/>
                    <a:moveTo>
                      <a:pt x="218" y="15"/>
                    </a:moveTo>
                    <a:cubicBezTo>
                      <a:pt x="216" y="10"/>
                      <a:pt x="210" y="5"/>
                      <a:pt x="211" y="1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2" y="2"/>
                      <a:pt x="185" y="2"/>
                      <a:pt x="181" y="2"/>
                    </a:cubicBezTo>
                    <a:cubicBezTo>
                      <a:pt x="177" y="2"/>
                      <a:pt x="178" y="11"/>
                      <a:pt x="168" y="12"/>
                    </a:cubicBezTo>
                    <a:cubicBezTo>
                      <a:pt x="158" y="13"/>
                      <a:pt x="152" y="2"/>
                      <a:pt x="143" y="1"/>
                    </a:cubicBezTo>
                    <a:cubicBezTo>
                      <a:pt x="134" y="0"/>
                      <a:pt x="133" y="20"/>
                      <a:pt x="133" y="20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07" y="54"/>
                      <a:pt x="92" y="54"/>
                    </a:cubicBezTo>
                    <a:cubicBezTo>
                      <a:pt x="77" y="54"/>
                      <a:pt x="86" y="46"/>
                      <a:pt x="78" y="45"/>
                    </a:cubicBezTo>
                    <a:cubicBezTo>
                      <a:pt x="70" y="44"/>
                      <a:pt x="65" y="59"/>
                      <a:pt x="65" y="59"/>
                    </a:cubicBezTo>
                    <a:cubicBezTo>
                      <a:pt x="65" y="59"/>
                      <a:pt x="60" y="58"/>
                      <a:pt x="45" y="58"/>
                    </a:cubicBezTo>
                    <a:cubicBezTo>
                      <a:pt x="30" y="58"/>
                      <a:pt x="44" y="85"/>
                      <a:pt x="44" y="85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5" y="87"/>
                      <a:pt x="39" y="96"/>
                      <a:pt x="33" y="98"/>
                    </a:cubicBezTo>
                    <a:cubicBezTo>
                      <a:pt x="27" y="100"/>
                      <a:pt x="19" y="102"/>
                      <a:pt x="19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136"/>
                      <a:pt x="40" y="167"/>
                      <a:pt x="50" y="175"/>
                    </a:cubicBezTo>
                    <a:cubicBezTo>
                      <a:pt x="59" y="182"/>
                      <a:pt x="77" y="196"/>
                      <a:pt x="80" y="199"/>
                    </a:cubicBezTo>
                    <a:cubicBezTo>
                      <a:pt x="83" y="198"/>
                      <a:pt x="89" y="197"/>
                      <a:pt x="92" y="198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89" y="195"/>
                      <a:pt x="78" y="191"/>
                      <a:pt x="81" y="187"/>
                    </a:cubicBezTo>
                    <a:cubicBezTo>
                      <a:pt x="84" y="183"/>
                      <a:pt x="99" y="188"/>
                      <a:pt x="95" y="181"/>
                    </a:cubicBezTo>
                    <a:cubicBezTo>
                      <a:pt x="91" y="175"/>
                      <a:pt x="90" y="175"/>
                      <a:pt x="90" y="175"/>
                    </a:cubicBezTo>
                    <a:cubicBezTo>
                      <a:pt x="90" y="175"/>
                      <a:pt x="79" y="179"/>
                      <a:pt x="79" y="177"/>
                    </a:cubicBezTo>
                    <a:cubicBezTo>
                      <a:pt x="78" y="175"/>
                      <a:pt x="72" y="147"/>
                      <a:pt x="79" y="149"/>
                    </a:cubicBezTo>
                    <a:cubicBezTo>
                      <a:pt x="86" y="151"/>
                      <a:pt x="119" y="177"/>
                      <a:pt x="123" y="185"/>
                    </a:cubicBezTo>
                    <a:cubicBezTo>
                      <a:pt x="126" y="189"/>
                      <a:pt x="127" y="197"/>
                      <a:pt x="128" y="204"/>
                    </a:cubicBezTo>
                    <a:cubicBezTo>
                      <a:pt x="129" y="204"/>
                      <a:pt x="131" y="204"/>
                      <a:pt x="132" y="204"/>
                    </a:cubicBezTo>
                    <a:cubicBezTo>
                      <a:pt x="145" y="205"/>
                      <a:pt x="150" y="211"/>
                      <a:pt x="150" y="211"/>
                    </a:cubicBezTo>
                    <a:cubicBezTo>
                      <a:pt x="150" y="211"/>
                      <a:pt x="150" y="223"/>
                      <a:pt x="162" y="223"/>
                    </a:cubicBezTo>
                    <a:cubicBezTo>
                      <a:pt x="168" y="223"/>
                      <a:pt x="176" y="222"/>
                      <a:pt x="183" y="220"/>
                    </a:cubicBezTo>
                    <a:cubicBezTo>
                      <a:pt x="180" y="218"/>
                      <a:pt x="170" y="205"/>
                      <a:pt x="170" y="192"/>
                    </a:cubicBezTo>
                    <a:cubicBezTo>
                      <a:pt x="170" y="177"/>
                      <a:pt x="182" y="181"/>
                      <a:pt x="182" y="172"/>
                    </a:cubicBezTo>
                    <a:cubicBezTo>
                      <a:pt x="182" y="163"/>
                      <a:pt x="177" y="151"/>
                      <a:pt x="177" y="151"/>
                    </a:cubicBezTo>
                    <a:cubicBezTo>
                      <a:pt x="181" y="119"/>
                      <a:pt x="181" y="119"/>
                      <a:pt x="181" y="119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200" y="53"/>
                      <a:pt x="209" y="44"/>
                    </a:cubicBezTo>
                    <a:cubicBezTo>
                      <a:pt x="218" y="35"/>
                      <a:pt x="220" y="20"/>
                      <a:pt x="218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5" name="Freeform 172">
                <a:extLst>
                  <a:ext uri="{FF2B5EF4-FFF2-40B4-BE49-F238E27FC236}">
                    <a16:creationId xmlns:a16="http://schemas.microsoft.com/office/drawing/2014/main" id="{6AE96BEF-7B60-4D2C-87E3-376DD8594B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65324" y="3638551"/>
                <a:ext cx="90487" cy="85725"/>
              </a:xfrm>
              <a:custGeom>
                <a:avLst/>
                <a:gdLst>
                  <a:gd name="T0" fmla="*/ 146 w 162"/>
                  <a:gd name="T1" fmla="*/ 133 h 152"/>
                  <a:gd name="T2" fmla="*/ 159 w 162"/>
                  <a:gd name="T3" fmla="*/ 122 h 152"/>
                  <a:gd name="T4" fmla="*/ 145 w 162"/>
                  <a:gd name="T5" fmla="*/ 115 h 152"/>
                  <a:gd name="T6" fmla="*/ 145 w 162"/>
                  <a:gd name="T7" fmla="*/ 93 h 152"/>
                  <a:gd name="T8" fmla="*/ 162 w 162"/>
                  <a:gd name="T9" fmla="*/ 87 h 152"/>
                  <a:gd name="T10" fmla="*/ 140 w 162"/>
                  <a:gd name="T11" fmla="*/ 66 h 152"/>
                  <a:gd name="T12" fmla="*/ 124 w 162"/>
                  <a:gd name="T13" fmla="*/ 39 h 152"/>
                  <a:gd name="T14" fmla="*/ 122 w 162"/>
                  <a:gd name="T15" fmla="*/ 24 h 152"/>
                  <a:gd name="T16" fmla="*/ 122 w 162"/>
                  <a:gd name="T17" fmla="*/ 23 h 152"/>
                  <a:gd name="T18" fmla="*/ 122 w 162"/>
                  <a:gd name="T19" fmla="*/ 23 h 152"/>
                  <a:gd name="T20" fmla="*/ 101 w 162"/>
                  <a:gd name="T21" fmla="*/ 26 h 152"/>
                  <a:gd name="T22" fmla="*/ 89 w 162"/>
                  <a:gd name="T23" fmla="*/ 14 h 152"/>
                  <a:gd name="T24" fmla="*/ 71 w 162"/>
                  <a:gd name="T25" fmla="*/ 7 h 152"/>
                  <a:gd name="T26" fmla="*/ 59 w 162"/>
                  <a:gd name="T27" fmla="*/ 12 h 152"/>
                  <a:gd name="T28" fmla="*/ 33 w 162"/>
                  <a:gd name="T29" fmla="*/ 1 h 152"/>
                  <a:gd name="T30" fmla="*/ 19 w 162"/>
                  <a:gd name="T31" fmla="*/ 2 h 152"/>
                  <a:gd name="T32" fmla="*/ 19 w 162"/>
                  <a:gd name="T33" fmla="*/ 2 h 152"/>
                  <a:gd name="T34" fmla="*/ 10 w 162"/>
                  <a:gd name="T35" fmla="*/ 19 h 152"/>
                  <a:gd name="T36" fmla="*/ 20 w 162"/>
                  <a:gd name="T37" fmla="*/ 32 h 152"/>
                  <a:gd name="T38" fmla="*/ 9 w 162"/>
                  <a:gd name="T39" fmla="*/ 60 h 152"/>
                  <a:gd name="T40" fmla="*/ 33 w 162"/>
                  <a:gd name="T41" fmla="*/ 72 h 152"/>
                  <a:gd name="T42" fmla="*/ 53 w 162"/>
                  <a:gd name="T43" fmla="*/ 85 h 152"/>
                  <a:gd name="T44" fmla="*/ 51 w 162"/>
                  <a:gd name="T45" fmla="*/ 67 h 152"/>
                  <a:gd name="T46" fmla="*/ 33 w 162"/>
                  <a:gd name="T47" fmla="*/ 49 h 152"/>
                  <a:gd name="T48" fmla="*/ 67 w 162"/>
                  <a:gd name="T49" fmla="*/ 70 h 152"/>
                  <a:gd name="T50" fmla="*/ 68 w 162"/>
                  <a:gd name="T51" fmla="*/ 89 h 152"/>
                  <a:gd name="T52" fmla="*/ 95 w 162"/>
                  <a:gd name="T53" fmla="*/ 94 h 152"/>
                  <a:gd name="T54" fmla="*/ 108 w 162"/>
                  <a:gd name="T55" fmla="*/ 121 h 152"/>
                  <a:gd name="T56" fmla="*/ 108 w 162"/>
                  <a:gd name="T57" fmla="*/ 138 h 152"/>
                  <a:gd name="T58" fmla="*/ 131 w 162"/>
                  <a:gd name="T59" fmla="*/ 150 h 152"/>
                  <a:gd name="T60" fmla="*/ 122 w 162"/>
                  <a:gd name="T61" fmla="*/ 133 h 152"/>
                  <a:gd name="T62" fmla="*/ 141 w 162"/>
                  <a:gd name="T63" fmla="*/ 152 h 152"/>
                  <a:gd name="T64" fmla="*/ 145 w 162"/>
                  <a:gd name="T65" fmla="*/ 147 h 152"/>
                  <a:gd name="T66" fmla="*/ 146 w 162"/>
                  <a:gd name="T67" fmla="*/ 1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152">
                    <a:moveTo>
                      <a:pt x="146" y="133"/>
                    </a:moveTo>
                    <a:cubicBezTo>
                      <a:pt x="146" y="133"/>
                      <a:pt x="159" y="127"/>
                      <a:pt x="159" y="122"/>
                    </a:cubicBezTo>
                    <a:cubicBezTo>
                      <a:pt x="159" y="117"/>
                      <a:pt x="145" y="115"/>
                      <a:pt x="145" y="115"/>
                    </a:cubicBezTo>
                    <a:cubicBezTo>
                      <a:pt x="145" y="115"/>
                      <a:pt x="135" y="96"/>
                      <a:pt x="145" y="93"/>
                    </a:cubicBezTo>
                    <a:cubicBezTo>
                      <a:pt x="151" y="91"/>
                      <a:pt x="158" y="88"/>
                      <a:pt x="162" y="87"/>
                    </a:cubicBezTo>
                    <a:cubicBezTo>
                      <a:pt x="154" y="82"/>
                      <a:pt x="143" y="75"/>
                      <a:pt x="140" y="66"/>
                    </a:cubicBezTo>
                    <a:cubicBezTo>
                      <a:pt x="136" y="53"/>
                      <a:pt x="124" y="39"/>
                      <a:pt x="124" y="3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4"/>
                      <a:pt x="122" y="24"/>
                      <a:pt x="122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15" y="25"/>
                      <a:pt x="107" y="26"/>
                      <a:pt x="101" y="26"/>
                    </a:cubicBezTo>
                    <a:cubicBezTo>
                      <a:pt x="89" y="26"/>
                      <a:pt x="89" y="14"/>
                      <a:pt x="89" y="14"/>
                    </a:cubicBezTo>
                    <a:cubicBezTo>
                      <a:pt x="89" y="14"/>
                      <a:pt x="84" y="8"/>
                      <a:pt x="71" y="7"/>
                    </a:cubicBezTo>
                    <a:cubicBezTo>
                      <a:pt x="58" y="6"/>
                      <a:pt x="59" y="12"/>
                      <a:pt x="59" y="12"/>
                    </a:cubicBezTo>
                    <a:cubicBezTo>
                      <a:pt x="59" y="12"/>
                      <a:pt x="39" y="3"/>
                      <a:pt x="33" y="1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26" y="28"/>
                      <a:pt x="20" y="32"/>
                    </a:cubicBezTo>
                    <a:cubicBezTo>
                      <a:pt x="14" y="36"/>
                      <a:pt x="0" y="46"/>
                      <a:pt x="9" y="60"/>
                    </a:cubicBezTo>
                    <a:cubicBezTo>
                      <a:pt x="18" y="74"/>
                      <a:pt x="33" y="72"/>
                      <a:pt x="33" y="72"/>
                    </a:cubicBezTo>
                    <a:cubicBezTo>
                      <a:pt x="33" y="72"/>
                      <a:pt x="50" y="92"/>
                      <a:pt x="53" y="85"/>
                    </a:cubicBezTo>
                    <a:cubicBezTo>
                      <a:pt x="56" y="78"/>
                      <a:pt x="51" y="67"/>
                      <a:pt x="51" y="67"/>
                    </a:cubicBezTo>
                    <a:cubicBezTo>
                      <a:pt x="51" y="67"/>
                      <a:pt x="24" y="49"/>
                      <a:pt x="33" y="49"/>
                    </a:cubicBezTo>
                    <a:cubicBezTo>
                      <a:pt x="42" y="49"/>
                      <a:pt x="67" y="70"/>
                      <a:pt x="67" y="70"/>
                    </a:cubicBezTo>
                    <a:cubicBezTo>
                      <a:pt x="67" y="70"/>
                      <a:pt x="64" y="89"/>
                      <a:pt x="68" y="89"/>
                    </a:cubicBezTo>
                    <a:cubicBezTo>
                      <a:pt x="72" y="89"/>
                      <a:pt x="95" y="94"/>
                      <a:pt x="95" y="94"/>
                    </a:cubicBezTo>
                    <a:cubicBezTo>
                      <a:pt x="108" y="121"/>
                      <a:pt x="108" y="121"/>
                      <a:pt x="108" y="121"/>
                    </a:cubicBezTo>
                    <a:cubicBezTo>
                      <a:pt x="108" y="121"/>
                      <a:pt x="99" y="129"/>
                      <a:pt x="108" y="138"/>
                    </a:cubicBezTo>
                    <a:cubicBezTo>
                      <a:pt x="117" y="147"/>
                      <a:pt x="131" y="150"/>
                      <a:pt x="131" y="150"/>
                    </a:cubicBezTo>
                    <a:cubicBezTo>
                      <a:pt x="122" y="133"/>
                      <a:pt x="122" y="133"/>
                      <a:pt x="122" y="133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5" y="147"/>
                      <a:pt x="145" y="147"/>
                      <a:pt x="145" y="147"/>
                    </a:cubicBezTo>
                    <a:lnTo>
                      <a:pt x="146" y="133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6" name="Freeform 173">
                <a:extLst>
                  <a:ext uri="{FF2B5EF4-FFF2-40B4-BE49-F238E27FC236}">
                    <a16:creationId xmlns:a16="http://schemas.microsoft.com/office/drawing/2014/main" id="{46B17946-226D-4231-94A0-2713FA8A8B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06938" y="2665414"/>
                <a:ext cx="44450" cy="50800"/>
              </a:xfrm>
              <a:custGeom>
                <a:avLst/>
                <a:gdLst>
                  <a:gd name="T0" fmla="*/ 79 w 80"/>
                  <a:gd name="T1" fmla="*/ 27 h 90"/>
                  <a:gd name="T2" fmla="*/ 73 w 80"/>
                  <a:gd name="T3" fmla="*/ 31 h 90"/>
                  <a:gd name="T4" fmla="*/ 65 w 80"/>
                  <a:gd name="T5" fmla="*/ 17 h 90"/>
                  <a:gd name="T6" fmla="*/ 56 w 80"/>
                  <a:gd name="T7" fmla="*/ 10 h 90"/>
                  <a:gd name="T8" fmla="*/ 46 w 80"/>
                  <a:gd name="T9" fmla="*/ 0 h 90"/>
                  <a:gd name="T10" fmla="*/ 29 w 80"/>
                  <a:gd name="T11" fmla="*/ 0 h 90"/>
                  <a:gd name="T12" fmla="*/ 29 w 80"/>
                  <a:gd name="T13" fmla="*/ 15 h 90"/>
                  <a:gd name="T14" fmla="*/ 18 w 80"/>
                  <a:gd name="T15" fmla="*/ 14 h 90"/>
                  <a:gd name="T16" fmla="*/ 9 w 80"/>
                  <a:gd name="T17" fmla="*/ 29 h 90"/>
                  <a:gd name="T18" fmla="*/ 4 w 80"/>
                  <a:gd name="T19" fmla="*/ 29 h 90"/>
                  <a:gd name="T20" fmla="*/ 3 w 80"/>
                  <a:gd name="T21" fmla="*/ 39 h 90"/>
                  <a:gd name="T22" fmla="*/ 17 w 80"/>
                  <a:gd name="T23" fmla="*/ 48 h 90"/>
                  <a:gd name="T24" fmla="*/ 4 w 80"/>
                  <a:gd name="T25" fmla="*/ 64 h 90"/>
                  <a:gd name="T26" fmla="*/ 6 w 80"/>
                  <a:gd name="T27" fmla="*/ 65 h 90"/>
                  <a:gd name="T28" fmla="*/ 24 w 80"/>
                  <a:gd name="T29" fmla="*/ 62 h 90"/>
                  <a:gd name="T30" fmla="*/ 24 w 80"/>
                  <a:gd name="T31" fmla="*/ 74 h 90"/>
                  <a:gd name="T32" fmla="*/ 41 w 80"/>
                  <a:gd name="T33" fmla="*/ 90 h 90"/>
                  <a:gd name="T34" fmla="*/ 48 w 80"/>
                  <a:gd name="T35" fmla="*/ 81 h 90"/>
                  <a:gd name="T36" fmla="*/ 46 w 80"/>
                  <a:gd name="T37" fmla="*/ 71 h 90"/>
                  <a:gd name="T38" fmla="*/ 40 w 80"/>
                  <a:gd name="T39" fmla="*/ 74 h 90"/>
                  <a:gd name="T40" fmla="*/ 31 w 80"/>
                  <a:gd name="T41" fmla="*/ 68 h 90"/>
                  <a:gd name="T42" fmla="*/ 46 w 80"/>
                  <a:gd name="T43" fmla="*/ 68 h 90"/>
                  <a:gd name="T44" fmla="*/ 52 w 80"/>
                  <a:gd name="T45" fmla="*/ 63 h 90"/>
                  <a:gd name="T46" fmla="*/ 54 w 80"/>
                  <a:gd name="T47" fmla="*/ 49 h 90"/>
                  <a:gd name="T48" fmla="*/ 72 w 80"/>
                  <a:gd name="T49" fmla="*/ 59 h 90"/>
                  <a:gd name="T50" fmla="*/ 78 w 80"/>
                  <a:gd name="T51" fmla="*/ 53 h 90"/>
                  <a:gd name="T52" fmla="*/ 80 w 80"/>
                  <a:gd name="T53" fmla="*/ 56 h 90"/>
                  <a:gd name="T54" fmla="*/ 79 w 80"/>
                  <a:gd name="T55" fmla="*/ 2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90">
                    <a:moveTo>
                      <a:pt x="79" y="27"/>
                    </a:moveTo>
                    <a:cubicBezTo>
                      <a:pt x="73" y="31"/>
                      <a:pt x="73" y="31"/>
                      <a:pt x="73" y="31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2"/>
                      <a:pt x="29" y="0"/>
                      <a:pt x="29" y="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1" y="10"/>
                      <a:pt x="18" y="14"/>
                    </a:cubicBezTo>
                    <a:cubicBezTo>
                      <a:pt x="15" y="18"/>
                      <a:pt x="9" y="29"/>
                      <a:pt x="9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0" y="36"/>
                      <a:pt x="3" y="39"/>
                    </a:cubicBezTo>
                    <a:cubicBezTo>
                      <a:pt x="6" y="42"/>
                      <a:pt x="17" y="48"/>
                      <a:pt x="17" y="48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5" y="65"/>
                      <a:pt x="6" y="65"/>
                      <a:pt x="6" y="65"/>
                    </a:cubicBezTo>
                    <a:cubicBezTo>
                      <a:pt x="13" y="67"/>
                      <a:pt x="24" y="62"/>
                      <a:pt x="24" y="62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80" y="56"/>
                      <a:pt x="80" y="56"/>
                      <a:pt x="80" y="56"/>
                    </a:cubicBezTo>
                    <a:lnTo>
                      <a:pt x="79" y="27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7" name="Freeform 174">
                <a:extLst>
                  <a:ext uri="{FF2B5EF4-FFF2-40B4-BE49-F238E27FC236}">
                    <a16:creationId xmlns:a16="http://schemas.microsoft.com/office/drawing/2014/main" id="{17955E46-AD9C-4060-9C6C-2EE45ED5758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714875" y="2586039"/>
                <a:ext cx="104775" cy="130175"/>
              </a:xfrm>
              <a:custGeom>
                <a:avLst/>
                <a:gdLst>
                  <a:gd name="T0" fmla="*/ 167 w 185"/>
                  <a:gd name="T1" fmla="*/ 152 h 233"/>
                  <a:gd name="T2" fmla="*/ 160 w 185"/>
                  <a:gd name="T3" fmla="*/ 140 h 233"/>
                  <a:gd name="T4" fmla="*/ 166 w 185"/>
                  <a:gd name="T5" fmla="*/ 120 h 233"/>
                  <a:gd name="T6" fmla="*/ 161 w 185"/>
                  <a:gd name="T7" fmla="*/ 102 h 233"/>
                  <a:gd name="T8" fmla="*/ 171 w 185"/>
                  <a:gd name="T9" fmla="*/ 88 h 233"/>
                  <a:gd name="T10" fmla="*/ 139 w 185"/>
                  <a:gd name="T11" fmla="*/ 91 h 233"/>
                  <a:gd name="T12" fmla="*/ 117 w 185"/>
                  <a:gd name="T13" fmla="*/ 82 h 233"/>
                  <a:gd name="T14" fmla="*/ 115 w 185"/>
                  <a:gd name="T15" fmla="*/ 56 h 233"/>
                  <a:gd name="T16" fmla="*/ 91 w 185"/>
                  <a:gd name="T17" fmla="*/ 48 h 233"/>
                  <a:gd name="T18" fmla="*/ 77 w 185"/>
                  <a:gd name="T19" fmla="*/ 27 h 233"/>
                  <a:gd name="T20" fmla="*/ 48 w 185"/>
                  <a:gd name="T21" fmla="*/ 6 h 233"/>
                  <a:gd name="T22" fmla="*/ 18 w 185"/>
                  <a:gd name="T23" fmla="*/ 17 h 233"/>
                  <a:gd name="T24" fmla="*/ 0 w 185"/>
                  <a:gd name="T25" fmla="*/ 21 h 233"/>
                  <a:gd name="T26" fmla="*/ 6 w 185"/>
                  <a:gd name="T27" fmla="*/ 40 h 233"/>
                  <a:gd name="T28" fmla="*/ 8 w 185"/>
                  <a:gd name="T29" fmla="*/ 53 h 233"/>
                  <a:gd name="T30" fmla="*/ 12 w 185"/>
                  <a:gd name="T31" fmla="*/ 65 h 233"/>
                  <a:gd name="T32" fmla="*/ 5 w 185"/>
                  <a:gd name="T33" fmla="*/ 72 h 233"/>
                  <a:gd name="T34" fmla="*/ 27 w 185"/>
                  <a:gd name="T35" fmla="*/ 76 h 233"/>
                  <a:gd name="T36" fmla="*/ 15 w 185"/>
                  <a:gd name="T37" fmla="*/ 106 h 233"/>
                  <a:gd name="T38" fmla="*/ 37 w 185"/>
                  <a:gd name="T39" fmla="*/ 118 h 233"/>
                  <a:gd name="T40" fmla="*/ 35 w 185"/>
                  <a:gd name="T41" fmla="*/ 140 h 233"/>
                  <a:gd name="T42" fmla="*/ 41 w 185"/>
                  <a:gd name="T43" fmla="*/ 153 h 233"/>
                  <a:gd name="T44" fmla="*/ 58 w 185"/>
                  <a:gd name="T45" fmla="*/ 174 h 233"/>
                  <a:gd name="T46" fmla="*/ 65 w 185"/>
                  <a:gd name="T47" fmla="*/ 199 h 233"/>
                  <a:gd name="T48" fmla="*/ 71 w 185"/>
                  <a:gd name="T49" fmla="*/ 211 h 233"/>
                  <a:gd name="T50" fmla="*/ 84 w 185"/>
                  <a:gd name="T51" fmla="*/ 221 h 233"/>
                  <a:gd name="T52" fmla="*/ 95 w 185"/>
                  <a:gd name="T53" fmla="*/ 229 h 233"/>
                  <a:gd name="T54" fmla="*/ 112 w 185"/>
                  <a:gd name="T55" fmla="*/ 221 h 233"/>
                  <a:gd name="T56" fmla="*/ 128 w 185"/>
                  <a:gd name="T57" fmla="*/ 213 h 233"/>
                  <a:gd name="T58" fmla="*/ 158 w 185"/>
                  <a:gd name="T59" fmla="*/ 207 h 233"/>
                  <a:gd name="T60" fmla="*/ 165 w 185"/>
                  <a:gd name="T61" fmla="*/ 192 h 233"/>
                  <a:gd name="T62" fmla="*/ 177 w 185"/>
                  <a:gd name="T63" fmla="*/ 180 h 233"/>
                  <a:gd name="T64" fmla="*/ 180 w 185"/>
                  <a:gd name="T65" fmla="*/ 159 h 233"/>
                  <a:gd name="T66" fmla="*/ 27 w 185"/>
                  <a:gd name="T67" fmla="*/ 144 h 233"/>
                  <a:gd name="T68" fmla="*/ 24 w 185"/>
                  <a:gd name="T69" fmla="*/ 144 h 233"/>
                  <a:gd name="T70" fmla="*/ 24 w 185"/>
                  <a:gd name="T71" fmla="*/ 144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5" h="233">
                    <a:moveTo>
                      <a:pt x="180" y="159"/>
                    </a:moveTo>
                    <a:cubicBezTo>
                      <a:pt x="167" y="152"/>
                      <a:pt x="167" y="152"/>
                      <a:pt x="167" y="152"/>
                    </a:cubicBezTo>
                    <a:cubicBezTo>
                      <a:pt x="169" y="145"/>
                      <a:pt x="169" y="145"/>
                      <a:pt x="169" y="145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66" y="120"/>
                      <a:pt x="166" y="120"/>
                      <a:pt x="166" y="120"/>
                    </a:cubicBezTo>
                    <a:cubicBezTo>
                      <a:pt x="168" y="106"/>
                      <a:pt x="168" y="106"/>
                      <a:pt x="168" y="106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55" y="84"/>
                      <a:pt x="155" y="84"/>
                      <a:pt x="155" y="84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7" y="62"/>
                      <a:pt x="115" y="56"/>
                    </a:cubicBezTo>
                    <a:cubicBezTo>
                      <a:pt x="113" y="50"/>
                      <a:pt x="101" y="49"/>
                      <a:pt x="99" y="54"/>
                    </a:cubicBezTo>
                    <a:cubicBezTo>
                      <a:pt x="97" y="59"/>
                      <a:pt x="91" y="48"/>
                      <a:pt x="91" y="48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33" y="0"/>
                      <a:pt x="30" y="6"/>
                    </a:cubicBezTo>
                    <a:cubicBezTo>
                      <a:pt x="27" y="12"/>
                      <a:pt x="18" y="17"/>
                      <a:pt x="18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24" y="56"/>
                      <a:pt x="25" y="59"/>
                    </a:cubicBezTo>
                    <a:cubicBezTo>
                      <a:pt x="26" y="62"/>
                      <a:pt x="12" y="65"/>
                      <a:pt x="12" y="65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27" y="71"/>
                      <a:pt x="27" y="76"/>
                    </a:cubicBezTo>
                    <a:cubicBezTo>
                      <a:pt x="27" y="81"/>
                      <a:pt x="15" y="95"/>
                      <a:pt x="15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5" y="106"/>
                      <a:pt x="19" y="103"/>
                      <a:pt x="26" y="105"/>
                    </a:cubicBezTo>
                    <a:cubicBezTo>
                      <a:pt x="33" y="107"/>
                      <a:pt x="37" y="118"/>
                      <a:pt x="37" y="118"/>
                    </a:cubicBezTo>
                    <a:cubicBezTo>
                      <a:pt x="23" y="120"/>
                      <a:pt x="23" y="120"/>
                      <a:pt x="23" y="120"/>
                    </a:cubicBezTo>
                    <a:cubicBezTo>
                      <a:pt x="23" y="120"/>
                      <a:pt x="37" y="133"/>
                      <a:pt x="35" y="140"/>
                    </a:cubicBezTo>
                    <a:cubicBezTo>
                      <a:pt x="34" y="142"/>
                      <a:pt x="33" y="143"/>
                      <a:pt x="31" y="14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99"/>
                      <a:pt x="65" y="199"/>
                      <a:pt x="65" y="199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71" y="211"/>
                      <a:pt x="71" y="211"/>
                      <a:pt x="71" y="211"/>
                    </a:cubicBezTo>
                    <a:cubicBezTo>
                      <a:pt x="80" y="211"/>
                      <a:pt x="80" y="211"/>
                      <a:pt x="80" y="211"/>
                    </a:cubicBezTo>
                    <a:cubicBezTo>
                      <a:pt x="84" y="221"/>
                      <a:pt x="84" y="221"/>
                      <a:pt x="84" y="221"/>
                    </a:cubicBezTo>
                    <a:cubicBezTo>
                      <a:pt x="84" y="233"/>
                      <a:pt x="84" y="233"/>
                      <a:pt x="84" y="233"/>
                    </a:cubicBezTo>
                    <a:cubicBezTo>
                      <a:pt x="95" y="229"/>
                      <a:pt x="95" y="229"/>
                      <a:pt x="95" y="229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1"/>
                      <a:pt x="105" y="221"/>
                      <a:pt x="112" y="221"/>
                    </a:cubicBezTo>
                    <a:cubicBezTo>
                      <a:pt x="119" y="221"/>
                      <a:pt x="115" y="213"/>
                      <a:pt x="115" y="213"/>
                    </a:cubicBezTo>
                    <a:cubicBezTo>
                      <a:pt x="128" y="213"/>
                      <a:pt x="128" y="213"/>
                      <a:pt x="128" y="213"/>
                    </a:cubicBezTo>
                    <a:cubicBezTo>
                      <a:pt x="132" y="209"/>
                      <a:pt x="132" y="209"/>
                      <a:pt x="132" y="209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58" y="207"/>
                      <a:pt x="166" y="206"/>
                      <a:pt x="167" y="203"/>
                    </a:cubicBezTo>
                    <a:cubicBezTo>
                      <a:pt x="168" y="200"/>
                      <a:pt x="165" y="192"/>
                      <a:pt x="165" y="192"/>
                    </a:cubicBezTo>
                    <a:cubicBezTo>
                      <a:pt x="165" y="192"/>
                      <a:pt x="162" y="185"/>
                      <a:pt x="164" y="181"/>
                    </a:cubicBezTo>
                    <a:cubicBezTo>
                      <a:pt x="166" y="177"/>
                      <a:pt x="177" y="180"/>
                      <a:pt x="177" y="180"/>
                    </a:cubicBezTo>
                    <a:cubicBezTo>
                      <a:pt x="177" y="180"/>
                      <a:pt x="181" y="173"/>
                      <a:pt x="183" y="169"/>
                    </a:cubicBezTo>
                    <a:cubicBezTo>
                      <a:pt x="185" y="165"/>
                      <a:pt x="180" y="159"/>
                      <a:pt x="180" y="159"/>
                    </a:cubicBezTo>
                    <a:close/>
                    <a:moveTo>
                      <a:pt x="24" y="144"/>
                    </a:moveTo>
                    <a:cubicBezTo>
                      <a:pt x="25" y="144"/>
                      <a:pt x="26" y="144"/>
                      <a:pt x="27" y="144"/>
                    </a:cubicBezTo>
                    <a:cubicBezTo>
                      <a:pt x="26" y="144"/>
                      <a:pt x="25" y="144"/>
                      <a:pt x="24" y="144"/>
                    </a:cubicBezTo>
                    <a:close/>
                    <a:moveTo>
                      <a:pt x="24" y="144"/>
                    </a:moveTo>
                    <a:cubicBezTo>
                      <a:pt x="22" y="144"/>
                      <a:pt x="19" y="144"/>
                      <a:pt x="18" y="143"/>
                    </a:cubicBezTo>
                    <a:cubicBezTo>
                      <a:pt x="19" y="144"/>
                      <a:pt x="22" y="144"/>
                      <a:pt x="2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8" name="Freeform 175">
                <a:extLst>
                  <a:ext uri="{FF2B5EF4-FFF2-40B4-BE49-F238E27FC236}">
                    <a16:creationId xmlns:a16="http://schemas.microsoft.com/office/drawing/2014/main" id="{04B020B9-6FF7-4167-A1A8-C2F7115C6EB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5138" y="1897063"/>
                <a:ext cx="1147762" cy="495300"/>
              </a:xfrm>
              <a:custGeom>
                <a:avLst/>
                <a:gdLst>
                  <a:gd name="T0" fmla="*/ 1650 w 2049"/>
                  <a:gd name="T1" fmla="*/ 628 h 886"/>
                  <a:gd name="T2" fmla="*/ 1600 w 2049"/>
                  <a:gd name="T3" fmla="*/ 619 h 886"/>
                  <a:gd name="T4" fmla="*/ 1594 w 2049"/>
                  <a:gd name="T5" fmla="*/ 717 h 886"/>
                  <a:gd name="T6" fmla="*/ 1594 w 2049"/>
                  <a:gd name="T7" fmla="*/ 777 h 886"/>
                  <a:gd name="T8" fmla="*/ 1677 w 2049"/>
                  <a:gd name="T9" fmla="*/ 696 h 886"/>
                  <a:gd name="T10" fmla="*/ 1691 w 2049"/>
                  <a:gd name="T11" fmla="*/ 558 h 886"/>
                  <a:gd name="T12" fmla="*/ 1597 w 2049"/>
                  <a:gd name="T13" fmla="*/ 572 h 886"/>
                  <a:gd name="T14" fmla="*/ 1561 w 2049"/>
                  <a:gd name="T15" fmla="*/ 513 h 886"/>
                  <a:gd name="T16" fmla="*/ 2008 w 2049"/>
                  <a:gd name="T17" fmla="*/ 53 h 886"/>
                  <a:gd name="T18" fmla="*/ 1735 w 2049"/>
                  <a:gd name="T19" fmla="*/ 24 h 886"/>
                  <a:gd name="T20" fmla="*/ 1622 w 2049"/>
                  <a:gd name="T21" fmla="*/ 0 h 886"/>
                  <a:gd name="T22" fmla="*/ 1141 w 2049"/>
                  <a:gd name="T23" fmla="*/ 107 h 886"/>
                  <a:gd name="T24" fmla="*/ 1138 w 2049"/>
                  <a:gd name="T25" fmla="*/ 211 h 886"/>
                  <a:gd name="T26" fmla="*/ 1051 w 2049"/>
                  <a:gd name="T27" fmla="*/ 238 h 886"/>
                  <a:gd name="T28" fmla="*/ 837 w 2049"/>
                  <a:gd name="T29" fmla="*/ 261 h 886"/>
                  <a:gd name="T30" fmla="*/ 939 w 2049"/>
                  <a:gd name="T31" fmla="*/ 316 h 886"/>
                  <a:gd name="T32" fmla="*/ 1037 w 2049"/>
                  <a:gd name="T33" fmla="*/ 311 h 886"/>
                  <a:gd name="T34" fmla="*/ 898 w 2049"/>
                  <a:gd name="T35" fmla="*/ 357 h 886"/>
                  <a:gd name="T36" fmla="*/ 745 w 2049"/>
                  <a:gd name="T37" fmla="*/ 404 h 886"/>
                  <a:gd name="T38" fmla="*/ 643 w 2049"/>
                  <a:gd name="T39" fmla="*/ 462 h 886"/>
                  <a:gd name="T40" fmla="*/ 689 w 2049"/>
                  <a:gd name="T41" fmla="*/ 491 h 886"/>
                  <a:gd name="T42" fmla="*/ 619 w 2049"/>
                  <a:gd name="T43" fmla="*/ 510 h 886"/>
                  <a:gd name="T44" fmla="*/ 678 w 2049"/>
                  <a:gd name="T45" fmla="*/ 554 h 886"/>
                  <a:gd name="T46" fmla="*/ 694 w 2049"/>
                  <a:gd name="T47" fmla="*/ 576 h 886"/>
                  <a:gd name="T48" fmla="*/ 785 w 2049"/>
                  <a:gd name="T49" fmla="*/ 580 h 886"/>
                  <a:gd name="T50" fmla="*/ 815 w 2049"/>
                  <a:gd name="T51" fmla="*/ 598 h 886"/>
                  <a:gd name="T52" fmla="*/ 697 w 2049"/>
                  <a:gd name="T53" fmla="*/ 654 h 886"/>
                  <a:gd name="T54" fmla="*/ 491 w 2049"/>
                  <a:gd name="T55" fmla="*/ 747 h 886"/>
                  <a:gd name="T56" fmla="*/ 385 w 2049"/>
                  <a:gd name="T57" fmla="*/ 763 h 886"/>
                  <a:gd name="T58" fmla="*/ 373 w 2049"/>
                  <a:gd name="T59" fmla="*/ 783 h 886"/>
                  <a:gd name="T60" fmla="*/ 514 w 2049"/>
                  <a:gd name="T61" fmla="*/ 746 h 886"/>
                  <a:gd name="T62" fmla="*/ 653 w 2049"/>
                  <a:gd name="T63" fmla="*/ 697 h 886"/>
                  <a:gd name="T64" fmla="*/ 841 w 2049"/>
                  <a:gd name="T65" fmla="*/ 628 h 886"/>
                  <a:gd name="T66" fmla="*/ 1015 w 2049"/>
                  <a:gd name="T67" fmla="*/ 545 h 886"/>
                  <a:gd name="T68" fmla="*/ 1234 w 2049"/>
                  <a:gd name="T69" fmla="*/ 485 h 886"/>
                  <a:gd name="T70" fmla="*/ 1075 w 2049"/>
                  <a:gd name="T71" fmla="*/ 536 h 886"/>
                  <a:gd name="T72" fmla="*/ 1211 w 2049"/>
                  <a:gd name="T73" fmla="*/ 530 h 886"/>
                  <a:gd name="T74" fmla="*/ 1336 w 2049"/>
                  <a:gd name="T75" fmla="*/ 492 h 886"/>
                  <a:gd name="T76" fmla="*/ 1472 w 2049"/>
                  <a:gd name="T77" fmla="*/ 532 h 886"/>
                  <a:gd name="T78" fmla="*/ 1541 w 2049"/>
                  <a:gd name="T79" fmla="*/ 573 h 886"/>
                  <a:gd name="T80" fmla="*/ 1630 w 2049"/>
                  <a:gd name="T81" fmla="*/ 585 h 886"/>
                  <a:gd name="T82" fmla="*/ 1679 w 2049"/>
                  <a:gd name="T83" fmla="*/ 607 h 886"/>
                  <a:gd name="T84" fmla="*/ 1636 w 2049"/>
                  <a:gd name="T85" fmla="*/ 670 h 886"/>
                  <a:gd name="T86" fmla="*/ 1660 w 2049"/>
                  <a:gd name="T87" fmla="*/ 733 h 886"/>
                  <a:gd name="T88" fmla="*/ 1623 w 2049"/>
                  <a:gd name="T89" fmla="*/ 785 h 886"/>
                  <a:gd name="T90" fmla="*/ 1707 w 2049"/>
                  <a:gd name="T91" fmla="*/ 721 h 886"/>
                  <a:gd name="T92" fmla="*/ 1598 w 2049"/>
                  <a:gd name="T93" fmla="*/ 704 h 886"/>
                  <a:gd name="T94" fmla="*/ 1546 w 2049"/>
                  <a:gd name="T95" fmla="*/ 720 h 886"/>
                  <a:gd name="T96" fmla="*/ 510 w 2049"/>
                  <a:gd name="T97" fmla="*/ 517 h 886"/>
                  <a:gd name="T98" fmla="*/ 76 w 2049"/>
                  <a:gd name="T99" fmla="*/ 849 h 886"/>
                  <a:gd name="T100" fmla="*/ 859 w 2049"/>
                  <a:gd name="T101" fmla="*/ 663 h 886"/>
                  <a:gd name="T102" fmla="*/ 881 w 2049"/>
                  <a:gd name="T103" fmla="*/ 664 h 886"/>
                  <a:gd name="T104" fmla="*/ 908 w 2049"/>
                  <a:gd name="T105" fmla="*/ 635 h 886"/>
                  <a:gd name="T106" fmla="*/ 1646 w 2049"/>
                  <a:gd name="T107" fmla="*/ 762 h 886"/>
                  <a:gd name="T108" fmla="*/ 923 w 2049"/>
                  <a:gd name="T109" fmla="*/ 630 h 886"/>
                  <a:gd name="T110" fmla="*/ 290 w 2049"/>
                  <a:gd name="T111" fmla="*/ 788 h 886"/>
                  <a:gd name="T112" fmla="*/ 221 w 2049"/>
                  <a:gd name="T113" fmla="*/ 814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49" h="886">
                    <a:moveTo>
                      <a:pt x="1636" y="622"/>
                    </a:moveTo>
                    <a:cubicBezTo>
                      <a:pt x="1628" y="629"/>
                      <a:pt x="1614" y="645"/>
                      <a:pt x="1614" y="645"/>
                    </a:cubicBezTo>
                    <a:cubicBezTo>
                      <a:pt x="1602" y="669"/>
                      <a:pt x="1602" y="669"/>
                      <a:pt x="1602" y="669"/>
                    </a:cubicBezTo>
                    <a:cubicBezTo>
                      <a:pt x="1602" y="669"/>
                      <a:pt x="1623" y="665"/>
                      <a:pt x="1633" y="656"/>
                    </a:cubicBezTo>
                    <a:cubicBezTo>
                      <a:pt x="1643" y="647"/>
                      <a:pt x="1640" y="638"/>
                      <a:pt x="1640" y="638"/>
                    </a:cubicBezTo>
                    <a:cubicBezTo>
                      <a:pt x="1650" y="628"/>
                      <a:pt x="1650" y="628"/>
                      <a:pt x="1650" y="628"/>
                    </a:cubicBezTo>
                    <a:cubicBezTo>
                      <a:pt x="1650" y="628"/>
                      <a:pt x="1644" y="615"/>
                      <a:pt x="1636" y="622"/>
                    </a:cubicBezTo>
                    <a:close/>
                    <a:moveTo>
                      <a:pt x="1600" y="619"/>
                    </a:moveTo>
                    <a:cubicBezTo>
                      <a:pt x="1600" y="619"/>
                      <a:pt x="1575" y="626"/>
                      <a:pt x="1576" y="633"/>
                    </a:cubicBezTo>
                    <a:cubicBezTo>
                      <a:pt x="1577" y="640"/>
                      <a:pt x="1586" y="650"/>
                      <a:pt x="1586" y="650"/>
                    </a:cubicBezTo>
                    <a:cubicBezTo>
                      <a:pt x="1597" y="654"/>
                      <a:pt x="1614" y="646"/>
                      <a:pt x="1614" y="636"/>
                    </a:cubicBezTo>
                    <a:cubicBezTo>
                      <a:pt x="1614" y="626"/>
                      <a:pt x="1600" y="619"/>
                      <a:pt x="1600" y="619"/>
                    </a:cubicBezTo>
                    <a:close/>
                    <a:moveTo>
                      <a:pt x="1544" y="792"/>
                    </a:moveTo>
                    <a:cubicBezTo>
                      <a:pt x="1553" y="793"/>
                      <a:pt x="1553" y="793"/>
                      <a:pt x="1553" y="793"/>
                    </a:cubicBezTo>
                    <a:cubicBezTo>
                      <a:pt x="1559" y="768"/>
                      <a:pt x="1559" y="768"/>
                      <a:pt x="1559" y="768"/>
                    </a:cubicBezTo>
                    <a:cubicBezTo>
                      <a:pt x="1548" y="773"/>
                      <a:pt x="1548" y="773"/>
                      <a:pt x="1548" y="773"/>
                    </a:cubicBezTo>
                    <a:lnTo>
                      <a:pt x="1544" y="792"/>
                    </a:lnTo>
                    <a:close/>
                    <a:moveTo>
                      <a:pt x="1594" y="717"/>
                    </a:moveTo>
                    <a:cubicBezTo>
                      <a:pt x="1581" y="726"/>
                      <a:pt x="1581" y="726"/>
                      <a:pt x="1581" y="726"/>
                    </a:cubicBezTo>
                    <a:cubicBezTo>
                      <a:pt x="1581" y="726"/>
                      <a:pt x="1587" y="732"/>
                      <a:pt x="1591" y="733"/>
                    </a:cubicBezTo>
                    <a:cubicBezTo>
                      <a:pt x="1595" y="734"/>
                      <a:pt x="1577" y="743"/>
                      <a:pt x="1573" y="745"/>
                    </a:cubicBezTo>
                    <a:cubicBezTo>
                      <a:pt x="1569" y="747"/>
                      <a:pt x="1563" y="758"/>
                      <a:pt x="1568" y="767"/>
                    </a:cubicBezTo>
                    <a:cubicBezTo>
                      <a:pt x="1573" y="776"/>
                      <a:pt x="1572" y="794"/>
                      <a:pt x="1572" y="794"/>
                    </a:cubicBezTo>
                    <a:cubicBezTo>
                      <a:pt x="1572" y="794"/>
                      <a:pt x="1586" y="786"/>
                      <a:pt x="1594" y="777"/>
                    </a:cubicBezTo>
                    <a:cubicBezTo>
                      <a:pt x="1602" y="768"/>
                      <a:pt x="1590" y="756"/>
                      <a:pt x="1590" y="756"/>
                    </a:cubicBezTo>
                    <a:cubicBezTo>
                      <a:pt x="1590" y="756"/>
                      <a:pt x="1600" y="755"/>
                      <a:pt x="1609" y="745"/>
                    </a:cubicBezTo>
                    <a:cubicBezTo>
                      <a:pt x="1618" y="735"/>
                      <a:pt x="1594" y="717"/>
                      <a:pt x="1594" y="717"/>
                    </a:cubicBezTo>
                    <a:close/>
                    <a:moveTo>
                      <a:pt x="1707" y="721"/>
                    </a:moveTo>
                    <a:cubicBezTo>
                      <a:pt x="1707" y="721"/>
                      <a:pt x="1700" y="719"/>
                      <a:pt x="1700" y="714"/>
                    </a:cubicBezTo>
                    <a:cubicBezTo>
                      <a:pt x="1700" y="710"/>
                      <a:pt x="1672" y="709"/>
                      <a:pt x="1677" y="696"/>
                    </a:cubicBezTo>
                    <a:cubicBezTo>
                      <a:pt x="1682" y="683"/>
                      <a:pt x="1688" y="666"/>
                      <a:pt x="1688" y="666"/>
                    </a:cubicBezTo>
                    <a:cubicBezTo>
                      <a:pt x="1688" y="642"/>
                      <a:pt x="1688" y="642"/>
                      <a:pt x="1688" y="642"/>
                    </a:cubicBezTo>
                    <a:cubicBezTo>
                      <a:pt x="1688" y="642"/>
                      <a:pt x="1705" y="623"/>
                      <a:pt x="1698" y="606"/>
                    </a:cubicBezTo>
                    <a:cubicBezTo>
                      <a:pt x="1692" y="588"/>
                      <a:pt x="1685" y="586"/>
                      <a:pt x="1685" y="586"/>
                    </a:cubicBezTo>
                    <a:cubicBezTo>
                      <a:pt x="1691" y="575"/>
                      <a:pt x="1691" y="575"/>
                      <a:pt x="1691" y="575"/>
                    </a:cubicBezTo>
                    <a:cubicBezTo>
                      <a:pt x="1691" y="558"/>
                      <a:pt x="1691" y="558"/>
                      <a:pt x="1691" y="558"/>
                    </a:cubicBezTo>
                    <a:cubicBezTo>
                      <a:pt x="1691" y="558"/>
                      <a:pt x="1718" y="548"/>
                      <a:pt x="1699" y="542"/>
                    </a:cubicBezTo>
                    <a:cubicBezTo>
                      <a:pt x="1681" y="537"/>
                      <a:pt x="1653" y="547"/>
                      <a:pt x="1653" y="547"/>
                    </a:cubicBezTo>
                    <a:cubicBezTo>
                      <a:pt x="1651" y="555"/>
                      <a:pt x="1651" y="555"/>
                      <a:pt x="1651" y="555"/>
                    </a:cubicBezTo>
                    <a:cubicBezTo>
                      <a:pt x="1639" y="555"/>
                      <a:pt x="1639" y="555"/>
                      <a:pt x="1639" y="555"/>
                    </a:cubicBezTo>
                    <a:cubicBezTo>
                      <a:pt x="1639" y="555"/>
                      <a:pt x="1633" y="565"/>
                      <a:pt x="1625" y="565"/>
                    </a:cubicBezTo>
                    <a:cubicBezTo>
                      <a:pt x="1618" y="565"/>
                      <a:pt x="1597" y="572"/>
                      <a:pt x="1597" y="572"/>
                    </a:cubicBezTo>
                    <a:cubicBezTo>
                      <a:pt x="1597" y="572"/>
                      <a:pt x="1581" y="585"/>
                      <a:pt x="1575" y="585"/>
                    </a:cubicBezTo>
                    <a:cubicBezTo>
                      <a:pt x="1570" y="585"/>
                      <a:pt x="1589" y="566"/>
                      <a:pt x="1589" y="566"/>
                    </a:cubicBezTo>
                    <a:cubicBezTo>
                      <a:pt x="1589" y="566"/>
                      <a:pt x="1570" y="558"/>
                      <a:pt x="1570" y="547"/>
                    </a:cubicBezTo>
                    <a:cubicBezTo>
                      <a:pt x="1570" y="537"/>
                      <a:pt x="1570" y="528"/>
                      <a:pt x="1570" y="528"/>
                    </a:cubicBezTo>
                    <a:cubicBezTo>
                      <a:pt x="1585" y="513"/>
                      <a:pt x="1585" y="513"/>
                      <a:pt x="1585" y="513"/>
                    </a:cubicBezTo>
                    <a:cubicBezTo>
                      <a:pt x="1561" y="513"/>
                      <a:pt x="1561" y="513"/>
                      <a:pt x="1561" y="513"/>
                    </a:cubicBezTo>
                    <a:cubicBezTo>
                      <a:pt x="1561" y="513"/>
                      <a:pt x="1552" y="518"/>
                      <a:pt x="1549" y="518"/>
                    </a:cubicBezTo>
                    <a:cubicBezTo>
                      <a:pt x="1549" y="518"/>
                      <a:pt x="1520" y="524"/>
                      <a:pt x="1514" y="518"/>
                    </a:cubicBezTo>
                    <a:cubicBezTo>
                      <a:pt x="1508" y="512"/>
                      <a:pt x="1534" y="498"/>
                      <a:pt x="1534" y="498"/>
                    </a:cubicBezTo>
                    <a:cubicBezTo>
                      <a:pt x="2049" y="74"/>
                      <a:pt x="2049" y="74"/>
                      <a:pt x="2049" y="74"/>
                    </a:cubicBezTo>
                    <a:cubicBezTo>
                      <a:pt x="2037" y="74"/>
                      <a:pt x="2037" y="74"/>
                      <a:pt x="2037" y="74"/>
                    </a:cubicBezTo>
                    <a:cubicBezTo>
                      <a:pt x="2037" y="74"/>
                      <a:pt x="2034" y="51"/>
                      <a:pt x="2008" y="53"/>
                    </a:cubicBezTo>
                    <a:cubicBezTo>
                      <a:pt x="1982" y="55"/>
                      <a:pt x="1951" y="64"/>
                      <a:pt x="1947" y="64"/>
                    </a:cubicBezTo>
                    <a:cubicBezTo>
                      <a:pt x="1943" y="64"/>
                      <a:pt x="1916" y="50"/>
                      <a:pt x="1912" y="48"/>
                    </a:cubicBezTo>
                    <a:cubicBezTo>
                      <a:pt x="1908" y="46"/>
                      <a:pt x="1858" y="47"/>
                      <a:pt x="1858" y="47"/>
                    </a:cubicBezTo>
                    <a:cubicBezTo>
                      <a:pt x="1858" y="47"/>
                      <a:pt x="1842" y="39"/>
                      <a:pt x="1824" y="37"/>
                    </a:cubicBezTo>
                    <a:cubicBezTo>
                      <a:pt x="1806" y="35"/>
                      <a:pt x="1735" y="38"/>
                      <a:pt x="1732" y="38"/>
                    </a:cubicBezTo>
                    <a:cubicBezTo>
                      <a:pt x="1729" y="38"/>
                      <a:pt x="1735" y="24"/>
                      <a:pt x="1735" y="24"/>
                    </a:cubicBezTo>
                    <a:cubicBezTo>
                      <a:pt x="1735" y="24"/>
                      <a:pt x="1699" y="19"/>
                      <a:pt x="1694" y="18"/>
                    </a:cubicBezTo>
                    <a:cubicBezTo>
                      <a:pt x="1689" y="17"/>
                      <a:pt x="1656" y="24"/>
                      <a:pt x="1656" y="24"/>
                    </a:cubicBezTo>
                    <a:cubicBezTo>
                      <a:pt x="1676" y="2"/>
                      <a:pt x="1676" y="2"/>
                      <a:pt x="1676" y="2"/>
                    </a:cubicBezTo>
                    <a:cubicBezTo>
                      <a:pt x="1621" y="24"/>
                      <a:pt x="1621" y="24"/>
                      <a:pt x="1621" y="24"/>
                    </a:cubicBezTo>
                    <a:cubicBezTo>
                      <a:pt x="1642" y="2"/>
                      <a:pt x="1642" y="2"/>
                      <a:pt x="1642" y="2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591" y="22"/>
                      <a:pt x="1561" y="22"/>
                    </a:cubicBezTo>
                    <a:cubicBezTo>
                      <a:pt x="1531" y="22"/>
                      <a:pt x="1485" y="16"/>
                      <a:pt x="1477" y="24"/>
                    </a:cubicBezTo>
                    <a:cubicBezTo>
                      <a:pt x="1469" y="32"/>
                      <a:pt x="1439" y="39"/>
                      <a:pt x="1439" y="39"/>
                    </a:cubicBezTo>
                    <a:cubicBezTo>
                      <a:pt x="1439" y="39"/>
                      <a:pt x="1390" y="39"/>
                      <a:pt x="1364" y="42"/>
                    </a:cubicBezTo>
                    <a:cubicBezTo>
                      <a:pt x="1338" y="45"/>
                      <a:pt x="1277" y="91"/>
                      <a:pt x="1235" y="97"/>
                    </a:cubicBezTo>
                    <a:cubicBezTo>
                      <a:pt x="1193" y="103"/>
                      <a:pt x="1141" y="107"/>
                      <a:pt x="1141" y="107"/>
                    </a:cubicBezTo>
                    <a:cubicBezTo>
                      <a:pt x="1141" y="107"/>
                      <a:pt x="1078" y="128"/>
                      <a:pt x="1081" y="133"/>
                    </a:cubicBezTo>
                    <a:cubicBezTo>
                      <a:pt x="1084" y="138"/>
                      <a:pt x="1105" y="149"/>
                      <a:pt x="1105" y="149"/>
                    </a:cubicBezTo>
                    <a:cubicBezTo>
                      <a:pt x="1105" y="149"/>
                      <a:pt x="1118" y="172"/>
                      <a:pt x="1112" y="175"/>
                    </a:cubicBezTo>
                    <a:cubicBezTo>
                      <a:pt x="1106" y="178"/>
                      <a:pt x="1097" y="187"/>
                      <a:pt x="1097" y="187"/>
                    </a:cubicBezTo>
                    <a:cubicBezTo>
                      <a:pt x="1157" y="188"/>
                      <a:pt x="1157" y="188"/>
                      <a:pt x="1157" y="188"/>
                    </a:cubicBezTo>
                    <a:cubicBezTo>
                      <a:pt x="1138" y="211"/>
                      <a:pt x="1138" y="211"/>
                      <a:pt x="1138" y="211"/>
                    </a:cubicBezTo>
                    <a:cubicBezTo>
                      <a:pt x="1182" y="213"/>
                      <a:pt x="1182" y="213"/>
                      <a:pt x="1182" y="213"/>
                    </a:cubicBezTo>
                    <a:cubicBezTo>
                      <a:pt x="1175" y="225"/>
                      <a:pt x="1175" y="225"/>
                      <a:pt x="1175" y="225"/>
                    </a:cubicBezTo>
                    <a:cubicBezTo>
                      <a:pt x="1139" y="224"/>
                      <a:pt x="1139" y="224"/>
                      <a:pt x="1139" y="224"/>
                    </a:cubicBezTo>
                    <a:cubicBezTo>
                      <a:pt x="1132" y="232"/>
                      <a:pt x="1132" y="232"/>
                      <a:pt x="1132" y="232"/>
                    </a:cubicBezTo>
                    <a:cubicBezTo>
                      <a:pt x="1110" y="232"/>
                      <a:pt x="1110" y="232"/>
                      <a:pt x="1110" y="232"/>
                    </a:cubicBezTo>
                    <a:cubicBezTo>
                      <a:pt x="1110" y="232"/>
                      <a:pt x="1076" y="238"/>
                      <a:pt x="1051" y="238"/>
                    </a:cubicBezTo>
                    <a:cubicBezTo>
                      <a:pt x="1026" y="238"/>
                      <a:pt x="1031" y="228"/>
                      <a:pt x="1045" y="223"/>
                    </a:cubicBezTo>
                    <a:cubicBezTo>
                      <a:pt x="1059" y="218"/>
                      <a:pt x="1017" y="215"/>
                      <a:pt x="1017" y="215"/>
                    </a:cubicBezTo>
                    <a:cubicBezTo>
                      <a:pt x="1017" y="215"/>
                      <a:pt x="969" y="213"/>
                      <a:pt x="967" y="221"/>
                    </a:cubicBezTo>
                    <a:cubicBezTo>
                      <a:pt x="965" y="229"/>
                      <a:pt x="969" y="234"/>
                      <a:pt x="969" y="234"/>
                    </a:cubicBezTo>
                    <a:cubicBezTo>
                      <a:pt x="969" y="234"/>
                      <a:pt x="934" y="236"/>
                      <a:pt x="911" y="239"/>
                    </a:cubicBezTo>
                    <a:cubicBezTo>
                      <a:pt x="888" y="242"/>
                      <a:pt x="820" y="255"/>
                      <a:pt x="837" y="261"/>
                    </a:cubicBezTo>
                    <a:cubicBezTo>
                      <a:pt x="854" y="267"/>
                      <a:pt x="877" y="270"/>
                      <a:pt x="877" y="270"/>
                    </a:cubicBezTo>
                    <a:cubicBezTo>
                      <a:pt x="848" y="280"/>
                      <a:pt x="848" y="280"/>
                      <a:pt x="848" y="280"/>
                    </a:cubicBezTo>
                    <a:cubicBezTo>
                      <a:pt x="840" y="307"/>
                      <a:pt x="840" y="307"/>
                      <a:pt x="840" y="307"/>
                    </a:cubicBezTo>
                    <a:cubicBezTo>
                      <a:pt x="840" y="307"/>
                      <a:pt x="864" y="311"/>
                      <a:pt x="880" y="311"/>
                    </a:cubicBezTo>
                    <a:cubicBezTo>
                      <a:pt x="896" y="311"/>
                      <a:pt x="910" y="308"/>
                      <a:pt x="910" y="308"/>
                    </a:cubicBezTo>
                    <a:cubicBezTo>
                      <a:pt x="939" y="316"/>
                      <a:pt x="939" y="316"/>
                      <a:pt x="939" y="316"/>
                    </a:cubicBezTo>
                    <a:cubicBezTo>
                      <a:pt x="948" y="304"/>
                      <a:pt x="948" y="304"/>
                      <a:pt x="948" y="304"/>
                    </a:cubicBezTo>
                    <a:cubicBezTo>
                      <a:pt x="957" y="315"/>
                      <a:pt x="957" y="315"/>
                      <a:pt x="957" y="315"/>
                    </a:cubicBezTo>
                    <a:cubicBezTo>
                      <a:pt x="957" y="315"/>
                      <a:pt x="989" y="297"/>
                      <a:pt x="994" y="297"/>
                    </a:cubicBezTo>
                    <a:cubicBezTo>
                      <a:pt x="999" y="297"/>
                      <a:pt x="1007" y="303"/>
                      <a:pt x="1017" y="299"/>
                    </a:cubicBezTo>
                    <a:cubicBezTo>
                      <a:pt x="1027" y="295"/>
                      <a:pt x="1045" y="281"/>
                      <a:pt x="1046" y="290"/>
                    </a:cubicBezTo>
                    <a:cubicBezTo>
                      <a:pt x="1047" y="299"/>
                      <a:pt x="1037" y="311"/>
                      <a:pt x="1037" y="311"/>
                    </a:cubicBezTo>
                    <a:cubicBezTo>
                      <a:pt x="999" y="312"/>
                      <a:pt x="999" y="312"/>
                      <a:pt x="999" y="312"/>
                    </a:cubicBezTo>
                    <a:cubicBezTo>
                      <a:pt x="1004" y="333"/>
                      <a:pt x="1004" y="333"/>
                      <a:pt x="1004" y="333"/>
                    </a:cubicBezTo>
                    <a:cubicBezTo>
                      <a:pt x="1004" y="333"/>
                      <a:pt x="976" y="360"/>
                      <a:pt x="958" y="361"/>
                    </a:cubicBezTo>
                    <a:cubicBezTo>
                      <a:pt x="940" y="362"/>
                      <a:pt x="920" y="362"/>
                      <a:pt x="920" y="362"/>
                    </a:cubicBezTo>
                    <a:cubicBezTo>
                      <a:pt x="910" y="350"/>
                      <a:pt x="910" y="350"/>
                      <a:pt x="910" y="350"/>
                    </a:cubicBezTo>
                    <a:cubicBezTo>
                      <a:pt x="898" y="357"/>
                      <a:pt x="898" y="357"/>
                      <a:pt x="898" y="357"/>
                    </a:cubicBezTo>
                    <a:cubicBezTo>
                      <a:pt x="898" y="365"/>
                      <a:pt x="898" y="365"/>
                      <a:pt x="898" y="365"/>
                    </a:cubicBezTo>
                    <a:cubicBezTo>
                      <a:pt x="898" y="365"/>
                      <a:pt x="857" y="389"/>
                      <a:pt x="844" y="381"/>
                    </a:cubicBezTo>
                    <a:cubicBezTo>
                      <a:pt x="831" y="373"/>
                      <a:pt x="824" y="371"/>
                      <a:pt x="824" y="371"/>
                    </a:cubicBezTo>
                    <a:cubicBezTo>
                      <a:pt x="762" y="406"/>
                      <a:pt x="762" y="406"/>
                      <a:pt x="762" y="406"/>
                    </a:cubicBezTo>
                    <a:cubicBezTo>
                      <a:pt x="748" y="418"/>
                      <a:pt x="748" y="418"/>
                      <a:pt x="748" y="418"/>
                    </a:cubicBezTo>
                    <a:cubicBezTo>
                      <a:pt x="745" y="404"/>
                      <a:pt x="745" y="404"/>
                      <a:pt x="745" y="404"/>
                    </a:cubicBezTo>
                    <a:cubicBezTo>
                      <a:pt x="745" y="404"/>
                      <a:pt x="720" y="415"/>
                      <a:pt x="706" y="420"/>
                    </a:cubicBezTo>
                    <a:cubicBezTo>
                      <a:pt x="692" y="425"/>
                      <a:pt x="682" y="440"/>
                      <a:pt x="682" y="440"/>
                    </a:cubicBezTo>
                    <a:cubicBezTo>
                      <a:pt x="662" y="434"/>
                      <a:pt x="662" y="434"/>
                      <a:pt x="662" y="434"/>
                    </a:cubicBezTo>
                    <a:cubicBezTo>
                      <a:pt x="662" y="447"/>
                      <a:pt x="662" y="447"/>
                      <a:pt x="662" y="447"/>
                    </a:cubicBezTo>
                    <a:cubicBezTo>
                      <a:pt x="662" y="447"/>
                      <a:pt x="649" y="441"/>
                      <a:pt x="646" y="447"/>
                    </a:cubicBezTo>
                    <a:cubicBezTo>
                      <a:pt x="643" y="453"/>
                      <a:pt x="643" y="462"/>
                      <a:pt x="643" y="462"/>
                    </a:cubicBezTo>
                    <a:cubicBezTo>
                      <a:pt x="636" y="471"/>
                      <a:pt x="636" y="471"/>
                      <a:pt x="636" y="471"/>
                    </a:cubicBezTo>
                    <a:cubicBezTo>
                      <a:pt x="676" y="457"/>
                      <a:pt x="676" y="457"/>
                      <a:pt x="676" y="457"/>
                    </a:cubicBezTo>
                    <a:cubicBezTo>
                      <a:pt x="661" y="469"/>
                      <a:pt x="661" y="469"/>
                      <a:pt x="661" y="469"/>
                    </a:cubicBezTo>
                    <a:cubicBezTo>
                      <a:pt x="661" y="475"/>
                      <a:pt x="661" y="475"/>
                      <a:pt x="661" y="475"/>
                    </a:cubicBezTo>
                    <a:cubicBezTo>
                      <a:pt x="648" y="483"/>
                      <a:pt x="648" y="483"/>
                      <a:pt x="648" y="483"/>
                    </a:cubicBezTo>
                    <a:cubicBezTo>
                      <a:pt x="648" y="483"/>
                      <a:pt x="698" y="482"/>
                      <a:pt x="689" y="491"/>
                    </a:cubicBezTo>
                    <a:cubicBezTo>
                      <a:pt x="680" y="500"/>
                      <a:pt x="658" y="498"/>
                      <a:pt x="658" y="498"/>
                    </a:cubicBezTo>
                    <a:cubicBezTo>
                      <a:pt x="641" y="502"/>
                      <a:pt x="641" y="502"/>
                      <a:pt x="641" y="502"/>
                    </a:cubicBezTo>
                    <a:cubicBezTo>
                      <a:pt x="649" y="494"/>
                      <a:pt x="649" y="494"/>
                      <a:pt x="649" y="494"/>
                    </a:cubicBezTo>
                    <a:cubicBezTo>
                      <a:pt x="640" y="489"/>
                      <a:pt x="640" y="489"/>
                      <a:pt x="640" y="489"/>
                    </a:cubicBezTo>
                    <a:cubicBezTo>
                      <a:pt x="640" y="489"/>
                      <a:pt x="611" y="500"/>
                      <a:pt x="612" y="503"/>
                    </a:cubicBezTo>
                    <a:cubicBezTo>
                      <a:pt x="613" y="506"/>
                      <a:pt x="619" y="510"/>
                      <a:pt x="619" y="510"/>
                    </a:cubicBezTo>
                    <a:cubicBezTo>
                      <a:pt x="619" y="510"/>
                      <a:pt x="608" y="537"/>
                      <a:pt x="612" y="538"/>
                    </a:cubicBezTo>
                    <a:cubicBezTo>
                      <a:pt x="616" y="539"/>
                      <a:pt x="659" y="536"/>
                      <a:pt x="659" y="536"/>
                    </a:cubicBezTo>
                    <a:cubicBezTo>
                      <a:pt x="691" y="518"/>
                      <a:pt x="691" y="518"/>
                      <a:pt x="691" y="518"/>
                    </a:cubicBezTo>
                    <a:cubicBezTo>
                      <a:pt x="738" y="499"/>
                      <a:pt x="738" y="499"/>
                      <a:pt x="738" y="499"/>
                    </a:cubicBezTo>
                    <a:cubicBezTo>
                      <a:pt x="738" y="499"/>
                      <a:pt x="694" y="520"/>
                      <a:pt x="689" y="528"/>
                    </a:cubicBezTo>
                    <a:cubicBezTo>
                      <a:pt x="684" y="536"/>
                      <a:pt x="685" y="552"/>
                      <a:pt x="678" y="554"/>
                    </a:cubicBezTo>
                    <a:cubicBezTo>
                      <a:pt x="671" y="556"/>
                      <a:pt x="659" y="549"/>
                      <a:pt x="653" y="558"/>
                    </a:cubicBezTo>
                    <a:cubicBezTo>
                      <a:pt x="647" y="567"/>
                      <a:pt x="643" y="577"/>
                      <a:pt x="638" y="582"/>
                    </a:cubicBezTo>
                    <a:cubicBezTo>
                      <a:pt x="633" y="587"/>
                      <a:pt x="618" y="596"/>
                      <a:pt x="618" y="596"/>
                    </a:cubicBezTo>
                    <a:cubicBezTo>
                      <a:pt x="654" y="592"/>
                      <a:pt x="654" y="592"/>
                      <a:pt x="654" y="592"/>
                    </a:cubicBezTo>
                    <a:cubicBezTo>
                      <a:pt x="647" y="604"/>
                      <a:pt x="647" y="604"/>
                      <a:pt x="647" y="604"/>
                    </a:cubicBezTo>
                    <a:cubicBezTo>
                      <a:pt x="647" y="604"/>
                      <a:pt x="677" y="573"/>
                      <a:pt x="694" y="576"/>
                    </a:cubicBezTo>
                    <a:cubicBezTo>
                      <a:pt x="711" y="579"/>
                      <a:pt x="702" y="584"/>
                      <a:pt x="702" y="584"/>
                    </a:cubicBezTo>
                    <a:cubicBezTo>
                      <a:pt x="718" y="582"/>
                      <a:pt x="718" y="582"/>
                      <a:pt x="718" y="582"/>
                    </a:cubicBezTo>
                    <a:cubicBezTo>
                      <a:pt x="718" y="582"/>
                      <a:pt x="705" y="607"/>
                      <a:pt x="719" y="607"/>
                    </a:cubicBezTo>
                    <a:cubicBezTo>
                      <a:pt x="733" y="607"/>
                      <a:pt x="750" y="585"/>
                      <a:pt x="750" y="585"/>
                    </a:cubicBezTo>
                    <a:cubicBezTo>
                      <a:pt x="778" y="572"/>
                      <a:pt x="778" y="572"/>
                      <a:pt x="778" y="572"/>
                    </a:cubicBezTo>
                    <a:cubicBezTo>
                      <a:pt x="785" y="580"/>
                      <a:pt x="785" y="580"/>
                      <a:pt x="785" y="580"/>
                    </a:cubicBezTo>
                    <a:cubicBezTo>
                      <a:pt x="765" y="582"/>
                      <a:pt x="765" y="582"/>
                      <a:pt x="765" y="582"/>
                    </a:cubicBezTo>
                    <a:cubicBezTo>
                      <a:pt x="765" y="582"/>
                      <a:pt x="751" y="596"/>
                      <a:pt x="762" y="596"/>
                    </a:cubicBezTo>
                    <a:cubicBezTo>
                      <a:pt x="773" y="596"/>
                      <a:pt x="819" y="583"/>
                      <a:pt x="819" y="583"/>
                    </a:cubicBezTo>
                    <a:cubicBezTo>
                      <a:pt x="847" y="571"/>
                      <a:pt x="847" y="571"/>
                      <a:pt x="847" y="571"/>
                    </a:cubicBezTo>
                    <a:cubicBezTo>
                      <a:pt x="815" y="588"/>
                      <a:pt x="815" y="588"/>
                      <a:pt x="815" y="588"/>
                    </a:cubicBezTo>
                    <a:cubicBezTo>
                      <a:pt x="815" y="598"/>
                      <a:pt x="815" y="598"/>
                      <a:pt x="815" y="598"/>
                    </a:cubicBezTo>
                    <a:cubicBezTo>
                      <a:pt x="815" y="598"/>
                      <a:pt x="797" y="599"/>
                      <a:pt x="786" y="603"/>
                    </a:cubicBezTo>
                    <a:cubicBezTo>
                      <a:pt x="775" y="607"/>
                      <a:pt x="767" y="620"/>
                      <a:pt x="767" y="620"/>
                    </a:cubicBezTo>
                    <a:cubicBezTo>
                      <a:pt x="747" y="622"/>
                      <a:pt x="747" y="622"/>
                      <a:pt x="747" y="622"/>
                    </a:cubicBezTo>
                    <a:cubicBezTo>
                      <a:pt x="723" y="642"/>
                      <a:pt x="723" y="642"/>
                      <a:pt x="723" y="642"/>
                    </a:cubicBezTo>
                    <a:cubicBezTo>
                      <a:pt x="724" y="651"/>
                      <a:pt x="724" y="651"/>
                      <a:pt x="724" y="651"/>
                    </a:cubicBezTo>
                    <a:cubicBezTo>
                      <a:pt x="697" y="654"/>
                      <a:pt x="697" y="654"/>
                      <a:pt x="697" y="654"/>
                    </a:cubicBezTo>
                    <a:cubicBezTo>
                      <a:pt x="697" y="654"/>
                      <a:pt x="652" y="663"/>
                      <a:pt x="647" y="670"/>
                    </a:cubicBezTo>
                    <a:cubicBezTo>
                      <a:pt x="642" y="677"/>
                      <a:pt x="645" y="691"/>
                      <a:pt x="636" y="691"/>
                    </a:cubicBezTo>
                    <a:cubicBezTo>
                      <a:pt x="627" y="691"/>
                      <a:pt x="600" y="691"/>
                      <a:pt x="584" y="693"/>
                    </a:cubicBezTo>
                    <a:cubicBezTo>
                      <a:pt x="568" y="695"/>
                      <a:pt x="515" y="734"/>
                      <a:pt x="515" y="734"/>
                    </a:cubicBezTo>
                    <a:cubicBezTo>
                      <a:pt x="500" y="737"/>
                      <a:pt x="500" y="737"/>
                      <a:pt x="500" y="737"/>
                    </a:cubicBezTo>
                    <a:cubicBezTo>
                      <a:pt x="491" y="747"/>
                      <a:pt x="491" y="747"/>
                      <a:pt x="491" y="747"/>
                    </a:cubicBezTo>
                    <a:cubicBezTo>
                      <a:pt x="490" y="736"/>
                      <a:pt x="490" y="736"/>
                      <a:pt x="490" y="736"/>
                    </a:cubicBezTo>
                    <a:cubicBezTo>
                      <a:pt x="490" y="736"/>
                      <a:pt x="458" y="732"/>
                      <a:pt x="447" y="738"/>
                    </a:cubicBezTo>
                    <a:cubicBezTo>
                      <a:pt x="436" y="744"/>
                      <a:pt x="412" y="754"/>
                      <a:pt x="412" y="754"/>
                    </a:cubicBezTo>
                    <a:cubicBezTo>
                      <a:pt x="403" y="752"/>
                      <a:pt x="403" y="752"/>
                      <a:pt x="403" y="752"/>
                    </a:cubicBezTo>
                    <a:cubicBezTo>
                      <a:pt x="404" y="760"/>
                      <a:pt x="404" y="760"/>
                      <a:pt x="404" y="760"/>
                    </a:cubicBezTo>
                    <a:cubicBezTo>
                      <a:pt x="385" y="763"/>
                      <a:pt x="385" y="763"/>
                      <a:pt x="385" y="763"/>
                    </a:cubicBezTo>
                    <a:cubicBezTo>
                      <a:pt x="378" y="769"/>
                      <a:pt x="378" y="769"/>
                      <a:pt x="378" y="769"/>
                    </a:cubicBezTo>
                    <a:cubicBezTo>
                      <a:pt x="362" y="767"/>
                      <a:pt x="362" y="767"/>
                      <a:pt x="362" y="767"/>
                    </a:cubicBezTo>
                    <a:cubicBezTo>
                      <a:pt x="345" y="782"/>
                      <a:pt x="345" y="782"/>
                      <a:pt x="345" y="782"/>
                    </a:cubicBezTo>
                    <a:cubicBezTo>
                      <a:pt x="350" y="788"/>
                      <a:pt x="350" y="788"/>
                      <a:pt x="350" y="788"/>
                    </a:cubicBezTo>
                    <a:cubicBezTo>
                      <a:pt x="360" y="776"/>
                      <a:pt x="360" y="776"/>
                      <a:pt x="360" y="776"/>
                    </a:cubicBezTo>
                    <a:cubicBezTo>
                      <a:pt x="373" y="783"/>
                      <a:pt x="373" y="783"/>
                      <a:pt x="373" y="783"/>
                    </a:cubicBezTo>
                    <a:cubicBezTo>
                      <a:pt x="387" y="771"/>
                      <a:pt x="387" y="771"/>
                      <a:pt x="387" y="771"/>
                    </a:cubicBezTo>
                    <a:cubicBezTo>
                      <a:pt x="388" y="779"/>
                      <a:pt x="388" y="779"/>
                      <a:pt x="388" y="779"/>
                    </a:cubicBezTo>
                    <a:cubicBezTo>
                      <a:pt x="388" y="779"/>
                      <a:pt x="409" y="778"/>
                      <a:pt x="417" y="771"/>
                    </a:cubicBezTo>
                    <a:cubicBezTo>
                      <a:pt x="425" y="764"/>
                      <a:pt x="441" y="750"/>
                      <a:pt x="450" y="748"/>
                    </a:cubicBezTo>
                    <a:cubicBezTo>
                      <a:pt x="459" y="746"/>
                      <a:pt x="451" y="762"/>
                      <a:pt x="464" y="762"/>
                    </a:cubicBezTo>
                    <a:cubicBezTo>
                      <a:pt x="477" y="762"/>
                      <a:pt x="514" y="746"/>
                      <a:pt x="514" y="746"/>
                    </a:cubicBezTo>
                    <a:cubicBezTo>
                      <a:pt x="536" y="752"/>
                      <a:pt x="536" y="752"/>
                      <a:pt x="536" y="752"/>
                    </a:cubicBezTo>
                    <a:cubicBezTo>
                      <a:pt x="548" y="740"/>
                      <a:pt x="548" y="740"/>
                      <a:pt x="548" y="740"/>
                    </a:cubicBezTo>
                    <a:cubicBezTo>
                      <a:pt x="548" y="740"/>
                      <a:pt x="585" y="738"/>
                      <a:pt x="596" y="729"/>
                    </a:cubicBezTo>
                    <a:cubicBezTo>
                      <a:pt x="607" y="720"/>
                      <a:pt x="619" y="706"/>
                      <a:pt x="628" y="705"/>
                    </a:cubicBezTo>
                    <a:cubicBezTo>
                      <a:pt x="637" y="704"/>
                      <a:pt x="649" y="704"/>
                      <a:pt x="649" y="704"/>
                    </a:cubicBezTo>
                    <a:cubicBezTo>
                      <a:pt x="653" y="697"/>
                      <a:pt x="653" y="697"/>
                      <a:pt x="653" y="697"/>
                    </a:cubicBezTo>
                    <a:cubicBezTo>
                      <a:pt x="677" y="697"/>
                      <a:pt x="677" y="697"/>
                      <a:pt x="677" y="697"/>
                    </a:cubicBezTo>
                    <a:cubicBezTo>
                      <a:pt x="684" y="691"/>
                      <a:pt x="684" y="691"/>
                      <a:pt x="684" y="691"/>
                    </a:cubicBezTo>
                    <a:cubicBezTo>
                      <a:pt x="684" y="691"/>
                      <a:pt x="717" y="684"/>
                      <a:pt x="732" y="677"/>
                    </a:cubicBezTo>
                    <a:cubicBezTo>
                      <a:pt x="747" y="670"/>
                      <a:pt x="762" y="656"/>
                      <a:pt x="762" y="656"/>
                    </a:cubicBezTo>
                    <a:cubicBezTo>
                      <a:pt x="803" y="650"/>
                      <a:pt x="803" y="650"/>
                      <a:pt x="803" y="650"/>
                    </a:cubicBezTo>
                    <a:cubicBezTo>
                      <a:pt x="841" y="628"/>
                      <a:pt x="841" y="628"/>
                      <a:pt x="841" y="628"/>
                    </a:cubicBezTo>
                    <a:cubicBezTo>
                      <a:pt x="841" y="628"/>
                      <a:pt x="885" y="627"/>
                      <a:pt x="892" y="620"/>
                    </a:cubicBezTo>
                    <a:cubicBezTo>
                      <a:pt x="899" y="613"/>
                      <a:pt x="912" y="601"/>
                      <a:pt x="912" y="601"/>
                    </a:cubicBezTo>
                    <a:cubicBezTo>
                      <a:pt x="912" y="601"/>
                      <a:pt x="954" y="594"/>
                      <a:pt x="958" y="586"/>
                    </a:cubicBezTo>
                    <a:cubicBezTo>
                      <a:pt x="962" y="578"/>
                      <a:pt x="947" y="578"/>
                      <a:pt x="947" y="578"/>
                    </a:cubicBezTo>
                    <a:cubicBezTo>
                      <a:pt x="947" y="578"/>
                      <a:pt x="970" y="562"/>
                      <a:pt x="979" y="557"/>
                    </a:cubicBezTo>
                    <a:cubicBezTo>
                      <a:pt x="988" y="552"/>
                      <a:pt x="1015" y="545"/>
                      <a:pt x="1015" y="545"/>
                    </a:cubicBezTo>
                    <a:cubicBezTo>
                      <a:pt x="1066" y="526"/>
                      <a:pt x="1066" y="526"/>
                      <a:pt x="1066" y="526"/>
                    </a:cubicBezTo>
                    <a:cubicBezTo>
                      <a:pt x="1060" y="513"/>
                      <a:pt x="1060" y="513"/>
                      <a:pt x="1060" y="513"/>
                    </a:cubicBezTo>
                    <a:cubicBezTo>
                      <a:pt x="1060" y="513"/>
                      <a:pt x="1083" y="519"/>
                      <a:pt x="1090" y="514"/>
                    </a:cubicBezTo>
                    <a:cubicBezTo>
                      <a:pt x="1097" y="509"/>
                      <a:pt x="1130" y="494"/>
                      <a:pt x="1130" y="494"/>
                    </a:cubicBezTo>
                    <a:cubicBezTo>
                      <a:pt x="1130" y="494"/>
                      <a:pt x="1188" y="470"/>
                      <a:pt x="1196" y="467"/>
                    </a:cubicBezTo>
                    <a:cubicBezTo>
                      <a:pt x="1204" y="464"/>
                      <a:pt x="1234" y="485"/>
                      <a:pt x="1234" y="485"/>
                    </a:cubicBezTo>
                    <a:cubicBezTo>
                      <a:pt x="1210" y="485"/>
                      <a:pt x="1210" y="485"/>
                      <a:pt x="1210" y="485"/>
                    </a:cubicBezTo>
                    <a:cubicBezTo>
                      <a:pt x="1197" y="477"/>
                      <a:pt x="1197" y="477"/>
                      <a:pt x="1197" y="477"/>
                    </a:cubicBezTo>
                    <a:cubicBezTo>
                      <a:pt x="1174" y="493"/>
                      <a:pt x="1174" y="493"/>
                      <a:pt x="1174" y="493"/>
                    </a:cubicBezTo>
                    <a:cubicBezTo>
                      <a:pt x="1151" y="493"/>
                      <a:pt x="1151" y="493"/>
                      <a:pt x="1151" y="493"/>
                    </a:cubicBezTo>
                    <a:cubicBezTo>
                      <a:pt x="1151" y="493"/>
                      <a:pt x="1128" y="515"/>
                      <a:pt x="1119" y="518"/>
                    </a:cubicBezTo>
                    <a:cubicBezTo>
                      <a:pt x="1110" y="521"/>
                      <a:pt x="1071" y="527"/>
                      <a:pt x="1075" y="536"/>
                    </a:cubicBezTo>
                    <a:cubicBezTo>
                      <a:pt x="1079" y="545"/>
                      <a:pt x="1099" y="544"/>
                      <a:pt x="1099" y="544"/>
                    </a:cubicBezTo>
                    <a:cubicBezTo>
                      <a:pt x="1099" y="544"/>
                      <a:pt x="1079" y="552"/>
                      <a:pt x="1075" y="552"/>
                    </a:cubicBezTo>
                    <a:cubicBezTo>
                      <a:pt x="1071" y="552"/>
                      <a:pt x="1042" y="551"/>
                      <a:pt x="1042" y="557"/>
                    </a:cubicBezTo>
                    <a:cubicBezTo>
                      <a:pt x="1042" y="563"/>
                      <a:pt x="1045" y="576"/>
                      <a:pt x="1065" y="568"/>
                    </a:cubicBezTo>
                    <a:cubicBezTo>
                      <a:pt x="1085" y="560"/>
                      <a:pt x="1129" y="536"/>
                      <a:pt x="1147" y="532"/>
                    </a:cubicBezTo>
                    <a:cubicBezTo>
                      <a:pt x="1165" y="528"/>
                      <a:pt x="1197" y="537"/>
                      <a:pt x="1211" y="530"/>
                    </a:cubicBezTo>
                    <a:cubicBezTo>
                      <a:pt x="1225" y="523"/>
                      <a:pt x="1247" y="502"/>
                      <a:pt x="1247" y="502"/>
                    </a:cubicBezTo>
                    <a:cubicBezTo>
                      <a:pt x="1245" y="492"/>
                      <a:pt x="1245" y="492"/>
                      <a:pt x="1245" y="492"/>
                    </a:cubicBezTo>
                    <a:cubicBezTo>
                      <a:pt x="1245" y="492"/>
                      <a:pt x="1299" y="471"/>
                      <a:pt x="1309" y="472"/>
                    </a:cubicBezTo>
                    <a:cubicBezTo>
                      <a:pt x="1319" y="473"/>
                      <a:pt x="1322" y="483"/>
                      <a:pt x="1322" y="483"/>
                    </a:cubicBezTo>
                    <a:cubicBezTo>
                      <a:pt x="1364" y="470"/>
                      <a:pt x="1364" y="470"/>
                      <a:pt x="1364" y="470"/>
                    </a:cubicBezTo>
                    <a:cubicBezTo>
                      <a:pt x="1336" y="492"/>
                      <a:pt x="1336" y="492"/>
                      <a:pt x="1336" y="492"/>
                    </a:cubicBezTo>
                    <a:cubicBezTo>
                      <a:pt x="1350" y="498"/>
                      <a:pt x="1350" y="498"/>
                      <a:pt x="1350" y="498"/>
                    </a:cubicBezTo>
                    <a:cubicBezTo>
                      <a:pt x="1350" y="498"/>
                      <a:pt x="1346" y="510"/>
                      <a:pt x="1350" y="510"/>
                    </a:cubicBezTo>
                    <a:cubicBezTo>
                      <a:pt x="1354" y="510"/>
                      <a:pt x="1395" y="485"/>
                      <a:pt x="1395" y="485"/>
                    </a:cubicBezTo>
                    <a:cubicBezTo>
                      <a:pt x="1395" y="485"/>
                      <a:pt x="1356" y="515"/>
                      <a:pt x="1367" y="520"/>
                    </a:cubicBezTo>
                    <a:cubicBezTo>
                      <a:pt x="1378" y="525"/>
                      <a:pt x="1406" y="526"/>
                      <a:pt x="1406" y="526"/>
                    </a:cubicBezTo>
                    <a:cubicBezTo>
                      <a:pt x="1472" y="532"/>
                      <a:pt x="1472" y="532"/>
                      <a:pt x="1472" y="532"/>
                    </a:cubicBezTo>
                    <a:cubicBezTo>
                      <a:pt x="1493" y="519"/>
                      <a:pt x="1493" y="519"/>
                      <a:pt x="1493" y="519"/>
                    </a:cubicBezTo>
                    <a:cubicBezTo>
                      <a:pt x="1493" y="519"/>
                      <a:pt x="1480" y="541"/>
                      <a:pt x="1491" y="542"/>
                    </a:cubicBezTo>
                    <a:cubicBezTo>
                      <a:pt x="1502" y="543"/>
                      <a:pt x="1534" y="541"/>
                      <a:pt x="1534" y="541"/>
                    </a:cubicBezTo>
                    <a:cubicBezTo>
                      <a:pt x="1556" y="535"/>
                      <a:pt x="1556" y="535"/>
                      <a:pt x="1556" y="535"/>
                    </a:cubicBezTo>
                    <a:cubicBezTo>
                      <a:pt x="1556" y="535"/>
                      <a:pt x="1517" y="549"/>
                      <a:pt x="1520" y="557"/>
                    </a:cubicBezTo>
                    <a:cubicBezTo>
                      <a:pt x="1523" y="565"/>
                      <a:pt x="1541" y="573"/>
                      <a:pt x="1541" y="573"/>
                    </a:cubicBezTo>
                    <a:cubicBezTo>
                      <a:pt x="1541" y="573"/>
                      <a:pt x="1539" y="609"/>
                      <a:pt x="1551" y="609"/>
                    </a:cubicBezTo>
                    <a:cubicBezTo>
                      <a:pt x="1563" y="609"/>
                      <a:pt x="1594" y="606"/>
                      <a:pt x="1594" y="606"/>
                    </a:cubicBezTo>
                    <a:cubicBezTo>
                      <a:pt x="1587" y="585"/>
                      <a:pt x="1587" y="585"/>
                      <a:pt x="1587" y="585"/>
                    </a:cubicBezTo>
                    <a:cubicBezTo>
                      <a:pt x="1601" y="580"/>
                      <a:pt x="1601" y="580"/>
                      <a:pt x="1601" y="580"/>
                    </a:cubicBezTo>
                    <a:cubicBezTo>
                      <a:pt x="1610" y="591"/>
                      <a:pt x="1610" y="591"/>
                      <a:pt x="1610" y="591"/>
                    </a:cubicBezTo>
                    <a:cubicBezTo>
                      <a:pt x="1630" y="585"/>
                      <a:pt x="1630" y="585"/>
                      <a:pt x="1630" y="585"/>
                    </a:cubicBezTo>
                    <a:cubicBezTo>
                      <a:pt x="1630" y="585"/>
                      <a:pt x="1610" y="608"/>
                      <a:pt x="1621" y="612"/>
                    </a:cubicBezTo>
                    <a:cubicBezTo>
                      <a:pt x="1632" y="616"/>
                      <a:pt x="1650" y="586"/>
                      <a:pt x="1650" y="586"/>
                    </a:cubicBezTo>
                    <a:cubicBezTo>
                      <a:pt x="1670" y="557"/>
                      <a:pt x="1670" y="557"/>
                      <a:pt x="1670" y="557"/>
                    </a:cubicBezTo>
                    <a:cubicBezTo>
                      <a:pt x="1652" y="599"/>
                      <a:pt x="1652" y="599"/>
                      <a:pt x="1652" y="599"/>
                    </a:cubicBezTo>
                    <a:cubicBezTo>
                      <a:pt x="1656" y="615"/>
                      <a:pt x="1656" y="615"/>
                      <a:pt x="1656" y="615"/>
                    </a:cubicBezTo>
                    <a:cubicBezTo>
                      <a:pt x="1679" y="607"/>
                      <a:pt x="1679" y="607"/>
                      <a:pt x="1679" y="607"/>
                    </a:cubicBezTo>
                    <a:cubicBezTo>
                      <a:pt x="1664" y="623"/>
                      <a:pt x="1664" y="623"/>
                      <a:pt x="1664" y="623"/>
                    </a:cubicBezTo>
                    <a:cubicBezTo>
                      <a:pt x="1681" y="638"/>
                      <a:pt x="1681" y="638"/>
                      <a:pt x="1681" y="638"/>
                    </a:cubicBezTo>
                    <a:cubicBezTo>
                      <a:pt x="1669" y="635"/>
                      <a:pt x="1669" y="635"/>
                      <a:pt x="1669" y="635"/>
                    </a:cubicBezTo>
                    <a:cubicBezTo>
                      <a:pt x="1667" y="647"/>
                      <a:pt x="1667" y="647"/>
                      <a:pt x="1667" y="647"/>
                    </a:cubicBezTo>
                    <a:cubicBezTo>
                      <a:pt x="1648" y="660"/>
                      <a:pt x="1648" y="660"/>
                      <a:pt x="1648" y="660"/>
                    </a:cubicBezTo>
                    <a:cubicBezTo>
                      <a:pt x="1636" y="670"/>
                      <a:pt x="1636" y="670"/>
                      <a:pt x="1636" y="670"/>
                    </a:cubicBezTo>
                    <a:cubicBezTo>
                      <a:pt x="1657" y="681"/>
                      <a:pt x="1657" y="681"/>
                      <a:pt x="1657" y="681"/>
                    </a:cubicBezTo>
                    <a:cubicBezTo>
                      <a:pt x="1654" y="702"/>
                      <a:pt x="1654" y="702"/>
                      <a:pt x="1654" y="702"/>
                    </a:cubicBezTo>
                    <a:cubicBezTo>
                      <a:pt x="1642" y="714"/>
                      <a:pt x="1642" y="714"/>
                      <a:pt x="1642" y="714"/>
                    </a:cubicBezTo>
                    <a:cubicBezTo>
                      <a:pt x="1654" y="719"/>
                      <a:pt x="1654" y="719"/>
                      <a:pt x="1654" y="719"/>
                    </a:cubicBezTo>
                    <a:cubicBezTo>
                      <a:pt x="1639" y="733"/>
                      <a:pt x="1639" y="733"/>
                      <a:pt x="1639" y="733"/>
                    </a:cubicBezTo>
                    <a:cubicBezTo>
                      <a:pt x="1660" y="733"/>
                      <a:pt x="1660" y="733"/>
                      <a:pt x="1660" y="733"/>
                    </a:cubicBezTo>
                    <a:cubicBezTo>
                      <a:pt x="1685" y="724"/>
                      <a:pt x="1685" y="724"/>
                      <a:pt x="1685" y="724"/>
                    </a:cubicBezTo>
                    <a:cubicBezTo>
                      <a:pt x="1663" y="750"/>
                      <a:pt x="1663" y="750"/>
                      <a:pt x="1663" y="750"/>
                    </a:cubicBezTo>
                    <a:cubicBezTo>
                      <a:pt x="1652" y="760"/>
                      <a:pt x="1652" y="760"/>
                      <a:pt x="1652" y="760"/>
                    </a:cubicBezTo>
                    <a:cubicBezTo>
                      <a:pt x="1667" y="765"/>
                      <a:pt x="1667" y="765"/>
                      <a:pt x="1667" y="765"/>
                    </a:cubicBezTo>
                    <a:cubicBezTo>
                      <a:pt x="1637" y="777"/>
                      <a:pt x="1637" y="777"/>
                      <a:pt x="1637" y="777"/>
                    </a:cubicBezTo>
                    <a:cubicBezTo>
                      <a:pt x="1623" y="785"/>
                      <a:pt x="1623" y="785"/>
                      <a:pt x="1623" y="785"/>
                    </a:cubicBezTo>
                    <a:cubicBezTo>
                      <a:pt x="1637" y="791"/>
                      <a:pt x="1637" y="791"/>
                      <a:pt x="1637" y="791"/>
                    </a:cubicBezTo>
                    <a:cubicBezTo>
                      <a:pt x="1637" y="791"/>
                      <a:pt x="1636" y="794"/>
                      <a:pt x="1634" y="798"/>
                    </a:cubicBezTo>
                    <a:cubicBezTo>
                      <a:pt x="1655" y="788"/>
                      <a:pt x="1676" y="777"/>
                      <a:pt x="1680" y="773"/>
                    </a:cubicBezTo>
                    <a:cubicBezTo>
                      <a:pt x="1690" y="763"/>
                      <a:pt x="1690" y="747"/>
                      <a:pt x="1690" y="747"/>
                    </a:cubicBezTo>
                    <a:cubicBezTo>
                      <a:pt x="1690" y="747"/>
                      <a:pt x="1717" y="736"/>
                      <a:pt x="1717" y="728"/>
                    </a:cubicBezTo>
                    <a:cubicBezTo>
                      <a:pt x="1717" y="720"/>
                      <a:pt x="1707" y="721"/>
                      <a:pt x="1707" y="721"/>
                    </a:cubicBezTo>
                    <a:close/>
                    <a:moveTo>
                      <a:pt x="1598" y="704"/>
                    </a:moveTo>
                    <a:cubicBezTo>
                      <a:pt x="1604" y="718"/>
                      <a:pt x="1624" y="696"/>
                      <a:pt x="1624" y="696"/>
                    </a:cubicBezTo>
                    <a:cubicBezTo>
                      <a:pt x="1639" y="692"/>
                      <a:pt x="1639" y="692"/>
                      <a:pt x="1639" y="692"/>
                    </a:cubicBezTo>
                    <a:cubicBezTo>
                      <a:pt x="1638" y="682"/>
                      <a:pt x="1638" y="682"/>
                      <a:pt x="1638" y="682"/>
                    </a:cubicBezTo>
                    <a:cubicBezTo>
                      <a:pt x="1620" y="679"/>
                      <a:pt x="1620" y="679"/>
                      <a:pt x="1620" y="679"/>
                    </a:cubicBezTo>
                    <a:cubicBezTo>
                      <a:pt x="1620" y="679"/>
                      <a:pt x="1595" y="697"/>
                      <a:pt x="1598" y="704"/>
                    </a:cubicBezTo>
                    <a:close/>
                    <a:moveTo>
                      <a:pt x="1583" y="656"/>
                    </a:moveTo>
                    <a:cubicBezTo>
                      <a:pt x="1576" y="653"/>
                      <a:pt x="1559" y="664"/>
                      <a:pt x="1558" y="670"/>
                    </a:cubicBezTo>
                    <a:cubicBezTo>
                      <a:pt x="1557" y="676"/>
                      <a:pt x="1550" y="689"/>
                      <a:pt x="1550" y="689"/>
                    </a:cubicBezTo>
                    <a:cubicBezTo>
                      <a:pt x="1549" y="698"/>
                      <a:pt x="1549" y="698"/>
                      <a:pt x="1549" y="698"/>
                    </a:cubicBezTo>
                    <a:cubicBezTo>
                      <a:pt x="1549" y="698"/>
                      <a:pt x="1541" y="702"/>
                      <a:pt x="1540" y="709"/>
                    </a:cubicBezTo>
                    <a:cubicBezTo>
                      <a:pt x="1539" y="716"/>
                      <a:pt x="1546" y="720"/>
                      <a:pt x="1546" y="720"/>
                    </a:cubicBezTo>
                    <a:cubicBezTo>
                      <a:pt x="1546" y="720"/>
                      <a:pt x="1559" y="700"/>
                      <a:pt x="1576" y="687"/>
                    </a:cubicBezTo>
                    <a:cubicBezTo>
                      <a:pt x="1593" y="674"/>
                      <a:pt x="1590" y="659"/>
                      <a:pt x="1583" y="656"/>
                    </a:cubicBezTo>
                    <a:close/>
                    <a:moveTo>
                      <a:pt x="525" y="542"/>
                    </a:moveTo>
                    <a:cubicBezTo>
                      <a:pt x="547" y="540"/>
                      <a:pt x="594" y="519"/>
                      <a:pt x="578" y="515"/>
                    </a:cubicBezTo>
                    <a:cubicBezTo>
                      <a:pt x="561" y="510"/>
                      <a:pt x="539" y="507"/>
                      <a:pt x="533" y="513"/>
                    </a:cubicBezTo>
                    <a:cubicBezTo>
                      <a:pt x="527" y="519"/>
                      <a:pt x="514" y="506"/>
                      <a:pt x="510" y="517"/>
                    </a:cubicBezTo>
                    <a:cubicBezTo>
                      <a:pt x="507" y="528"/>
                      <a:pt x="513" y="543"/>
                      <a:pt x="525" y="542"/>
                    </a:cubicBezTo>
                    <a:close/>
                    <a:moveTo>
                      <a:pt x="0" y="886"/>
                    </a:moveTo>
                    <a:cubicBezTo>
                      <a:pt x="41" y="880"/>
                      <a:pt x="41" y="880"/>
                      <a:pt x="41" y="880"/>
                    </a:cubicBezTo>
                    <a:cubicBezTo>
                      <a:pt x="49" y="869"/>
                      <a:pt x="49" y="869"/>
                      <a:pt x="49" y="869"/>
                    </a:cubicBezTo>
                    <a:cubicBezTo>
                      <a:pt x="90" y="863"/>
                      <a:pt x="90" y="863"/>
                      <a:pt x="90" y="863"/>
                    </a:cubicBezTo>
                    <a:cubicBezTo>
                      <a:pt x="76" y="849"/>
                      <a:pt x="76" y="849"/>
                      <a:pt x="76" y="849"/>
                    </a:cubicBezTo>
                    <a:lnTo>
                      <a:pt x="0" y="886"/>
                    </a:lnTo>
                    <a:close/>
                    <a:moveTo>
                      <a:pt x="908" y="635"/>
                    </a:moveTo>
                    <a:cubicBezTo>
                      <a:pt x="905" y="636"/>
                      <a:pt x="892" y="641"/>
                      <a:pt x="892" y="641"/>
                    </a:cubicBezTo>
                    <a:cubicBezTo>
                      <a:pt x="892" y="641"/>
                      <a:pt x="884" y="634"/>
                      <a:pt x="879" y="635"/>
                    </a:cubicBezTo>
                    <a:cubicBezTo>
                      <a:pt x="874" y="636"/>
                      <a:pt x="875" y="651"/>
                      <a:pt x="875" y="651"/>
                    </a:cubicBezTo>
                    <a:cubicBezTo>
                      <a:pt x="859" y="663"/>
                      <a:pt x="859" y="663"/>
                      <a:pt x="859" y="663"/>
                    </a:cubicBezTo>
                    <a:cubicBezTo>
                      <a:pt x="859" y="646"/>
                      <a:pt x="859" y="646"/>
                      <a:pt x="859" y="646"/>
                    </a:cubicBezTo>
                    <a:cubicBezTo>
                      <a:pt x="859" y="646"/>
                      <a:pt x="845" y="641"/>
                      <a:pt x="831" y="654"/>
                    </a:cubicBezTo>
                    <a:cubicBezTo>
                      <a:pt x="831" y="654"/>
                      <a:pt x="814" y="665"/>
                      <a:pt x="811" y="672"/>
                    </a:cubicBezTo>
                    <a:cubicBezTo>
                      <a:pt x="809" y="680"/>
                      <a:pt x="831" y="681"/>
                      <a:pt x="831" y="681"/>
                    </a:cubicBezTo>
                    <a:cubicBezTo>
                      <a:pt x="831" y="681"/>
                      <a:pt x="861" y="681"/>
                      <a:pt x="872" y="676"/>
                    </a:cubicBezTo>
                    <a:cubicBezTo>
                      <a:pt x="884" y="671"/>
                      <a:pt x="881" y="664"/>
                      <a:pt x="881" y="664"/>
                    </a:cubicBezTo>
                    <a:cubicBezTo>
                      <a:pt x="899" y="661"/>
                      <a:pt x="899" y="661"/>
                      <a:pt x="899" y="661"/>
                    </a:cubicBezTo>
                    <a:cubicBezTo>
                      <a:pt x="900" y="655"/>
                      <a:pt x="900" y="655"/>
                      <a:pt x="900" y="655"/>
                    </a:cubicBezTo>
                    <a:cubicBezTo>
                      <a:pt x="925" y="654"/>
                      <a:pt x="925" y="654"/>
                      <a:pt x="925" y="654"/>
                    </a:cubicBezTo>
                    <a:cubicBezTo>
                      <a:pt x="931" y="638"/>
                      <a:pt x="931" y="638"/>
                      <a:pt x="931" y="638"/>
                    </a:cubicBezTo>
                    <a:cubicBezTo>
                      <a:pt x="920" y="640"/>
                      <a:pt x="920" y="640"/>
                      <a:pt x="920" y="640"/>
                    </a:cubicBezTo>
                    <a:cubicBezTo>
                      <a:pt x="920" y="640"/>
                      <a:pt x="912" y="634"/>
                      <a:pt x="908" y="635"/>
                    </a:cubicBezTo>
                    <a:close/>
                    <a:moveTo>
                      <a:pt x="107" y="860"/>
                    </a:moveTo>
                    <a:cubicBezTo>
                      <a:pt x="135" y="859"/>
                      <a:pt x="135" y="859"/>
                      <a:pt x="135" y="859"/>
                    </a:cubicBezTo>
                    <a:cubicBezTo>
                      <a:pt x="161" y="840"/>
                      <a:pt x="161" y="840"/>
                      <a:pt x="161" y="840"/>
                    </a:cubicBezTo>
                    <a:cubicBezTo>
                      <a:pt x="152" y="829"/>
                      <a:pt x="152" y="829"/>
                      <a:pt x="152" y="829"/>
                    </a:cubicBezTo>
                    <a:lnTo>
                      <a:pt x="107" y="860"/>
                    </a:lnTo>
                    <a:close/>
                    <a:moveTo>
                      <a:pt x="1646" y="762"/>
                    </a:moveTo>
                    <a:cubicBezTo>
                      <a:pt x="1652" y="749"/>
                      <a:pt x="1637" y="734"/>
                      <a:pt x="1627" y="744"/>
                    </a:cubicBezTo>
                    <a:cubicBezTo>
                      <a:pt x="1617" y="754"/>
                      <a:pt x="1611" y="784"/>
                      <a:pt x="1611" y="784"/>
                    </a:cubicBezTo>
                    <a:cubicBezTo>
                      <a:pt x="1611" y="784"/>
                      <a:pt x="1624" y="773"/>
                      <a:pt x="1629" y="773"/>
                    </a:cubicBezTo>
                    <a:cubicBezTo>
                      <a:pt x="1634" y="773"/>
                      <a:pt x="1640" y="775"/>
                      <a:pt x="1646" y="762"/>
                    </a:cubicBezTo>
                    <a:close/>
                    <a:moveTo>
                      <a:pt x="953" y="609"/>
                    </a:moveTo>
                    <a:cubicBezTo>
                      <a:pt x="940" y="618"/>
                      <a:pt x="916" y="623"/>
                      <a:pt x="923" y="630"/>
                    </a:cubicBezTo>
                    <a:cubicBezTo>
                      <a:pt x="934" y="641"/>
                      <a:pt x="959" y="629"/>
                      <a:pt x="959" y="629"/>
                    </a:cubicBezTo>
                    <a:cubicBezTo>
                      <a:pt x="966" y="620"/>
                      <a:pt x="966" y="620"/>
                      <a:pt x="966" y="620"/>
                    </a:cubicBezTo>
                    <a:cubicBezTo>
                      <a:pt x="966" y="620"/>
                      <a:pt x="982" y="624"/>
                      <a:pt x="979" y="618"/>
                    </a:cubicBezTo>
                    <a:cubicBezTo>
                      <a:pt x="977" y="612"/>
                      <a:pt x="967" y="600"/>
                      <a:pt x="953" y="609"/>
                    </a:cubicBezTo>
                    <a:close/>
                    <a:moveTo>
                      <a:pt x="331" y="777"/>
                    </a:moveTo>
                    <a:cubicBezTo>
                      <a:pt x="319" y="777"/>
                      <a:pt x="290" y="788"/>
                      <a:pt x="290" y="788"/>
                    </a:cubicBezTo>
                    <a:cubicBezTo>
                      <a:pt x="290" y="788"/>
                      <a:pt x="253" y="802"/>
                      <a:pt x="254" y="809"/>
                    </a:cubicBezTo>
                    <a:cubicBezTo>
                      <a:pt x="256" y="818"/>
                      <a:pt x="270" y="812"/>
                      <a:pt x="289" y="806"/>
                    </a:cubicBezTo>
                    <a:cubicBezTo>
                      <a:pt x="308" y="799"/>
                      <a:pt x="328" y="809"/>
                      <a:pt x="335" y="803"/>
                    </a:cubicBezTo>
                    <a:cubicBezTo>
                      <a:pt x="342" y="797"/>
                      <a:pt x="344" y="777"/>
                      <a:pt x="331" y="777"/>
                    </a:cubicBezTo>
                    <a:close/>
                    <a:moveTo>
                      <a:pt x="219" y="828"/>
                    </a:moveTo>
                    <a:cubicBezTo>
                      <a:pt x="221" y="814"/>
                      <a:pt x="221" y="814"/>
                      <a:pt x="221" y="814"/>
                    </a:cubicBezTo>
                    <a:cubicBezTo>
                      <a:pt x="184" y="829"/>
                      <a:pt x="184" y="829"/>
                      <a:pt x="184" y="829"/>
                    </a:cubicBezTo>
                    <a:lnTo>
                      <a:pt x="219" y="828"/>
                    </a:ln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  <p:sp>
            <p:nvSpPr>
              <p:cNvPr id="359" name="Freeform 176">
                <a:extLst>
                  <a:ext uri="{FF2B5EF4-FFF2-40B4-BE49-F238E27FC236}">
                    <a16:creationId xmlns:a16="http://schemas.microsoft.com/office/drawing/2014/main" id="{FA5D9119-682E-450A-886B-C71C22615B0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216025" y="2490788"/>
                <a:ext cx="1460500" cy="730250"/>
              </a:xfrm>
              <a:custGeom>
                <a:avLst/>
                <a:gdLst>
                  <a:gd name="T0" fmla="*/ 2480 w 2609"/>
                  <a:gd name="T1" fmla="*/ 201 h 1304"/>
                  <a:gd name="T2" fmla="*/ 2188 w 2609"/>
                  <a:gd name="T3" fmla="*/ 278 h 1304"/>
                  <a:gd name="T4" fmla="*/ 2132 w 2609"/>
                  <a:gd name="T5" fmla="*/ 324 h 1304"/>
                  <a:gd name="T6" fmla="*/ 2049 w 2609"/>
                  <a:gd name="T7" fmla="*/ 357 h 1304"/>
                  <a:gd name="T8" fmla="*/ 1824 w 2609"/>
                  <a:gd name="T9" fmla="*/ 413 h 1304"/>
                  <a:gd name="T10" fmla="*/ 1906 w 2609"/>
                  <a:gd name="T11" fmla="*/ 294 h 1304"/>
                  <a:gd name="T12" fmla="*/ 1888 w 2609"/>
                  <a:gd name="T13" fmla="*/ 211 h 1304"/>
                  <a:gd name="T14" fmla="*/ 1909 w 2609"/>
                  <a:gd name="T15" fmla="*/ 159 h 1304"/>
                  <a:gd name="T16" fmla="*/ 1821 w 2609"/>
                  <a:gd name="T17" fmla="*/ 151 h 1304"/>
                  <a:gd name="T18" fmla="*/ 1700 w 2609"/>
                  <a:gd name="T19" fmla="*/ 142 h 1304"/>
                  <a:gd name="T20" fmla="*/ 1667 w 2609"/>
                  <a:gd name="T21" fmla="*/ 101 h 1304"/>
                  <a:gd name="T22" fmla="*/ 1627 w 2609"/>
                  <a:gd name="T23" fmla="*/ 67 h 1304"/>
                  <a:gd name="T24" fmla="*/ 1510 w 2609"/>
                  <a:gd name="T25" fmla="*/ 35 h 1304"/>
                  <a:gd name="T26" fmla="*/ 292 w 2609"/>
                  <a:gd name="T27" fmla="*/ 130 h 1304"/>
                  <a:gd name="T28" fmla="*/ 255 w 2609"/>
                  <a:gd name="T29" fmla="*/ 78 h 1304"/>
                  <a:gd name="T30" fmla="*/ 250 w 2609"/>
                  <a:gd name="T31" fmla="*/ 177 h 1304"/>
                  <a:gd name="T32" fmla="*/ 66 w 2609"/>
                  <a:gd name="T33" fmla="*/ 387 h 1304"/>
                  <a:gd name="T34" fmla="*/ 29 w 2609"/>
                  <a:gd name="T35" fmla="*/ 605 h 1304"/>
                  <a:gd name="T36" fmla="*/ 20 w 2609"/>
                  <a:gd name="T37" fmla="*/ 688 h 1304"/>
                  <a:gd name="T38" fmla="*/ 108 w 2609"/>
                  <a:gd name="T39" fmla="*/ 822 h 1304"/>
                  <a:gd name="T40" fmla="*/ 380 w 2609"/>
                  <a:gd name="T41" fmla="*/ 973 h 1304"/>
                  <a:gd name="T42" fmla="*/ 625 w 2609"/>
                  <a:gd name="T43" fmla="*/ 975 h 1304"/>
                  <a:gd name="T44" fmla="*/ 756 w 2609"/>
                  <a:gd name="T45" fmla="*/ 1047 h 1304"/>
                  <a:gd name="T46" fmla="*/ 851 w 2609"/>
                  <a:gd name="T47" fmla="*/ 1169 h 1304"/>
                  <a:gd name="T48" fmla="*/ 914 w 2609"/>
                  <a:gd name="T49" fmla="*/ 1254 h 1304"/>
                  <a:gd name="T50" fmla="*/ 950 w 2609"/>
                  <a:gd name="T51" fmla="*/ 1180 h 1304"/>
                  <a:gd name="T52" fmla="*/ 999 w 2609"/>
                  <a:gd name="T53" fmla="*/ 1128 h 1304"/>
                  <a:gd name="T54" fmla="*/ 1143 w 2609"/>
                  <a:gd name="T55" fmla="*/ 1040 h 1304"/>
                  <a:gd name="T56" fmla="*/ 1288 w 2609"/>
                  <a:gd name="T57" fmla="*/ 1079 h 1304"/>
                  <a:gd name="T58" fmla="*/ 1354 w 2609"/>
                  <a:gd name="T59" fmla="*/ 1087 h 1304"/>
                  <a:gd name="T60" fmla="*/ 1365 w 2609"/>
                  <a:gd name="T61" fmla="*/ 1024 h 1304"/>
                  <a:gd name="T62" fmla="*/ 1487 w 2609"/>
                  <a:gd name="T63" fmla="*/ 1024 h 1304"/>
                  <a:gd name="T64" fmla="*/ 1616 w 2609"/>
                  <a:gd name="T65" fmla="*/ 1079 h 1304"/>
                  <a:gd name="T66" fmla="*/ 1634 w 2609"/>
                  <a:gd name="T67" fmla="*/ 1212 h 1304"/>
                  <a:gd name="T68" fmla="*/ 1681 w 2609"/>
                  <a:gd name="T69" fmla="*/ 1304 h 1304"/>
                  <a:gd name="T70" fmla="*/ 1730 w 2609"/>
                  <a:gd name="T71" fmla="*/ 1112 h 1304"/>
                  <a:gd name="T72" fmla="*/ 1780 w 2609"/>
                  <a:gd name="T73" fmla="*/ 919 h 1304"/>
                  <a:gd name="T74" fmla="*/ 1864 w 2609"/>
                  <a:gd name="T75" fmla="*/ 859 h 1304"/>
                  <a:gd name="T76" fmla="*/ 2013 w 2609"/>
                  <a:gd name="T77" fmla="*/ 773 h 1304"/>
                  <a:gd name="T78" fmla="*/ 2015 w 2609"/>
                  <a:gd name="T79" fmla="*/ 726 h 1304"/>
                  <a:gd name="T80" fmla="*/ 2016 w 2609"/>
                  <a:gd name="T81" fmla="*/ 647 h 1304"/>
                  <a:gd name="T82" fmla="*/ 2025 w 2609"/>
                  <a:gd name="T83" fmla="*/ 586 h 1304"/>
                  <a:gd name="T84" fmla="*/ 2077 w 2609"/>
                  <a:gd name="T85" fmla="*/ 596 h 1304"/>
                  <a:gd name="T86" fmla="*/ 2136 w 2609"/>
                  <a:gd name="T87" fmla="*/ 513 h 1304"/>
                  <a:gd name="T88" fmla="*/ 2240 w 2609"/>
                  <a:gd name="T89" fmla="*/ 475 h 1304"/>
                  <a:gd name="T90" fmla="*/ 2355 w 2609"/>
                  <a:gd name="T91" fmla="*/ 411 h 1304"/>
                  <a:gd name="T92" fmla="*/ 2409 w 2609"/>
                  <a:gd name="T93" fmla="*/ 388 h 1304"/>
                  <a:gd name="T94" fmla="*/ 2423 w 2609"/>
                  <a:gd name="T95" fmla="*/ 324 h 1304"/>
                  <a:gd name="T96" fmla="*/ 2556 w 2609"/>
                  <a:gd name="T97" fmla="*/ 260 h 1304"/>
                  <a:gd name="T98" fmla="*/ 2582 w 2609"/>
                  <a:gd name="T99" fmla="*/ 202 h 1304"/>
                  <a:gd name="T100" fmla="*/ 1784 w 2609"/>
                  <a:gd name="T101" fmla="*/ 255 h 1304"/>
                  <a:gd name="T102" fmla="*/ 1734 w 2609"/>
                  <a:gd name="T103" fmla="*/ 342 h 1304"/>
                  <a:gd name="T104" fmla="*/ 1687 w 2609"/>
                  <a:gd name="T105" fmla="*/ 307 h 1304"/>
                  <a:gd name="T106" fmla="*/ 1772 w 2609"/>
                  <a:gd name="T107" fmla="*/ 194 h 1304"/>
                  <a:gd name="T108" fmla="*/ 1862 w 2609"/>
                  <a:gd name="T109" fmla="*/ 19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09" h="1304">
                    <a:moveTo>
                      <a:pt x="2570" y="119"/>
                    </a:moveTo>
                    <a:cubicBezTo>
                      <a:pt x="2558" y="119"/>
                      <a:pt x="2567" y="110"/>
                      <a:pt x="2554" y="110"/>
                    </a:cubicBezTo>
                    <a:cubicBezTo>
                      <a:pt x="2541" y="110"/>
                      <a:pt x="2530" y="131"/>
                      <a:pt x="2530" y="131"/>
                    </a:cubicBezTo>
                    <a:cubicBezTo>
                      <a:pt x="2503" y="150"/>
                      <a:pt x="2503" y="150"/>
                      <a:pt x="2503" y="150"/>
                    </a:cubicBezTo>
                    <a:cubicBezTo>
                      <a:pt x="2503" y="164"/>
                      <a:pt x="2503" y="164"/>
                      <a:pt x="2503" y="164"/>
                    </a:cubicBezTo>
                    <a:cubicBezTo>
                      <a:pt x="2503" y="164"/>
                      <a:pt x="2495" y="172"/>
                      <a:pt x="2489" y="172"/>
                    </a:cubicBezTo>
                    <a:cubicBezTo>
                      <a:pt x="2483" y="172"/>
                      <a:pt x="2480" y="194"/>
                      <a:pt x="2480" y="201"/>
                    </a:cubicBezTo>
                    <a:cubicBezTo>
                      <a:pt x="2480" y="208"/>
                      <a:pt x="2473" y="201"/>
                      <a:pt x="2463" y="201"/>
                    </a:cubicBezTo>
                    <a:cubicBezTo>
                      <a:pt x="2454" y="201"/>
                      <a:pt x="2443" y="222"/>
                      <a:pt x="2443" y="222"/>
                    </a:cubicBezTo>
                    <a:cubicBezTo>
                      <a:pt x="2443" y="222"/>
                      <a:pt x="2435" y="223"/>
                      <a:pt x="2423" y="223"/>
                    </a:cubicBezTo>
                    <a:cubicBezTo>
                      <a:pt x="2411" y="223"/>
                      <a:pt x="2411" y="238"/>
                      <a:pt x="2411" y="238"/>
                    </a:cubicBezTo>
                    <a:cubicBezTo>
                      <a:pt x="2411" y="238"/>
                      <a:pt x="2280" y="238"/>
                      <a:pt x="2263" y="238"/>
                    </a:cubicBezTo>
                    <a:cubicBezTo>
                      <a:pt x="2246" y="238"/>
                      <a:pt x="2212" y="276"/>
                      <a:pt x="2204" y="276"/>
                    </a:cubicBezTo>
                    <a:cubicBezTo>
                      <a:pt x="2196" y="276"/>
                      <a:pt x="2194" y="278"/>
                      <a:pt x="2188" y="278"/>
                    </a:cubicBezTo>
                    <a:cubicBezTo>
                      <a:pt x="2187" y="278"/>
                      <a:pt x="2185" y="279"/>
                      <a:pt x="2183" y="280"/>
                    </a:cubicBezTo>
                    <a:cubicBezTo>
                      <a:pt x="2188" y="285"/>
                      <a:pt x="2189" y="291"/>
                      <a:pt x="2189" y="291"/>
                    </a:cubicBezTo>
                    <a:cubicBezTo>
                      <a:pt x="2189" y="291"/>
                      <a:pt x="2188" y="299"/>
                      <a:pt x="2181" y="305"/>
                    </a:cubicBezTo>
                    <a:cubicBezTo>
                      <a:pt x="2174" y="311"/>
                      <a:pt x="2174" y="321"/>
                      <a:pt x="2174" y="321"/>
                    </a:cubicBezTo>
                    <a:cubicBezTo>
                      <a:pt x="2162" y="320"/>
                      <a:pt x="2162" y="320"/>
                      <a:pt x="2162" y="320"/>
                    </a:cubicBezTo>
                    <a:cubicBezTo>
                      <a:pt x="2162" y="320"/>
                      <a:pt x="2162" y="324"/>
                      <a:pt x="2150" y="329"/>
                    </a:cubicBezTo>
                    <a:cubicBezTo>
                      <a:pt x="2138" y="334"/>
                      <a:pt x="2132" y="324"/>
                      <a:pt x="2132" y="324"/>
                    </a:cubicBezTo>
                    <a:cubicBezTo>
                      <a:pt x="2132" y="324"/>
                      <a:pt x="2127" y="332"/>
                      <a:pt x="2114" y="333"/>
                    </a:cubicBezTo>
                    <a:cubicBezTo>
                      <a:pt x="2101" y="334"/>
                      <a:pt x="2097" y="324"/>
                      <a:pt x="2088" y="323"/>
                    </a:cubicBezTo>
                    <a:cubicBezTo>
                      <a:pt x="2079" y="322"/>
                      <a:pt x="2072" y="330"/>
                      <a:pt x="2051" y="335"/>
                    </a:cubicBezTo>
                    <a:cubicBezTo>
                      <a:pt x="2050" y="335"/>
                      <a:pt x="2048" y="336"/>
                      <a:pt x="2047" y="336"/>
                    </a:cubicBezTo>
                    <a:cubicBezTo>
                      <a:pt x="2048" y="340"/>
                      <a:pt x="2048" y="344"/>
                      <a:pt x="2046" y="350"/>
                    </a:cubicBezTo>
                    <a:cubicBezTo>
                      <a:pt x="2045" y="352"/>
                      <a:pt x="2043" y="354"/>
                      <a:pt x="2040" y="357"/>
                    </a:cubicBezTo>
                    <a:cubicBezTo>
                      <a:pt x="2049" y="357"/>
                      <a:pt x="2049" y="357"/>
                      <a:pt x="2049" y="357"/>
                    </a:cubicBezTo>
                    <a:cubicBezTo>
                      <a:pt x="2049" y="357"/>
                      <a:pt x="1969" y="398"/>
                      <a:pt x="1961" y="401"/>
                    </a:cubicBezTo>
                    <a:cubicBezTo>
                      <a:pt x="1953" y="404"/>
                      <a:pt x="1945" y="407"/>
                      <a:pt x="1925" y="412"/>
                    </a:cubicBezTo>
                    <a:cubicBezTo>
                      <a:pt x="1905" y="417"/>
                      <a:pt x="1897" y="423"/>
                      <a:pt x="1890" y="426"/>
                    </a:cubicBezTo>
                    <a:cubicBezTo>
                      <a:pt x="1883" y="429"/>
                      <a:pt x="1871" y="427"/>
                      <a:pt x="1871" y="427"/>
                    </a:cubicBezTo>
                    <a:cubicBezTo>
                      <a:pt x="1871" y="427"/>
                      <a:pt x="1871" y="432"/>
                      <a:pt x="1859" y="433"/>
                    </a:cubicBezTo>
                    <a:cubicBezTo>
                      <a:pt x="1847" y="434"/>
                      <a:pt x="1846" y="423"/>
                      <a:pt x="1846" y="423"/>
                    </a:cubicBezTo>
                    <a:cubicBezTo>
                      <a:pt x="1846" y="423"/>
                      <a:pt x="1824" y="420"/>
                      <a:pt x="1824" y="413"/>
                    </a:cubicBezTo>
                    <a:cubicBezTo>
                      <a:pt x="1824" y="413"/>
                      <a:pt x="1837" y="407"/>
                      <a:pt x="1848" y="402"/>
                    </a:cubicBezTo>
                    <a:cubicBezTo>
                      <a:pt x="1847" y="401"/>
                      <a:pt x="1847" y="400"/>
                      <a:pt x="1846" y="400"/>
                    </a:cubicBezTo>
                    <a:cubicBezTo>
                      <a:pt x="1836" y="390"/>
                      <a:pt x="1881" y="368"/>
                      <a:pt x="1889" y="368"/>
                    </a:cubicBezTo>
                    <a:cubicBezTo>
                      <a:pt x="1897" y="368"/>
                      <a:pt x="1895" y="347"/>
                      <a:pt x="1895" y="347"/>
                    </a:cubicBezTo>
                    <a:cubicBezTo>
                      <a:pt x="1895" y="347"/>
                      <a:pt x="1898" y="343"/>
                      <a:pt x="1902" y="338"/>
                    </a:cubicBezTo>
                    <a:cubicBezTo>
                      <a:pt x="1902" y="337"/>
                      <a:pt x="1901" y="337"/>
                      <a:pt x="1901" y="337"/>
                    </a:cubicBezTo>
                    <a:cubicBezTo>
                      <a:pt x="1895" y="331"/>
                      <a:pt x="1908" y="302"/>
                      <a:pt x="1906" y="294"/>
                    </a:cubicBezTo>
                    <a:cubicBezTo>
                      <a:pt x="1904" y="286"/>
                      <a:pt x="1890" y="293"/>
                      <a:pt x="1884" y="298"/>
                    </a:cubicBezTo>
                    <a:cubicBezTo>
                      <a:pt x="1878" y="303"/>
                      <a:pt x="1850" y="321"/>
                      <a:pt x="1848" y="308"/>
                    </a:cubicBezTo>
                    <a:cubicBezTo>
                      <a:pt x="1847" y="302"/>
                      <a:pt x="1871" y="288"/>
                      <a:pt x="1874" y="283"/>
                    </a:cubicBezTo>
                    <a:cubicBezTo>
                      <a:pt x="1877" y="278"/>
                      <a:pt x="1888" y="275"/>
                      <a:pt x="1897" y="269"/>
                    </a:cubicBezTo>
                    <a:cubicBezTo>
                      <a:pt x="1906" y="263"/>
                      <a:pt x="1898" y="240"/>
                      <a:pt x="1898" y="240"/>
                    </a:cubicBezTo>
                    <a:cubicBezTo>
                      <a:pt x="1898" y="240"/>
                      <a:pt x="1901" y="245"/>
                      <a:pt x="1909" y="228"/>
                    </a:cubicBezTo>
                    <a:cubicBezTo>
                      <a:pt x="1917" y="211"/>
                      <a:pt x="1897" y="218"/>
                      <a:pt x="1888" y="211"/>
                    </a:cubicBezTo>
                    <a:cubicBezTo>
                      <a:pt x="1879" y="204"/>
                      <a:pt x="1879" y="198"/>
                      <a:pt x="1879" y="198"/>
                    </a:cubicBezTo>
                    <a:cubicBezTo>
                      <a:pt x="1879" y="198"/>
                      <a:pt x="1876" y="205"/>
                      <a:pt x="1871" y="200"/>
                    </a:cubicBezTo>
                    <a:cubicBezTo>
                      <a:pt x="1866" y="195"/>
                      <a:pt x="1872" y="185"/>
                      <a:pt x="1872" y="185"/>
                    </a:cubicBezTo>
                    <a:cubicBezTo>
                      <a:pt x="1896" y="189"/>
                      <a:pt x="1896" y="189"/>
                      <a:pt x="1896" y="189"/>
                    </a:cubicBezTo>
                    <a:cubicBezTo>
                      <a:pt x="1896" y="189"/>
                      <a:pt x="1900" y="186"/>
                      <a:pt x="1897" y="178"/>
                    </a:cubicBezTo>
                    <a:cubicBezTo>
                      <a:pt x="1896" y="174"/>
                      <a:pt x="1900" y="174"/>
                      <a:pt x="1905" y="174"/>
                    </a:cubicBezTo>
                    <a:cubicBezTo>
                      <a:pt x="1909" y="159"/>
                      <a:pt x="1909" y="159"/>
                      <a:pt x="1909" y="159"/>
                    </a:cubicBezTo>
                    <a:cubicBezTo>
                      <a:pt x="1896" y="159"/>
                      <a:pt x="1896" y="159"/>
                      <a:pt x="1896" y="159"/>
                    </a:cubicBezTo>
                    <a:cubicBezTo>
                      <a:pt x="1894" y="167"/>
                      <a:pt x="1894" y="167"/>
                      <a:pt x="1894" y="167"/>
                    </a:cubicBezTo>
                    <a:cubicBezTo>
                      <a:pt x="1878" y="161"/>
                      <a:pt x="1878" y="161"/>
                      <a:pt x="1878" y="161"/>
                    </a:cubicBezTo>
                    <a:cubicBezTo>
                      <a:pt x="1877" y="147"/>
                      <a:pt x="1877" y="147"/>
                      <a:pt x="1877" y="147"/>
                    </a:cubicBezTo>
                    <a:cubicBezTo>
                      <a:pt x="1868" y="149"/>
                      <a:pt x="1868" y="149"/>
                      <a:pt x="1868" y="149"/>
                    </a:cubicBezTo>
                    <a:cubicBezTo>
                      <a:pt x="1857" y="154"/>
                      <a:pt x="1857" y="154"/>
                      <a:pt x="1857" y="154"/>
                    </a:cubicBezTo>
                    <a:cubicBezTo>
                      <a:pt x="1821" y="151"/>
                      <a:pt x="1821" y="151"/>
                      <a:pt x="1821" y="151"/>
                    </a:cubicBezTo>
                    <a:cubicBezTo>
                      <a:pt x="1821" y="151"/>
                      <a:pt x="1808" y="162"/>
                      <a:pt x="1787" y="160"/>
                    </a:cubicBezTo>
                    <a:cubicBezTo>
                      <a:pt x="1766" y="158"/>
                      <a:pt x="1771" y="144"/>
                      <a:pt x="1767" y="139"/>
                    </a:cubicBezTo>
                    <a:cubicBezTo>
                      <a:pt x="1763" y="134"/>
                      <a:pt x="1743" y="145"/>
                      <a:pt x="1740" y="136"/>
                    </a:cubicBezTo>
                    <a:cubicBezTo>
                      <a:pt x="1777" y="115"/>
                      <a:pt x="1777" y="115"/>
                      <a:pt x="1777" y="115"/>
                    </a:cubicBezTo>
                    <a:cubicBezTo>
                      <a:pt x="1777" y="115"/>
                      <a:pt x="1772" y="110"/>
                      <a:pt x="1765" y="110"/>
                    </a:cubicBezTo>
                    <a:cubicBezTo>
                      <a:pt x="1758" y="110"/>
                      <a:pt x="1744" y="122"/>
                      <a:pt x="1740" y="123"/>
                    </a:cubicBezTo>
                    <a:cubicBezTo>
                      <a:pt x="1736" y="124"/>
                      <a:pt x="1714" y="137"/>
                      <a:pt x="1700" y="142"/>
                    </a:cubicBezTo>
                    <a:cubicBezTo>
                      <a:pt x="1686" y="147"/>
                      <a:pt x="1670" y="144"/>
                      <a:pt x="1670" y="144"/>
                    </a:cubicBezTo>
                    <a:cubicBezTo>
                      <a:pt x="1664" y="153"/>
                      <a:pt x="1664" y="153"/>
                      <a:pt x="1664" y="153"/>
                    </a:cubicBezTo>
                    <a:cubicBezTo>
                      <a:pt x="1664" y="153"/>
                      <a:pt x="1640" y="155"/>
                      <a:pt x="1631" y="154"/>
                    </a:cubicBezTo>
                    <a:cubicBezTo>
                      <a:pt x="1622" y="153"/>
                      <a:pt x="1646" y="136"/>
                      <a:pt x="1646" y="136"/>
                    </a:cubicBezTo>
                    <a:cubicBezTo>
                      <a:pt x="1646" y="136"/>
                      <a:pt x="1636" y="140"/>
                      <a:pt x="1617" y="141"/>
                    </a:cubicBezTo>
                    <a:cubicBezTo>
                      <a:pt x="1598" y="142"/>
                      <a:pt x="1596" y="154"/>
                      <a:pt x="1579" y="148"/>
                    </a:cubicBezTo>
                    <a:cubicBezTo>
                      <a:pt x="1562" y="142"/>
                      <a:pt x="1655" y="109"/>
                      <a:pt x="1667" y="101"/>
                    </a:cubicBezTo>
                    <a:cubicBezTo>
                      <a:pt x="1679" y="93"/>
                      <a:pt x="1694" y="90"/>
                      <a:pt x="1713" y="86"/>
                    </a:cubicBezTo>
                    <a:cubicBezTo>
                      <a:pt x="1718" y="85"/>
                      <a:pt x="1722" y="83"/>
                      <a:pt x="1726" y="80"/>
                    </a:cubicBezTo>
                    <a:cubicBezTo>
                      <a:pt x="1698" y="80"/>
                      <a:pt x="1701" y="74"/>
                      <a:pt x="1701" y="74"/>
                    </a:cubicBezTo>
                    <a:cubicBezTo>
                      <a:pt x="1671" y="75"/>
                      <a:pt x="1671" y="75"/>
                      <a:pt x="1671" y="75"/>
                    </a:cubicBezTo>
                    <a:cubicBezTo>
                      <a:pt x="1671" y="65"/>
                      <a:pt x="1671" y="65"/>
                      <a:pt x="1671" y="65"/>
                    </a:cubicBezTo>
                    <a:cubicBezTo>
                      <a:pt x="1671" y="65"/>
                      <a:pt x="1655" y="76"/>
                      <a:pt x="1649" y="82"/>
                    </a:cubicBezTo>
                    <a:cubicBezTo>
                      <a:pt x="1643" y="88"/>
                      <a:pt x="1630" y="64"/>
                      <a:pt x="1627" y="67"/>
                    </a:cubicBezTo>
                    <a:cubicBezTo>
                      <a:pt x="1624" y="70"/>
                      <a:pt x="1617" y="67"/>
                      <a:pt x="1611" y="67"/>
                    </a:cubicBezTo>
                    <a:cubicBezTo>
                      <a:pt x="1605" y="67"/>
                      <a:pt x="1602" y="47"/>
                      <a:pt x="1589" y="47"/>
                    </a:cubicBezTo>
                    <a:cubicBezTo>
                      <a:pt x="1576" y="47"/>
                      <a:pt x="1578" y="59"/>
                      <a:pt x="1570" y="59"/>
                    </a:cubicBezTo>
                    <a:cubicBezTo>
                      <a:pt x="1562" y="59"/>
                      <a:pt x="1555" y="49"/>
                      <a:pt x="1555" y="49"/>
                    </a:cubicBezTo>
                    <a:cubicBezTo>
                      <a:pt x="1555" y="49"/>
                      <a:pt x="1536" y="48"/>
                      <a:pt x="1528" y="40"/>
                    </a:cubicBezTo>
                    <a:cubicBezTo>
                      <a:pt x="1519" y="31"/>
                      <a:pt x="1544" y="21"/>
                      <a:pt x="1534" y="11"/>
                    </a:cubicBezTo>
                    <a:cubicBezTo>
                      <a:pt x="1524" y="0"/>
                      <a:pt x="1510" y="35"/>
                      <a:pt x="1510" y="35"/>
                    </a:cubicBezTo>
                    <a:cubicBezTo>
                      <a:pt x="368" y="35"/>
                      <a:pt x="368" y="35"/>
                      <a:pt x="368" y="35"/>
                    </a:cubicBezTo>
                    <a:cubicBezTo>
                      <a:pt x="367" y="42"/>
                      <a:pt x="365" y="48"/>
                      <a:pt x="364" y="50"/>
                    </a:cubicBezTo>
                    <a:cubicBezTo>
                      <a:pt x="360" y="56"/>
                      <a:pt x="359" y="80"/>
                      <a:pt x="359" y="8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335" y="104"/>
                      <a:pt x="335" y="104"/>
                      <a:pt x="335" y="104"/>
                    </a:cubicBezTo>
                    <a:cubicBezTo>
                      <a:pt x="324" y="119"/>
                      <a:pt x="324" y="119"/>
                      <a:pt x="324" y="119"/>
                    </a:cubicBezTo>
                    <a:cubicBezTo>
                      <a:pt x="292" y="130"/>
                      <a:pt x="292" y="130"/>
                      <a:pt x="292" y="130"/>
                    </a:cubicBezTo>
                    <a:cubicBezTo>
                      <a:pt x="315" y="117"/>
                      <a:pt x="315" y="117"/>
                      <a:pt x="315" y="117"/>
                    </a:cubicBezTo>
                    <a:cubicBezTo>
                      <a:pt x="300" y="115"/>
                      <a:pt x="300" y="115"/>
                      <a:pt x="300" y="115"/>
                    </a:cubicBezTo>
                    <a:cubicBezTo>
                      <a:pt x="300" y="115"/>
                      <a:pt x="314" y="95"/>
                      <a:pt x="318" y="92"/>
                    </a:cubicBezTo>
                    <a:cubicBezTo>
                      <a:pt x="322" y="89"/>
                      <a:pt x="342" y="75"/>
                      <a:pt x="332" y="75"/>
                    </a:cubicBezTo>
                    <a:cubicBezTo>
                      <a:pt x="322" y="75"/>
                      <a:pt x="313" y="77"/>
                      <a:pt x="303" y="76"/>
                    </a:cubicBezTo>
                    <a:cubicBezTo>
                      <a:pt x="293" y="75"/>
                      <a:pt x="284" y="57"/>
                      <a:pt x="275" y="61"/>
                    </a:cubicBezTo>
                    <a:cubicBezTo>
                      <a:pt x="266" y="65"/>
                      <a:pt x="257" y="57"/>
                      <a:pt x="255" y="78"/>
                    </a:cubicBezTo>
                    <a:cubicBezTo>
                      <a:pt x="253" y="99"/>
                      <a:pt x="255" y="111"/>
                      <a:pt x="252" y="113"/>
                    </a:cubicBezTo>
                    <a:cubicBezTo>
                      <a:pt x="249" y="115"/>
                      <a:pt x="239" y="130"/>
                      <a:pt x="239" y="130"/>
                    </a:cubicBezTo>
                    <a:cubicBezTo>
                      <a:pt x="257" y="134"/>
                      <a:pt x="257" y="134"/>
                      <a:pt x="257" y="134"/>
                    </a:cubicBezTo>
                    <a:cubicBezTo>
                      <a:pt x="238" y="137"/>
                      <a:pt x="238" y="137"/>
                      <a:pt x="238" y="137"/>
                    </a:cubicBezTo>
                    <a:cubicBezTo>
                      <a:pt x="241" y="148"/>
                      <a:pt x="241" y="148"/>
                      <a:pt x="241" y="148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30" y="165"/>
                      <a:pt x="251" y="173"/>
                      <a:pt x="250" y="177"/>
                    </a:cubicBezTo>
                    <a:cubicBezTo>
                      <a:pt x="249" y="181"/>
                      <a:pt x="218" y="175"/>
                      <a:pt x="218" y="175"/>
                    </a:cubicBezTo>
                    <a:cubicBezTo>
                      <a:pt x="218" y="175"/>
                      <a:pt x="179" y="235"/>
                      <a:pt x="169" y="247"/>
                    </a:cubicBezTo>
                    <a:cubicBezTo>
                      <a:pt x="159" y="259"/>
                      <a:pt x="112" y="315"/>
                      <a:pt x="112" y="315"/>
                    </a:cubicBezTo>
                    <a:cubicBezTo>
                      <a:pt x="114" y="330"/>
                      <a:pt x="114" y="330"/>
                      <a:pt x="114" y="330"/>
                    </a:cubicBezTo>
                    <a:cubicBezTo>
                      <a:pt x="114" y="330"/>
                      <a:pt x="101" y="332"/>
                      <a:pt x="90" y="344"/>
                    </a:cubicBezTo>
                    <a:cubicBezTo>
                      <a:pt x="79" y="356"/>
                      <a:pt x="79" y="374"/>
                      <a:pt x="79" y="374"/>
                    </a:cubicBezTo>
                    <a:cubicBezTo>
                      <a:pt x="66" y="387"/>
                      <a:pt x="66" y="387"/>
                      <a:pt x="66" y="387"/>
                    </a:cubicBezTo>
                    <a:cubicBezTo>
                      <a:pt x="63" y="421"/>
                      <a:pt x="63" y="421"/>
                      <a:pt x="63" y="421"/>
                    </a:cubicBezTo>
                    <a:cubicBezTo>
                      <a:pt x="63" y="421"/>
                      <a:pt x="39" y="453"/>
                      <a:pt x="33" y="459"/>
                    </a:cubicBezTo>
                    <a:cubicBezTo>
                      <a:pt x="27" y="465"/>
                      <a:pt x="6" y="477"/>
                      <a:pt x="8" y="488"/>
                    </a:cubicBezTo>
                    <a:cubicBezTo>
                      <a:pt x="10" y="499"/>
                      <a:pt x="26" y="506"/>
                      <a:pt x="23" y="516"/>
                    </a:cubicBezTo>
                    <a:cubicBezTo>
                      <a:pt x="20" y="526"/>
                      <a:pt x="0" y="550"/>
                      <a:pt x="0" y="562"/>
                    </a:cubicBezTo>
                    <a:cubicBezTo>
                      <a:pt x="0" y="574"/>
                      <a:pt x="13" y="615"/>
                      <a:pt x="13" y="615"/>
                    </a:cubicBezTo>
                    <a:cubicBezTo>
                      <a:pt x="29" y="605"/>
                      <a:pt x="29" y="605"/>
                      <a:pt x="29" y="605"/>
                    </a:cubicBezTo>
                    <a:cubicBezTo>
                      <a:pt x="74" y="609"/>
                      <a:pt x="74" y="609"/>
                      <a:pt x="74" y="609"/>
                    </a:cubicBezTo>
                    <a:cubicBezTo>
                      <a:pt x="74" y="609"/>
                      <a:pt x="36" y="609"/>
                      <a:pt x="33" y="615"/>
                    </a:cubicBezTo>
                    <a:cubicBezTo>
                      <a:pt x="30" y="621"/>
                      <a:pt x="31" y="635"/>
                      <a:pt x="31" y="635"/>
                    </a:cubicBezTo>
                    <a:cubicBezTo>
                      <a:pt x="31" y="635"/>
                      <a:pt x="20" y="620"/>
                      <a:pt x="16" y="626"/>
                    </a:cubicBezTo>
                    <a:cubicBezTo>
                      <a:pt x="12" y="632"/>
                      <a:pt x="2" y="651"/>
                      <a:pt x="7" y="659"/>
                    </a:cubicBezTo>
                    <a:cubicBezTo>
                      <a:pt x="12" y="667"/>
                      <a:pt x="25" y="667"/>
                      <a:pt x="25" y="667"/>
                    </a:cubicBezTo>
                    <a:cubicBezTo>
                      <a:pt x="25" y="667"/>
                      <a:pt x="23" y="688"/>
                      <a:pt x="20" y="688"/>
                    </a:cubicBezTo>
                    <a:cubicBezTo>
                      <a:pt x="17" y="688"/>
                      <a:pt x="7" y="700"/>
                      <a:pt x="7" y="709"/>
                    </a:cubicBezTo>
                    <a:cubicBezTo>
                      <a:pt x="7" y="718"/>
                      <a:pt x="20" y="733"/>
                      <a:pt x="20" y="733"/>
                    </a:cubicBezTo>
                    <a:cubicBezTo>
                      <a:pt x="20" y="733"/>
                      <a:pt x="40" y="763"/>
                      <a:pt x="39" y="770"/>
                    </a:cubicBezTo>
                    <a:cubicBezTo>
                      <a:pt x="38" y="777"/>
                      <a:pt x="16" y="799"/>
                      <a:pt x="28" y="803"/>
                    </a:cubicBezTo>
                    <a:cubicBezTo>
                      <a:pt x="40" y="807"/>
                      <a:pt x="65" y="807"/>
                      <a:pt x="65" y="807"/>
                    </a:cubicBezTo>
                    <a:cubicBezTo>
                      <a:pt x="65" y="807"/>
                      <a:pt x="67" y="828"/>
                      <a:pt x="79" y="828"/>
                    </a:cubicBezTo>
                    <a:cubicBezTo>
                      <a:pt x="91" y="828"/>
                      <a:pt x="108" y="822"/>
                      <a:pt x="108" y="822"/>
                    </a:cubicBezTo>
                    <a:cubicBezTo>
                      <a:pt x="111" y="841"/>
                      <a:pt x="111" y="841"/>
                      <a:pt x="111" y="841"/>
                    </a:cubicBezTo>
                    <a:cubicBezTo>
                      <a:pt x="111" y="841"/>
                      <a:pt x="143" y="852"/>
                      <a:pt x="143" y="867"/>
                    </a:cubicBezTo>
                    <a:cubicBezTo>
                      <a:pt x="143" y="875"/>
                      <a:pt x="140" y="889"/>
                      <a:pt x="138" y="901"/>
                    </a:cubicBezTo>
                    <a:cubicBezTo>
                      <a:pt x="141" y="903"/>
                      <a:pt x="141" y="903"/>
                      <a:pt x="141" y="903"/>
                    </a:cubicBezTo>
                    <a:cubicBezTo>
                      <a:pt x="240" y="899"/>
                      <a:pt x="240" y="899"/>
                      <a:pt x="240" y="899"/>
                    </a:cubicBezTo>
                    <a:cubicBezTo>
                      <a:pt x="230" y="909"/>
                      <a:pt x="240" y="909"/>
                      <a:pt x="240" y="909"/>
                    </a:cubicBezTo>
                    <a:cubicBezTo>
                      <a:pt x="380" y="973"/>
                      <a:pt x="380" y="973"/>
                      <a:pt x="380" y="973"/>
                    </a:cubicBezTo>
                    <a:cubicBezTo>
                      <a:pt x="512" y="971"/>
                      <a:pt x="512" y="971"/>
                      <a:pt x="512" y="971"/>
                    </a:cubicBezTo>
                    <a:cubicBezTo>
                      <a:pt x="512" y="971"/>
                      <a:pt x="512" y="971"/>
                      <a:pt x="516" y="968"/>
                    </a:cubicBezTo>
                    <a:cubicBezTo>
                      <a:pt x="519" y="964"/>
                      <a:pt x="517" y="960"/>
                      <a:pt x="517" y="954"/>
                    </a:cubicBezTo>
                    <a:cubicBezTo>
                      <a:pt x="517" y="948"/>
                      <a:pt x="524" y="944"/>
                      <a:pt x="524" y="944"/>
                    </a:cubicBezTo>
                    <a:cubicBezTo>
                      <a:pt x="597" y="944"/>
                      <a:pt x="597" y="944"/>
                      <a:pt x="597" y="944"/>
                    </a:cubicBezTo>
                    <a:cubicBezTo>
                      <a:pt x="612" y="959"/>
                      <a:pt x="607" y="967"/>
                      <a:pt x="607" y="967"/>
                    </a:cubicBezTo>
                    <a:cubicBezTo>
                      <a:pt x="625" y="975"/>
                      <a:pt x="625" y="975"/>
                      <a:pt x="625" y="975"/>
                    </a:cubicBezTo>
                    <a:cubicBezTo>
                      <a:pt x="631" y="996"/>
                      <a:pt x="631" y="996"/>
                      <a:pt x="631" y="996"/>
                    </a:cubicBezTo>
                    <a:cubicBezTo>
                      <a:pt x="631" y="996"/>
                      <a:pt x="642" y="997"/>
                      <a:pt x="653" y="1008"/>
                    </a:cubicBezTo>
                    <a:cubicBezTo>
                      <a:pt x="663" y="1018"/>
                      <a:pt x="653" y="1060"/>
                      <a:pt x="653" y="1060"/>
                    </a:cubicBezTo>
                    <a:cubicBezTo>
                      <a:pt x="653" y="1060"/>
                      <a:pt x="684" y="1094"/>
                      <a:pt x="703" y="1094"/>
                    </a:cubicBezTo>
                    <a:cubicBezTo>
                      <a:pt x="722" y="1094"/>
                      <a:pt x="735" y="1060"/>
                      <a:pt x="739" y="1056"/>
                    </a:cubicBezTo>
                    <a:cubicBezTo>
                      <a:pt x="743" y="1052"/>
                      <a:pt x="755" y="1053"/>
                      <a:pt x="755" y="1053"/>
                    </a:cubicBezTo>
                    <a:cubicBezTo>
                      <a:pt x="756" y="1047"/>
                      <a:pt x="756" y="1047"/>
                      <a:pt x="756" y="1047"/>
                    </a:cubicBezTo>
                    <a:cubicBezTo>
                      <a:pt x="766" y="1052"/>
                      <a:pt x="766" y="1052"/>
                      <a:pt x="766" y="1052"/>
                    </a:cubicBezTo>
                    <a:cubicBezTo>
                      <a:pt x="795" y="1053"/>
                      <a:pt x="795" y="1053"/>
                      <a:pt x="795" y="1053"/>
                    </a:cubicBezTo>
                    <a:cubicBezTo>
                      <a:pt x="795" y="1053"/>
                      <a:pt x="815" y="1084"/>
                      <a:pt x="823" y="1092"/>
                    </a:cubicBezTo>
                    <a:cubicBezTo>
                      <a:pt x="831" y="1100"/>
                      <a:pt x="823" y="1115"/>
                      <a:pt x="823" y="1124"/>
                    </a:cubicBezTo>
                    <a:cubicBezTo>
                      <a:pt x="823" y="1133"/>
                      <a:pt x="834" y="1140"/>
                      <a:pt x="834" y="1140"/>
                    </a:cubicBezTo>
                    <a:cubicBezTo>
                      <a:pt x="834" y="1140"/>
                      <a:pt x="835" y="1146"/>
                      <a:pt x="835" y="1153"/>
                    </a:cubicBezTo>
                    <a:cubicBezTo>
                      <a:pt x="835" y="1161"/>
                      <a:pt x="844" y="1162"/>
                      <a:pt x="851" y="1169"/>
                    </a:cubicBezTo>
                    <a:cubicBezTo>
                      <a:pt x="858" y="1176"/>
                      <a:pt x="848" y="1179"/>
                      <a:pt x="848" y="1179"/>
                    </a:cubicBezTo>
                    <a:cubicBezTo>
                      <a:pt x="848" y="1206"/>
                      <a:pt x="848" y="1206"/>
                      <a:pt x="848" y="1206"/>
                    </a:cubicBezTo>
                    <a:cubicBezTo>
                      <a:pt x="856" y="1212"/>
                      <a:pt x="856" y="1212"/>
                      <a:pt x="856" y="1212"/>
                    </a:cubicBezTo>
                    <a:cubicBezTo>
                      <a:pt x="856" y="1212"/>
                      <a:pt x="854" y="1220"/>
                      <a:pt x="854" y="1231"/>
                    </a:cubicBezTo>
                    <a:cubicBezTo>
                      <a:pt x="854" y="1242"/>
                      <a:pt x="884" y="1243"/>
                      <a:pt x="884" y="1243"/>
                    </a:cubicBezTo>
                    <a:cubicBezTo>
                      <a:pt x="890" y="1254"/>
                      <a:pt x="890" y="1254"/>
                      <a:pt x="890" y="1254"/>
                    </a:cubicBezTo>
                    <a:cubicBezTo>
                      <a:pt x="890" y="1254"/>
                      <a:pt x="909" y="1254"/>
                      <a:pt x="914" y="1254"/>
                    </a:cubicBezTo>
                    <a:cubicBezTo>
                      <a:pt x="919" y="1254"/>
                      <a:pt x="917" y="1264"/>
                      <a:pt x="928" y="1264"/>
                    </a:cubicBezTo>
                    <a:cubicBezTo>
                      <a:pt x="933" y="1264"/>
                      <a:pt x="937" y="1263"/>
                      <a:pt x="940" y="1262"/>
                    </a:cubicBezTo>
                    <a:cubicBezTo>
                      <a:pt x="930" y="1213"/>
                      <a:pt x="930" y="1213"/>
                      <a:pt x="930" y="1213"/>
                    </a:cubicBezTo>
                    <a:cubicBezTo>
                      <a:pt x="942" y="1202"/>
                      <a:pt x="942" y="1202"/>
                      <a:pt x="942" y="1202"/>
                    </a:cubicBezTo>
                    <a:cubicBezTo>
                      <a:pt x="929" y="1193"/>
                      <a:pt x="929" y="1193"/>
                      <a:pt x="929" y="1193"/>
                    </a:cubicBezTo>
                    <a:cubicBezTo>
                      <a:pt x="929" y="1180"/>
                      <a:pt x="929" y="1180"/>
                      <a:pt x="929" y="1180"/>
                    </a:cubicBezTo>
                    <a:cubicBezTo>
                      <a:pt x="929" y="1180"/>
                      <a:pt x="947" y="1192"/>
                      <a:pt x="950" y="1180"/>
                    </a:cubicBezTo>
                    <a:cubicBezTo>
                      <a:pt x="953" y="1168"/>
                      <a:pt x="950" y="1159"/>
                      <a:pt x="950" y="1159"/>
                    </a:cubicBezTo>
                    <a:cubicBezTo>
                      <a:pt x="966" y="1157"/>
                      <a:pt x="966" y="1157"/>
                      <a:pt x="966" y="1157"/>
                    </a:cubicBezTo>
                    <a:cubicBezTo>
                      <a:pt x="971" y="1139"/>
                      <a:pt x="971" y="1139"/>
                      <a:pt x="971" y="1139"/>
                    </a:cubicBezTo>
                    <a:cubicBezTo>
                      <a:pt x="981" y="1144"/>
                      <a:pt x="981" y="1144"/>
                      <a:pt x="981" y="1144"/>
                    </a:cubicBezTo>
                    <a:cubicBezTo>
                      <a:pt x="994" y="1137"/>
                      <a:pt x="994" y="1137"/>
                      <a:pt x="994" y="1137"/>
                    </a:cubicBezTo>
                    <a:cubicBezTo>
                      <a:pt x="989" y="1121"/>
                      <a:pt x="989" y="1121"/>
                      <a:pt x="989" y="1121"/>
                    </a:cubicBezTo>
                    <a:cubicBezTo>
                      <a:pt x="999" y="1128"/>
                      <a:pt x="999" y="1128"/>
                      <a:pt x="999" y="1128"/>
                    </a:cubicBezTo>
                    <a:cubicBezTo>
                      <a:pt x="999" y="1128"/>
                      <a:pt x="1003" y="1106"/>
                      <a:pt x="1009" y="1110"/>
                    </a:cubicBezTo>
                    <a:cubicBezTo>
                      <a:pt x="1015" y="1114"/>
                      <a:pt x="1016" y="1125"/>
                      <a:pt x="1022" y="1122"/>
                    </a:cubicBezTo>
                    <a:cubicBezTo>
                      <a:pt x="1028" y="1119"/>
                      <a:pt x="1056" y="1111"/>
                      <a:pt x="1064" y="1103"/>
                    </a:cubicBezTo>
                    <a:cubicBezTo>
                      <a:pt x="1072" y="1095"/>
                      <a:pt x="1086" y="1076"/>
                      <a:pt x="1086" y="1076"/>
                    </a:cubicBezTo>
                    <a:cubicBezTo>
                      <a:pt x="1086" y="1076"/>
                      <a:pt x="1078" y="1053"/>
                      <a:pt x="1088" y="1052"/>
                    </a:cubicBezTo>
                    <a:cubicBezTo>
                      <a:pt x="1098" y="1051"/>
                      <a:pt x="1109" y="1075"/>
                      <a:pt x="1121" y="1068"/>
                    </a:cubicBezTo>
                    <a:cubicBezTo>
                      <a:pt x="1133" y="1061"/>
                      <a:pt x="1137" y="1033"/>
                      <a:pt x="1143" y="1040"/>
                    </a:cubicBezTo>
                    <a:cubicBezTo>
                      <a:pt x="1149" y="1047"/>
                      <a:pt x="1152" y="1053"/>
                      <a:pt x="1157" y="1053"/>
                    </a:cubicBezTo>
                    <a:cubicBezTo>
                      <a:pt x="1162" y="1053"/>
                      <a:pt x="1173" y="1037"/>
                      <a:pt x="1173" y="1037"/>
                    </a:cubicBezTo>
                    <a:cubicBezTo>
                      <a:pt x="1173" y="1037"/>
                      <a:pt x="1192" y="1068"/>
                      <a:pt x="1206" y="1066"/>
                    </a:cubicBezTo>
                    <a:cubicBezTo>
                      <a:pt x="1220" y="1064"/>
                      <a:pt x="1222" y="1033"/>
                      <a:pt x="1238" y="1049"/>
                    </a:cubicBezTo>
                    <a:cubicBezTo>
                      <a:pt x="1254" y="1065"/>
                      <a:pt x="1246" y="1083"/>
                      <a:pt x="1256" y="1083"/>
                    </a:cubicBezTo>
                    <a:cubicBezTo>
                      <a:pt x="1266" y="1083"/>
                      <a:pt x="1282" y="1090"/>
                      <a:pt x="1282" y="1090"/>
                    </a:cubicBezTo>
                    <a:cubicBezTo>
                      <a:pt x="1282" y="1090"/>
                      <a:pt x="1281" y="1074"/>
                      <a:pt x="1288" y="1079"/>
                    </a:cubicBezTo>
                    <a:cubicBezTo>
                      <a:pt x="1295" y="1084"/>
                      <a:pt x="1303" y="1103"/>
                      <a:pt x="1308" y="1091"/>
                    </a:cubicBezTo>
                    <a:cubicBezTo>
                      <a:pt x="1313" y="1079"/>
                      <a:pt x="1306" y="1064"/>
                      <a:pt x="1306" y="1064"/>
                    </a:cubicBezTo>
                    <a:cubicBezTo>
                      <a:pt x="1320" y="1069"/>
                      <a:pt x="1320" y="1069"/>
                      <a:pt x="1320" y="1069"/>
                    </a:cubicBezTo>
                    <a:cubicBezTo>
                      <a:pt x="1325" y="1080"/>
                      <a:pt x="1325" y="1080"/>
                      <a:pt x="1325" y="1080"/>
                    </a:cubicBezTo>
                    <a:cubicBezTo>
                      <a:pt x="1335" y="1083"/>
                      <a:pt x="1335" y="1083"/>
                      <a:pt x="1335" y="1083"/>
                    </a:cubicBezTo>
                    <a:cubicBezTo>
                      <a:pt x="1335" y="1092"/>
                      <a:pt x="1335" y="1092"/>
                      <a:pt x="1335" y="1092"/>
                    </a:cubicBezTo>
                    <a:cubicBezTo>
                      <a:pt x="1335" y="1092"/>
                      <a:pt x="1359" y="1099"/>
                      <a:pt x="1354" y="1087"/>
                    </a:cubicBezTo>
                    <a:cubicBezTo>
                      <a:pt x="1349" y="1075"/>
                      <a:pt x="1335" y="1070"/>
                      <a:pt x="1335" y="1070"/>
                    </a:cubicBezTo>
                    <a:cubicBezTo>
                      <a:pt x="1329" y="1060"/>
                      <a:pt x="1329" y="1060"/>
                      <a:pt x="1329" y="1060"/>
                    </a:cubicBezTo>
                    <a:cubicBezTo>
                      <a:pt x="1329" y="1060"/>
                      <a:pt x="1349" y="1057"/>
                      <a:pt x="1347" y="1049"/>
                    </a:cubicBezTo>
                    <a:cubicBezTo>
                      <a:pt x="1345" y="1041"/>
                      <a:pt x="1343" y="1039"/>
                      <a:pt x="1334" y="1040"/>
                    </a:cubicBezTo>
                    <a:cubicBezTo>
                      <a:pt x="1325" y="1041"/>
                      <a:pt x="1298" y="1044"/>
                      <a:pt x="1307" y="1030"/>
                    </a:cubicBezTo>
                    <a:cubicBezTo>
                      <a:pt x="1316" y="1016"/>
                      <a:pt x="1325" y="1027"/>
                      <a:pt x="1336" y="1030"/>
                    </a:cubicBezTo>
                    <a:cubicBezTo>
                      <a:pt x="1347" y="1033"/>
                      <a:pt x="1355" y="1031"/>
                      <a:pt x="1365" y="1024"/>
                    </a:cubicBezTo>
                    <a:cubicBezTo>
                      <a:pt x="1375" y="1017"/>
                      <a:pt x="1386" y="1017"/>
                      <a:pt x="1386" y="1017"/>
                    </a:cubicBezTo>
                    <a:cubicBezTo>
                      <a:pt x="1387" y="1021"/>
                      <a:pt x="1387" y="1021"/>
                      <a:pt x="1387" y="1021"/>
                    </a:cubicBezTo>
                    <a:cubicBezTo>
                      <a:pt x="1387" y="1021"/>
                      <a:pt x="1417" y="1021"/>
                      <a:pt x="1417" y="1014"/>
                    </a:cubicBezTo>
                    <a:cubicBezTo>
                      <a:pt x="1417" y="1007"/>
                      <a:pt x="1423" y="992"/>
                      <a:pt x="1426" y="997"/>
                    </a:cubicBezTo>
                    <a:cubicBezTo>
                      <a:pt x="1429" y="1002"/>
                      <a:pt x="1429" y="1024"/>
                      <a:pt x="1429" y="1024"/>
                    </a:cubicBezTo>
                    <a:cubicBezTo>
                      <a:pt x="1429" y="1024"/>
                      <a:pt x="1462" y="1012"/>
                      <a:pt x="1471" y="1013"/>
                    </a:cubicBezTo>
                    <a:cubicBezTo>
                      <a:pt x="1480" y="1014"/>
                      <a:pt x="1487" y="1024"/>
                      <a:pt x="1487" y="1024"/>
                    </a:cubicBezTo>
                    <a:cubicBezTo>
                      <a:pt x="1487" y="1024"/>
                      <a:pt x="1484" y="1008"/>
                      <a:pt x="1494" y="1012"/>
                    </a:cubicBezTo>
                    <a:cubicBezTo>
                      <a:pt x="1504" y="1016"/>
                      <a:pt x="1504" y="1030"/>
                      <a:pt x="1504" y="1030"/>
                    </a:cubicBezTo>
                    <a:cubicBezTo>
                      <a:pt x="1524" y="1025"/>
                      <a:pt x="1524" y="1025"/>
                      <a:pt x="1524" y="1025"/>
                    </a:cubicBezTo>
                    <a:cubicBezTo>
                      <a:pt x="1520" y="1033"/>
                      <a:pt x="1520" y="1033"/>
                      <a:pt x="1520" y="1033"/>
                    </a:cubicBezTo>
                    <a:cubicBezTo>
                      <a:pt x="1520" y="1033"/>
                      <a:pt x="1521" y="1065"/>
                      <a:pt x="1539" y="1061"/>
                    </a:cubicBezTo>
                    <a:cubicBezTo>
                      <a:pt x="1557" y="1057"/>
                      <a:pt x="1570" y="1031"/>
                      <a:pt x="1588" y="1035"/>
                    </a:cubicBezTo>
                    <a:cubicBezTo>
                      <a:pt x="1606" y="1039"/>
                      <a:pt x="1607" y="1073"/>
                      <a:pt x="1616" y="1079"/>
                    </a:cubicBezTo>
                    <a:cubicBezTo>
                      <a:pt x="1625" y="1085"/>
                      <a:pt x="1643" y="1085"/>
                      <a:pt x="1643" y="1085"/>
                    </a:cubicBezTo>
                    <a:cubicBezTo>
                      <a:pt x="1640" y="1111"/>
                      <a:pt x="1640" y="1111"/>
                      <a:pt x="1640" y="1111"/>
                    </a:cubicBezTo>
                    <a:cubicBezTo>
                      <a:pt x="1640" y="1111"/>
                      <a:pt x="1621" y="1139"/>
                      <a:pt x="1623" y="1147"/>
                    </a:cubicBezTo>
                    <a:cubicBezTo>
                      <a:pt x="1625" y="1155"/>
                      <a:pt x="1635" y="1156"/>
                      <a:pt x="1635" y="1156"/>
                    </a:cubicBezTo>
                    <a:cubicBezTo>
                      <a:pt x="1640" y="1166"/>
                      <a:pt x="1640" y="1166"/>
                      <a:pt x="1640" y="1166"/>
                    </a:cubicBezTo>
                    <a:cubicBezTo>
                      <a:pt x="1621" y="1179"/>
                      <a:pt x="1621" y="1179"/>
                      <a:pt x="1621" y="1179"/>
                    </a:cubicBezTo>
                    <a:cubicBezTo>
                      <a:pt x="1634" y="1212"/>
                      <a:pt x="1634" y="1212"/>
                      <a:pt x="1634" y="1212"/>
                    </a:cubicBezTo>
                    <a:cubicBezTo>
                      <a:pt x="1634" y="1212"/>
                      <a:pt x="1649" y="1193"/>
                      <a:pt x="1650" y="1199"/>
                    </a:cubicBezTo>
                    <a:cubicBezTo>
                      <a:pt x="1651" y="1205"/>
                      <a:pt x="1639" y="1230"/>
                      <a:pt x="1639" y="1230"/>
                    </a:cubicBezTo>
                    <a:cubicBezTo>
                      <a:pt x="1649" y="1227"/>
                      <a:pt x="1649" y="1227"/>
                      <a:pt x="1649" y="1227"/>
                    </a:cubicBezTo>
                    <a:cubicBezTo>
                      <a:pt x="1652" y="1259"/>
                      <a:pt x="1652" y="1259"/>
                      <a:pt x="1652" y="1259"/>
                    </a:cubicBezTo>
                    <a:cubicBezTo>
                      <a:pt x="1652" y="1259"/>
                      <a:pt x="1669" y="1259"/>
                      <a:pt x="1669" y="1265"/>
                    </a:cubicBezTo>
                    <a:cubicBezTo>
                      <a:pt x="1669" y="1271"/>
                      <a:pt x="1666" y="1287"/>
                      <a:pt x="1666" y="1287"/>
                    </a:cubicBezTo>
                    <a:cubicBezTo>
                      <a:pt x="1681" y="1304"/>
                      <a:pt x="1681" y="1304"/>
                      <a:pt x="1681" y="1304"/>
                    </a:cubicBezTo>
                    <a:cubicBezTo>
                      <a:pt x="1681" y="1304"/>
                      <a:pt x="1705" y="1298"/>
                      <a:pt x="1707" y="1291"/>
                    </a:cubicBezTo>
                    <a:cubicBezTo>
                      <a:pt x="1709" y="1284"/>
                      <a:pt x="1711" y="1271"/>
                      <a:pt x="1711" y="1271"/>
                    </a:cubicBezTo>
                    <a:cubicBezTo>
                      <a:pt x="1723" y="1271"/>
                      <a:pt x="1723" y="1271"/>
                      <a:pt x="1723" y="1271"/>
                    </a:cubicBezTo>
                    <a:cubicBezTo>
                      <a:pt x="1723" y="1271"/>
                      <a:pt x="1722" y="1250"/>
                      <a:pt x="1729" y="1240"/>
                    </a:cubicBezTo>
                    <a:cubicBezTo>
                      <a:pt x="1736" y="1230"/>
                      <a:pt x="1740" y="1213"/>
                      <a:pt x="1737" y="1203"/>
                    </a:cubicBezTo>
                    <a:cubicBezTo>
                      <a:pt x="1734" y="1193"/>
                      <a:pt x="1724" y="1160"/>
                      <a:pt x="1724" y="1151"/>
                    </a:cubicBezTo>
                    <a:cubicBezTo>
                      <a:pt x="1724" y="1142"/>
                      <a:pt x="1730" y="1128"/>
                      <a:pt x="1730" y="1112"/>
                    </a:cubicBezTo>
                    <a:cubicBezTo>
                      <a:pt x="1730" y="1096"/>
                      <a:pt x="1710" y="1070"/>
                      <a:pt x="1714" y="1056"/>
                    </a:cubicBezTo>
                    <a:cubicBezTo>
                      <a:pt x="1718" y="1042"/>
                      <a:pt x="1710" y="1002"/>
                      <a:pt x="1722" y="987"/>
                    </a:cubicBezTo>
                    <a:cubicBezTo>
                      <a:pt x="1734" y="972"/>
                      <a:pt x="1742" y="948"/>
                      <a:pt x="1742" y="948"/>
                    </a:cubicBezTo>
                    <a:cubicBezTo>
                      <a:pt x="1752" y="942"/>
                      <a:pt x="1752" y="942"/>
                      <a:pt x="1752" y="942"/>
                    </a:cubicBezTo>
                    <a:cubicBezTo>
                      <a:pt x="1765" y="929"/>
                      <a:pt x="1765" y="929"/>
                      <a:pt x="1765" y="929"/>
                    </a:cubicBezTo>
                    <a:cubicBezTo>
                      <a:pt x="1771" y="913"/>
                      <a:pt x="1771" y="913"/>
                      <a:pt x="1771" y="913"/>
                    </a:cubicBezTo>
                    <a:cubicBezTo>
                      <a:pt x="1780" y="919"/>
                      <a:pt x="1780" y="919"/>
                      <a:pt x="1780" y="919"/>
                    </a:cubicBezTo>
                    <a:cubicBezTo>
                      <a:pt x="1783" y="905"/>
                      <a:pt x="1783" y="905"/>
                      <a:pt x="1783" y="905"/>
                    </a:cubicBezTo>
                    <a:cubicBezTo>
                      <a:pt x="1783" y="905"/>
                      <a:pt x="1813" y="909"/>
                      <a:pt x="1818" y="903"/>
                    </a:cubicBezTo>
                    <a:cubicBezTo>
                      <a:pt x="1823" y="897"/>
                      <a:pt x="1819" y="886"/>
                      <a:pt x="1819" y="886"/>
                    </a:cubicBezTo>
                    <a:cubicBezTo>
                      <a:pt x="1832" y="887"/>
                      <a:pt x="1832" y="887"/>
                      <a:pt x="1832" y="887"/>
                    </a:cubicBezTo>
                    <a:cubicBezTo>
                      <a:pt x="1836" y="881"/>
                      <a:pt x="1836" y="881"/>
                      <a:pt x="1836" y="881"/>
                    </a:cubicBezTo>
                    <a:cubicBezTo>
                      <a:pt x="1847" y="880"/>
                      <a:pt x="1847" y="880"/>
                      <a:pt x="1847" y="880"/>
                    </a:cubicBezTo>
                    <a:cubicBezTo>
                      <a:pt x="1864" y="859"/>
                      <a:pt x="1864" y="859"/>
                      <a:pt x="1864" y="859"/>
                    </a:cubicBezTo>
                    <a:cubicBezTo>
                      <a:pt x="1864" y="859"/>
                      <a:pt x="1868" y="839"/>
                      <a:pt x="1887" y="834"/>
                    </a:cubicBezTo>
                    <a:cubicBezTo>
                      <a:pt x="1906" y="829"/>
                      <a:pt x="1917" y="840"/>
                      <a:pt x="1926" y="831"/>
                    </a:cubicBezTo>
                    <a:cubicBezTo>
                      <a:pt x="1935" y="822"/>
                      <a:pt x="1941" y="805"/>
                      <a:pt x="1941" y="805"/>
                    </a:cubicBezTo>
                    <a:cubicBezTo>
                      <a:pt x="1951" y="807"/>
                      <a:pt x="1951" y="807"/>
                      <a:pt x="1951" y="807"/>
                    </a:cubicBezTo>
                    <a:cubicBezTo>
                      <a:pt x="1956" y="792"/>
                      <a:pt x="1956" y="792"/>
                      <a:pt x="1956" y="792"/>
                    </a:cubicBezTo>
                    <a:cubicBezTo>
                      <a:pt x="2010" y="789"/>
                      <a:pt x="2010" y="789"/>
                      <a:pt x="2010" y="789"/>
                    </a:cubicBezTo>
                    <a:cubicBezTo>
                      <a:pt x="2013" y="773"/>
                      <a:pt x="2013" y="773"/>
                      <a:pt x="2013" y="773"/>
                    </a:cubicBezTo>
                    <a:cubicBezTo>
                      <a:pt x="1988" y="775"/>
                      <a:pt x="1988" y="775"/>
                      <a:pt x="1988" y="775"/>
                    </a:cubicBezTo>
                    <a:cubicBezTo>
                      <a:pt x="1988" y="775"/>
                      <a:pt x="2002" y="770"/>
                      <a:pt x="2001" y="763"/>
                    </a:cubicBezTo>
                    <a:cubicBezTo>
                      <a:pt x="2000" y="756"/>
                      <a:pt x="1990" y="749"/>
                      <a:pt x="1990" y="749"/>
                    </a:cubicBezTo>
                    <a:cubicBezTo>
                      <a:pt x="2013" y="745"/>
                      <a:pt x="2013" y="745"/>
                      <a:pt x="2013" y="745"/>
                    </a:cubicBezTo>
                    <a:cubicBezTo>
                      <a:pt x="2029" y="751"/>
                      <a:pt x="2029" y="751"/>
                      <a:pt x="2029" y="751"/>
                    </a:cubicBezTo>
                    <a:cubicBezTo>
                      <a:pt x="2052" y="727"/>
                      <a:pt x="2052" y="727"/>
                      <a:pt x="2052" y="727"/>
                    </a:cubicBezTo>
                    <a:cubicBezTo>
                      <a:pt x="2015" y="726"/>
                      <a:pt x="2015" y="726"/>
                      <a:pt x="2015" y="726"/>
                    </a:cubicBezTo>
                    <a:cubicBezTo>
                      <a:pt x="2013" y="709"/>
                      <a:pt x="2013" y="709"/>
                      <a:pt x="2013" y="709"/>
                    </a:cubicBezTo>
                    <a:cubicBezTo>
                      <a:pt x="2022" y="718"/>
                      <a:pt x="2022" y="718"/>
                      <a:pt x="2022" y="718"/>
                    </a:cubicBezTo>
                    <a:cubicBezTo>
                      <a:pt x="2052" y="707"/>
                      <a:pt x="2052" y="707"/>
                      <a:pt x="2052" y="707"/>
                    </a:cubicBezTo>
                    <a:cubicBezTo>
                      <a:pt x="2055" y="668"/>
                      <a:pt x="2055" y="668"/>
                      <a:pt x="2055" y="668"/>
                    </a:cubicBezTo>
                    <a:cubicBezTo>
                      <a:pt x="2036" y="676"/>
                      <a:pt x="2036" y="676"/>
                      <a:pt x="2036" y="676"/>
                    </a:cubicBezTo>
                    <a:cubicBezTo>
                      <a:pt x="2032" y="658"/>
                      <a:pt x="2032" y="658"/>
                      <a:pt x="2032" y="658"/>
                    </a:cubicBezTo>
                    <a:cubicBezTo>
                      <a:pt x="2016" y="647"/>
                      <a:pt x="2016" y="647"/>
                      <a:pt x="2016" y="647"/>
                    </a:cubicBezTo>
                    <a:cubicBezTo>
                      <a:pt x="2045" y="662"/>
                      <a:pt x="2045" y="662"/>
                      <a:pt x="2045" y="662"/>
                    </a:cubicBezTo>
                    <a:cubicBezTo>
                      <a:pt x="2052" y="656"/>
                      <a:pt x="2052" y="656"/>
                      <a:pt x="2052" y="656"/>
                    </a:cubicBezTo>
                    <a:cubicBezTo>
                      <a:pt x="2039" y="646"/>
                      <a:pt x="2039" y="646"/>
                      <a:pt x="2039" y="646"/>
                    </a:cubicBezTo>
                    <a:cubicBezTo>
                      <a:pt x="2057" y="646"/>
                      <a:pt x="2057" y="646"/>
                      <a:pt x="2057" y="646"/>
                    </a:cubicBezTo>
                    <a:cubicBezTo>
                      <a:pt x="2057" y="646"/>
                      <a:pt x="2035" y="617"/>
                      <a:pt x="2035" y="610"/>
                    </a:cubicBezTo>
                    <a:cubicBezTo>
                      <a:pt x="2035" y="603"/>
                      <a:pt x="2040" y="600"/>
                      <a:pt x="2040" y="600"/>
                    </a:cubicBezTo>
                    <a:cubicBezTo>
                      <a:pt x="2040" y="600"/>
                      <a:pt x="2023" y="589"/>
                      <a:pt x="2025" y="586"/>
                    </a:cubicBezTo>
                    <a:cubicBezTo>
                      <a:pt x="2027" y="583"/>
                      <a:pt x="2046" y="571"/>
                      <a:pt x="2046" y="571"/>
                    </a:cubicBezTo>
                    <a:cubicBezTo>
                      <a:pt x="2041" y="589"/>
                      <a:pt x="2041" y="589"/>
                      <a:pt x="2041" y="589"/>
                    </a:cubicBezTo>
                    <a:cubicBezTo>
                      <a:pt x="2062" y="606"/>
                      <a:pt x="2062" y="606"/>
                      <a:pt x="2062" y="606"/>
                    </a:cubicBezTo>
                    <a:cubicBezTo>
                      <a:pt x="2062" y="606"/>
                      <a:pt x="2070" y="582"/>
                      <a:pt x="2070" y="569"/>
                    </a:cubicBezTo>
                    <a:cubicBezTo>
                      <a:pt x="2070" y="556"/>
                      <a:pt x="2108" y="525"/>
                      <a:pt x="2107" y="533"/>
                    </a:cubicBezTo>
                    <a:cubicBezTo>
                      <a:pt x="2106" y="541"/>
                      <a:pt x="2083" y="574"/>
                      <a:pt x="2083" y="574"/>
                    </a:cubicBezTo>
                    <a:cubicBezTo>
                      <a:pt x="2077" y="596"/>
                      <a:pt x="2077" y="596"/>
                      <a:pt x="2077" y="596"/>
                    </a:cubicBezTo>
                    <a:cubicBezTo>
                      <a:pt x="2090" y="597"/>
                      <a:pt x="2090" y="597"/>
                      <a:pt x="2090" y="597"/>
                    </a:cubicBezTo>
                    <a:cubicBezTo>
                      <a:pt x="2090" y="597"/>
                      <a:pt x="2087" y="619"/>
                      <a:pt x="2082" y="623"/>
                    </a:cubicBezTo>
                    <a:cubicBezTo>
                      <a:pt x="2077" y="627"/>
                      <a:pt x="2059" y="661"/>
                      <a:pt x="2066" y="661"/>
                    </a:cubicBezTo>
                    <a:cubicBezTo>
                      <a:pt x="2073" y="661"/>
                      <a:pt x="2083" y="637"/>
                      <a:pt x="2089" y="632"/>
                    </a:cubicBezTo>
                    <a:cubicBezTo>
                      <a:pt x="2095" y="627"/>
                      <a:pt x="2125" y="611"/>
                      <a:pt x="2127" y="598"/>
                    </a:cubicBezTo>
                    <a:cubicBezTo>
                      <a:pt x="2129" y="585"/>
                      <a:pt x="2125" y="564"/>
                      <a:pt x="2125" y="553"/>
                    </a:cubicBezTo>
                    <a:cubicBezTo>
                      <a:pt x="2125" y="542"/>
                      <a:pt x="2129" y="516"/>
                      <a:pt x="2136" y="513"/>
                    </a:cubicBezTo>
                    <a:cubicBezTo>
                      <a:pt x="2143" y="510"/>
                      <a:pt x="2138" y="515"/>
                      <a:pt x="2135" y="528"/>
                    </a:cubicBezTo>
                    <a:cubicBezTo>
                      <a:pt x="2132" y="541"/>
                      <a:pt x="2144" y="545"/>
                      <a:pt x="2144" y="545"/>
                    </a:cubicBezTo>
                    <a:cubicBezTo>
                      <a:pt x="2144" y="545"/>
                      <a:pt x="2138" y="570"/>
                      <a:pt x="2141" y="570"/>
                    </a:cubicBezTo>
                    <a:cubicBezTo>
                      <a:pt x="2144" y="570"/>
                      <a:pt x="2175" y="531"/>
                      <a:pt x="2185" y="521"/>
                    </a:cubicBezTo>
                    <a:cubicBezTo>
                      <a:pt x="2195" y="511"/>
                      <a:pt x="2217" y="495"/>
                      <a:pt x="2214" y="491"/>
                    </a:cubicBezTo>
                    <a:cubicBezTo>
                      <a:pt x="2211" y="487"/>
                      <a:pt x="2202" y="490"/>
                      <a:pt x="2202" y="480"/>
                    </a:cubicBezTo>
                    <a:cubicBezTo>
                      <a:pt x="2202" y="470"/>
                      <a:pt x="2220" y="475"/>
                      <a:pt x="2240" y="475"/>
                    </a:cubicBezTo>
                    <a:cubicBezTo>
                      <a:pt x="2260" y="475"/>
                      <a:pt x="2306" y="453"/>
                      <a:pt x="2306" y="453"/>
                    </a:cubicBezTo>
                    <a:cubicBezTo>
                      <a:pt x="2293" y="447"/>
                      <a:pt x="2293" y="447"/>
                      <a:pt x="2293" y="447"/>
                    </a:cubicBezTo>
                    <a:cubicBezTo>
                      <a:pt x="2293" y="447"/>
                      <a:pt x="2269" y="458"/>
                      <a:pt x="2257" y="459"/>
                    </a:cubicBezTo>
                    <a:cubicBezTo>
                      <a:pt x="2245" y="460"/>
                      <a:pt x="2225" y="468"/>
                      <a:pt x="2228" y="455"/>
                    </a:cubicBezTo>
                    <a:cubicBezTo>
                      <a:pt x="2231" y="442"/>
                      <a:pt x="2266" y="439"/>
                      <a:pt x="2266" y="439"/>
                    </a:cubicBezTo>
                    <a:cubicBezTo>
                      <a:pt x="2326" y="438"/>
                      <a:pt x="2326" y="438"/>
                      <a:pt x="2326" y="438"/>
                    </a:cubicBezTo>
                    <a:cubicBezTo>
                      <a:pt x="2355" y="411"/>
                      <a:pt x="2355" y="411"/>
                      <a:pt x="2355" y="411"/>
                    </a:cubicBezTo>
                    <a:cubicBezTo>
                      <a:pt x="2361" y="421"/>
                      <a:pt x="2361" y="421"/>
                      <a:pt x="2361" y="421"/>
                    </a:cubicBezTo>
                    <a:cubicBezTo>
                      <a:pt x="2379" y="412"/>
                      <a:pt x="2379" y="412"/>
                      <a:pt x="2379" y="412"/>
                    </a:cubicBezTo>
                    <a:cubicBezTo>
                      <a:pt x="2377" y="435"/>
                      <a:pt x="2377" y="435"/>
                      <a:pt x="2377" y="435"/>
                    </a:cubicBezTo>
                    <a:cubicBezTo>
                      <a:pt x="2397" y="422"/>
                      <a:pt x="2397" y="422"/>
                      <a:pt x="2397" y="422"/>
                    </a:cubicBezTo>
                    <a:cubicBezTo>
                      <a:pt x="2413" y="418"/>
                      <a:pt x="2413" y="418"/>
                      <a:pt x="2413" y="418"/>
                    </a:cubicBezTo>
                    <a:cubicBezTo>
                      <a:pt x="2418" y="396"/>
                      <a:pt x="2418" y="396"/>
                      <a:pt x="2418" y="396"/>
                    </a:cubicBezTo>
                    <a:cubicBezTo>
                      <a:pt x="2409" y="388"/>
                      <a:pt x="2409" y="388"/>
                      <a:pt x="2409" y="388"/>
                    </a:cubicBezTo>
                    <a:cubicBezTo>
                      <a:pt x="2407" y="407"/>
                      <a:pt x="2407" y="407"/>
                      <a:pt x="2407" y="407"/>
                    </a:cubicBezTo>
                    <a:cubicBezTo>
                      <a:pt x="2391" y="410"/>
                      <a:pt x="2391" y="410"/>
                      <a:pt x="2391" y="410"/>
                    </a:cubicBezTo>
                    <a:cubicBezTo>
                      <a:pt x="2391" y="391"/>
                      <a:pt x="2391" y="391"/>
                      <a:pt x="2391" y="391"/>
                    </a:cubicBezTo>
                    <a:cubicBezTo>
                      <a:pt x="2378" y="377"/>
                      <a:pt x="2378" y="377"/>
                      <a:pt x="2378" y="377"/>
                    </a:cubicBezTo>
                    <a:cubicBezTo>
                      <a:pt x="2394" y="369"/>
                      <a:pt x="2394" y="369"/>
                      <a:pt x="2394" y="369"/>
                    </a:cubicBezTo>
                    <a:cubicBezTo>
                      <a:pt x="2398" y="346"/>
                      <a:pt x="2398" y="346"/>
                      <a:pt x="2398" y="346"/>
                    </a:cubicBezTo>
                    <a:cubicBezTo>
                      <a:pt x="2398" y="346"/>
                      <a:pt x="2413" y="329"/>
                      <a:pt x="2423" y="324"/>
                    </a:cubicBezTo>
                    <a:cubicBezTo>
                      <a:pt x="2433" y="319"/>
                      <a:pt x="2438" y="301"/>
                      <a:pt x="2438" y="301"/>
                    </a:cubicBezTo>
                    <a:cubicBezTo>
                      <a:pt x="2457" y="306"/>
                      <a:pt x="2457" y="306"/>
                      <a:pt x="2457" y="306"/>
                    </a:cubicBezTo>
                    <a:cubicBezTo>
                      <a:pt x="2467" y="291"/>
                      <a:pt x="2467" y="291"/>
                      <a:pt x="2467" y="291"/>
                    </a:cubicBezTo>
                    <a:cubicBezTo>
                      <a:pt x="2467" y="291"/>
                      <a:pt x="2470" y="302"/>
                      <a:pt x="2479" y="296"/>
                    </a:cubicBezTo>
                    <a:cubicBezTo>
                      <a:pt x="2488" y="290"/>
                      <a:pt x="2515" y="266"/>
                      <a:pt x="2515" y="266"/>
                    </a:cubicBezTo>
                    <a:cubicBezTo>
                      <a:pt x="2516" y="284"/>
                      <a:pt x="2516" y="284"/>
                      <a:pt x="2516" y="284"/>
                    </a:cubicBezTo>
                    <a:cubicBezTo>
                      <a:pt x="2516" y="284"/>
                      <a:pt x="2547" y="265"/>
                      <a:pt x="2556" y="260"/>
                    </a:cubicBezTo>
                    <a:cubicBezTo>
                      <a:pt x="2565" y="255"/>
                      <a:pt x="2597" y="254"/>
                      <a:pt x="2597" y="254"/>
                    </a:cubicBezTo>
                    <a:cubicBezTo>
                      <a:pt x="2597" y="232"/>
                      <a:pt x="2597" y="232"/>
                      <a:pt x="2597" y="232"/>
                    </a:cubicBezTo>
                    <a:cubicBezTo>
                      <a:pt x="2597" y="232"/>
                      <a:pt x="2598" y="232"/>
                      <a:pt x="2598" y="233"/>
                    </a:cubicBezTo>
                    <a:cubicBezTo>
                      <a:pt x="2597" y="229"/>
                      <a:pt x="2597" y="229"/>
                      <a:pt x="2597" y="229"/>
                    </a:cubicBezTo>
                    <a:cubicBezTo>
                      <a:pt x="2597" y="229"/>
                      <a:pt x="2589" y="232"/>
                      <a:pt x="2584" y="227"/>
                    </a:cubicBezTo>
                    <a:cubicBezTo>
                      <a:pt x="2579" y="222"/>
                      <a:pt x="2593" y="209"/>
                      <a:pt x="2593" y="209"/>
                    </a:cubicBezTo>
                    <a:cubicBezTo>
                      <a:pt x="2593" y="209"/>
                      <a:pt x="2585" y="205"/>
                      <a:pt x="2582" y="202"/>
                    </a:cubicBezTo>
                    <a:cubicBezTo>
                      <a:pt x="2579" y="199"/>
                      <a:pt x="2609" y="142"/>
                      <a:pt x="2609" y="125"/>
                    </a:cubicBezTo>
                    <a:cubicBezTo>
                      <a:pt x="2609" y="108"/>
                      <a:pt x="2582" y="119"/>
                      <a:pt x="2570" y="119"/>
                    </a:cubicBezTo>
                    <a:close/>
                    <a:moveTo>
                      <a:pt x="1811" y="252"/>
                    </a:moveTo>
                    <a:cubicBezTo>
                      <a:pt x="1797" y="252"/>
                      <a:pt x="1817" y="235"/>
                      <a:pt x="1810" y="232"/>
                    </a:cubicBezTo>
                    <a:cubicBezTo>
                      <a:pt x="1803" y="229"/>
                      <a:pt x="1793" y="242"/>
                      <a:pt x="1793" y="242"/>
                    </a:cubicBezTo>
                    <a:cubicBezTo>
                      <a:pt x="1788" y="244"/>
                      <a:pt x="1788" y="244"/>
                      <a:pt x="1788" y="244"/>
                    </a:cubicBezTo>
                    <a:cubicBezTo>
                      <a:pt x="1784" y="255"/>
                      <a:pt x="1784" y="255"/>
                      <a:pt x="1784" y="255"/>
                    </a:cubicBezTo>
                    <a:cubicBezTo>
                      <a:pt x="1773" y="251"/>
                      <a:pt x="1773" y="251"/>
                      <a:pt x="1773" y="251"/>
                    </a:cubicBezTo>
                    <a:cubicBezTo>
                      <a:pt x="1773" y="251"/>
                      <a:pt x="1773" y="262"/>
                      <a:pt x="1770" y="269"/>
                    </a:cubicBezTo>
                    <a:cubicBezTo>
                      <a:pt x="1767" y="276"/>
                      <a:pt x="1757" y="279"/>
                      <a:pt x="1752" y="284"/>
                    </a:cubicBezTo>
                    <a:cubicBezTo>
                      <a:pt x="1747" y="289"/>
                      <a:pt x="1753" y="297"/>
                      <a:pt x="1753" y="297"/>
                    </a:cubicBezTo>
                    <a:cubicBezTo>
                      <a:pt x="1753" y="297"/>
                      <a:pt x="1749" y="297"/>
                      <a:pt x="1736" y="311"/>
                    </a:cubicBezTo>
                    <a:cubicBezTo>
                      <a:pt x="1723" y="325"/>
                      <a:pt x="1741" y="325"/>
                      <a:pt x="1741" y="333"/>
                    </a:cubicBezTo>
                    <a:cubicBezTo>
                      <a:pt x="1741" y="341"/>
                      <a:pt x="1734" y="342"/>
                      <a:pt x="1734" y="342"/>
                    </a:cubicBezTo>
                    <a:cubicBezTo>
                      <a:pt x="1734" y="342"/>
                      <a:pt x="1742" y="346"/>
                      <a:pt x="1719" y="378"/>
                    </a:cubicBezTo>
                    <a:cubicBezTo>
                      <a:pt x="1696" y="410"/>
                      <a:pt x="1651" y="420"/>
                      <a:pt x="1651" y="420"/>
                    </a:cubicBezTo>
                    <a:cubicBezTo>
                      <a:pt x="1654" y="400"/>
                      <a:pt x="1654" y="400"/>
                      <a:pt x="1654" y="400"/>
                    </a:cubicBezTo>
                    <a:cubicBezTo>
                      <a:pt x="1654" y="400"/>
                      <a:pt x="1650" y="393"/>
                      <a:pt x="1648" y="389"/>
                    </a:cubicBezTo>
                    <a:cubicBezTo>
                      <a:pt x="1646" y="385"/>
                      <a:pt x="1663" y="365"/>
                      <a:pt x="1665" y="358"/>
                    </a:cubicBezTo>
                    <a:cubicBezTo>
                      <a:pt x="1667" y="351"/>
                      <a:pt x="1661" y="350"/>
                      <a:pt x="1663" y="338"/>
                    </a:cubicBezTo>
                    <a:cubicBezTo>
                      <a:pt x="1665" y="326"/>
                      <a:pt x="1687" y="307"/>
                      <a:pt x="1687" y="307"/>
                    </a:cubicBezTo>
                    <a:cubicBezTo>
                      <a:pt x="1687" y="298"/>
                      <a:pt x="1687" y="298"/>
                      <a:pt x="1687" y="298"/>
                    </a:cubicBezTo>
                    <a:cubicBezTo>
                      <a:pt x="1687" y="298"/>
                      <a:pt x="1708" y="283"/>
                      <a:pt x="1711" y="277"/>
                    </a:cubicBezTo>
                    <a:cubicBezTo>
                      <a:pt x="1714" y="271"/>
                      <a:pt x="1746" y="240"/>
                      <a:pt x="1746" y="240"/>
                    </a:cubicBezTo>
                    <a:cubicBezTo>
                      <a:pt x="1725" y="246"/>
                      <a:pt x="1725" y="246"/>
                      <a:pt x="1725" y="246"/>
                    </a:cubicBezTo>
                    <a:cubicBezTo>
                      <a:pt x="1725" y="246"/>
                      <a:pt x="1702" y="265"/>
                      <a:pt x="1698" y="260"/>
                    </a:cubicBezTo>
                    <a:cubicBezTo>
                      <a:pt x="1694" y="255"/>
                      <a:pt x="1734" y="231"/>
                      <a:pt x="1739" y="223"/>
                    </a:cubicBezTo>
                    <a:cubicBezTo>
                      <a:pt x="1744" y="215"/>
                      <a:pt x="1772" y="194"/>
                      <a:pt x="1772" y="194"/>
                    </a:cubicBezTo>
                    <a:cubicBezTo>
                      <a:pt x="1777" y="200"/>
                      <a:pt x="1777" y="200"/>
                      <a:pt x="1777" y="200"/>
                    </a:cubicBezTo>
                    <a:cubicBezTo>
                      <a:pt x="1787" y="194"/>
                      <a:pt x="1787" y="194"/>
                      <a:pt x="1787" y="194"/>
                    </a:cubicBezTo>
                    <a:cubicBezTo>
                      <a:pt x="1787" y="194"/>
                      <a:pt x="1782" y="203"/>
                      <a:pt x="1792" y="202"/>
                    </a:cubicBezTo>
                    <a:cubicBezTo>
                      <a:pt x="1802" y="201"/>
                      <a:pt x="1799" y="187"/>
                      <a:pt x="1799" y="187"/>
                    </a:cubicBezTo>
                    <a:cubicBezTo>
                      <a:pt x="1815" y="192"/>
                      <a:pt x="1815" y="192"/>
                      <a:pt x="1815" y="192"/>
                    </a:cubicBezTo>
                    <a:cubicBezTo>
                      <a:pt x="1815" y="192"/>
                      <a:pt x="1837" y="181"/>
                      <a:pt x="1847" y="184"/>
                    </a:cubicBezTo>
                    <a:cubicBezTo>
                      <a:pt x="1857" y="187"/>
                      <a:pt x="1862" y="199"/>
                      <a:pt x="1862" y="199"/>
                    </a:cubicBezTo>
                    <a:cubicBezTo>
                      <a:pt x="1845" y="205"/>
                      <a:pt x="1845" y="205"/>
                      <a:pt x="1845" y="205"/>
                    </a:cubicBezTo>
                    <a:cubicBezTo>
                      <a:pt x="1847" y="222"/>
                      <a:pt x="1847" y="222"/>
                      <a:pt x="1847" y="222"/>
                    </a:cubicBezTo>
                    <a:cubicBezTo>
                      <a:pt x="1847" y="222"/>
                      <a:pt x="1835" y="220"/>
                      <a:pt x="1828" y="220"/>
                    </a:cubicBezTo>
                    <a:cubicBezTo>
                      <a:pt x="1821" y="220"/>
                      <a:pt x="1824" y="237"/>
                      <a:pt x="1824" y="237"/>
                    </a:cubicBezTo>
                    <a:cubicBezTo>
                      <a:pt x="1824" y="237"/>
                      <a:pt x="1825" y="252"/>
                      <a:pt x="1811" y="25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2047" tIns="61024" rIns="122047" bIns="6102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30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1" name="Pinpoint">
            <a:extLst>
              <a:ext uri="{FF2B5EF4-FFF2-40B4-BE49-F238E27FC236}">
                <a16:creationId xmlns:a16="http://schemas.microsoft.com/office/drawing/2014/main" id="{C2DFE124-90CC-4332-B968-5DAF21F5D4FA}"/>
              </a:ext>
            </a:extLst>
          </p:cNvPr>
          <p:cNvGrpSpPr/>
          <p:nvPr userDrawn="1"/>
        </p:nvGrpSpPr>
        <p:grpSpPr>
          <a:xfrm>
            <a:off x="5775805" y="1086744"/>
            <a:ext cx="1291954" cy="674635"/>
            <a:chOff x="5789559" y="1072798"/>
            <a:chExt cx="1291954" cy="674635"/>
          </a:xfrm>
        </p:grpSpPr>
        <p:cxnSp>
          <p:nvCxnSpPr>
            <p:cNvPr id="362" name="Line under Text">
              <a:extLst>
                <a:ext uri="{FF2B5EF4-FFF2-40B4-BE49-F238E27FC236}">
                  <a16:creationId xmlns:a16="http://schemas.microsoft.com/office/drawing/2014/main" id="{C7BC50CF-7B57-40DE-9E57-D34D2F869C84}"/>
                </a:ext>
              </a:extLst>
            </p:cNvPr>
            <p:cNvCxnSpPr>
              <a:cxnSpLocks/>
              <a:stCxn id="366" idx="1"/>
              <a:endCxn id="366" idx="3"/>
            </p:cNvCxnSpPr>
            <p:nvPr/>
          </p:nvCxnSpPr>
          <p:spPr>
            <a:xfrm>
              <a:off x="6508416" y="1278803"/>
              <a:ext cx="573097" cy="0"/>
            </a:xfrm>
            <a:prstGeom prst="line">
              <a:avLst/>
            </a:prstGeom>
            <a:solidFill>
              <a:srgbClr val="F7941E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Line to Pinpoint">
              <a:extLst>
                <a:ext uri="{FF2B5EF4-FFF2-40B4-BE49-F238E27FC236}">
                  <a16:creationId xmlns:a16="http://schemas.microsoft.com/office/drawing/2014/main" id="{D5913D1B-459A-48B3-B1D3-24147B69D73F}"/>
                </a:ext>
              </a:extLst>
            </p:cNvPr>
            <p:cNvCxnSpPr>
              <a:cxnSpLocks/>
              <a:stCxn id="366" idx="1"/>
              <a:endCxn id="364" idx="4"/>
            </p:cNvCxnSpPr>
            <p:nvPr/>
          </p:nvCxnSpPr>
          <p:spPr>
            <a:xfrm flipH="1">
              <a:off x="6011215" y="1278803"/>
              <a:ext cx="497201" cy="246973"/>
            </a:xfrm>
            <a:prstGeom prst="line">
              <a:avLst/>
            </a:prstGeom>
            <a:solidFill>
              <a:srgbClr val="F7941E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ar">
              <a:extLst>
                <a:ext uri="{FF2B5EF4-FFF2-40B4-BE49-F238E27FC236}">
                  <a16:creationId xmlns:a16="http://schemas.microsoft.com/office/drawing/2014/main" id="{2A6EF4A4-7A05-431B-828C-1E591C25B318}"/>
                </a:ext>
              </a:extLst>
            </p:cNvPr>
            <p:cNvSpPr/>
            <p:nvPr/>
          </p:nvSpPr>
          <p:spPr>
            <a:xfrm rot="8100000">
              <a:off x="5789559" y="1487746"/>
              <a:ext cx="259687" cy="259687"/>
            </a:xfrm>
            <a:prstGeom prst="teardrop">
              <a:avLst>
                <a:gd name="adj" fmla="val 1214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365" name="Hole">
              <a:extLst>
                <a:ext uri="{FF2B5EF4-FFF2-40B4-BE49-F238E27FC236}">
                  <a16:creationId xmlns:a16="http://schemas.microsoft.com/office/drawing/2014/main" id="{14D4A141-A477-4B68-8785-BDD43D44C130}"/>
                </a:ext>
              </a:extLst>
            </p:cNvPr>
            <p:cNvSpPr/>
            <p:nvPr/>
          </p:nvSpPr>
          <p:spPr>
            <a:xfrm>
              <a:off x="5842943" y="1543370"/>
              <a:ext cx="151128" cy="15112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dirty="0"/>
            </a:p>
          </p:txBody>
        </p:sp>
        <p:sp>
          <p:nvSpPr>
            <p:cNvPr id="366" name="Text">
              <a:extLst>
                <a:ext uri="{FF2B5EF4-FFF2-40B4-BE49-F238E27FC236}">
                  <a16:creationId xmlns:a16="http://schemas.microsoft.com/office/drawing/2014/main" id="{D50D6189-7C6F-4BBE-B4CF-5DB8B9992188}"/>
                </a:ext>
              </a:extLst>
            </p:cNvPr>
            <p:cNvSpPr/>
            <p:nvPr/>
          </p:nvSpPr>
          <p:spPr>
            <a:xfrm>
              <a:off x="6508416" y="1072798"/>
              <a:ext cx="573097" cy="412009"/>
            </a:xfrm>
            <a:prstGeom prst="rect">
              <a:avLst/>
            </a:prstGeom>
            <a:noFill/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216000" rtlCol="0" anchor="t">
              <a:spAutoFit/>
            </a:bodyPr>
            <a:lstStyle/>
            <a:p>
              <a:pPr lvl="0">
                <a:lnSpc>
                  <a:spcPct val="90000"/>
                </a:lnSpc>
                <a:defRPr/>
              </a:pPr>
              <a:r>
                <a:rPr lang="nl-NL" sz="1400" b="1" dirty="0">
                  <a:solidFill>
                    <a:schemeClr val="tx2"/>
                  </a:solidFill>
                  <a:latin typeface="+mj-lt"/>
                </a:rPr>
                <a:t>EPCOR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4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f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rface Background">
            <a:extLst>
              <a:ext uri="{FF2B5EF4-FFF2-40B4-BE49-F238E27FC236}">
                <a16:creationId xmlns:a16="http://schemas.microsoft.com/office/drawing/2014/main" id="{B9B7B833-0E68-4F2B-BF5F-F50FE7C1EB33}"/>
              </a:ext>
            </a:extLst>
          </p:cNvPr>
          <p:cNvSpPr/>
          <p:nvPr userDrawn="1"/>
        </p:nvSpPr>
        <p:spPr>
          <a:xfrm>
            <a:off x="2308860" y="886968"/>
            <a:ext cx="4514908" cy="3054096"/>
          </a:xfrm>
          <a:prstGeom prst="trapezoid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50E8E-E049-43A5-9A5D-AF7C2AAD3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41" y="784138"/>
            <a:ext cx="5711717" cy="3883524"/>
          </a:xfrm>
          <a:prstGeom prst="rect">
            <a:avLst/>
          </a:pr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9AA8D34-06BA-4A3C-80E0-CE07F5569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6CE2F38-1341-454B-BA55-3458AFDF6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C215633A-37F4-4EEF-AB45-17105A4B4BF3}"/>
              </a:ext>
            </a:extLst>
          </p:cNvPr>
          <p:cNvSpPr txBox="1"/>
          <p:nvPr userDrawn="1"/>
        </p:nvSpPr>
        <p:spPr>
          <a:xfrm>
            <a:off x="0" y="-369332"/>
            <a:ext cx="158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Surface Layout</a:t>
            </a:r>
          </a:p>
        </p:txBody>
      </p:sp>
    </p:spTree>
    <p:extLst>
      <p:ext uri="{BB962C8B-B14F-4D97-AF65-F5344CB8AC3E}">
        <p14:creationId xmlns:p14="http://schemas.microsoft.com/office/powerpoint/2010/main" val="16506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face &amp; Mo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rface Background">
            <a:extLst>
              <a:ext uri="{FF2B5EF4-FFF2-40B4-BE49-F238E27FC236}">
                <a16:creationId xmlns:a16="http://schemas.microsoft.com/office/drawing/2014/main" id="{B9B7B833-0E68-4F2B-BF5F-F50FE7C1EB33}"/>
              </a:ext>
            </a:extLst>
          </p:cNvPr>
          <p:cNvSpPr/>
          <p:nvPr userDrawn="1"/>
        </p:nvSpPr>
        <p:spPr>
          <a:xfrm>
            <a:off x="1851660" y="882396"/>
            <a:ext cx="4521548" cy="3075848"/>
          </a:xfrm>
          <a:prstGeom prst="trapezoid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D62F9-CC67-48AB-AC78-282A769F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81" y="787384"/>
            <a:ext cx="7195950" cy="3880278"/>
          </a:xfrm>
          <a:prstGeom prst="rect">
            <a:avLst/>
          </a:pr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9AA8D34-06BA-4A3C-80E0-CE07F5569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6CE2F38-1341-454B-BA55-3458AFDF61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C215633A-37F4-4EEF-AB45-17105A4B4BF3}"/>
              </a:ext>
            </a:extLst>
          </p:cNvPr>
          <p:cNvSpPr txBox="1"/>
          <p:nvPr userDrawn="1"/>
        </p:nvSpPr>
        <p:spPr>
          <a:xfrm>
            <a:off x="0" y="-369332"/>
            <a:ext cx="251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Surface &amp; Mouse Layout</a:t>
            </a:r>
          </a:p>
        </p:txBody>
      </p:sp>
    </p:spTree>
    <p:extLst>
      <p:ext uri="{BB962C8B-B14F-4D97-AF65-F5344CB8AC3E}">
        <p14:creationId xmlns:p14="http://schemas.microsoft.com/office/powerpoint/2010/main" val="25589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36E-6712-411E-92FF-7BA61A23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385E8-2DF0-4DE7-A73A-643DCBF73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Slide Tag">
            <a:extLst>
              <a:ext uri="{FF2B5EF4-FFF2-40B4-BE49-F238E27FC236}">
                <a16:creationId xmlns:a16="http://schemas.microsoft.com/office/drawing/2014/main" id="{8D0D7AD5-3C70-4923-8526-BF2CCE783EF1}"/>
              </a:ext>
            </a:extLst>
          </p:cNvPr>
          <p:cNvSpPr txBox="1"/>
          <p:nvPr userDrawn="1"/>
        </p:nvSpPr>
        <p:spPr>
          <a:xfrm>
            <a:off x="0" y="-369332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iPhone 8 Layout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09D9D046-C055-43BB-9B5B-9A4CBCB74ED2}"/>
              </a:ext>
            </a:extLst>
          </p:cNvPr>
          <p:cNvSpPr/>
          <p:nvPr userDrawn="1"/>
        </p:nvSpPr>
        <p:spPr>
          <a:xfrm>
            <a:off x="7176374" y="1400602"/>
            <a:ext cx="1565382" cy="2635606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1D569-947D-4825-A4CD-758A25E4F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68" y="1016264"/>
            <a:ext cx="1674194" cy="34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2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anner - P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NEU">
            <a:extLst>
              <a:ext uri="{FF2B5EF4-FFF2-40B4-BE49-F238E27FC236}">
                <a16:creationId xmlns:a16="http://schemas.microsoft.com/office/drawing/2014/main" id="{E3393050-BEBB-4B30-8F91-324AE9708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13917" r="8" b="32237"/>
          <a:stretch/>
        </p:blipFill>
        <p:spPr>
          <a:xfrm>
            <a:off x="-687" y="1035311"/>
            <a:ext cx="9143999" cy="328675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White Rectangle"/>
          <p:cNvSpPr/>
          <p:nvPr userDrawn="1"/>
        </p:nvSpPr>
        <p:spPr bwMode="gray">
          <a:xfrm>
            <a:off x="0" y="0"/>
            <a:ext cx="9144002" cy="103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3" name="Gradient"/>
          <p:cNvSpPr/>
          <p:nvPr userDrawn="1"/>
        </p:nvSpPr>
        <p:spPr>
          <a:xfrm>
            <a:off x="3069" y="1039406"/>
            <a:ext cx="9144000" cy="3278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2000">
                <a:schemeClr val="bg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grpSp>
        <p:nvGrpSpPr>
          <p:cNvPr id="16" name="Pin"/>
          <p:cNvGrpSpPr/>
          <p:nvPr userDrawn="1"/>
        </p:nvGrpSpPr>
        <p:grpSpPr>
          <a:xfrm>
            <a:off x="-1" y="2200382"/>
            <a:ext cx="391243" cy="195980"/>
            <a:chOff x="-1" y="4301408"/>
            <a:chExt cx="391243" cy="195980"/>
          </a:xfrm>
        </p:grpSpPr>
        <p:sp>
          <p:nvSpPr>
            <p:cNvPr id="18" name="Dark Blue"/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rgbClr val="004E8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2" name="Light Blue"/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7200" y="2914650"/>
            <a:ext cx="7846640" cy="6463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090693"/>
            <a:ext cx="7846640" cy="646331"/>
          </a:xfrm>
          <a:prstGeom prst="rect">
            <a:avLst/>
          </a:prstGeom>
        </p:spPr>
        <p:txBody>
          <a:bodyPr anchor="t" anchorCtr="0"/>
          <a:lstStyle>
            <a:lvl1pPr algn="l">
              <a:defRPr sz="4000" b="1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title</a:t>
            </a:r>
            <a:endParaRPr lang="nl-NL" dirty="0"/>
          </a:p>
        </p:txBody>
      </p:sp>
      <p:pic>
        <p:nvPicPr>
          <p:cNvPr id="50" name="Data-wave Small">
            <a:extLst>
              <a:ext uri="{FF2B5EF4-FFF2-40B4-BE49-F238E27FC236}">
                <a16:creationId xmlns:a16="http://schemas.microsoft.com/office/drawing/2014/main" id="{EF4C635B-1421-48B9-8116-3A0B1EACE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6" t="84066" r="89654" b="7143"/>
          <a:stretch/>
        </p:blipFill>
        <p:spPr>
          <a:xfrm>
            <a:off x="371539" y="4766414"/>
            <a:ext cx="54769" cy="113398"/>
          </a:xfrm>
          <a:prstGeom prst="rect">
            <a:avLst/>
          </a:prstGeom>
        </p:spPr>
      </p:pic>
      <p:pic>
        <p:nvPicPr>
          <p:cNvPr id="51" name="Data-wave Middle">
            <a:extLst>
              <a:ext uri="{FF2B5EF4-FFF2-40B4-BE49-F238E27FC236}">
                <a16:creationId xmlns:a16="http://schemas.microsoft.com/office/drawing/2014/main" id="{FB581886-E988-4618-9DEE-8865DF214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691" t="83118" r="91327" b="5394"/>
          <a:stretch/>
        </p:blipFill>
        <p:spPr>
          <a:xfrm>
            <a:off x="306623" y="4754569"/>
            <a:ext cx="67297" cy="152501"/>
          </a:xfrm>
          <a:prstGeom prst="rect">
            <a:avLst/>
          </a:prstGeom>
        </p:spPr>
      </p:pic>
      <p:pic>
        <p:nvPicPr>
          <p:cNvPr id="52" name="Data-wave Large">
            <a:extLst>
              <a:ext uri="{FF2B5EF4-FFF2-40B4-BE49-F238E27FC236}">
                <a16:creationId xmlns:a16="http://schemas.microsoft.com/office/drawing/2014/main" id="{A90EDAEF-B0C5-45D5-A097-871212A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20" t="81441" r="92682" b="3715"/>
          <a:stretch/>
        </p:blipFill>
        <p:spPr>
          <a:xfrm>
            <a:off x="213073" y="4726999"/>
            <a:ext cx="114397" cy="207639"/>
          </a:xfrm>
          <a:prstGeom prst="flowChartOnlineStorage">
            <a:avLst/>
          </a:prstGeom>
        </p:spPr>
      </p:pic>
      <p:grpSp>
        <p:nvGrpSpPr>
          <p:cNvPr id="33" name="Better Together Sublogo">
            <a:extLst>
              <a:ext uri="{FF2B5EF4-FFF2-40B4-BE49-F238E27FC236}">
                <a16:creationId xmlns:a16="http://schemas.microsoft.com/office/drawing/2014/main" id="{699A2A8E-5D62-4579-B8EF-D676039D999A}"/>
              </a:ext>
            </a:extLst>
          </p:cNvPr>
          <p:cNvGrpSpPr/>
          <p:nvPr userDrawn="1"/>
        </p:nvGrpSpPr>
        <p:grpSpPr>
          <a:xfrm>
            <a:off x="442057" y="4492857"/>
            <a:ext cx="1588544" cy="454117"/>
            <a:chOff x="2068692" y="2396961"/>
            <a:chExt cx="4305734" cy="1230877"/>
          </a:xfrm>
          <a:solidFill>
            <a:schemeClr val="tx1"/>
          </a:solidFill>
        </p:grpSpPr>
        <p:sp>
          <p:nvSpPr>
            <p:cNvPr id="49" name="Together 'R'">
              <a:extLst>
                <a:ext uri="{FF2B5EF4-FFF2-40B4-BE49-F238E27FC236}">
                  <a16:creationId xmlns:a16="http://schemas.microsoft.com/office/drawing/2014/main" id="{FE57525D-F249-469C-8219-994B62F8EC3F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Together 'O'">
              <a:extLst>
                <a:ext uri="{FF2B5EF4-FFF2-40B4-BE49-F238E27FC236}">
                  <a16:creationId xmlns:a16="http://schemas.microsoft.com/office/drawing/2014/main" id="{8A51D7CC-A3BC-4FCD-AD2C-42DC1010049A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Better 'R'">
              <a:extLst>
                <a:ext uri="{FF2B5EF4-FFF2-40B4-BE49-F238E27FC236}">
                  <a16:creationId xmlns:a16="http://schemas.microsoft.com/office/drawing/2014/main" id="{01C2228D-96CC-42B3-917E-4222FE1CB5AE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Better 'B' Lower">
              <a:extLst>
                <a:ext uri="{FF2B5EF4-FFF2-40B4-BE49-F238E27FC236}">
                  <a16:creationId xmlns:a16="http://schemas.microsoft.com/office/drawing/2014/main" id="{F1089FB5-C5B3-475A-A29E-34919E960635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Better 'B' Upper">
              <a:extLst>
                <a:ext uri="{FF2B5EF4-FFF2-40B4-BE49-F238E27FC236}">
                  <a16:creationId xmlns:a16="http://schemas.microsoft.com/office/drawing/2014/main" id="{D6E0D369-CD5F-48C3-8342-246B10D41850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Airplane">
              <a:extLst>
                <a:ext uri="{FF2B5EF4-FFF2-40B4-BE49-F238E27FC236}">
                  <a16:creationId xmlns:a16="http://schemas.microsoft.com/office/drawing/2014/main" id="{07A1617D-B0FD-4A40-B82F-3C67CD965107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AFI/KLM Logo">
            <a:extLst>
              <a:ext uri="{FF2B5EF4-FFF2-40B4-BE49-F238E27FC236}">
                <a16:creationId xmlns:a16="http://schemas.microsoft.com/office/drawing/2014/main" id="{74E86B4D-C3A6-485B-801E-939C943EFB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9959" y="4532478"/>
            <a:ext cx="1796932" cy="393161"/>
          </a:xfrm>
          <a:prstGeom prst="rect">
            <a:avLst/>
          </a:prstGeom>
        </p:spPr>
      </p:pic>
      <p:pic>
        <p:nvPicPr>
          <p:cNvPr id="17" name="EPCOR Logo Blue">
            <a:extLst>
              <a:ext uri="{FF2B5EF4-FFF2-40B4-BE49-F238E27FC236}">
                <a16:creationId xmlns:a16="http://schemas.microsoft.com/office/drawing/2014/main" id="{7C0C61D3-0CA7-4DC7-BEE7-B2F746DD4A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959" y="204329"/>
            <a:ext cx="2112270" cy="646106"/>
          </a:xfrm>
          <a:prstGeom prst="rect">
            <a:avLst/>
          </a:prstGeom>
        </p:spPr>
      </p:pic>
      <p:sp>
        <p:nvSpPr>
          <p:cNvPr id="24" name="Slide Tag">
            <a:extLst>
              <a:ext uri="{FF2B5EF4-FFF2-40B4-BE49-F238E27FC236}">
                <a16:creationId xmlns:a16="http://schemas.microsoft.com/office/drawing/2014/main" id="{23F850B6-B580-445D-B6A7-9D386B6196B3}"/>
              </a:ext>
            </a:extLst>
          </p:cNvPr>
          <p:cNvSpPr txBox="1"/>
          <p:nvPr userDrawn="1"/>
        </p:nvSpPr>
        <p:spPr>
          <a:xfrm>
            <a:off x="0" y="-36933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Title Slide Banner Layout - PNEU</a:t>
            </a:r>
          </a:p>
        </p:txBody>
      </p:sp>
    </p:spTree>
    <p:extLst>
      <p:ext uri="{BB962C8B-B14F-4D97-AF65-F5344CB8AC3E}">
        <p14:creationId xmlns:p14="http://schemas.microsoft.com/office/powerpoint/2010/main" val="19758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3FF3530-AE5C-4F18-BC67-762E2BF0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EDDBF4A-DBB9-42E2-B3CB-ADCC545D2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Background">
            <a:extLst>
              <a:ext uri="{FF2B5EF4-FFF2-40B4-BE49-F238E27FC236}">
                <a16:creationId xmlns:a16="http://schemas.microsoft.com/office/drawing/2014/main" id="{AA5EB3BC-B29F-499A-BC01-C1DB2CBB941A}"/>
              </a:ext>
            </a:extLst>
          </p:cNvPr>
          <p:cNvSpPr/>
          <p:nvPr userDrawn="1"/>
        </p:nvSpPr>
        <p:spPr>
          <a:xfrm>
            <a:off x="7176374" y="1107292"/>
            <a:ext cx="1565382" cy="3222226"/>
          </a:xfrm>
          <a:prstGeom prst="roundRect">
            <a:avLst>
              <a:gd name="adj" fmla="val 10500"/>
            </a:avLst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5" name="iPhone X">
            <a:extLst>
              <a:ext uri="{FF2B5EF4-FFF2-40B4-BE49-F238E27FC236}">
                <a16:creationId xmlns:a16="http://schemas.microsoft.com/office/drawing/2014/main" id="{BDB06DD9-B179-4C7A-96AF-42F2E6A17DED}"/>
              </a:ext>
            </a:extLst>
          </p:cNvPr>
          <p:cNvGrpSpPr/>
          <p:nvPr userDrawn="1"/>
        </p:nvGrpSpPr>
        <p:grpSpPr>
          <a:xfrm>
            <a:off x="7142686" y="1088290"/>
            <a:ext cx="1632758" cy="3290460"/>
            <a:chOff x="4581627" y="1561693"/>
            <a:chExt cx="2316712" cy="4668817"/>
          </a:xfrm>
        </p:grpSpPr>
        <p:sp>
          <p:nvSpPr>
            <p:cNvPr id="6" name="Ring/silent switch">
              <a:extLst>
                <a:ext uri="{FF2B5EF4-FFF2-40B4-BE49-F238E27FC236}">
                  <a16:creationId xmlns:a16="http://schemas.microsoft.com/office/drawing/2014/main" id="{91AF2337-B592-4DBA-8C24-B215EEC07617}"/>
                </a:ext>
              </a:extLst>
            </p:cNvPr>
            <p:cNvSpPr/>
            <p:nvPr/>
          </p:nvSpPr>
          <p:spPr>
            <a:xfrm>
              <a:off x="4581627" y="2118969"/>
              <a:ext cx="75754" cy="165137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7" name="Volume up">
              <a:extLst>
                <a:ext uri="{FF2B5EF4-FFF2-40B4-BE49-F238E27FC236}">
                  <a16:creationId xmlns:a16="http://schemas.microsoft.com/office/drawing/2014/main" id="{483EF46D-4D4D-489B-A6A1-547384E14A27}"/>
                </a:ext>
              </a:extLst>
            </p:cNvPr>
            <p:cNvSpPr/>
            <p:nvPr/>
          </p:nvSpPr>
          <p:spPr>
            <a:xfrm>
              <a:off x="4581627" y="2479495"/>
              <a:ext cx="75754" cy="265618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8" name="Volume down">
              <a:extLst>
                <a:ext uri="{FF2B5EF4-FFF2-40B4-BE49-F238E27FC236}">
                  <a16:creationId xmlns:a16="http://schemas.microsoft.com/office/drawing/2014/main" id="{56DB0CFE-99BE-4FD3-B852-F65E305A4C78}"/>
                </a:ext>
              </a:extLst>
            </p:cNvPr>
            <p:cNvSpPr/>
            <p:nvPr/>
          </p:nvSpPr>
          <p:spPr>
            <a:xfrm>
              <a:off x="4581627" y="2868975"/>
              <a:ext cx="75754" cy="265618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9" name="Lock">
              <a:extLst>
                <a:ext uri="{FF2B5EF4-FFF2-40B4-BE49-F238E27FC236}">
                  <a16:creationId xmlns:a16="http://schemas.microsoft.com/office/drawing/2014/main" id="{57E7128F-7279-47D8-AAEF-B1CE3BE81FDF}"/>
                </a:ext>
              </a:extLst>
            </p:cNvPr>
            <p:cNvSpPr/>
            <p:nvPr/>
          </p:nvSpPr>
          <p:spPr>
            <a:xfrm>
              <a:off x="6835965" y="1863340"/>
              <a:ext cx="62373" cy="105429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0" name="Side button">
              <a:extLst>
                <a:ext uri="{FF2B5EF4-FFF2-40B4-BE49-F238E27FC236}">
                  <a16:creationId xmlns:a16="http://schemas.microsoft.com/office/drawing/2014/main" id="{09707511-1BB8-43E0-B41B-CBC13BA6B9A5}"/>
                </a:ext>
              </a:extLst>
            </p:cNvPr>
            <p:cNvSpPr/>
            <p:nvPr/>
          </p:nvSpPr>
          <p:spPr>
            <a:xfrm>
              <a:off x="6841475" y="2479495"/>
              <a:ext cx="56864" cy="265618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1" name="Case">
              <a:extLst>
                <a:ext uri="{FF2B5EF4-FFF2-40B4-BE49-F238E27FC236}">
                  <a16:creationId xmlns:a16="http://schemas.microsoft.com/office/drawing/2014/main" id="{63A10D49-E103-4406-B2F4-D5CF3BE73FBB}"/>
                </a:ext>
              </a:extLst>
            </p:cNvPr>
            <p:cNvSpPr/>
            <p:nvPr/>
          </p:nvSpPr>
          <p:spPr>
            <a:xfrm>
              <a:off x="4603217" y="1561693"/>
              <a:ext cx="2280905" cy="4618161"/>
            </a:xfrm>
            <a:custGeom>
              <a:avLst/>
              <a:gdLst>
                <a:gd name="connsiteX0" fmla="*/ 311429 w 2280905"/>
                <a:gd name="connsiteY0" fmla="*/ 43112 h 4618161"/>
                <a:gd name="connsiteX1" fmla="*/ 56053 w 2280905"/>
                <a:gd name="connsiteY1" fmla="*/ 298488 h 4618161"/>
                <a:gd name="connsiteX2" fmla="*/ 56053 w 2280905"/>
                <a:gd name="connsiteY2" fmla="*/ 4319673 h 4618161"/>
                <a:gd name="connsiteX3" fmla="*/ 311429 w 2280905"/>
                <a:gd name="connsiteY3" fmla="*/ 4575049 h 4618161"/>
                <a:gd name="connsiteX4" fmla="*/ 1969475 w 2280905"/>
                <a:gd name="connsiteY4" fmla="*/ 4575049 h 4618161"/>
                <a:gd name="connsiteX5" fmla="*/ 2224851 w 2280905"/>
                <a:gd name="connsiteY5" fmla="*/ 4319673 h 4618161"/>
                <a:gd name="connsiteX6" fmla="*/ 2224851 w 2280905"/>
                <a:gd name="connsiteY6" fmla="*/ 298488 h 4618161"/>
                <a:gd name="connsiteX7" fmla="*/ 1969475 w 2280905"/>
                <a:gd name="connsiteY7" fmla="*/ 43112 h 4618161"/>
                <a:gd name="connsiteX8" fmla="*/ 288375 w 2280905"/>
                <a:gd name="connsiteY8" fmla="*/ 0 h 4618161"/>
                <a:gd name="connsiteX9" fmla="*/ 1992530 w 2280905"/>
                <a:gd name="connsiteY9" fmla="*/ 0 h 4618161"/>
                <a:gd name="connsiteX10" fmla="*/ 2280905 w 2280905"/>
                <a:gd name="connsiteY10" fmla="*/ 288375 h 4618161"/>
                <a:gd name="connsiteX11" fmla="*/ 2280905 w 2280905"/>
                <a:gd name="connsiteY11" fmla="*/ 4329786 h 4618161"/>
                <a:gd name="connsiteX12" fmla="*/ 1992530 w 2280905"/>
                <a:gd name="connsiteY12" fmla="*/ 4618161 h 4618161"/>
                <a:gd name="connsiteX13" fmla="*/ 288375 w 2280905"/>
                <a:gd name="connsiteY13" fmla="*/ 4618161 h 4618161"/>
                <a:gd name="connsiteX14" fmla="*/ 0 w 2280905"/>
                <a:gd name="connsiteY14" fmla="*/ 4329786 h 4618161"/>
                <a:gd name="connsiteX15" fmla="*/ 0 w 2280905"/>
                <a:gd name="connsiteY15" fmla="*/ 288375 h 4618161"/>
                <a:gd name="connsiteX16" fmla="*/ 288375 w 2280905"/>
                <a:gd name="connsiteY16" fmla="*/ 0 h 46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0905" h="4618161">
                  <a:moveTo>
                    <a:pt x="311429" y="43112"/>
                  </a:moveTo>
                  <a:cubicBezTo>
                    <a:pt x="170389" y="43112"/>
                    <a:pt x="56053" y="157448"/>
                    <a:pt x="56053" y="298488"/>
                  </a:cubicBezTo>
                  <a:lnTo>
                    <a:pt x="56053" y="4319673"/>
                  </a:lnTo>
                  <a:cubicBezTo>
                    <a:pt x="56053" y="4460713"/>
                    <a:pt x="170389" y="4575049"/>
                    <a:pt x="311429" y="4575049"/>
                  </a:cubicBezTo>
                  <a:lnTo>
                    <a:pt x="1969475" y="4575049"/>
                  </a:lnTo>
                  <a:cubicBezTo>
                    <a:pt x="2110515" y="4575049"/>
                    <a:pt x="2224851" y="4460713"/>
                    <a:pt x="2224851" y="4319673"/>
                  </a:cubicBezTo>
                  <a:lnTo>
                    <a:pt x="2224851" y="298488"/>
                  </a:lnTo>
                  <a:cubicBezTo>
                    <a:pt x="2224851" y="157448"/>
                    <a:pt x="2110515" y="43112"/>
                    <a:pt x="1969475" y="43112"/>
                  </a:cubicBezTo>
                  <a:close/>
                  <a:moveTo>
                    <a:pt x="288375" y="0"/>
                  </a:moveTo>
                  <a:lnTo>
                    <a:pt x="1992530" y="0"/>
                  </a:lnTo>
                  <a:cubicBezTo>
                    <a:pt x="2151795" y="0"/>
                    <a:pt x="2280905" y="129110"/>
                    <a:pt x="2280905" y="288375"/>
                  </a:cubicBezTo>
                  <a:lnTo>
                    <a:pt x="2280905" y="4329786"/>
                  </a:lnTo>
                  <a:cubicBezTo>
                    <a:pt x="2280905" y="4489051"/>
                    <a:pt x="2151795" y="4618161"/>
                    <a:pt x="1992530" y="4618161"/>
                  </a:cubicBezTo>
                  <a:lnTo>
                    <a:pt x="288375" y="4618161"/>
                  </a:lnTo>
                  <a:cubicBezTo>
                    <a:pt x="129110" y="4618161"/>
                    <a:pt x="0" y="4489051"/>
                    <a:pt x="0" y="4329786"/>
                  </a:cubicBezTo>
                  <a:lnTo>
                    <a:pt x="0" y="288375"/>
                  </a:lnTo>
                  <a:cubicBezTo>
                    <a:pt x="0" y="129110"/>
                    <a:pt x="129110" y="0"/>
                    <a:pt x="288375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2" name="Screen">
              <a:extLst>
                <a:ext uri="{FF2B5EF4-FFF2-40B4-BE49-F238E27FC236}">
                  <a16:creationId xmlns:a16="http://schemas.microsoft.com/office/drawing/2014/main" id="{481192C9-FD61-4FD3-B66E-B8016B392A8B}"/>
                </a:ext>
              </a:extLst>
            </p:cNvPr>
            <p:cNvSpPr/>
            <p:nvPr/>
          </p:nvSpPr>
          <p:spPr>
            <a:xfrm>
              <a:off x="4625688" y="1576523"/>
              <a:ext cx="2235962" cy="4588500"/>
            </a:xfrm>
            <a:custGeom>
              <a:avLst/>
              <a:gdLst>
                <a:gd name="connsiteX0" fmla="*/ 288958 w 2235962"/>
                <a:gd name="connsiteY0" fmla="*/ 28282 h 4588500"/>
                <a:gd name="connsiteX1" fmla="*/ 33582 w 2235962"/>
                <a:gd name="connsiteY1" fmla="*/ 283658 h 4588500"/>
                <a:gd name="connsiteX2" fmla="*/ 33582 w 2235962"/>
                <a:gd name="connsiteY2" fmla="*/ 4304843 h 4588500"/>
                <a:gd name="connsiteX3" fmla="*/ 288958 w 2235962"/>
                <a:gd name="connsiteY3" fmla="*/ 4560219 h 4588500"/>
                <a:gd name="connsiteX4" fmla="*/ 1947004 w 2235962"/>
                <a:gd name="connsiteY4" fmla="*/ 4560219 h 4588500"/>
                <a:gd name="connsiteX5" fmla="*/ 2202380 w 2235962"/>
                <a:gd name="connsiteY5" fmla="*/ 4304843 h 4588500"/>
                <a:gd name="connsiteX6" fmla="*/ 2202380 w 2235962"/>
                <a:gd name="connsiteY6" fmla="*/ 283658 h 4588500"/>
                <a:gd name="connsiteX7" fmla="*/ 1947004 w 2235962"/>
                <a:gd name="connsiteY7" fmla="*/ 28282 h 4588500"/>
                <a:gd name="connsiteX8" fmla="*/ 274330 w 2235962"/>
                <a:gd name="connsiteY8" fmla="*/ 0 h 4588500"/>
                <a:gd name="connsiteX9" fmla="*/ 1961632 w 2235962"/>
                <a:gd name="connsiteY9" fmla="*/ 0 h 4588500"/>
                <a:gd name="connsiteX10" fmla="*/ 2235962 w 2235962"/>
                <a:gd name="connsiteY10" fmla="*/ 274330 h 4588500"/>
                <a:gd name="connsiteX11" fmla="*/ 2235962 w 2235962"/>
                <a:gd name="connsiteY11" fmla="*/ 4314170 h 4588500"/>
                <a:gd name="connsiteX12" fmla="*/ 1961632 w 2235962"/>
                <a:gd name="connsiteY12" fmla="*/ 4588500 h 4588500"/>
                <a:gd name="connsiteX13" fmla="*/ 274330 w 2235962"/>
                <a:gd name="connsiteY13" fmla="*/ 4588500 h 4588500"/>
                <a:gd name="connsiteX14" fmla="*/ 0 w 2235962"/>
                <a:gd name="connsiteY14" fmla="*/ 4314170 h 4588500"/>
                <a:gd name="connsiteX15" fmla="*/ 0 w 2235962"/>
                <a:gd name="connsiteY15" fmla="*/ 274330 h 4588500"/>
                <a:gd name="connsiteX16" fmla="*/ 274330 w 2235962"/>
                <a:gd name="connsiteY16" fmla="*/ 0 h 458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5962" h="4588500">
                  <a:moveTo>
                    <a:pt x="288958" y="28282"/>
                  </a:moveTo>
                  <a:cubicBezTo>
                    <a:pt x="147918" y="28282"/>
                    <a:pt x="33582" y="142618"/>
                    <a:pt x="33582" y="283658"/>
                  </a:cubicBezTo>
                  <a:lnTo>
                    <a:pt x="33582" y="4304843"/>
                  </a:lnTo>
                  <a:cubicBezTo>
                    <a:pt x="33582" y="4445883"/>
                    <a:pt x="147918" y="4560219"/>
                    <a:pt x="288958" y="4560219"/>
                  </a:cubicBezTo>
                  <a:lnTo>
                    <a:pt x="1947004" y="4560219"/>
                  </a:lnTo>
                  <a:cubicBezTo>
                    <a:pt x="2088044" y="4560219"/>
                    <a:pt x="2202380" y="4445883"/>
                    <a:pt x="2202380" y="4304843"/>
                  </a:cubicBezTo>
                  <a:lnTo>
                    <a:pt x="2202380" y="283658"/>
                  </a:lnTo>
                  <a:cubicBezTo>
                    <a:pt x="2202380" y="142618"/>
                    <a:pt x="2088044" y="28282"/>
                    <a:pt x="1947004" y="28282"/>
                  </a:cubicBezTo>
                  <a:close/>
                  <a:moveTo>
                    <a:pt x="274330" y="0"/>
                  </a:moveTo>
                  <a:lnTo>
                    <a:pt x="1961632" y="0"/>
                  </a:lnTo>
                  <a:cubicBezTo>
                    <a:pt x="2113140" y="0"/>
                    <a:pt x="2235962" y="122822"/>
                    <a:pt x="2235962" y="274330"/>
                  </a:cubicBezTo>
                  <a:lnTo>
                    <a:pt x="2235962" y="4314170"/>
                  </a:lnTo>
                  <a:cubicBezTo>
                    <a:pt x="2235962" y="4465678"/>
                    <a:pt x="2113140" y="4588500"/>
                    <a:pt x="1961632" y="4588500"/>
                  </a:cubicBezTo>
                  <a:lnTo>
                    <a:pt x="274330" y="4588500"/>
                  </a:lnTo>
                  <a:cubicBezTo>
                    <a:pt x="122822" y="4588500"/>
                    <a:pt x="0" y="4465678"/>
                    <a:pt x="0" y="4314170"/>
                  </a:cubicBezTo>
                  <a:lnTo>
                    <a:pt x="0" y="274330"/>
                  </a:lnTo>
                  <a:cubicBezTo>
                    <a:pt x="0" y="122822"/>
                    <a:pt x="122822" y="0"/>
                    <a:pt x="2743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/>
              </a:solidFill>
            </a:ln>
            <a:effectLst/>
            <a:scene3d>
              <a:camera prst="orthographicFront"/>
              <a:lightRig rig="flood" dir="t"/>
            </a:scene3d>
            <a:sp3d prstMaterial="metal"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3" name="Bar">
              <a:extLst>
                <a:ext uri="{FF2B5EF4-FFF2-40B4-BE49-F238E27FC236}">
                  <a16:creationId xmlns:a16="http://schemas.microsoft.com/office/drawing/2014/main" id="{50F05DEF-1151-48B8-B47A-89EDA6FEDEE3}"/>
                </a:ext>
              </a:extLst>
            </p:cNvPr>
            <p:cNvSpPr/>
            <p:nvPr/>
          </p:nvSpPr>
          <p:spPr>
            <a:xfrm>
              <a:off x="5141068" y="1612304"/>
              <a:ext cx="1159706" cy="17777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2400000" scaled="0"/>
              <a:tileRect/>
            </a:gradFill>
            <a:ln w="3175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4" name="Lightsensor">
              <a:extLst>
                <a:ext uri="{FF2B5EF4-FFF2-40B4-BE49-F238E27FC236}">
                  <a16:creationId xmlns:a16="http://schemas.microsoft.com/office/drawing/2014/main" id="{9D28A492-497A-4F93-9EF7-6A1EC5EEB5CE}"/>
                </a:ext>
              </a:extLst>
            </p:cNvPr>
            <p:cNvSpPr/>
            <p:nvPr/>
          </p:nvSpPr>
          <p:spPr>
            <a:xfrm>
              <a:off x="5358782" y="1682854"/>
              <a:ext cx="46167" cy="4505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5" name="Speaker">
              <a:extLst>
                <a:ext uri="{FF2B5EF4-FFF2-40B4-BE49-F238E27FC236}">
                  <a16:creationId xmlns:a16="http://schemas.microsoft.com/office/drawing/2014/main" id="{6A24D6A1-A35E-4A6A-8950-CEFFA8D64582}"/>
                </a:ext>
              </a:extLst>
            </p:cNvPr>
            <p:cNvSpPr/>
            <p:nvPr/>
          </p:nvSpPr>
          <p:spPr>
            <a:xfrm>
              <a:off x="5568660" y="1690841"/>
              <a:ext cx="304523" cy="2070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16" name="Gradient">
              <a:extLst>
                <a:ext uri="{FF2B5EF4-FFF2-40B4-BE49-F238E27FC236}">
                  <a16:creationId xmlns:a16="http://schemas.microsoft.com/office/drawing/2014/main" id="{7A4B4D36-4AD4-4E4D-83F3-0A663CE15868}"/>
                </a:ext>
              </a:extLst>
            </p:cNvPr>
            <p:cNvSpPr/>
            <p:nvPr/>
          </p:nvSpPr>
          <p:spPr>
            <a:xfrm rot="10800000" flipV="1">
              <a:off x="4625687" y="1576523"/>
              <a:ext cx="1312541" cy="2300882"/>
            </a:xfrm>
            <a:custGeom>
              <a:avLst/>
              <a:gdLst>
                <a:gd name="connsiteX0" fmla="*/ 0 w 1258495"/>
                <a:gd name="connsiteY0" fmla="*/ 0 h 2204069"/>
                <a:gd name="connsiteX1" fmla="*/ 1048742 w 1258495"/>
                <a:gd name="connsiteY1" fmla="*/ 0 h 2204069"/>
                <a:gd name="connsiteX2" fmla="*/ 1258495 w 1258495"/>
                <a:gd name="connsiteY2" fmla="*/ 209753 h 2204069"/>
                <a:gd name="connsiteX3" fmla="*/ 1258495 w 1258495"/>
                <a:gd name="connsiteY3" fmla="*/ 2204069 h 2204069"/>
                <a:gd name="connsiteX4" fmla="*/ 0 w 1258495"/>
                <a:gd name="connsiteY4" fmla="*/ 2204069 h 2204069"/>
                <a:gd name="connsiteX5" fmla="*/ 0 w 1258495"/>
                <a:gd name="connsiteY5" fmla="*/ 0 h 2204069"/>
                <a:gd name="connsiteX0" fmla="*/ 0 w 1258495"/>
                <a:gd name="connsiteY0" fmla="*/ 0 h 2206139"/>
                <a:gd name="connsiteX1" fmla="*/ 1048742 w 1258495"/>
                <a:gd name="connsiteY1" fmla="*/ 0 h 2206139"/>
                <a:gd name="connsiteX2" fmla="*/ 1258495 w 1258495"/>
                <a:gd name="connsiteY2" fmla="*/ 209753 h 2206139"/>
                <a:gd name="connsiteX3" fmla="*/ 1258495 w 1258495"/>
                <a:gd name="connsiteY3" fmla="*/ 2204069 h 2206139"/>
                <a:gd name="connsiteX4" fmla="*/ 423187 w 1258495"/>
                <a:gd name="connsiteY4" fmla="*/ 2206139 h 2206139"/>
                <a:gd name="connsiteX5" fmla="*/ 0 w 1258495"/>
                <a:gd name="connsiteY5" fmla="*/ 2204069 h 2206139"/>
                <a:gd name="connsiteX6" fmla="*/ 0 w 1258495"/>
                <a:gd name="connsiteY6" fmla="*/ 0 h 2206139"/>
                <a:gd name="connsiteX0" fmla="*/ 0 w 1258495"/>
                <a:gd name="connsiteY0" fmla="*/ 0 h 2206139"/>
                <a:gd name="connsiteX1" fmla="*/ 1048742 w 1258495"/>
                <a:gd name="connsiteY1" fmla="*/ 0 h 2206139"/>
                <a:gd name="connsiteX2" fmla="*/ 1258495 w 1258495"/>
                <a:gd name="connsiteY2" fmla="*/ 209753 h 2206139"/>
                <a:gd name="connsiteX3" fmla="*/ 1258495 w 1258495"/>
                <a:gd name="connsiteY3" fmla="*/ 2204069 h 2206139"/>
                <a:gd name="connsiteX4" fmla="*/ 423187 w 1258495"/>
                <a:gd name="connsiteY4" fmla="*/ 2206139 h 2206139"/>
                <a:gd name="connsiteX5" fmla="*/ 0 w 1258495"/>
                <a:gd name="connsiteY5" fmla="*/ 0 h 22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8495" h="2206139">
                  <a:moveTo>
                    <a:pt x="0" y="0"/>
                  </a:moveTo>
                  <a:lnTo>
                    <a:pt x="1048742" y="0"/>
                  </a:lnTo>
                  <a:cubicBezTo>
                    <a:pt x="1164585" y="0"/>
                    <a:pt x="1258495" y="93910"/>
                    <a:pt x="1258495" y="209753"/>
                  </a:cubicBezTo>
                  <a:lnTo>
                    <a:pt x="1258495" y="2204069"/>
                  </a:lnTo>
                  <a:lnTo>
                    <a:pt x="423187" y="220613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1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Input">
              <a:extLst>
                <a:ext uri="{FF2B5EF4-FFF2-40B4-BE49-F238E27FC236}">
                  <a16:creationId xmlns:a16="http://schemas.microsoft.com/office/drawing/2014/main" id="{18A36808-91C6-4037-B56C-F132B50292E0}"/>
                </a:ext>
              </a:extLst>
            </p:cNvPr>
            <p:cNvSpPr/>
            <p:nvPr/>
          </p:nvSpPr>
          <p:spPr>
            <a:xfrm>
              <a:off x="4958970" y="6159984"/>
              <a:ext cx="150201" cy="70526"/>
            </a:xfrm>
            <a:prstGeom prst="chord">
              <a:avLst>
                <a:gd name="adj1" fmla="val 11548908"/>
                <a:gd name="adj2" fmla="val 20773784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Camera">
              <a:extLst>
                <a:ext uri="{FF2B5EF4-FFF2-40B4-BE49-F238E27FC236}">
                  <a16:creationId xmlns:a16="http://schemas.microsoft.com/office/drawing/2014/main" id="{04445F9B-0F22-427D-93AC-F441EB4F3621}"/>
                </a:ext>
              </a:extLst>
            </p:cNvPr>
            <p:cNvSpPr/>
            <p:nvPr/>
          </p:nvSpPr>
          <p:spPr>
            <a:xfrm>
              <a:off x="5942370" y="1667061"/>
              <a:ext cx="68399" cy="68265"/>
            </a:xfrm>
            <a:prstGeom prst="ellipse">
              <a:avLst/>
            </a:prstGeom>
            <a:gradFill flip="none" rotWithShape="1">
              <a:gsLst>
                <a:gs pos="23000">
                  <a:schemeClr val="tx1"/>
                </a:gs>
                <a:gs pos="27000">
                  <a:schemeClr val="bg1">
                    <a:lumMod val="85000"/>
                  </a:schemeClr>
                </a:gs>
                <a:gs pos="61000">
                  <a:schemeClr val="tx1"/>
                </a:gs>
                <a:gs pos="31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Open Sans"/>
              </a:endParaRPr>
            </a:p>
          </p:txBody>
        </p:sp>
      </p:grpSp>
      <p:sp>
        <p:nvSpPr>
          <p:cNvPr id="19" name="Slide Tag">
            <a:extLst>
              <a:ext uri="{FF2B5EF4-FFF2-40B4-BE49-F238E27FC236}">
                <a16:creationId xmlns:a16="http://schemas.microsoft.com/office/drawing/2014/main" id="{48703239-2649-46EB-AA5B-6641A148853E}"/>
              </a:ext>
            </a:extLst>
          </p:cNvPr>
          <p:cNvSpPr txBox="1"/>
          <p:nvPr userDrawn="1"/>
        </p:nvSpPr>
        <p:spPr>
          <a:xfrm>
            <a:off x="0" y="-369332"/>
            <a:ext cx="17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iPhone X Layout</a:t>
            </a:r>
          </a:p>
        </p:txBody>
      </p:sp>
    </p:spTree>
    <p:extLst>
      <p:ext uri="{BB962C8B-B14F-4D97-AF65-F5344CB8AC3E}">
        <p14:creationId xmlns:p14="http://schemas.microsoft.com/office/powerpoint/2010/main" val="297513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EDDBF4A-DBB9-42E2-B3CB-ADCC545D2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1" name="Background">
            <a:extLst>
              <a:ext uri="{FF2B5EF4-FFF2-40B4-BE49-F238E27FC236}">
                <a16:creationId xmlns:a16="http://schemas.microsoft.com/office/drawing/2014/main" id="{F2B1BAA9-66DB-4D93-8AC5-280DA931FB41}"/>
              </a:ext>
            </a:extLst>
          </p:cNvPr>
          <p:cNvSpPr/>
          <p:nvPr userDrawn="1"/>
        </p:nvSpPr>
        <p:spPr>
          <a:xfrm>
            <a:off x="7130525" y="1945600"/>
            <a:ext cx="1527408" cy="1568370"/>
          </a:xfrm>
          <a:prstGeom prst="roundRect">
            <a:avLst>
              <a:gd name="adj" fmla="val 16385"/>
            </a:avLst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32" name="iWatch">
            <a:extLst>
              <a:ext uri="{FF2B5EF4-FFF2-40B4-BE49-F238E27FC236}">
                <a16:creationId xmlns:a16="http://schemas.microsoft.com/office/drawing/2014/main" id="{285A8090-2AC5-457C-A50E-E4D87A4E725A}"/>
              </a:ext>
            </a:extLst>
          </p:cNvPr>
          <p:cNvGrpSpPr/>
          <p:nvPr userDrawn="1"/>
        </p:nvGrpSpPr>
        <p:grpSpPr>
          <a:xfrm>
            <a:off x="7091401" y="1392069"/>
            <a:ext cx="1678688" cy="2682903"/>
            <a:chOff x="9593247" y="3579721"/>
            <a:chExt cx="1678688" cy="2682903"/>
          </a:xfrm>
        </p:grpSpPr>
        <p:sp>
          <p:nvSpPr>
            <p:cNvPr id="33" name="Home Button Overlay">
              <a:extLst>
                <a:ext uri="{FF2B5EF4-FFF2-40B4-BE49-F238E27FC236}">
                  <a16:creationId xmlns:a16="http://schemas.microsoft.com/office/drawing/2014/main" id="{6DB99B44-436E-41B7-8335-345E58DCFD8B}"/>
                </a:ext>
              </a:extLst>
            </p:cNvPr>
            <p:cNvSpPr/>
            <p:nvPr/>
          </p:nvSpPr>
          <p:spPr>
            <a:xfrm rot="10800000">
              <a:off x="11128374" y="4557364"/>
              <a:ext cx="101758" cy="258452"/>
            </a:xfrm>
            <a:prstGeom prst="round2SameRect">
              <a:avLst>
                <a:gd name="adj1" fmla="val 10730"/>
                <a:gd name="adj2" fmla="val 31790"/>
              </a:avLst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5" name="Upper Strap">
              <a:extLst>
                <a:ext uri="{FF2B5EF4-FFF2-40B4-BE49-F238E27FC236}">
                  <a16:creationId xmlns:a16="http://schemas.microsoft.com/office/drawing/2014/main" id="{5BE2455C-4171-4C97-A34B-CA3A703FF1CC}"/>
                </a:ext>
              </a:extLst>
            </p:cNvPr>
            <p:cNvSpPr/>
            <p:nvPr/>
          </p:nvSpPr>
          <p:spPr>
            <a:xfrm flipH="1" flipV="1">
              <a:off x="9721854" y="3579721"/>
              <a:ext cx="1341609" cy="575442"/>
            </a:xfrm>
            <a:custGeom>
              <a:avLst/>
              <a:gdLst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674465 w 1341609"/>
                <a:gd name="connsiteY11" fmla="*/ 570223 h 570223"/>
                <a:gd name="connsiteX12" fmla="*/ 674465 w 1341609"/>
                <a:gd name="connsiteY12" fmla="*/ 570125 h 570223"/>
                <a:gd name="connsiteX13" fmla="*/ 878797 w 1341609"/>
                <a:gd name="connsiteY13" fmla="*/ 567381 h 570223"/>
                <a:gd name="connsiteX14" fmla="*/ 1120168 w 1341609"/>
                <a:gd name="connsiteY14" fmla="*/ 539550 h 570223"/>
                <a:gd name="connsiteX15" fmla="*/ 1256686 w 1341609"/>
                <a:gd name="connsiteY15" fmla="*/ 86325 h 570223"/>
                <a:gd name="connsiteX16" fmla="*/ 1333071 w 1341609"/>
                <a:gd name="connsiteY16" fmla="*/ 14061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674465 w 1341609"/>
                <a:gd name="connsiteY11" fmla="*/ 570223 h 570223"/>
                <a:gd name="connsiteX12" fmla="*/ 878797 w 1341609"/>
                <a:gd name="connsiteY12" fmla="*/ 567381 h 570223"/>
                <a:gd name="connsiteX13" fmla="*/ 1120168 w 1341609"/>
                <a:gd name="connsiteY13" fmla="*/ 539550 h 570223"/>
                <a:gd name="connsiteX14" fmla="*/ 1256686 w 1341609"/>
                <a:gd name="connsiteY14" fmla="*/ 86325 h 570223"/>
                <a:gd name="connsiteX15" fmla="*/ 1333071 w 1341609"/>
                <a:gd name="connsiteY15" fmla="*/ 14061 h 570223"/>
                <a:gd name="connsiteX16" fmla="*/ 1341609 w 1341609"/>
                <a:gd name="connsiteY16" fmla="*/ 0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878797 w 1341609"/>
                <a:gd name="connsiteY11" fmla="*/ 567381 h 570223"/>
                <a:gd name="connsiteX12" fmla="*/ 1120168 w 1341609"/>
                <a:gd name="connsiteY12" fmla="*/ 539550 h 570223"/>
                <a:gd name="connsiteX13" fmla="*/ 1256686 w 1341609"/>
                <a:gd name="connsiteY13" fmla="*/ 86325 h 570223"/>
                <a:gd name="connsiteX14" fmla="*/ 1333071 w 1341609"/>
                <a:gd name="connsiteY14" fmla="*/ 14061 h 570223"/>
                <a:gd name="connsiteX15" fmla="*/ 1341609 w 1341609"/>
                <a:gd name="connsiteY15" fmla="*/ 0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878797 w 1341609"/>
                <a:gd name="connsiteY10" fmla="*/ 567381 h 570223"/>
                <a:gd name="connsiteX11" fmla="*/ 1120168 w 1341609"/>
                <a:gd name="connsiteY11" fmla="*/ 539550 h 570223"/>
                <a:gd name="connsiteX12" fmla="*/ 1256686 w 1341609"/>
                <a:gd name="connsiteY12" fmla="*/ 86325 h 570223"/>
                <a:gd name="connsiteX13" fmla="*/ 1333071 w 1341609"/>
                <a:gd name="connsiteY13" fmla="*/ 14061 h 570223"/>
                <a:gd name="connsiteX14" fmla="*/ 1341609 w 1341609"/>
                <a:gd name="connsiteY14" fmla="*/ 0 h 570223"/>
                <a:gd name="connsiteX0" fmla="*/ 1341609 w 1341609"/>
                <a:gd name="connsiteY0" fmla="*/ 0 h 570125"/>
                <a:gd name="connsiteX1" fmla="*/ 674465 w 1341609"/>
                <a:gd name="connsiteY1" fmla="*/ 0 h 570125"/>
                <a:gd name="connsiteX2" fmla="*/ 667144 w 1341609"/>
                <a:gd name="connsiteY2" fmla="*/ 0 h 570125"/>
                <a:gd name="connsiteX3" fmla="*/ 0 w 1341609"/>
                <a:gd name="connsiteY3" fmla="*/ 0 h 570125"/>
                <a:gd name="connsiteX4" fmla="*/ 8538 w 1341609"/>
                <a:gd name="connsiteY4" fmla="*/ 14061 h 570125"/>
                <a:gd name="connsiteX5" fmla="*/ 84923 w 1341609"/>
                <a:gd name="connsiteY5" fmla="*/ 86325 h 570125"/>
                <a:gd name="connsiteX6" fmla="*/ 221441 w 1341609"/>
                <a:gd name="connsiteY6" fmla="*/ 539550 h 570125"/>
                <a:gd name="connsiteX7" fmla="*/ 462812 w 1341609"/>
                <a:gd name="connsiteY7" fmla="*/ 567381 h 570125"/>
                <a:gd name="connsiteX8" fmla="*/ 667144 w 1341609"/>
                <a:gd name="connsiteY8" fmla="*/ 570125 h 570125"/>
                <a:gd name="connsiteX9" fmla="*/ 878797 w 1341609"/>
                <a:gd name="connsiteY9" fmla="*/ 567381 h 570125"/>
                <a:gd name="connsiteX10" fmla="*/ 1120168 w 1341609"/>
                <a:gd name="connsiteY10" fmla="*/ 539550 h 570125"/>
                <a:gd name="connsiteX11" fmla="*/ 1256686 w 1341609"/>
                <a:gd name="connsiteY11" fmla="*/ 86325 h 570125"/>
                <a:gd name="connsiteX12" fmla="*/ 1333071 w 1341609"/>
                <a:gd name="connsiteY12" fmla="*/ 14061 h 570125"/>
                <a:gd name="connsiteX13" fmla="*/ 1341609 w 1341609"/>
                <a:gd name="connsiteY13" fmla="*/ 0 h 570125"/>
                <a:gd name="connsiteX0" fmla="*/ 1341609 w 1341609"/>
                <a:gd name="connsiteY0" fmla="*/ 0 h 567381"/>
                <a:gd name="connsiteX1" fmla="*/ 674465 w 1341609"/>
                <a:gd name="connsiteY1" fmla="*/ 0 h 567381"/>
                <a:gd name="connsiteX2" fmla="*/ 667144 w 1341609"/>
                <a:gd name="connsiteY2" fmla="*/ 0 h 567381"/>
                <a:gd name="connsiteX3" fmla="*/ 0 w 1341609"/>
                <a:gd name="connsiteY3" fmla="*/ 0 h 567381"/>
                <a:gd name="connsiteX4" fmla="*/ 8538 w 1341609"/>
                <a:gd name="connsiteY4" fmla="*/ 14061 h 567381"/>
                <a:gd name="connsiteX5" fmla="*/ 84923 w 1341609"/>
                <a:gd name="connsiteY5" fmla="*/ 86325 h 567381"/>
                <a:gd name="connsiteX6" fmla="*/ 221441 w 1341609"/>
                <a:gd name="connsiteY6" fmla="*/ 539550 h 567381"/>
                <a:gd name="connsiteX7" fmla="*/ 462812 w 1341609"/>
                <a:gd name="connsiteY7" fmla="*/ 567381 h 567381"/>
                <a:gd name="connsiteX8" fmla="*/ 878797 w 1341609"/>
                <a:gd name="connsiteY8" fmla="*/ 567381 h 567381"/>
                <a:gd name="connsiteX9" fmla="*/ 1120168 w 1341609"/>
                <a:gd name="connsiteY9" fmla="*/ 539550 h 567381"/>
                <a:gd name="connsiteX10" fmla="*/ 1256686 w 1341609"/>
                <a:gd name="connsiteY10" fmla="*/ 86325 h 567381"/>
                <a:gd name="connsiteX11" fmla="*/ 1333071 w 1341609"/>
                <a:gd name="connsiteY11" fmla="*/ 14061 h 567381"/>
                <a:gd name="connsiteX12" fmla="*/ 1341609 w 1341609"/>
                <a:gd name="connsiteY12" fmla="*/ 0 h 567381"/>
                <a:gd name="connsiteX0" fmla="*/ 1341609 w 1341609"/>
                <a:gd name="connsiteY0" fmla="*/ 0 h 567381"/>
                <a:gd name="connsiteX1" fmla="*/ 674465 w 1341609"/>
                <a:gd name="connsiteY1" fmla="*/ 0 h 567381"/>
                <a:gd name="connsiteX2" fmla="*/ 0 w 1341609"/>
                <a:gd name="connsiteY2" fmla="*/ 0 h 567381"/>
                <a:gd name="connsiteX3" fmla="*/ 8538 w 1341609"/>
                <a:gd name="connsiteY3" fmla="*/ 14061 h 567381"/>
                <a:gd name="connsiteX4" fmla="*/ 84923 w 1341609"/>
                <a:gd name="connsiteY4" fmla="*/ 86325 h 567381"/>
                <a:gd name="connsiteX5" fmla="*/ 221441 w 1341609"/>
                <a:gd name="connsiteY5" fmla="*/ 539550 h 567381"/>
                <a:gd name="connsiteX6" fmla="*/ 462812 w 1341609"/>
                <a:gd name="connsiteY6" fmla="*/ 567381 h 567381"/>
                <a:gd name="connsiteX7" fmla="*/ 878797 w 1341609"/>
                <a:gd name="connsiteY7" fmla="*/ 567381 h 567381"/>
                <a:gd name="connsiteX8" fmla="*/ 1120168 w 1341609"/>
                <a:gd name="connsiteY8" fmla="*/ 539550 h 567381"/>
                <a:gd name="connsiteX9" fmla="*/ 1256686 w 1341609"/>
                <a:gd name="connsiteY9" fmla="*/ 86325 h 567381"/>
                <a:gd name="connsiteX10" fmla="*/ 1333071 w 1341609"/>
                <a:gd name="connsiteY10" fmla="*/ 14061 h 567381"/>
                <a:gd name="connsiteX11" fmla="*/ 1341609 w 1341609"/>
                <a:gd name="connsiteY11" fmla="*/ 0 h 567381"/>
                <a:gd name="connsiteX0" fmla="*/ 1341609 w 1341609"/>
                <a:gd name="connsiteY0" fmla="*/ 0 h 567381"/>
                <a:gd name="connsiteX1" fmla="*/ 0 w 1341609"/>
                <a:gd name="connsiteY1" fmla="*/ 0 h 567381"/>
                <a:gd name="connsiteX2" fmla="*/ 8538 w 1341609"/>
                <a:gd name="connsiteY2" fmla="*/ 14061 h 567381"/>
                <a:gd name="connsiteX3" fmla="*/ 84923 w 1341609"/>
                <a:gd name="connsiteY3" fmla="*/ 86325 h 567381"/>
                <a:gd name="connsiteX4" fmla="*/ 221441 w 1341609"/>
                <a:gd name="connsiteY4" fmla="*/ 539550 h 567381"/>
                <a:gd name="connsiteX5" fmla="*/ 462812 w 1341609"/>
                <a:gd name="connsiteY5" fmla="*/ 567381 h 567381"/>
                <a:gd name="connsiteX6" fmla="*/ 878797 w 1341609"/>
                <a:gd name="connsiteY6" fmla="*/ 567381 h 567381"/>
                <a:gd name="connsiteX7" fmla="*/ 1120168 w 1341609"/>
                <a:gd name="connsiteY7" fmla="*/ 539550 h 567381"/>
                <a:gd name="connsiteX8" fmla="*/ 1256686 w 1341609"/>
                <a:gd name="connsiteY8" fmla="*/ 86325 h 567381"/>
                <a:gd name="connsiteX9" fmla="*/ 1333071 w 1341609"/>
                <a:gd name="connsiteY9" fmla="*/ 14061 h 567381"/>
                <a:gd name="connsiteX10" fmla="*/ 1341609 w 1341609"/>
                <a:gd name="connsiteY10" fmla="*/ 0 h 567381"/>
                <a:gd name="connsiteX0" fmla="*/ 1341609 w 1341609"/>
                <a:gd name="connsiteY0" fmla="*/ 0 h 572672"/>
                <a:gd name="connsiteX1" fmla="*/ 0 w 1341609"/>
                <a:gd name="connsiteY1" fmla="*/ 0 h 572672"/>
                <a:gd name="connsiteX2" fmla="*/ 8538 w 1341609"/>
                <a:gd name="connsiteY2" fmla="*/ 14061 h 572672"/>
                <a:gd name="connsiteX3" fmla="*/ 84923 w 1341609"/>
                <a:gd name="connsiteY3" fmla="*/ 86325 h 572672"/>
                <a:gd name="connsiteX4" fmla="*/ 221441 w 1341609"/>
                <a:gd name="connsiteY4" fmla="*/ 539550 h 572672"/>
                <a:gd name="connsiteX5" fmla="*/ 462812 w 1341609"/>
                <a:gd name="connsiteY5" fmla="*/ 567381 h 572672"/>
                <a:gd name="connsiteX6" fmla="*/ 878797 w 1341609"/>
                <a:gd name="connsiteY6" fmla="*/ 567381 h 572672"/>
                <a:gd name="connsiteX7" fmla="*/ 1120168 w 1341609"/>
                <a:gd name="connsiteY7" fmla="*/ 539550 h 572672"/>
                <a:gd name="connsiteX8" fmla="*/ 1256686 w 1341609"/>
                <a:gd name="connsiteY8" fmla="*/ 86325 h 572672"/>
                <a:gd name="connsiteX9" fmla="*/ 1333071 w 1341609"/>
                <a:gd name="connsiteY9" fmla="*/ 14061 h 572672"/>
                <a:gd name="connsiteX10" fmla="*/ 1341609 w 1341609"/>
                <a:gd name="connsiteY10" fmla="*/ 0 h 572672"/>
                <a:gd name="connsiteX0" fmla="*/ 1341609 w 1341609"/>
                <a:gd name="connsiteY0" fmla="*/ 0 h 575442"/>
                <a:gd name="connsiteX1" fmla="*/ 0 w 1341609"/>
                <a:gd name="connsiteY1" fmla="*/ 0 h 575442"/>
                <a:gd name="connsiteX2" fmla="*/ 8538 w 1341609"/>
                <a:gd name="connsiteY2" fmla="*/ 14061 h 575442"/>
                <a:gd name="connsiteX3" fmla="*/ 84923 w 1341609"/>
                <a:gd name="connsiteY3" fmla="*/ 86325 h 575442"/>
                <a:gd name="connsiteX4" fmla="*/ 221441 w 1341609"/>
                <a:gd name="connsiteY4" fmla="*/ 539550 h 575442"/>
                <a:gd name="connsiteX5" fmla="*/ 462812 w 1341609"/>
                <a:gd name="connsiteY5" fmla="*/ 567381 h 575442"/>
                <a:gd name="connsiteX6" fmla="*/ 878797 w 1341609"/>
                <a:gd name="connsiteY6" fmla="*/ 567381 h 575442"/>
                <a:gd name="connsiteX7" fmla="*/ 1120168 w 1341609"/>
                <a:gd name="connsiteY7" fmla="*/ 539550 h 575442"/>
                <a:gd name="connsiteX8" fmla="*/ 1256686 w 1341609"/>
                <a:gd name="connsiteY8" fmla="*/ 86325 h 575442"/>
                <a:gd name="connsiteX9" fmla="*/ 1333071 w 1341609"/>
                <a:gd name="connsiteY9" fmla="*/ 14061 h 575442"/>
                <a:gd name="connsiteX10" fmla="*/ 1341609 w 1341609"/>
                <a:gd name="connsiteY10" fmla="*/ 0 h 57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1609" h="575442">
                  <a:moveTo>
                    <a:pt x="1341609" y="0"/>
                  </a:moveTo>
                  <a:lnTo>
                    <a:pt x="0" y="0"/>
                  </a:lnTo>
                  <a:lnTo>
                    <a:pt x="8538" y="14061"/>
                  </a:lnTo>
                  <a:cubicBezTo>
                    <a:pt x="24301" y="31297"/>
                    <a:pt x="48477" y="53466"/>
                    <a:pt x="84923" y="86325"/>
                  </a:cubicBezTo>
                  <a:cubicBezTo>
                    <a:pt x="230708" y="217762"/>
                    <a:pt x="181305" y="530025"/>
                    <a:pt x="221441" y="539550"/>
                  </a:cubicBezTo>
                  <a:cubicBezTo>
                    <a:pt x="288901" y="553639"/>
                    <a:pt x="372880" y="562519"/>
                    <a:pt x="462812" y="567381"/>
                  </a:cubicBezTo>
                  <a:cubicBezTo>
                    <a:pt x="599092" y="579287"/>
                    <a:pt x="763948" y="576906"/>
                    <a:pt x="878797" y="567381"/>
                  </a:cubicBezTo>
                  <a:cubicBezTo>
                    <a:pt x="968729" y="562519"/>
                    <a:pt x="1052708" y="553639"/>
                    <a:pt x="1120168" y="539550"/>
                  </a:cubicBezTo>
                  <a:cubicBezTo>
                    <a:pt x="1160304" y="530025"/>
                    <a:pt x="1110901" y="217762"/>
                    <a:pt x="1256686" y="86325"/>
                  </a:cubicBezTo>
                  <a:cubicBezTo>
                    <a:pt x="1293132" y="53466"/>
                    <a:pt x="1317308" y="31297"/>
                    <a:pt x="1333071" y="14061"/>
                  </a:cubicBezTo>
                  <a:lnTo>
                    <a:pt x="134160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4" name="Lower Strap">
              <a:extLst>
                <a:ext uri="{FF2B5EF4-FFF2-40B4-BE49-F238E27FC236}">
                  <a16:creationId xmlns:a16="http://schemas.microsoft.com/office/drawing/2014/main" id="{9E261570-0660-4468-ABD8-3FD491D084D7}"/>
                </a:ext>
              </a:extLst>
            </p:cNvPr>
            <p:cNvSpPr/>
            <p:nvPr/>
          </p:nvSpPr>
          <p:spPr>
            <a:xfrm flipH="1">
              <a:off x="9721854" y="5687182"/>
              <a:ext cx="1341609" cy="575442"/>
            </a:xfrm>
            <a:custGeom>
              <a:avLst/>
              <a:gdLst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674465 w 1341609"/>
                <a:gd name="connsiteY11" fmla="*/ 570223 h 570223"/>
                <a:gd name="connsiteX12" fmla="*/ 674465 w 1341609"/>
                <a:gd name="connsiteY12" fmla="*/ 570125 h 570223"/>
                <a:gd name="connsiteX13" fmla="*/ 878797 w 1341609"/>
                <a:gd name="connsiteY13" fmla="*/ 567381 h 570223"/>
                <a:gd name="connsiteX14" fmla="*/ 1120168 w 1341609"/>
                <a:gd name="connsiteY14" fmla="*/ 539550 h 570223"/>
                <a:gd name="connsiteX15" fmla="*/ 1256686 w 1341609"/>
                <a:gd name="connsiteY15" fmla="*/ 86325 h 570223"/>
                <a:gd name="connsiteX16" fmla="*/ 1333071 w 1341609"/>
                <a:gd name="connsiteY16" fmla="*/ 14061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674465 w 1341609"/>
                <a:gd name="connsiteY11" fmla="*/ 570223 h 570223"/>
                <a:gd name="connsiteX12" fmla="*/ 878797 w 1341609"/>
                <a:gd name="connsiteY12" fmla="*/ 567381 h 570223"/>
                <a:gd name="connsiteX13" fmla="*/ 1120168 w 1341609"/>
                <a:gd name="connsiteY13" fmla="*/ 539550 h 570223"/>
                <a:gd name="connsiteX14" fmla="*/ 1256686 w 1341609"/>
                <a:gd name="connsiteY14" fmla="*/ 86325 h 570223"/>
                <a:gd name="connsiteX15" fmla="*/ 1333071 w 1341609"/>
                <a:gd name="connsiteY15" fmla="*/ 14061 h 570223"/>
                <a:gd name="connsiteX16" fmla="*/ 1341609 w 1341609"/>
                <a:gd name="connsiteY16" fmla="*/ 0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670805 w 1341609"/>
                <a:gd name="connsiteY10" fmla="*/ 570174 h 570223"/>
                <a:gd name="connsiteX11" fmla="*/ 878797 w 1341609"/>
                <a:gd name="connsiteY11" fmla="*/ 567381 h 570223"/>
                <a:gd name="connsiteX12" fmla="*/ 1120168 w 1341609"/>
                <a:gd name="connsiteY12" fmla="*/ 539550 h 570223"/>
                <a:gd name="connsiteX13" fmla="*/ 1256686 w 1341609"/>
                <a:gd name="connsiteY13" fmla="*/ 86325 h 570223"/>
                <a:gd name="connsiteX14" fmla="*/ 1333071 w 1341609"/>
                <a:gd name="connsiteY14" fmla="*/ 14061 h 570223"/>
                <a:gd name="connsiteX15" fmla="*/ 1341609 w 1341609"/>
                <a:gd name="connsiteY15" fmla="*/ 0 h 570223"/>
                <a:gd name="connsiteX0" fmla="*/ 1341609 w 1341609"/>
                <a:gd name="connsiteY0" fmla="*/ 0 h 570223"/>
                <a:gd name="connsiteX1" fmla="*/ 674465 w 1341609"/>
                <a:gd name="connsiteY1" fmla="*/ 0 h 570223"/>
                <a:gd name="connsiteX2" fmla="*/ 667144 w 1341609"/>
                <a:gd name="connsiteY2" fmla="*/ 0 h 570223"/>
                <a:gd name="connsiteX3" fmla="*/ 0 w 1341609"/>
                <a:gd name="connsiteY3" fmla="*/ 0 h 570223"/>
                <a:gd name="connsiteX4" fmla="*/ 8538 w 1341609"/>
                <a:gd name="connsiteY4" fmla="*/ 14061 h 570223"/>
                <a:gd name="connsiteX5" fmla="*/ 84923 w 1341609"/>
                <a:gd name="connsiteY5" fmla="*/ 86325 h 570223"/>
                <a:gd name="connsiteX6" fmla="*/ 221441 w 1341609"/>
                <a:gd name="connsiteY6" fmla="*/ 539550 h 570223"/>
                <a:gd name="connsiteX7" fmla="*/ 462812 w 1341609"/>
                <a:gd name="connsiteY7" fmla="*/ 567381 h 570223"/>
                <a:gd name="connsiteX8" fmla="*/ 667144 w 1341609"/>
                <a:gd name="connsiteY8" fmla="*/ 570125 h 570223"/>
                <a:gd name="connsiteX9" fmla="*/ 667144 w 1341609"/>
                <a:gd name="connsiteY9" fmla="*/ 570223 h 570223"/>
                <a:gd name="connsiteX10" fmla="*/ 878797 w 1341609"/>
                <a:gd name="connsiteY10" fmla="*/ 567381 h 570223"/>
                <a:gd name="connsiteX11" fmla="*/ 1120168 w 1341609"/>
                <a:gd name="connsiteY11" fmla="*/ 539550 h 570223"/>
                <a:gd name="connsiteX12" fmla="*/ 1256686 w 1341609"/>
                <a:gd name="connsiteY12" fmla="*/ 86325 h 570223"/>
                <a:gd name="connsiteX13" fmla="*/ 1333071 w 1341609"/>
                <a:gd name="connsiteY13" fmla="*/ 14061 h 570223"/>
                <a:gd name="connsiteX14" fmla="*/ 1341609 w 1341609"/>
                <a:gd name="connsiteY14" fmla="*/ 0 h 570223"/>
                <a:gd name="connsiteX0" fmla="*/ 1341609 w 1341609"/>
                <a:gd name="connsiteY0" fmla="*/ 0 h 570125"/>
                <a:gd name="connsiteX1" fmla="*/ 674465 w 1341609"/>
                <a:gd name="connsiteY1" fmla="*/ 0 h 570125"/>
                <a:gd name="connsiteX2" fmla="*/ 667144 w 1341609"/>
                <a:gd name="connsiteY2" fmla="*/ 0 h 570125"/>
                <a:gd name="connsiteX3" fmla="*/ 0 w 1341609"/>
                <a:gd name="connsiteY3" fmla="*/ 0 h 570125"/>
                <a:gd name="connsiteX4" fmla="*/ 8538 w 1341609"/>
                <a:gd name="connsiteY4" fmla="*/ 14061 h 570125"/>
                <a:gd name="connsiteX5" fmla="*/ 84923 w 1341609"/>
                <a:gd name="connsiteY5" fmla="*/ 86325 h 570125"/>
                <a:gd name="connsiteX6" fmla="*/ 221441 w 1341609"/>
                <a:gd name="connsiteY6" fmla="*/ 539550 h 570125"/>
                <a:gd name="connsiteX7" fmla="*/ 462812 w 1341609"/>
                <a:gd name="connsiteY7" fmla="*/ 567381 h 570125"/>
                <a:gd name="connsiteX8" fmla="*/ 667144 w 1341609"/>
                <a:gd name="connsiteY8" fmla="*/ 570125 h 570125"/>
                <a:gd name="connsiteX9" fmla="*/ 878797 w 1341609"/>
                <a:gd name="connsiteY9" fmla="*/ 567381 h 570125"/>
                <a:gd name="connsiteX10" fmla="*/ 1120168 w 1341609"/>
                <a:gd name="connsiteY10" fmla="*/ 539550 h 570125"/>
                <a:gd name="connsiteX11" fmla="*/ 1256686 w 1341609"/>
                <a:gd name="connsiteY11" fmla="*/ 86325 h 570125"/>
                <a:gd name="connsiteX12" fmla="*/ 1333071 w 1341609"/>
                <a:gd name="connsiteY12" fmla="*/ 14061 h 570125"/>
                <a:gd name="connsiteX13" fmla="*/ 1341609 w 1341609"/>
                <a:gd name="connsiteY13" fmla="*/ 0 h 570125"/>
                <a:gd name="connsiteX0" fmla="*/ 1341609 w 1341609"/>
                <a:gd name="connsiteY0" fmla="*/ 0 h 567381"/>
                <a:gd name="connsiteX1" fmla="*/ 674465 w 1341609"/>
                <a:gd name="connsiteY1" fmla="*/ 0 h 567381"/>
                <a:gd name="connsiteX2" fmla="*/ 667144 w 1341609"/>
                <a:gd name="connsiteY2" fmla="*/ 0 h 567381"/>
                <a:gd name="connsiteX3" fmla="*/ 0 w 1341609"/>
                <a:gd name="connsiteY3" fmla="*/ 0 h 567381"/>
                <a:gd name="connsiteX4" fmla="*/ 8538 w 1341609"/>
                <a:gd name="connsiteY4" fmla="*/ 14061 h 567381"/>
                <a:gd name="connsiteX5" fmla="*/ 84923 w 1341609"/>
                <a:gd name="connsiteY5" fmla="*/ 86325 h 567381"/>
                <a:gd name="connsiteX6" fmla="*/ 221441 w 1341609"/>
                <a:gd name="connsiteY6" fmla="*/ 539550 h 567381"/>
                <a:gd name="connsiteX7" fmla="*/ 462812 w 1341609"/>
                <a:gd name="connsiteY7" fmla="*/ 567381 h 567381"/>
                <a:gd name="connsiteX8" fmla="*/ 878797 w 1341609"/>
                <a:gd name="connsiteY8" fmla="*/ 567381 h 567381"/>
                <a:gd name="connsiteX9" fmla="*/ 1120168 w 1341609"/>
                <a:gd name="connsiteY9" fmla="*/ 539550 h 567381"/>
                <a:gd name="connsiteX10" fmla="*/ 1256686 w 1341609"/>
                <a:gd name="connsiteY10" fmla="*/ 86325 h 567381"/>
                <a:gd name="connsiteX11" fmla="*/ 1333071 w 1341609"/>
                <a:gd name="connsiteY11" fmla="*/ 14061 h 567381"/>
                <a:gd name="connsiteX12" fmla="*/ 1341609 w 1341609"/>
                <a:gd name="connsiteY12" fmla="*/ 0 h 567381"/>
                <a:gd name="connsiteX0" fmla="*/ 1341609 w 1341609"/>
                <a:gd name="connsiteY0" fmla="*/ 0 h 567381"/>
                <a:gd name="connsiteX1" fmla="*/ 674465 w 1341609"/>
                <a:gd name="connsiteY1" fmla="*/ 0 h 567381"/>
                <a:gd name="connsiteX2" fmla="*/ 0 w 1341609"/>
                <a:gd name="connsiteY2" fmla="*/ 0 h 567381"/>
                <a:gd name="connsiteX3" fmla="*/ 8538 w 1341609"/>
                <a:gd name="connsiteY3" fmla="*/ 14061 h 567381"/>
                <a:gd name="connsiteX4" fmla="*/ 84923 w 1341609"/>
                <a:gd name="connsiteY4" fmla="*/ 86325 h 567381"/>
                <a:gd name="connsiteX5" fmla="*/ 221441 w 1341609"/>
                <a:gd name="connsiteY5" fmla="*/ 539550 h 567381"/>
                <a:gd name="connsiteX6" fmla="*/ 462812 w 1341609"/>
                <a:gd name="connsiteY6" fmla="*/ 567381 h 567381"/>
                <a:gd name="connsiteX7" fmla="*/ 878797 w 1341609"/>
                <a:gd name="connsiteY7" fmla="*/ 567381 h 567381"/>
                <a:gd name="connsiteX8" fmla="*/ 1120168 w 1341609"/>
                <a:gd name="connsiteY8" fmla="*/ 539550 h 567381"/>
                <a:gd name="connsiteX9" fmla="*/ 1256686 w 1341609"/>
                <a:gd name="connsiteY9" fmla="*/ 86325 h 567381"/>
                <a:gd name="connsiteX10" fmla="*/ 1333071 w 1341609"/>
                <a:gd name="connsiteY10" fmla="*/ 14061 h 567381"/>
                <a:gd name="connsiteX11" fmla="*/ 1341609 w 1341609"/>
                <a:gd name="connsiteY11" fmla="*/ 0 h 567381"/>
                <a:gd name="connsiteX0" fmla="*/ 1341609 w 1341609"/>
                <a:gd name="connsiteY0" fmla="*/ 0 h 567381"/>
                <a:gd name="connsiteX1" fmla="*/ 0 w 1341609"/>
                <a:gd name="connsiteY1" fmla="*/ 0 h 567381"/>
                <a:gd name="connsiteX2" fmla="*/ 8538 w 1341609"/>
                <a:gd name="connsiteY2" fmla="*/ 14061 h 567381"/>
                <a:gd name="connsiteX3" fmla="*/ 84923 w 1341609"/>
                <a:gd name="connsiteY3" fmla="*/ 86325 h 567381"/>
                <a:gd name="connsiteX4" fmla="*/ 221441 w 1341609"/>
                <a:gd name="connsiteY4" fmla="*/ 539550 h 567381"/>
                <a:gd name="connsiteX5" fmla="*/ 462812 w 1341609"/>
                <a:gd name="connsiteY5" fmla="*/ 567381 h 567381"/>
                <a:gd name="connsiteX6" fmla="*/ 878797 w 1341609"/>
                <a:gd name="connsiteY6" fmla="*/ 567381 h 567381"/>
                <a:gd name="connsiteX7" fmla="*/ 1120168 w 1341609"/>
                <a:gd name="connsiteY7" fmla="*/ 539550 h 567381"/>
                <a:gd name="connsiteX8" fmla="*/ 1256686 w 1341609"/>
                <a:gd name="connsiteY8" fmla="*/ 86325 h 567381"/>
                <a:gd name="connsiteX9" fmla="*/ 1333071 w 1341609"/>
                <a:gd name="connsiteY9" fmla="*/ 14061 h 567381"/>
                <a:gd name="connsiteX10" fmla="*/ 1341609 w 1341609"/>
                <a:gd name="connsiteY10" fmla="*/ 0 h 567381"/>
                <a:gd name="connsiteX0" fmla="*/ 1341609 w 1341609"/>
                <a:gd name="connsiteY0" fmla="*/ 0 h 572672"/>
                <a:gd name="connsiteX1" fmla="*/ 0 w 1341609"/>
                <a:gd name="connsiteY1" fmla="*/ 0 h 572672"/>
                <a:gd name="connsiteX2" fmla="*/ 8538 w 1341609"/>
                <a:gd name="connsiteY2" fmla="*/ 14061 h 572672"/>
                <a:gd name="connsiteX3" fmla="*/ 84923 w 1341609"/>
                <a:gd name="connsiteY3" fmla="*/ 86325 h 572672"/>
                <a:gd name="connsiteX4" fmla="*/ 221441 w 1341609"/>
                <a:gd name="connsiteY4" fmla="*/ 539550 h 572672"/>
                <a:gd name="connsiteX5" fmla="*/ 462812 w 1341609"/>
                <a:gd name="connsiteY5" fmla="*/ 567381 h 572672"/>
                <a:gd name="connsiteX6" fmla="*/ 878797 w 1341609"/>
                <a:gd name="connsiteY6" fmla="*/ 567381 h 572672"/>
                <a:gd name="connsiteX7" fmla="*/ 1120168 w 1341609"/>
                <a:gd name="connsiteY7" fmla="*/ 539550 h 572672"/>
                <a:gd name="connsiteX8" fmla="*/ 1256686 w 1341609"/>
                <a:gd name="connsiteY8" fmla="*/ 86325 h 572672"/>
                <a:gd name="connsiteX9" fmla="*/ 1333071 w 1341609"/>
                <a:gd name="connsiteY9" fmla="*/ 14061 h 572672"/>
                <a:gd name="connsiteX10" fmla="*/ 1341609 w 1341609"/>
                <a:gd name="connsiteY10" fmla="*/ 0 h 572672"/>
                <a:gd name="connsiteX0" fmla="*/ 1341609 w 1341609"/>
                <a:gd name="connsiteY0" fmla="*/ 0 h 575442"/>
                <a:gd name="connsiteX1" fmla="*/ 0 w 1341609"/>
                <a:gd name="connsiteY1" fmla="*/ 0 h 575442"/>
                <a:gd name="connsiteX2" fmla="*/ 8538 w 1341609"/>
                <a:gd name="connsiteY2" fmla="*/ 14061 h 575442"/>
                <a:gd name="connsiteX3" fmla="*/ 84923 w 1341609"/>
                <a:gd name="connsiteY3" fmla="*/ 86325 h 575442"/>
                <a:gd name="connsiteX4" fmla="*/ 221441 w 1341609"/>
                <a:gd name="connsiteY4" fmla="*/ 539550 h 575442"/>
                <a:gd name="connsiteX5" fmla="*/ 462812 w 1341609"/>
                <a:gd name="connsiteY5" fmla="*/ 567381 h 575442"/>
                <a:gd name="connsiteX6" fmla="*/ 878797 w 1341609"/>
                <a:gd name="connsiteY6" fmla="*/ 567381 h 575442"/>
                <a:gd name="connsiteX7" fmla="*/ 1120168 w 1341609"/>
                <a:gd name="connsiteY7" fmla="*/ 539550 h 575442"/>
                <a:gd name="connsiteX8" fmla="*/ 1256686 w 1341609"/>
                <a:gd name="connsiteY8" fmla="*/ 86325 h 575442"/>
                <a:gd name="connsiteX9" fmla="*/ 1333071 w 1341609"/>
                <a:gd name="connsiteY9" fmla="*/ 14061 h 575442"/>
                <a:gd name="connsiteX10" fmla="*/ 1341609 w 1341609"/>
                <a:gd name="connsiteY10" fmla="*/ 0 h 57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1609" h="575442">
                  <a:moveTo>
                    <a:pt x="1341609" y="0"/>
                  </a:moveTo>
                  <a:lnTo>
                    <a:pt x="0" y="0"/>
                  </a:lnTo>
                  <a:lnTo>
                    <a:pt x="8538" y="14061"/>
                  </a:lnTo>
                  <a:cubicBezTo>
                    <a:pt x="24301" y="31297"/>
                    <a:pt x="48477" y="53466"/>
                    <a:pt x="84923" y="86325"/>
                  </a:cubicBezTo>
                  <a:cubicBezTo>
                    <a:pt x="230708" y="217762"/>
                    <a:pt x="181305" y="530025"/>
                    <a:pt x="221441" y="539550"/>
                  </a:cubicBezTo>
                  <a:cubicBezTo>
                    <a:pt x="288901" y="553639"/>
                    <a:pt x="372880" y="562519"/>
                    <a:pt x="462812" y="567381"/>
                  </a:cubicBezTo>
                  <a:cubicBezTo>
                    <a:pt x="599092" y="579287"/>
                    <a:pt x="763948" y="576906"/>
                    <a:pt x="878797" y="567381"/>
                  </a:cubicBezTo>
                  <a:cubicBezTo>
                    <a:pt x="968729" y="562519"/>
                    <a:pt x="1052708" y="553639"/>
                    <a:pt x="1120168" y="539550"/>
                  </a:cubicBezTo>
                  <a:cubicBezTo>
                    <a:pt x="1160304" y="530025"/>
                    <a:pt x="1110901" y="217762"/>
                    <a:pt x="1256686" y="86325"/>
                  </a:cubicBezTo>
                  <a:cubicBezTo>
                    <a:pt x="1293132" y="53466"/>
                    <a:pt x="1317308" y="31297"/>
                    <a:pt x="1333071" y="14061"/>
                  </a:cubicBezTo>
                  <a:lnTo>
                    <a:pt x="134160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6" name="Home Button">
              <a:extLst>
                <a:ext uri="{FF2B5EF4-FFF2-40B4-BE49-F238E27FC236}">
                  <a16:creationId xmlns:a16="http://schemas.microsoft.com/office/drawing/2014/main" id="{7E0A9FFB-75EF-4C92-BB9A-1B73A75A5701}"/>
                </a:ext>
              </a:extLst>
            </p:cNvPr>
            <p:cNvSpPr/>
            <p:nvPr/>
          </p:nvSpPr>
          <p:spPr>
            <a:xfrm rot="16200000">
              <a:off x="11062434" y="4636769"/>
              <a:ext cx="319360" cy="99643"/>
            </a:xfrm>
            <a:prstGeom prst="round2SameRect">
              <a:avLst>
                <a:gd name="adj1" fmla="val 10730"/>
                <a:gd name="adj2" fmla="val 31790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7" name="Side Button">
              <a:extLst>
                <a:ext uri="{FF2B5EF4-FFF2-40B4-BE49-F238E27FC236}">
                  <a16:creationId xmlns:a16="http://schemas.microsoft.com/office/drawing/2014/main" id="{705BA8FF-7EE7-46A2-B04F-2418E690C403}"/>
                </a:ext>
              </a:extLst>
            </p:cNvPr>
            <p:cNvSpPr/>
            <p:nvPr/>
          </p:nvSpPr>
          <p:spPr>
            <a:xfrm>
              <a:off x="11132820" y="5107587"/>
              <a:ext cx="79356" cy="210480"/>
            </a:xfrm>
            <a:prstGeom prst="roundRect">
              <a:avLst>
                <a:gd name="adj" fmla="val 12643"/>
              </a:avLst>
            </a:pr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8" name="Screen">
              <a:extLst>
                <a:ext uri="{FF2B5EF4-FFF2-40B4-BE49-F238E27FC236}">
                  <a16:creationId xmlns:a16="http://schemas.microsoft.com/office/drawing/2014/main" id="{F966B69D-1C19-4BC2-9135-0FEE3B986F14}"/>
                </a:ext>
              </a:extLst>
            </p:cNvPr>
            <p:cNvSpPr/>
            <p:nvPr/>
          </p:nvSpPr>
          <p:spPr>
            <a:xfrm>
              <a:off x="9593247" y="4095906"/>
              <a:ext cx="1605656" cy="1643062"/>
            </a:xfrm>
            <a:custGeom>
              <a:avLst/>
              <a:gdLst>
                <a:gd name="connsiteX0" fmla="*/ 314309 w 1605656"/>
                <a:gd name="connsiteY0" fmla="*/ 75406 h 1643062"/>
                <a:gd name="connsiteX1" fmla="*/ 76190 w 1605656"/>
                <a:gd name="connsiteY1" fmla="*/ 313525 h 1643062"/>
                <a:gd name="connsiteX2" fmla="*/ 76190 w 1605656"/>
                <a:gd name="connsiteY2" fmla="*/ 1329537 h 1643062"/>
                <a:gd name="connsiteX3" fmla="*/ 314309 w 1605656"/>
                <a:gd name="connsiteY3" fmla="*/ 1567656 h 1643062"/>
                <a:gd name="connsiteX4" fmla="*/ 1291347 w 1605656"/>
                <a:gd name="connsiteY4" fmla="*/ 1567656 h 1643062"/>
                <a:gd name="connsiteX5" fmla="*/ 1529466 w 1605656"/>
                <a:gd name="connsiteY5" fmla="*/ 1329537 h 1643062"/>
                <a:gd name="connsiteX6" fmla="*/ 1529466 w 1605656"/>
                <a:gd name="connsiteY6" fmla="*/ 313525 h 1643062"/>
                <a:gd name="connsiteX7" fmla="*/ 1291347 w 1605656"/>
                <a:gd name="connsiteY7" fmla="*/ 75406 h 1643062"/>
                <a:gd name="connsiteX8" fmla="*/ 298540 w 1605656"/>
                <a:gd name="connsiteY8" fmla="*/ 0 h 1643062"/>
                <a:gd name="connsiteX9" fmla="*/ 1307116 w 1605656"/>
                <a:gd name="connsiteY9" fmla="*/ 0 h 1643062"/>
                <a:gd name="connsiteX10" fmla="*/ 1605656 w 1605656"/>
                <a:gd name="connsiteY10" fmla="*/ 298540 h 1643062"/>
                <a:gd name="connsiteX11" fmla="*/ 1605656 w 1605656"/>
                <a:gd name="connsiteY11" fmla="*/ 421495 h 1643062"/>
                <a:gd name="connsiteX12" fmla="*/ 1595042 w 1605656"/>
                <a:gd name="connsiteY12" fmla="*/ 428839 h 1643062"/>
                <a:gd name="connsiteX13" fmla="*/ 1563740 w 1605656"/>
                <a:gd name="connsiteY13" fmla="*/ 590685 h 1643062"/>
                <a:gd name="connsiteX14" fmla="*/ 1595042 w 1605656"/>
                <a:gd name="connsiteY14" fmla="*/ 752529 h 1643062"/>
                <a:gd name="connsiteX15" fmla="*/ 1605656 w 1605656"/>
                <a:gd name="connsiteY15" fmla="*/ 759874 h 1643062"/>
                <a:gd name="connsiteX16" fmla="*/ 1605656 w 1605656"/>
                <a:gd name="connsiteY16" fmla="*/ 1010367 h 1643062"/>
                <a:gd name="connsiteX17" fmla="*/ 1598250 w 1605656"/>
                <a:gd name="connsiteY17" fmla="*/ 1024367 h 1643062"/>
                <a:gd name="connsiteX18" fmla="*/ 1584237 w 1605656"/>
                <a:gd name="connsiteY18" fmla="*/ 1116942 h 1643062"/>
                <a:gd name="connsiteX19" fmla="*/ 1598250 w 1605656"/>
                <a:gd name="connsiteY19" fmla="*/ 1209517 h 1643062"/>
                <a:gd name="connsiteX20" fmla="*/ 1605656 w 1605656"/>
                <a:gd name="connsiteY20" fmla="*/ 1223516 h 1643062"/>
                <a:gd name="connsiteX21" fmla="*/ 1605656 w 1605656"/>
                <a:gd name="connsiteY21" fmla="*/ 1344522 h 1643062"/>
                <a:gd name="connsiteX22" fmla="*/ 1307116 w 1605656"/>
                <a:gd name="connsiteY22" fmla="*/ 1643062 h 1643062"/>
                <a:gd name="connsiteX23" fmla="*/ 298540 w 1605656"/>
                <a:gd name="connsiteY23" fmla="*/ 1643062 h 1643062"/>
                <a:gd name="connsiteX24" fmla="*/ 0 w 1605656"/>
                <a:gd name="connsiteY24" fmla="*/ 1344522 h 1643062"/>
                <a:gd name="connsiteX25" fmla="*/ 0 w 1605656"/>
                <a:gd name="connsiteY25" fmla="*/ 298540 h 1643062"/>
                <a:gd name="connsiteX26" fmla="*/ 298540 w 1605656"/>
                <a:gd name="connsiteY26" fmla="*/ 0 h 164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5656" h="1643062">
                  <a:moveTo>
                    <a:pt x="314309" y="75406"/>
                  </a:moveTo>
                  <a:cubicBezTo>
                    <a:pt x="182800" y="75406"/>
                    <a:pt x="76190" y="182016"/>
                    <a:pt x="76190" y="313525"/>
                  </a:cubicBezTo>
                  <a:lnTo>
                    <a:pt x="76190" y="1329537"/>
                  </a:lnTo>
                  <a:cubicBezTo>
                    <a:pt x="76190" y="1461046"/>
                    <a:pt x="182800" y="1567656"/>
                    <a:pt x="314309" y="1567656"/>
                  </a:cubicBezTo>
                  <a:lnTo>
                    <a:pt x="1291347" y="1567656"/>
                  </a:lnTo>
                  <a:cubicBezTo>
                    <a:pt x="1422856" y="1567656"/>
                    <a:pt x="1529466" y="1461046"/>
                    <a:pt x="1529466" y="1329537"/>
                  </a:cubicBezTo>
                  <a:lnTo>
                    <a:pt x="1529466" y="313525"/>
                  </a:lnTo>
                  <a:cubicBezTo>
                    <a:pt x="1529466" y="182016"/>
                    <a:pt x="1422856" y="75406"/>
                    <a:pt x="1291347" y="75406"/>
                  </a:cubicBezTo>
                  <a:close/>
                  <a:moveTo>
                    <a:pt x="298540" y="0"/>
                  </a:moveTo>
                  <a:lnTo>
                    <a:pt x="1307116" y="0"/>
                  </a:lnTo>
                  <a:cubicBezTo>
                    <a:pt x="1471995" y="0"/>
                    <a:pt x="1605656" y="133661"/>
                    <a:pt x="1605656" y="298540"/>
                  </a:cubicBezTo>
                  <a:lnTo>
                    <a:pt x="1605656" y="421495"/>
                  </a:lnTo>
                  <a:lnTo>
                    <a:pt x="1595042" y="428839"/>
                  </a:lnTo>
                  <a:cubicBezTo>
                    <a:pt x="1576647" y="455504"/>
                    <a:pt x="1563740" y="517928"/>
                    <a:pt x="1563740" y="590685"/>
                  </a:cubicBezTo>
                  <a:cubicBezTo>
                    <a:pt x="1563740" y="663441"/>
                    <a:pt x="1576647" y="725865"/>
                    <a:pt x="1595042" y="752529"/>
                  </a:cubicBezTo>
                  <a:lnTo>
                    <a:pt x="1605656" y="759874"/>
                  </a:lnTo>
                  <a:lnTo>
                    <a:pt x="1605656" y="1010367"/>
                  </a:lnTo>
                  <a:lnTo>
                    <a:pt x="1598250" y="1024367"/>
                  </a:lnTo>
                  <a:cubicBezTo>
                    <a:pt x="1589692" y="1046371"/>
                    <a:pt x="1584237" y="1079672"/>
                    <a:pt x="1584237" y="1116942"/>
                  </a:cubicBezTo>
                  <a:cubicBezTo>
                    <a:pt x="1584237" y="1154212"/>
                    <a:pt x="1589692" y="1187512"/>
                    <a:pt x="1598250" y="1209517"/>
                  </a:cubicBezTo>
                  <a:lnTo>
                    <a:pt x="1605656" y="1223516"/>
                  </a:lnTo>
                  <a:lnTo>
                    <a:pt x="1605656" y="1344522"/>
                  </a:lnTo>
                  <a:cubicBezTo>
                    <a:pt x="1605656" y="1509401"/>
                    <a:pt x="1471995" y="1643062"/>
                    <a:pt x="1307116" y="1643062"/>
                  </a:cubicBezTo>
                  <a:lnTo>
                    <a:pt x="298540" y="1643062"/>
                  </a:lnTo>
                  <a:cubicBezTo>
                    <a:pt x="133661" y="1643062"/>
                    <a:pt x="0" y="1509401"/>
                    <a:pt x="0" y="1344522"/>
                  </a:cubicBezTo>
                  <a:lnTo>
                    <a:pt x="0" y="298540"/>
                  </a:lnTo>
                  <a:cubicBezTo>
                    <a:pt x="0" y="133661"/>
                    <a:pt x="133661" y="0"/>
                    <a:pt x="298540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chemeClr val="tx1">
                    <a:lumMod val="75000"/>
                    <a:lumOff val="25000"/>
                  </a:schemeClr>
                </a:gs>
                <a:gs pos="85000">
                  <a:schemeClr val="bg1">
                    <a:lumMod val="75000"/>
                  </a:schemeClr>
                </a:gs>
                <a:gs pos="68697">
                  <a:schemeClr val="bg1">
                    <a:lumMod val="95000"/>
                  </a:schemeClr>
                </a:gs>
                <a:gs pos="31286">
                  <a:schemeClr val="bg1">
                    <a:lumMod val="85000"/>
                  </a:schemeClr>
                </a:gs>
                <a:gs pos="13000">
                  <a:schemeClr val="tx1">
                    <a:lumMod val="50000"/>
                    <a:lumOff val="50000"/>
                  </a:schemeClr>
                </a:gs>
              </a:gsLst>
              <a:lin ang="126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39" name="Gradient Left">
              <a:extLst>
                <a:ext uri="{FF2B5EF4-FFF2-40B4-BE49-F238E27FC236}">
                  <a16:creationId xmlns:a16="http://schemas.microsoft.com/office/drawing/2014/main" id="{2A5E13F5-9693-43F4-8EAD-F23BC2C5CE97}"/>
                </a:ext>
              </a:extLst>
            </p:cNvPr>
            <p:cNvSpPr/>
            <p:nvPr/>
          </p:nvSpPr>
          <p:spPr>
            <a:xfrm rot="10800000" flipV="1">
              <a:off x="9593248" y="4095906"/>
              <a:ext cx="500989" cy="1643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1000">
                  <a:schemeClr val="bg1">
                    <a:alpha val="25000"/>
                  </a:schemeClr>
                </a:gs>
                <a:gs pos="53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Gradient Right">
              <a:extLst>
                <a:ext uri="{FF2B5EF4-FFF2-40B4-BE49-F238E27FC236}">
                  <a16:creationId xmlns:a16="http://schemas.microsoft.com/office/drawing/2014/main" id="{61F2CD12-A0E4-4101-84AD-D57072D6DA77}"/>
                </a:ext>
              </a:extLst>
            </p:cNvPr>
            <p:cNvSpPr/>
            <p:nvPr/>
          </p:nvSpPr>
          <p:spPr>
            <a:xfrm rot="10800000" flipH="1" flipV="1">
              <a:off x="10697914" y="4095906"/>
              <a:ext cx="500989" cy="1643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9000">
                  <a:schemeClr val="bg1">
                    <a:alpha val="2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Gradient Upper Overlay">
              <a:extLst>
                <a:ext uri="{FF2B5EF4-FFF2-40B4-BE49-F238E27FC236}">
                  <a16:creationId xmlns:a16="http://schemas.microsoft.com/office/drawing/2014/main" id="{06A53FFB-3133-49B6-9ADB-0F98A9A539B9}"/>
                </a:ext>
              </a:extLst>
            </p:cNvPr>
            <p:cNvSpPr/>
            <p:nvPr/>
          </p:nvSpPr>
          <p:spPr>
            <a:xfrm rot="10800000" flipV="1">
              <a:off x="9782472" y="4093830"/>
              <a:ext cx="1227207" cy="1992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1000">
                  <a:schemeClr val="bg1">
                    <a:alpha val="25000"/>
                  </a:schemeClr>
                </a:gs>
                <a:gs pos="5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Gradient Upper">
              <a:extLst>
                <a:ext uri="{FF2B5EF4-FFF2-40B4-BE49-F238E27FC236}">
                  <a16:creationId xmlns:a16="http://schemas.microsoft.com/office/drawing/2014/main" id="{CBE4D63A-A380-48D1-949C-F87FD8FB9233}"/>
                </a:ext>
              </a:extLst>
            </p:cNvPr>
            <p:cNvSpPr/>
            <p:nvPr/>
          </p:nvSpPr>
          <p:spPr>
            <a:xfrm rot="10800000" flipV="1">
              <a:off x="9788546" y="4120246"/>
              <a:ext cx="1215056" cy="1973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alpha val="25000"/>
                  </a:schemeClr>
                </a:gs>
                <a:gs pos="42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C3FF3530-AE5C-4F18-BC67-762E2BF0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Slide Tag">
            <a:extLst>
              <a:ext uri="{FF2B5EF4-FFF2-40B4-BE49-F238E27FC236}">
                <a16:creationId xmlns:a16="http://schemas.microsoft.com/office/drawing/2014/main" id="{35D12E31-5A8E-4748-9DD6-360DBC9930F1}"/>
              </a:ext>
            </a:extLst>
          </p:cNvPr>
          <p:cNvSpPr txBox="1"/>
          <p:nvPr userDrawn="1"/>
        </p:nvSpPr>
        <p:spPr>
          <a:xfrm>
            <a:off x="0" y="-369332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Smartwatch Layout</a:t>
            </a:r>
          </a:p>
        </p:txBody>
      </p:sp>
    </p:spTree>
    <p:extLst>
      <p:ext uri="{BB962C8B-B14F-4D97-AF65-F5344CB8AC3E}">
        <p14:creationId xmlns:p14="http://schemas.microsoft.com/office/powerpoint/2010/main" val="37770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62473D-CA23-462A-A1F6-0B7E3AF42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DB9595-9E21-4D17-8EF1-FF57CEB98C7E}"/>
              </a:ext>
            </a:extLst>
          </p:cNvPr>
          <p:cNvGrpSpPr/>
          <p:nvPr userDrawn="1"/>
        </p:nvGrpSpPr>
        <p:grpSpPr>
          <a:xfrm>
            <a:off x="9261793" y="723438"/>
            <a:ext cx="1511300" cy="3970389"/>
            <a:chOff x="9261793" y="723438"/>
            <a:chExt cx="1511300" cy="3970389"/>
          </a:xfrm>
        </p:grpSpPr>
        <p:sp>
          <p:nvSpPr>
            <p:cNvPr id="14" name="Outline Colorguide">
              <a:extLst>
                <a:ext uri="{FF2B5EF4-FFF2-40B4-BE49-F238E27FC236}">
                  <a16:creationId xmlns:a16="http://schemas.microsoft.com/office/drawing/2014/main" id="{B76E3D85-9FBF-4798-A16E-76896D43A5A5}"/>
                </a:ext>
              </a:extLst>
            </p:cNvPr>
            <p:cNvSpPr/>
            <p:nvPr userDrawn="1"/>
          </p:nvSpPr>
          <p:spPr>
            <a:xfrm>
              <a:off x="9261793" y="723438"/>
              <a:ext cx="1511300" cy="3970389"/>
            </a:xfrm>
            <a:prstGeom prst="roundRect">
              <a:avLst>
                <a:gd name="adj" fmla="val 8264"/>
              </a:avLst>
            </a:prstGeom>
            <a:solidFill>
              <a:srgbClr val="666666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Colorguide: Red">
              <a:extLst>
                <a:ext uri="{FF2B5EF4-FFF2-40B4-BE49-F238E27FC236}">
                  <a16:creationId xmlns:a16="http://schemas.microsoft.com/office/drawing/2014/main" id="{84940A0D-F9B8-4F77-B2AD-2B7B6837325B}"/>
                </a:ext>
              </a:extLst>
            </p:cNvPr>
            <p:cNvGrpSpPr/>
            <p:nvPr userDrawn="1"/>
          </p:nvGrpSpPr>
          <p:grpSpPr>
            <a:xfrm>
              <a:off x="9339261" y="4308071"/>
              <a:ext cx="1356362" cy="302319"/>
              <a:chOff x="9339261" y="4391508"/>
              <a:chExt cx="1356362" cy="302319"/>
            </a:xfrm>
          </p:grpSpPr>
          <p:sp>
            <p:nvSpPr>
              <p:cNvPr id="32" name="Color: Red">
                <a:extLst>
                  <a:ext uri="{FF2B5EF4-FFF2-40B4-BE49-F238E27FC236}">
                    <a16:creationId xmlns:a16="http://schemas.microsoft.com/office/drawing/2014/main" id="{C4995C8C-C1FF-4D5B-969E-7116B5C4CE48}"/>
                  </a:ext>
                </a:extLst>
              </p:cNvPr>
              <p:cNvSpPr/>
              <p:nvPr userDrawn="1"/>
            </p:nvSpPr>
            <p:spPr>
              <a:xfrm>
                <a:off x="9339263" y="4391508"/>
                <a:ext cx="1356360" cy="302319"/>
              </a:xfrm>
              <a:prstGeom prst="roundRect">
                <a:avLst/>
              </a:prstGeom>
              <a:solidFill>
                <a:schemeClr val="accent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" name="Text Colorguide: Red">
                <a:extLst>
                  <a:ext uri="{FF2B5EF4-FFF2-40B4-BE49-F238E27FC236}">
                    <a16:creationId xmlns:a16="http://schemas.microsoft.com/office/drawing/2014/main" id="{877152B8-31B1-4375-ACD0-0BBEAFAA9263}"/>
                  </a:ext>
                </a:extLst>
              </p:cNvPr>
              <p:cNvSpPr/>
              <p:nvPr userDrawn="1"/>
            </p:nvSpPr>
            <p:spPr bwMode="gray">
              <a:xfrm>
                <a:off x="9339261" y="4407688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R:237 G:28 B:36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#ED1C24</a:t>
                </a:r>
              </a:p>
            </p:txBody>
          </p:sp>
        </p:grpSp>
        <p:grpSp>
          <p:nvGrpSpPr>
            <p:cNvPr id="6" name="Colorguide: Green">
              <a:extLst>
                <a:ext uri="{FF2B5EF4-FFF2-40B4-BE49-F238E27FC236}">
                  <a16:creationId xmlns:a16="http://schemas.microsoft.com/office/drawing/2014/main" id="{56310EA9-24EF-43A4-B915-A51E82F9808F}"/>
                </a:ext>
              </a:extLst>
            </p:cNvPr>
            <p:cNvGrpSpPr/>
            <p:nvPr userDrawn="1"/>
          </p:nvGrpSpPr>
          <p:grpSpPr>
            <a:xfrm>
              <a:off x="9339261" y="3936250"/>
              <a:ext cx="1356362" cy="302319"/>
              <a:chOff x="9339261" y="4019687"/>
              <a:chExt cx="1356362" cy="302319"/>
            </a:xfrm>
          </p:grpSpPr>
          <p:sp>
            <p:nvSpPr>
              <p:cNvPr id="30" name="Color: Green">
                <a:extLst>
                  <a:ext uri="{FF2B5EF4-FFF2-40B4-BE49-F238E27FC236}">
                    <a16:creationId xmlns:a16="http://schemas.microsoft.com/office/drawing/2014/main" id="{6C2BE58E-453A-4148-A545-248B129B206C}"/>
                  </a:ext>
                </a:extLst>
              </p:cNvPr>
              <p:cNvSpPr/>
              <p:nvPr userDrawn="1"/>
            </p:nvSpPr>
            <p:spPr>
              <a:xfrm>
                <a:off x="9339263" y="4019687"/>
                <a:ext cx="1356360" cy="302319"/>
              </a:xfrm>
              <a:prstGeom prst="roundRect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 Colorguide: Green">
                <a:extLst>
                  <a:ext uri="{FF2B5EF4-FFF2-40B4-BE49-F238E27FC236}">
                    <a16:creationId xmlns:a16="http://schemas.microsoft.com/office/drawing/2014/main" id="{6A92086E-DA16-48E6-AB67-976DAAB2D9CE}"/>
                  </a:ext>
                </a:extLst>
              </p:cNvPr>
              <p:cNvSpPr/>
              <p:nvPr userDrawn="1"/>
            </p:nvSpPr>
            <p:spPr bwMode="gray">
              <a:xfrm>
                <a:off x="9339261" y="4037999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R:0 G:166 B:81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#00A651</a:t>
                </a:r>
              </a:p>
            </p:txBody>
          </p:sp>
        </p:grpSp>
        <p:grpSp>
          <p:nvGrpSpPr>
            <p:cNvPr id="7" name="Colorguide: Light Blue">
              <a:extLst>
                <a:ext uri="{FF2B5EF4-FFF2-40B4-BE49-F238E27FC236}">
                  <a16:creationId xmlns:a16="http://schemas.microsoft.com/office/drawing/2014/main" id="{6604C03D-2CAD-4B68-97EB-E1E314D30F55}"/>
                </a:ext>
              </a:extLst>
            </p:cNvPr>
            <p:cNvGrpSpPr/>
            <p:nvPr userDrawn="1"/>
          </p:nvGrpSpPr>
          <p:grpSpPr>
            <a:xfrm>
              <a:off x="9339261" y="3564429"/>
              <a:ext cx="1356362" cy="302319"/>
              <a:chOff x="9339261" y="3647866"/>
              <a:chExt cx="1356362" cy="302319"/>
            </a:xfrm>
          </p:grpSpPr>
          <p:sp>
            <p:nvSpPr>
              <p:cNvPr id="28" name="Color: Light Blue">
                <a:extLst>
                  <a:ext uri="{FF2B5EF4-FFF2-40B4-BE49-F238E27FC236}">
                    <a16:creationId xmlns:a16="http://schemas.microsoft.com/office/drawing/2014/main" id="{68F3ECC7-CC38-4C3B-9101-5FC925821D89}"/>
                  </a:ext>
                </a:extLst>
              </p:cNvPr>
              <p:cNvSpPr/>
              <p:nvPr userDrawn="1"/>
            </p:nvSpPr>
            <p:spPr>
              <a:xfrm>
                <a:off x="9339263" y="3647866"/>
                <a:ext cx="1356360" cy="302319"/>
              </a:xfrm>
              <a:prstGeom prst="roundRect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ext Colorguide: Light Blue">
                <a:extLst>
                  <a:ext uri="{FF2B5EF4-FFF2-40B4-BE49-F238E27FC236}">
                    <a16:creationId xmlns:a16="http://schemas.microsoft.com/office/drawing/2014/main" id="{6F570003-F60B-4F9B-B1A0-EF613ADF2DAE}"/>
                  </a:ext>
                </a:extLst>
              </p:cNvPr>
              <p:cNvSpPr/>
              <p:nvPr userDrawn="1"/>
            </p:nvSpPr>
            <p:spPr bwMode="gray">
              <a:xfrm>
                <a:off x="9339261" y="3662102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R:114 G:198 B:239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#72C6EF</a:t>
                </a:r>
              </a:p>
            </p:txBody>
          </p:sp>
        </p:grpSp>
        <p:grpSp>
          <p:nvGrpSpPr>
            <p:cNvPr id="8" name="Colorguide: Purple">
              <a:extLst>
                <a:ext uri="{FF2B5EF4-FFF2-40B4-BE49-F238E27FC236}">
                  <a16:creationId xmlns:a16="http://schemas.microsoft.com/office/drawing/2014/main" id="{45A4B88C-2568-4665-B8A2-36FFAA849676}"/>
                </a:ext>
              </a:extLst>
            </p:cNvPr>
            <p:cNvGrpSpPr/>
            <p:nvPr userDrawn="1"/>
          </p:nvGrpSpPr>
          <p:grpSpPr>
            <a:xfrm>
              <a:off x="9339261" y="3192608"/>
              <a:ext cx="1356362" cy="302319"/>
              <a:chOff x="9339261" y="3276045"/>
              <a:chExt cx="1356362" cy="302319"/>
            </a:xfrm>
          </p:grpSpPr>
          <p:sp>
            <p:nvSpPr>
              <p:cNvPr id="26" name="Color: Purple">
                <a:extLst>
                  <a:ext uri="{FF2B5EF4-FFF2-40B4-BE49-F238E27FC236}">
                    <a16:creationId xmlns:a16="http://schemas.microsoft.com/office/drawing/2014/main" id="{EE8A3982-B214-4C63-8895-3B8C03D54774}"/>
                  </a:ext>
                </a:extLst>
              </p:cNvPr>
              <p:cNvSpPr/>
              <p:nvPr userDrawn="1"/>
            </p:nvSpPr>
            <p:spPr>
              <a:xfrm>
                <a:off x="9339263" y="3276045"/>
                <a:ext cx="1356360" cy="302319"/>
              </a:xfrm>
              <a:prstGeom prst="roundRect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Text Colorguide: Purple">
                <a:extLst>
                  <a:ext uri="{FF2B5EF4-FFF2-40B4-BE49-F238E27FC236}">
                    <a16:creationId xmlns:a16="http://schemas.microsoft.com/office/drawing/2014/main" id="{D57BF4B1-D0BD-4BD1-9506-1607B6AE0E6F}"/>
                  </a:ext>
                </a:extLst>
              </p:cNvPr>
              <p:cNvSpPr/>
              <p:nvPr userDrawn="1"/>
            </p:nvSpPr>
            <p:spPr bwMode="gray">
              <a:xfrm>
                <a:off x="9339261" y="3285969"/>
                <a:ext cx="1005128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R:22 G:13 B:71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#160D47</a:t>
                </a:r>
              </a:p>
            </p:txBody>
          </p:sp>
        </p:grpSp>
        <p:grpSp>
          <p:nvGrpSpPr>
            <p:cNvPr id="9" name="Colorguide: White">
              <a:extLst>
                <a:ext uri="{FF2B5EF4-FFF2-40B4-BE49-F238E27FC236}">
                  <a16:creationId xmlns:a16="http://schemas.microsoft.com/office/drawing/2014/main" id="{6A31DDF5-D5FF-4CD3-B936-D9DF78A6005B}"/>
                </a:ext>
              </a:extLst>
            </p:cNvPr>
            <p:cNvGrpSpPr/>
            <p:nvPr userDrawn="1"/>
          </p:nvGrpSpPr>
          <p:grpSpPr>
            <a:xfrm>
              <a:off x="9339261" y="2699948"/>
              <a:ext cx="1356362" cy="302319"/>
              <a:chOff x="9339261" y="2559629"/>
              <a:chExt cx="1356362" cy="302319"/>
            </a:xfrm>
          </p:grpSpPr>
          <p:sp>
            <p:nvSpPr>
              <p:cNvPr id="24" name="Color: White">
                <a:extLst>
                  <a:ext uri="{FF2B5EF4-FFF2-40B4-BE49-F238E27FC236}">
                    <a16:creationId xmlns:a16="http://schemas.microsoft.com/office/drawing/2014/main" id="{3E95CC47-8643-41B8-A504-C019D47D2459}"/>
                  </a:ext>
                </a:extLst>
              </p:cNvPr>
              <p:cNvSpPr/>
              <p:nvPr userDrawn="1"/>
            </p:nvSpPr>
            <p:spPr>
              <a:xfrm>
                <a:off x="9339263" y="2559629"/>
                <a:ext cx="1356360" cy="302319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" name="Text Colorguide: White">
                <a:extLst>
                  <a:ext uri="{FF2B5EF4-FFF2-40B4-BE49-F238E27FC236}">
                    <a16:creationId xmlns:a16="http://schemas.microsoft.com/office/drawing/2014/main" id="{FC4EE767-0BDD-4BFC-A283-0AB756F447D1}"/>
                  </a:ext>
                </a:extLst>
              </p:cNvPr>
              <p:cNvSpPr/>
              <p:nvPr userDrawn="1"/>
            </p:nvSpPr>
            <p:spPr bwMode="gray">
              <a:xfrm>
                <a:off x="9339261" y="2573865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itchFamily="34" charset="0"/>
                  </a:rPr>
                  <a:t>R:255 G:255 B:255</a:t>
                </a:r>
              </a:p>
              <a:p>
                <a:r>
                  <a:rPr lang="nl-NL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itchFamily="34" charset="0"/>
                  </a:rPr>
                  <a:t>#FFFFFF</a:t>
                </a:r>
              </a:p>
            </p:txBody>
          </p:sp>
        </p:grpSp>
        <p:grpSp>
          <p:nvGrpSpPr>
            <p:cNvPr id="10" name="Colorguide: Gray">
              <a:extLst>
                <a:ext uri="{FF2B5EF4-FFF2-40B4-BE49-F238E27FC236}">
                  <a16:creationId xmlns:a16="http://schemas.microsoft.com/office/drawing/2014/main" id="{92783DE2-16A1-4455-A97D-1E272D24B2D0}"/>
                </a:ext>
              </a:extLst>
            </p:cNvPr>
            <p:cNvGrpSpPr/>
            <p:nvPr userDrawn="1"/>
          </p:nvGrpSpPr>
          <p:grpSpPr>
            <a:xfrm>
              <a:off x="9339261" y="2323815"/>
              <a:ext cx="1356362" cy="302319"/>
              <a:chOff x="9339261" y="2183496"/>
              <a:chExt cx="1356362" cy="302319"/>
            </a:xfrm>
          </p:grpSpPr>
          <p:sp>
            <p:nvSpPr>
              <p:cNvPr id="22" name="Color: Gray">
                <a:extLst>
                  <a:ext uri="{FF2B5EF4-FFF2-40B4-BE49-F238E27FC236}">
                    <a16:creationId xmlns:a16="http://schemas.microsoft.com/office/drawing/2014/main" id="{A1BB7500-5E9D-4AB1-BEAE-02EEDED38382}"/>
                  </a:ext>
                </a:extLst>
              </p:cNvPr>
              <p:cNvSpPr/>
              <p:nvPr userDrawn="1"/>
            </p:nvSpPr>
            <p:spPr>
              <a:xfrm>
                <a:off x="9339263" y="2183496"/>
                <a:ext cx="1356360" cy="302319"/>
              </a:xfrm>
              <a:prstGeom prst="roundRect">
                <a:avLst/>
              </a:prstGeom>
              <a:solidFill>
                <a:schemeClr val="bg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Text Colorguide: Gray">
                <a:extLst>
                  <a:ext uri="{FF2B5EF4-FFF2-40B4-BE49-F238E27FC236}">
                    <a16:creationId xmlns:a16="http://schemas.microsoft.com/office/drawing/2014/main" id="{F0C6D451-B82B-4E7A-A7F7-C88367CC81A3}"/>
                  </a:ext>
                </a:extLst>
              </p:cNvPr>
              <p:cNvSpPr/>
              <p:nvPr userDrawn="1"/>
            </p:nvSpPr>
            <p:spPr bwMode="gray">
              <a:xfrm>
                <a:off x="9339261" y="2195045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R:167 G:169 B:172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#A7A9AC</a:t>
                </a:r>
              </a:p>
            </p:txBody>
          </p:sp>
        </p:grpSp>
        <p:grpSp>
          <p:nvGrpSpPr>
            <p:cNvPr id="11" name="Colorguide: Black">
              <a:extLst>
                <a:ext uri="{FF2B5EF4-FFF2-40B4-BE49-F238E27FC236}">
                  <a16:creationId xmlns:a16="http://schemas.microsoft.com/office/drawing/2014/main" id="{A1104C8E-C913-40E1-A4E5-DA82EDC3D43B}"/>
                </a:ext>
              </a:extLst>
            </p:cNvPr>
            <p:cNvGrpSpPr/>
            <p:nvPr userDrawn="1"/>
          </p:nvGrpSpPr>
          <p:grpSpPr>
            <a:xfrm>
              <a:off x="9339261" y="1951994"/>
              <a:ext cx="1356362" cy="302319"/>
              <a:chOff x="9339261" y="1811675"/>
              <a:chExt cx="1356362" cy="302319"/>
            </a:xfrm>
          </p:grpSpPr>
          <p:sp>
            <p:nvSpPr>
              <p:cNvPr id="20" name="Color: Black">
                <a:extLst>
                  <a:ext uri="{FF2B5EF4-FFF2-40B4-BE49-F238E27FC236}">
                    <a16:creationId xmlns:a16="http://schemas.microsoft.com/office/drawing/2014/main" id="{1591D7EE-4948-4FF4-B5CF-ABC904CEC585}"/>
                  </a:ext>
                </a:extLst>
              </p:cNvPr>
              <p:cNvSpPr/>
              <p:nvPr userDrawn="1"/>
            </p:nvSpPr>
            <p:spPr>
              <a:xfrm>
                <a:off x="9339263" y="1811675"/>
                <a:ext cx="1356360" cy="302319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 Colorguide: Black">
                <a:extLst>
                  <a:ext uri="{FF2B5EF4-FFF2-40B4-BE49-F238E27FC236}">
                    <a16:creationId xmlns:a16="http://schemas.microsoft.com/office/drawing/2014/main" id="{8DDE5E34-C0FC-4919-8A67-DBFD509BED92}"/>
                  </a:ext>
                </a:extLst>
              </p:cNvPr>
              <p:cNvSpPr/>
              <p:nvPr userDrawn="1"/>
            </p:nvSpPr>
            <p:spPr bwMode="gray">
              <a:xfrm>
                <a:off x="9339261" y="1829987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R:0 G:0 B:0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#000000</a:t>
                </a:r>
              </a:p>
            </p:txBody>
          </p:sp>
        </p:grpSp>
        <p:grpSp>
          <p:nvGrpSpPr>
            <p:cNvPr id="12" name="Colorguide: Orange">
              <a:extLst>
                <a:ext uri="{FF2B5EF4-FFF2-40B4-BE49-F238E27FC236}">
                  <a16:creationId xmlns:a16="http://schemas.microsoft.com/office/drawing/2014/main" id="{2788AD03-1501-4F98-BBD0-914899314E24}"/>
                </a:ext>
              </a:extLst>
            </p:cNvPr>
            <p:cNvGrpSpPr/>
            <p:nvPr userDrawn="1"/>
          </p:nvGrpSpPr>
          <p:grpSpPr>
            <a:xfrm>
              <a:off x="9339263" y="1463819"/>
              <a:ext cx="1356360" cy="302319"/>
              <a:chOff x="9339263" y="1095259"/>
              <a:chExt cx="1356360" cy="302319"/>
            </a:xfrm>
          </p:grpSpPr>
          <p:sp>
            <p:nvSpPr>
              <p:cNvPr id="18" name="Color: Orange">
                <a:extLst>
                  <a:ext uri="{FF2B5EF4-FFF2-40B4-BE49-F238E27FC236}">
                    <a16:creationId xmlns:a16="http://schemas.microsoft.com/office/drawing/2014/main" id="{3D4B642F-0567-467E-BF62-97ECC6BAF496}"/>
                  </a:ext>
                </a:extLst>
              </p:cNvPr>
              <p:cNvSpPr/>
              <p:nvPr userDrawn="1"/>
            </p:nvSpPr>
            <p:spPr>
              <a:xfrm>
                <a:off x="9339263" y="1095259"/>
                <a:ext cx="1356360" cy="302319"/>
              </a:xfrm>
              <a:prstGeom prst="roundRect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 Colorguide: Orange">
                <a:extLst>
                  <a:ext uri="{FF2B5EF4-FFF2-40B4-BE49-F238E27FC236}">
                    <a16:creationId xmlns:a16="http://schemas.microsoft.com/office/drawing/2014/main" id="{A74151A3-F459-46F4-9F1F-F87B4C3F822C}"/>
                  </a:ext>
                </a:extLst>
              </p:cNvPr>
              <p:cNvSpPr/>
              <p:nvPr userDrawn="1"/>
            </p:nvSpPr>
            <p:spPr bwMode="gray">
              <a:xfrm>
                <a:off x="9339263" y="1109495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R:247 G:148 B:30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#F7941E</a:t>
                </a:r>
              </a:p>
            </p:txBody>
          </p:sp>
        </p:grpSp>
        <p:grpSp>
          <p:nvGrpSpPr>
            <p:cNvPr id="13" name="Colorguide: Dark Blue">
              <a:extLst>
                <a:ext uri="{FF2B5EF4-FFF2-40B4-BE49-F238E27FC236}">
                  <a16:creationId xmlns:a16="http://schemas.microsoft.com/office/drawing/2014/main" id="{67556877-B23B-4045-9499-55606A5EFD30}"/>
                </a:ext>
              </a:extLst>
            </p:cNvPr>
            <p:cNvGrpSpPr/>
            <p:nvPr userDrawn="1"/>
          </p:nvGrpSpPr>
          <p:grpSpPr>
            <a:xfrm>
              <a:off x="9339261" y="1091998"/>
              <a:ext cx="1356362" cy="302319"/>
              <a:chOff x="9339261" y="723438"/>
              <a:chExt cx="1356362" cy="302319"/>
            </a:xfrm>
          </p:grpSpPr>
          <p:sp>
            <p:nvSpPr>
              <p:cNvPr id="16" name="Color: Dark Blue">
                <a:extLst>
                  <a:ext uri="{FF2B5EF4-FFF2-40B4-BE49-F238E27FC236}">
                    <a16:creationId xmlns:a16="http://schemas.microsoft.com/office/drawing/2014/main" id="{FCEEFEEF-E375-4292-BC2D-C896BAC5709A}"/>
                  </a:ext>
                </a:extLst>
              </p:cNvPr>
              <p:cNvSpPr/>
              <p:nvPr userDrawn="1"/>
            </p:nvSpPr>
            <p:spPr>
              <a:xfrm>
                <a:off x="9339263" y="723438"/>
                <a:ext cx="1356360" cy="302319"/>
              </a:xfrm>
              <a:prstGeom prst="round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 Colorguide: Dark Blue">
                <a:extLst>
                  <a:ext uri="{FF2B5EF4-FFF2-40B4-BE49-F238E27FC236}">
                    <a16:creationId xmlns:a16="http://schemas.microsoft.com/office/drawing/2014/main" id="{517B6D08-83DF-403F-9115-63C89C3A7EA7}"/>
                  </a:ext>
                </a:extLst>
              </p:cNvPr>
              <p:cNvSpPr/>
              <p:nvPr userDrawn="1"/>
            </p:nvSpPr>
            <p:spPr bwMode="gray">
              <a:xfrm>
                <a:off x="9339261" y="737674"/>
                <a:ext cx="1003490" cy="27384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R:0 G:78 B:143</a:t>
                </a:r>
              </a:p>
              <a:p>
                <a:r>
                  <a:rPr lang="nl-NL" sz="800" dirty="0">
                    <a:solidFill>
                      <a:schemeClr val="bg1"/>
                    </a:solidFill>
                    <a:latin typeface="Calibri" panose="020F0502020204030204" pitchFamily="34" charset="0"/>
                    <a:cs typeface="Arial" pitchFamily="34" charset="0"/>
                  </a:rPr>
                  <a:t>#004E8F</a:t>
                </a:r>
              </a:p>
            </p:txBody>
          </p:sp>
        </p:grpSp>
        <p:sp>
          <p:nvSpPr>
            <p:cNvPr id="15" name="Text Colorguide">
              <a:extLst>
                <a:ext uri="{FF2B5EF4-FFF2-40B4-BE49-F238E27FC236}">
                  <a16:creationId xmlns:a16="http://schemas.microsoft.com/office/drawing/2014/main" id="{035EA593-FA08-4864-9DA2-7C0A90C7D452}"/>
                </a:ext>
              </a:extLst>
            </p:cNvPr>
            <p:cNvSpPr txBox="1"/>
            <p:nvPr userDrawn="1"/>
          </p:nvSpPr>
          <p:spPr>
            <a:xfrm>
              <a:off x="9345611" y="774471"/>
              <a:ext cx="13438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</a:rPr>
                <a:t>EPCOR </a:t>
              </a:r>
              <a:r>
                <a:rPr lang="en-US" sz="1200" b="1" noProof="0" dirty="0" err="1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</a:rPr>
                <a:t>Colorguide</a:t>
              </a:r>
              <a:endParaRPr lang="en-US" sz="1200" b="1" noProof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91BE70F0-DEB6-480B-B675-7900E53927C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4" name="Slide Tag">
            <a:extLst>
              <a:ext uri="{FF2B5EF4-FFF2-40B4-BE49-F238E27FC236}">
                <a16:creationId xmlns:a16="http://schemas.microsoft.com/office/drawing/2014/main" id="{A39E7128-D466-41A6-A61D-A47B4A9F41C6}"/>
              </a:ext>
            </a:extLst>
          </p:cNvPr>
          <p:cNvSpPr txBox="1"/>
          <p:nvPr userDrawn="1"/>
        </p:nvSpPr>
        <p:spPr>
          <a:xfrm>
            <a:off x="0" y="-369332"/>
            <a:ext cx="20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Color Guide Layout</a:t>
            </a:r>
          </a:p>
        </p:txBody>
      </p:sp>
    </p:spTree>
    <p:extLst>
      <p:ext uri="{BB962C8B-B14F-4D97-AF65-F5344CB8AC3E}">
        <p14:creationId xmlns:p14="http://schemas.microsoft.com/office/powerpoint/2010/main" val="36493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466142" y="1437085"/>
            <a:ext cx="7468529" cy="159186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sz="1800" noProof="0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470540" cy="154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sz="1800" noProof="0" dirty="0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4938712"/>
            <a:ext cx="9144000" cy="2047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sz="1800" noProof="0" dirty="0"/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>
            <a:off x="0" y="508635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 noProof="0" dirty="0"/>
          </a:p>
        </p:txBody>
      </p:sp>
      <p:sp>
        <p:nvSpPr>
          <p:cNvPr id="8" name="Line 24"/>
          <p:cNvSpPr>
            <a:spLocks noChangeShapeType="1"/>
          </p:cNvSpPr>
          <p:nvPr/>
        </p:nvSpPr>
        <p:spPr bwMode="auto">
          <a:xfrm>
            <a:off x="0" y="46005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 noProof="0" dirty="0"/>
          </a:p>
        </p:txBody>
      </p:sp>
      <p:pic>
        <p:nvPicPr>
          <p:cNvPr id="10" name="Picture 29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3" y="4638675"/>
            <a:ext cx="88684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white">
          <a:xfrm>
            <a:off x="1498103" y="4929187"/>
            <a:ext cx="29727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600" noProof="0" dirty="0">
                <a:solidFill>
                  <a:schemeClr val="bg1"/>
                </a:solidFill>
              </a:rPr>
              <a:t>Challenge the future</a:t>
            </a:r>
            <a:endParaRPr lang="en-US" sz="1800" noProof="0" dirty="0"/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498103" y="4719638"/>
            <a:ext cx="990918" cy="24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375" noProof="0" dirty="0"/>
              <a:t>Delft</a:t>
            </a:r>
          </a:p>
          <a:p>
            <a:pPr>
              <a:lnSpc>
                <a:spcPct val="90000"/>
              </a:lnSpc>
              <a:defRPr/>
            </a:pPr>
            <a:r>
              <a:rPr lang="en-US" sz="375" noProof="0" dirty="0"/>
              <a:t>University of</a:t>
            </a:r>
          </a:p>
          <a:p>
            <a:pPr>
              <a:lnSpc>
                <a:spcPct val="90000"/>
              </a:lnSpc>
              <a:defRPr/>
            </a:pPr>
            <a:r>
              <a:rPr lang="en-US" sz="375" noProof="0" dirty="0"/>
              <a:t>Technology</a:t>
            </a:r>
            <a:endParaRPr lang="en-US" sz="1800" noProof="0" dirty="0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685800" y="1660916"/>
            <a:ext cx="6931025" cy="642942"/>
          </a:xfrm>
        </p:spPr>
        <p:txBody>
          <a:bodyPr anchor="t"/>
          <a:lstStyle>
            <a:lvl1pPr marL="0" indent="0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700283" y="2393157"/>
            <a:ext cx="6931025" cy="28575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2" name="Picture 1" descr="A blue and red logo&#10;&#10;AI-generated content may be incorrect.">
            <a:extLst>
              <a:ext uri="{FF2B5EF4-FFF2-40B4-BE49-F238E27FC236}">
                <a16:creationId xmlns:a16="http://schemas.microsoft.com/office/drawing/2014/main" id="{61BA3F38-26E5-84D0-B48F-717FC54A5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83" y="4634979"/>
            <a:ext cx="771622" cy="2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24955" y="1091355"/>
            <a:ext cx="7648828" cy="2909145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450"/>
              </a:spcBef>
              <a:defRPr>
                <a:latin typeface="+mn-lt"/>
              </a:defRPr>
            </a:lvl1pPr>
            <a:lvl2pPr>
              <a:spcBef>
                <a:spcPts val="450"/>
              </a:spcBef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8F1F8-75B1-2A63-14CE-76AF8CACA30B}"/>
              </a:ext>
            </a:extLst>
          </p:cNvPr>
          <p:cNvSpPr txBox="1"/>
          <p:nvPr userDrawn="1"/>
        </p:nvSpPr>
        <p:spPr>
          <a:xfrm>
            <a:off x="2245100" y="4695375"/>
            <a:ext cx="411362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B151DA-5D22-589B-078A-24A5FA3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25" y="342900"/>
            <a:ext cx="7659090" cy="473850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85E3EC-3198-0DFE-6469-DDC510C72B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0621" y="821903"/>
            <a:ext cx="3503162" cy="264300"/>
          </a:xfrm>
        </p:spPr>
        <p:txBody>
          <a:bodyPr/>
          <a:lstStyle>
            <a:lvl1pPr marL="0" indent="0" algn="r">
              <a:buNone/>
              <a:defRPr sz="1500" i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/>
              <a:t>Click to edit sub title style</a:t>
            </a:r>
          </a:p>
        </p:txBody>
      </p:sp>
      <p:pic>
        <p:nvPicPr>
          <p:cNvPr id="14" name="Picture 13" descr="A blue and red logo&#10;&#10;AI-generated content may be incorrect.">
            <a:extLst>
              <a:ext uri="{FF2B5EF4-FFF2-40B4-BE49-F238E27FC236}">
                <a16:creationId xmlns:a16="http://schemas.microsoft.com/office/drawing/2014/main" id="{4EFFF979-961C-2675-8887-779B88F96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53" y="4621423"/>
            <a:ext cx="823072" cy="3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8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3EA1A-20BE-67F2-59B9-69BC05662D9E}"/>
              </a:ext>
            </a:extLst>
          </p:cNvPr>
          <p:cNvSpPr txBox="1"/>
          <p:nvPr userDrawn="1"/>
        </p:nvSpPr>
        <p:spPr>
          <a:xfrm>
            <a:off x="2452859" y="4695375"/>
            <a:ext cx="39058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33679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714500"/>
            <a:ext cx="3748087" cy="2286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26000" y="1714500"/>
            <a:ext cx="3748088" cy="2286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9DA8A-ADB7-0E47-DA01-2F40624F0744}"/>
              </a:ext>
            </a:extLst>
          </p:cNvPr>
          <p:cNvSpPr txBox="1"/>
          <p:nvPr userDrawn="1"/>
        </p:nvSpPr>
        <p:spPr>
          <a:xfrm>
            <a:off x="2452859" y="4695375"/>
            <a:ext cx="39058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3749247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D531F-0F0D-2B76-ED8C-4815C577C9B9}"/>
              </a:ext>
            </a:extLst>
          </p:cNvPr>
          <p:cNvSpPr txBox="1"/>
          <p:nvPr userDrawn="1"/>
        </p:nvSpPr>
        <p:spPr>
          <a:xfrm>
            <a:off x="2452859" y="4695375"/>
            <a:ext cx="39058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4186578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5443" y="344250"/>
            <a:ext cx="7659090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0EA60-7E73-B949-C08C-405FBB76A8C8}"/>
              </a:ext>
            </a:extLst>
          </p:cNvPr>
          <p:cNvSpPr txBox="1"/>
          <p:nvPr userDrawn="1"/>
        </p:nvSpPr>
        <p:spPr>
          <a:xfrm>
            <a:off x="2452859" y="4695375"/>
            <a:ext cx="39058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332644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8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anner - AP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indoor, table, sitting&#10;&#10;Description automatically generated">
            <a:extLst>
              <a:ext uri="{FF2B5EF4-FFF2-40B4-BE49-F238E27FC236}">
                <a16:creationId xmlns:a16="http://schemas.microsoft.com/office/drawing/2014/main" id="{6509AED6-0643-409E-96F5-48A990310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5"/>
          <a:stretch/>
        </p:blipFill>
        <p:spPr>
          <a:xfrm>
            <a:off x="0" y="1035310"/>
            <a:ext cx="9144000" cy="329859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White Rectangle"/>
          <p:cNvSpPr/>
          <p:nvPr userDrawn="1"/>
        </p:nvSpPr>
        <p:spPr bwMode="gray">
          <a:xfrm>
            <a:off x="0" y="0"/>
            <a:ext cx="9144002" cy="103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3" name="Gradient"/>
          <p:cNvSpPr/>
          <p:nvPr userDrawn="1"/>
        </p:nvSpPr>
        <p:spPr>
          <a:xfrm>
            <a:off x="3069" y="1039406"/>
            <a:ext cx="9144000" cy="3278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2000">
                <a:schemeClr val="bg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grpSp>
        <p:nvGrpSpPr>
          <p:cNvPr id="16" name="Pin"/>
          <p:cNvGrpSpPr/>
          <p:nvPr userDrawn="1"/>
        </p:nvGrpSpPr>
        <p:grpSpPr>
          <a:xfrm>
            <a:off x="-1" y="2200382"/>
            <a:ext cx="391243" cy="195980"/>
            <a:chOff x="-1" y="4301408"/>
            <a:chExt cx="391243" cy="195980"/>
          </a:xfrm>
        </p:grpSpPr>
        <p:sp>
          <p:nvSpPr>
            <p:cNvPr id="18" name="Dark Blue"/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rgbClr val="004E8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2" name="Light Blue"/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7200" y="2914650"/>
            <a:ext cx="7846640" cy="6463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090693"/>
            <a:ext cx="7846640" cy="646331"/>
          </a:xfrm>
          <a:prstGeom prst="rect">
            <a:avLst/>
          </a:prstGeom>
        </p:spPr>
        <p:txBody>
          <a:bodyPr anchor="t" anchorCtr="0"/>
          <a:lstStyle>
            <a:lvl1pPr algn="l">
              <a:defRPr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title</a:t>
            </a:r>
            <a:endParaRPr lang="nl-NL" dirty="0"/>
          </a:p>
        </p:txBody>
      </p:sp>
      <p:pic>
        <p:nvPicPr>
          <p:cNvPr id="50" name="Data-wave Small">
            <a:extLst>
              <a:ext uri="{FF2B5EF4-FFF2-40B4-BE49-F238E27FC236}">
                <a16:creationId xmlns:a16="http://schemas.microsoft.com/office/drawing/2014/main" id="{EF4C635B-1421-48B9-8116-3A0B1EACE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6" t="84066" r="89654" b="7143"/>
          <a:stretch/>
        </p:blipFill>
        <p:spPr>
          <a:xfrm>
            <a:off x="371539" y="4766414"/>
            <a:ext cx="54769" cy="113398"/>
          </a:xfrm>
          <a:prstGeom prst="rect">
            <a:avLst/>
          </a:prstGeom>
        </p:spPr>
      </p:pic>
      <p:pic>
        <p:nvPicPr>
          <p:cNvPr id="51" name="Data-wave Middle">
            <a:extLst>
              <a:ext uri="{FF2B5EF4-FFF2-40B4-BE49-F238E27FC236}">
                <a16:creationId xmlns:a16="http://schemas.microsoft.com/office/drawing/2014/main" id="{FB581886-E988-4618-9DEE-8865DF214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691" t="83118" r="91327" b="5394"/>
          <a:stretch/>
        </p:blipFill>
        <p:spPr>
          <a:xfrm>
            <a:off x="306623" y="4754569"/>
            <a:ext cx="67297" cy="152501"/>
          </a:xfrm>
          <a:prstGeom prst="rect">
            <a:avLst/>
          </a:prstGeom>
        </p:spPr>
      </p:pic>
      <p:pic>
        <p:nvPicPr>
          <p:cNvPr id="52" name="Data-wave Large">
            <a:extLst>
              <a:ext uri="{FF2B5EF4-FFF2-40B4-BE49-F238E27FC236}">
                <a16:creationId xmlns:a16="http://schemas.microsoft.com/office/drawing/2014/main" id="{A90EDAEF-B0C5-45D5-A097-871212A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20" t="81441" r="92682" b="3715"/>
          <a:stretch/>
        </p:blipFill>
        <p:spPr>
          <a:xfrm>
            <a:off x="213073" y="4726999"/>
            <a:ext cx="114397" cy="207639"/>
          </a:xfrm>
          <a:prstGeom prst="flowChartOnlineStorage">
            <a:avLst/>
          </a:prstGeom>
        </p:spPr>
      </p:pic>
      <p:grpSp>
        <p:nvGrpSpPr>
          <p:cNvPr id="33" name="Better Together Sublogo">
            <a:extLst>
              <a:ext uri="{FF2B5EF4-FFF2-40B4-BE49-F238E27FC236}">
                <a16:creationId xmlns:a16="http://schemas.microsoft.com/office/drawing/2014/main" id="{699A2A8E-5D62-4579-B8EF-D676039D999A}"/>
              </a:ext>
            </a:extLst>
          </p:cNvPr>
          <p:cNvGrpSpPr/>
          <p:nvPr userDrawn="1"/>
        </p:nvGrpSpPr>
        <p:grpSpPr>
          <a:xfrm>
            <a:off x="442057" y="4492857"/>
            <a:ext cx="1588544" cy="454117"/>
            <a:chOff x="2068692" y="2396961"/>
            <a:chExt cx="4305734" cy="1230877"/>
          </a:xfrm>
          <a:solidFill>
            <a:schemeClr val="tx1"/>
          </a:solidFill>
        </p:grpSpPr>
        <p:sp>
          <p:nvSpPr>
            <p:cNvPr id="49" name="Together 'R'">
              <a:extLst>
                <a:ext uri="{FF2B5EF4-FFF2-40B4-BE49-F238E27FC236}">
                  <a16:creationId xmlns:a16="http://schemas.microsoft.com/office/drawing/2014/main" id="{FE57525D-F249-469C-8219-994B62F8EC3F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Together 'O'">
              <a:extLst>
                <a:ext uri="{FF2B5EF4-FFF2-40B4-BE49-F238E27FC236}">
                  <a16:creationId xmlns:a16="http://schemas.microsoft.com/office/drawing/2014/main" id="{8A51D7CC-A3BC-4FCD-AD2C-42DC1010049A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Better 'R'">
              <a:extLst>
                <a:ext uri="{FF2B5EF4-FFF2-40B4-BE49-F238E27FC236}">
                  <a16:creationId xmlns:a16="http://schemas.microsoft.com/office/drawing/2014/main" id="{01C2228D-96CC-42B3-917E-4222FE1CB5AE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Better 'B' Lower">
              <a:extLst>
                <a:ext uri="{FF2B5EF4-FFF2-40B4-BE49-F238E27FC236}">
                  <a16:creationId xmlns:a16="http://schemas.microsoft.com/office/drawing/2014/main" id="{F1089FB5-C5B3-475A-A29E-34919E960635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Better 'B' Upper">
              <a:extLst>
                <a:ext uri="{FF2B5EF4-FFF2-40B4-BE49-F238E27FC236}">
                  <a16:creationId xmlns:a16="http://schemas.microsoft.com/office/drawing/2014/main" id="{D6E0D369-CD5F-48C3-8342-246B10D41850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Airplane">
              <a:extLst>
                <a:ext uri="{FF2B5EF4-FFF2-40B4-BE49-F238E27FC236}">
                  <a16:creationId xmlns:a16="http://schemas.microsoft.com/office/drawing/2014/main" id="{07A1617D-B0FD-4A40-B82F-3C67CD965107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AFI/KLM Logo">
            <a:extLst>
              <a:ext uri="{FF2B5EF4-FFF2-40B4-BE49-F238E27FC236}">
                <a16:creationId xmlns:a16="http://schemas.microsoft.com/office/drawing/2014/main" id="{74E86B4D-C3A6-485B-801E-939C943EFB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9959" y="4532478"/>
            <a:ext cx="1796932" cy="393161"/>
          </a:xfrm>
          <a:prstGeom prst="rect">
            <a:avLst/>
          </a:prstGeom>
        </p:spPr>
      </p:pic>
      <p:pic>
        <p:nvPicPr>
          <p:cNvPr id="17" name="EPCOR Logo Blue">
            <a:extLst>
              <a:ext uri="{FF2B5EF4-FFF2-40B4-BE49-F238E27FC236}">
                <a16:creationId xmlns:a16="http://schemas.microsoft.com/office/drawing/2014/main" id="{7C0C61D3-0CA7-4DC7-BEE7-B2F746DD4A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959" y="204329"/>
            <a:ext cx="2112270" cy="646106"/>
          </a:xfrm>
          <a:prstGeom prst="rect">
            <a:avLst/>
          </a:prstGeom>
        </p:spPr>
      </p:pic>
      <p:sp>
        <p:nvSpPr>
          <p:cNvPr id="25" name="Slide Tag">
            <a:extLst>
              <a:ext uri="{FF2B5EF4-FFF2-40B4-BE49-F238E27FC236}">
                <a16:creationId xmlns:a16="http://schemas.microsoft.com/office/drawing/2014/main" id="{55812134-9EAD-4848-808F-059436603CDB}"/>
              </a:ext>
            </a:extLst>
          </p:cNvPr>
          <p:cNvSpPr txBox="1"/>
          <p:nvPr userDrawn="1"/>
        </p:nvSpPr>
        <p:spPr>
          <a:xfrm>
            <a:off x="0" y="-369332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Title Slide Banner Layout - APU</a:t>
            </a:r>
          </a:p>
        </p:txBody>
      </p:sp>
    </p:spTree>
    <p:extLst>
      <p:ext uri="{BB962C8B-B14F-4D97-AF65-F5344CB8AC3E}">
        <p14:creationId xmlns:p14="http://schemas.microsoft.com/office/powerpoint/2010/main" val="3642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667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617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6197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62738" y="342900"/>
            <a:ext cx="1914525" cy="3657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6" y="342900"/>
            <a:ext cx="5592763" cy="3657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640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342900"/>
            <a:ext cx="7659688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25514" y="1714500"/>
            <a:ext cx="7648575" cy="22860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0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ite Rectangle">
            <a:extLst>
              <a:ext uri="{FF2B5EF4-FFF2-40B4-BE49-F238E27FC236}">
                <a16:creationId xmlns:a16="http://schemas.microsoft.com/office/drawing/2014/main" id="{551AFB9A-8B77-4491-A398-C74B361DEBB4}"/>
              </a:ext>
            </a:extLst>
          </p:cNvPr>
          <p:cNvSpPr/>
          <p:nvPr userDrawn="1"/>
        </p:nvSpPr>
        <p:spPr bwMode="gray">
          <a:xfrm>
            <a:off x="0" y="0"/>
            <a:ext cx="9144002" cy="71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88319D5-EBD7-4D72-B04D-9585A8E488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6280"/>
            <a:ext cx="9144000" cy="39776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</a:t>
            </a:r>
            <a:endParaRPr lang="en-GB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DF7EB710-BF93-4D44-95BC-5F0E9D91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267306" y="4858697"/>
            <a:ext cx="3399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Data-waves">
            <a:extLst>
              <a:ext uri="{FF2B5EF4-FFF2-40B4-BE49-F238E27FC236}">
                <a16:creationId xmlns:a16="http://schemas.microsoft.com/office/drawing/2014/main" id="{0A2C55BD-2A74-4EFA-A966-CD027FF4B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9" t="79071" r="89711"/>
          <a:stretch/>
        </p:blipFill>
        <p:spPr>
          <a:xfrm>
            <a:off x="97989" y="4907651"/>
            <a:ext cx="142480" cy="175936"/>
          </a:xfrm>
          <a:prstGeom prst="rect">
            <a:avLst/>
          </a:prstGeom>
        </p:spPr>
      </p:pic>
      <p:grpSp>
        <p:nvGrpSpPr>
          <p:cNvPr id="10" name="Better Together Sublogo">
            <a:extLst>
              <a:ext uri="{FF2B5EF4-FFF2-40B4-BE49-F238E27FC236}">
                <a16:creationId xmlns:a16="http://schemas.microsoft.com/office/drawing/2014/main" id="{DEABB951-5DCD-46AC-820A-E42E245AD06A}"/>
              </a:ext>
            </a:extLst>
          </p:cNvPr>
          <p:cNvGrpSpPr/>
          <p:nvPr userDrawn="1"/>
        </p:nvGrpSpPr>
        <p:grpSpPr>
          <a:xfrm>
            <a:off x="265515" y="4774264"/>
            <a:ext cx="987281" cy="282234"/>
            <a:chOff x="2068692" y="2396961"/>
            <a:chExt cx="4305734" cy="1230877"/>
          </a:xfrm>
          <a:solidFill>
            <a:schemeClr val="tx1"/>
          </a:solidFill>
        </p:grpSpPr>
        <p:sp>
          <p:nvSpPr>
            <p:cNvPr id="11" name="Together 'R'">
              <a:extLst>
                <a:ext uri="{FF2B5EF4-FFF2-40B4-BE49-F238E27FC236}">
                  <a16:creationId xmlns:a16="http://schemas.microsoft.com/office/drawing/2014/main" id="{F88774FF-B9E2-49CF-8DA0-AAAE01CA637C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ogether 'O'">
              <a:extLst>
                <a:ext uri="{FF2B5EF4-FFF2-40B4-BE49-F238E27FC236}">
                  <a16:creationId xmlns:a16="http://schemas.microsoft.com/office/drawing/2014/main" id="{9523321B-6376-4B2C-9C71-BFCEE3793D0B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Better 'R'">
              <a:extLst>
                <a:ext uri="{FF2B5EF4-FFF2-40B4-BE49-F238E27FC236}">
                  <a16:creationId xmlns:a16="http://schemas.microsoft.com/office/drawing/2014/main" id="{AB9E16B6-9FA8-4923-82FA-44C6E50A8379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Better 'B' Lower">
              <a:extLst>
                <a:ext uri="{FF2B5EF4-FFF2-40B4-BE49-F238E27FC236}">
                  <a16:creationId xmlns:a16="http://schemas.microsoft.com/office/drawing/2014/main" id="{F92CB6E4-42D4-4DF0-BD42-8EB03876D85E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Better 'B' Upper">
              <a:extLst>
                <a:ext uri="{FF2B5EF4-FFF2-40B4-BE49-F238E27FC236}">
                  <a16:creationId xmlns:a16="http://schemas.microsoft.com/office/drawing/2014/main" id="{A1A93D65-E289-446A-BF03-EB86C297372C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" name="Airplane">
              <a:extLst>
                <a:ext uri="{FF2B5EF4-FFF2-40B4-BE49-F238E27FC236}">
                  <a16:creationId xmlns:a16="http://schemas.microsoft.com/office/drawing/2014/main" id="{19AA5D49-37D8-4EF3-AF61-8FF6DC414CB1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7" name="AFI/KLM Logo">
            <a:extLst>
              <a:ext uri="{FF2B5EF4-FFF2-40B4-BE49-F238E27FC236}">
                <a16:creationId xmlns:a16="http://schemas.microsoft.com/office/drawing/2014/main" id="{3B37D248-480A-4DE0-966B-A61B964A2E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087" y="4774264"/>
            <a:ext cx="1112713" cy="243457"/>
          </a:xfrm>
          <a:prstGeom prst="rect">
            <a:avLst/>
          </a:prstGeom>
        </p:spPr>
      </p:pic>
      <p:pic>
        <p:nvPicPr>
          <p:cNvPr id="6" name="EPCOR Logo Blue">
            <a:extLst>
              <a:ext uri="{FF2B5EF4-FFF2-40B4-BE49-F238E27FC236}">
                <a16:creationId xmlns:a16="http://schemas.microsoft.com/office/drawing/2014/main" id="{BDB27703-2687-4ABD-9835-2E4D7E6F7F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087" y="204329"/>
            <a:ext cx="1328142" cy="406255"/>
          </a:xfrm>
          <a:prstGeom prst="rect">
            <a:avLst/>
          </a:prstGeom>
        </p:spPr>
      </p:pic>
      <p:sp>
        <p:nvSpPr>
          <p:cNvPr id="23" name="Subtitle">
            <a:extLst>
              <a:ext uri="{FF2B5EF4-FFF2-40B4-BE49-F238E27FC236}">
                <a16:creationId xmlns:a16="http://schemas.microsoft.com/office/drawing/2014/main" id="{D21C3E5D-EE71-4B72-B830-2B601226B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878" y="2923353"/>
            <a:ext cx="7772400" cy="400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61E51032-5AA0-4915-A7E6-3DFE4BDA25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878" y="3341711"/>
            <a:ext cx="7772400" cy="5349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8" name="Slide Tag">
            <a:extLst>
              <a:ext uri="{FF2B5EF4-FFF2-40B4-BE49-F238E27FC236}">
                <a16:creationId xmlns:a16="http://schemas.microsoft.com/office/drawing/2014/main" id="{1C2353D0-1BFA-42A8-BFB0-2F76590F0C79}"/>
              </a:ext>
            </a:extLst>
          </p:cNvPr>
          <p:cNvSpPr txBox="1"/>
          <p:nvPr userDrawn="1"/>
        </p:nvSpPr>
        <p:spPr>
          <a:xfrm>
            <a:off x="0" y="-36933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Section Header Layout</a:t>
            </a:r>
          </a:p>
        </p:txBody>
      </p:sp>
    </p:spTree>
    <p:extLst>
      <p:ext uri="{BB962C8B-B14F-4D97-AF65-F5344CB8AC3E}">
        <p14:creationId xmlns:p14="http://schemas.microsoft.com/office/powerpoint/2010/main" val="31121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Image 66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filled, yellow, bus&#10;&#10;Description automatically generated">
            <a:extLst>
              <a:ext uri="{FF2B5EF4-FFF2-40B4-BE49-F238E27FC236}">
                <a16:creationId xmlns:a16="http://schemas.microsoft.com/office/drawing/2014/main" id="{12FC2366-43C6-423E-9451-E8BB296D8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"/>
          <a:stretch/>
        </p:blipFill>
        <p:spPr>
          <a:xfrm>
            <a:off x="3033824" y="734567"/>
            <a:ext cx="6113500" cy="3968402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5" name="Orange Background">
            <a:extLst>
              <a:ext uri="{FF2B5EF4-FFF2-40B4-BE49-F238E27FC236}">
                <a16:creationId xmlns:a16="http://schemas.microsoft.com/office/drawing/2014/main" id="{2D4FA76C-290C-4006-88F5-58D8CA539AF8}"/>
              </a:ext>
            </a:extLst>
          </p:cNvPr>
          <p:cNvSpPr/>
          <p:nvPr userDrawn="1"/>
        </p:nvSpPr>
        <p:spPr>
          <a:xfrm>
            <a:off x="0" y="734566"/>
            <a:ext cx="3049588" cy="396840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94958D-B81E-494F-8EFD-8FD83D87B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021725"/>
            <a:ext cx="2592388" cy="348615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50"/>
              </a:spcBef>
              <a:buFont typeface="+mj-lt"/>
              <a:buAutoNum type="arabicPeriod"/>
              <a:defRPr sz="1800" b="1"/>
            </a:lvl1pPr>
            <a:lvl2pPr marL="457200" indent="0">
              <a:buFont typeface="Arial" panose="020B0604020202020204" pitchFamily="34" charset="0"/>
              <a:buNone/>
              <a:defRPr sz="1600"/>
            </a:lvl2pPr>
            <a:lvl3pPr marL="914400" indent="0">
              <a:buFont typeface="Arial" panose="020B0604020202020204" pitchFamily="34" charset="0"/>
              <a:buNone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18288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White Rectangle">
            <a:extLst>
              <a:ext uri="{FF2B5EF4-FFF2-40B4-BE49-F238E27FC236}">
                <a16:creationId xmlns:a16="http://schemas.microsoft.com/office/drawing/2014/main" id="{498431D5-902F-4A16-9CC7-AF2A48DAA59E}"/>
              </a:ext>
            </a:extLst>
          </p:cNvPr>
          <p:cNvSpPr/>
          <p:nvPr userDrawn="1"/>
        </p:nvSpPr>
        <p:spPr bwMode="gray">
          <a:xfrm>
            <a:off x="0" y="0"/>
            <a:ext cx="9144002" cy="7345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4" name="EPCOR Logo Blue">
            <a:extLst>
              <a:ext uri="{FF2B5EF4-FFF2-40B4-BE49-F238E27FC236}">
                <a16:creationId xmlns:a16="http://schemas.microsoft.com/office/drawing/2014/main" id="{25AD8109-1413-4F89-A570-B17761EE7B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087" y="204329"/>
            <a:ext cx="1328142" cy="406255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051DD74D-7B68-47AC-BE57-93E75424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612"/>
            <a:ext cx="6851125" cy="42473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13FA267-50A2-430A-A363-EE4353C1A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267306" y="4858697"/>
            <a:ext cx="3399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3" name="Data-waves">
            <a:extLst>
              <a:ext uri="{FF2B5EF4-FFF2-40B4-BE49-F238E27FC236}">
                <a16:creationId xmlns:a16="http://schemas.microsoft.com/office/drawing/2014/main" id="{36336B84-6E6A-4AB4-8708-C3916B929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59" t="79071" r="89711"/>
          <a:stretch/>
        </p:blipFill>
        <p:spPr>
          <a:xfrm>
            <a:off x="97989" y="4907651"/>
            <a:ext cx="142480" cy="175936"/>
          </a:xfrm>
          <a:prstGeom prst="rect">
            <a:avLst/>
          </a:prstGeom>
        </p:spPr>
      </p:pic>
      <p:grpSp>
        <p:nvGrpSpPr>
          <p:cNvPr id="14" name="Better Together Sublogo">
            <a:extLst>
              <a:ext uri="{FF2B5EF4-FFF2-40B4-BE49-F238E27FC236}">
                <a16:creationId xmlns:a16="http://schemas.microsoft.com/office/drawing/2014/main" id="{9CF9C56C-D9BA-437A-96BE-DA06DA9D80D6}"/>
              </a:ext>
            </a:extLst>
          </p:cNvPr>
          <p:cNvGrpSpPr/>
          <p:nvPr userDrawn="1"/>
        </p:nvGrpSpPr>
        <p:grpSpPr>
          <a:xfrm>
            <a:off x="265515" y="4774264"/>
            <a:ext cx="987281" cy="282234"/>
            <a:chOff x="2068692" y="2396961"/>
            <a:chExt cx="4305734" cy="1230877"/>
          </a:xfrm>
          <a:solidFill>
            <a:schemeClr val="tx1"/>
          </a:solidFill>
        </p:grpSpPr>
        <p:sp>
          <p:nvSpPr>
            <p:cNvPr id="15" name="Together 'R'">
              <a:extLst>
                <a:ext uri="{FF2B5EF4-FFF2-40B4-BE49-F238E27FC236}">
                  <a16:creationId xmlns:a16="http://schemas.microsoft.com/office/drawing/2014/main" id="{5B72136A-D608-4852-A563-A37A066C3AFB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" name="Together 'O'">
              <a:extLst>
                <a:ext uri="{FF2B5EF4-FFF2-40B4-BE49-F238E27FC236}">
                  <a16:creationId xmlns:a16="http://schemas.microsoft.com/office/drawing/2014/main" id="{C2FA9C04-B3BC-4B1F-AA5A-F63F364BB79E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Better 'R'">
              <a:extLst>
                <a:ext uri="{FF2B5EF4-FFF2-40B4-BE49-F238E27FC236}">
                  <a16:creationId xmlns:a16="http://schemas.microsoft.com/office/drawing/2014/main" id="{EA10EB4F-F76C-4D21-8F7B-84E249BDF2A7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Better 'B' Lower">
              <a:extLst>
                <a:ext uri="{FF2B5EF4-FFF2-40B4-BE49-F238E27FC236}">
                  <a16:creationId xmlns:a16="http://schemas.microsoft.com/office/drawing/2014/main" id="{A336550A-E8C5-467A-A112-3F67090FFBEE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Better 'B' Upper">
              <a:extLst>
                <a:ext uri="{FF2B5EF4-FFF2-40B4-BE49-F238E27FC236}">
                  <a16:creationId xmlns:a16="http://schemas.microsoft.com/office/drawing/2014/main" id="{0223F2C3-18C7-489A-93CB-8E5B82345696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" name="Airplane">
              <a:extLst>
                <a:ext uri="{FF2B5EF4-FFF2-40B4-BE49-F238E27FC236}">
                  <a16:creationId xmlns:a16="http://schemas.microsoft.com/office/drawing/2014/main" id="{70BA0F03-2BEB-4E6B-9DD2-C1CF3A6495F1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1" name="AFI/KLM Logo">
            <a:extLst>
              <a:ext uri="{FF2B5EF4-FFF2-40B4-BE49-F238E27FC236}">
                <a16:creationId xmlns:a16="http://schemas.microsoft.com/office/drawing/2014/main" id="{6C299FA9-5358-4D0E-BC9B-58F84EF7BD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4087" y="4774264"/>
            <a:ext cx="1112713" cy="243457"/>
          </a:xfrm>
          <a:prstGeom prst="rect">
            <a:avLst/>
          </a:prstGeom>
        </p:spPr>
      </p:pic>
      <p:pic>
        <p:nvPicPr>
          <p:cNvPr id="7" name="Gradient">
            <a:extLst>
              <a:ext uri="{FF2B5EF4-FFF2-40B4-BE49-F238E27FC236}">
                <a16:creationId xmlns:a16="http://schemas.microsoft.com/office/drawing/2014/main" id="{3CA75C45-7585-49FE-AB3D-398AA65B279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5021"/>
            <a:ext cx="9144000" cy="148590"/>
          </a:xfrm>
          <a:prstGeom prst="rect">
            <a:avLst/>
          </a:prstGeom>
        </p:spPr>
      </p:pic>
      <p:sp>
        <p:nvSpPr>
          <p:cNvPr id="23" name="Slide Tag">
            <a:extLst>
              <a:ext uri="{FF2B5EF4-FFF2-40B4-BE49-F238E27FC236}">
                <a16:creationId xmlns:a16="http://schemas.microsoft.com/office/drawing/2014/main" id="{B4D22740-7614-498E-999B-BB9492427981}"/>
              </a:ext>
            </a:extLst>
          </p:cNvPr>
          <p:cNvSpPr txBox="1"/>
          <p:nvPr userDrawn="1"/>
        </p:nvSpPr>
        <p:spPr>
          <a:xfrm>
            <a:off x="0" y="-369332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A7A9AC"/>
                </a:solidFill>
                <a:effectLst/>
                <a:uLnTx/>
                <a:uFillTx/>
              </a:rPr>
              <a:t>Index / Image 66% Layout</a:t>
            </a:r>
          </a:p>
        </p:txBody>
      </p:sp>
    </p:spTree>
    <p:extLst>
      <p:ext uri="{BB962C8B-B14F-4D97-AF65-F5344CB8AC3E}">
        <p14:creationId xmlns:p14="http://schemas.microsoft.com/office/powerpoint/2010/main" val="23212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E93705B-F39B-4CD2-B7BE-A811473EB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814F8D4A-E288-49A2-80E8-3BE702081F0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005839"/>
            <a:ext cx="8229600" cy="3476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content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757DB86-CD98-4171-B0F2-6920720E9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926711C3-B505-4A0E-8187-7ED2D970C246}"/>
              </a:ext>
            </a:extLst>
          </p:cNvPr>
          <p:cNvSpPr txBox="1"/>
          <p:nvPr userDrawn="1"/>
        </p:nvSpPr>
        <p:spPr>
          <a:xfrm>
            <a:off x="0" y="-369332"/>
            <a:ext cx="16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bg2"/>
                </a:solidFill>
              </a:rPr>
              <a:t>Content Layout</a:t>
            </a:r>
          </a:p>
        </p:txBody>
      </p:sp>
    </p:spTree>
    <p:extLst>
      <p:ext uri="{BB962C8B-B14F-4D97-AF65-F5344CB8AC3E}">
        <p14:creationId xmlns:p14="http://schemas.microsoft.com/office/powerpoint/2010/main" val="6650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 Image 33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3BE2860-B11B-46D8-B099-47AC5AB50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F67BA3F0-A2B1-4ED5-8CF9-9EC255F27A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014024"/>
            <a:ext cx="5304809" cy="3488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6D10051-0F99-4DCE-904B-DA5E7FBD6D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4800" y="724694"/>
            <a:ext cx="304920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6B7AFB3-183C-465D-8200-D0EE86D25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lide Tag">
            <a:extLst>
              <a:ext uri="{FF2B5EF4-FFF2-40B4-BE49-F238E27FC236}">
                <a16:creationId xmlns:a16="http://schemas.microsoft.com/office/drawing/2014/main" id="{57BC084B-B6B4-4E7E-ADD9-3DB5EE69B87E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Content / Image 33% Layout</a:t>
            </a:r>
          </a:p>
        </p:txBody>
      </p:sp>
    </p:spTree>
    <p:extLst>
      <p:ext uri="{BB962C8B-B14F-4D97-AF65-F5344CB8AC3E}">
        <p14:creationId xmlns:p14="http://schemas.microsoft.com/office/powerpoint/2010/main" val="2202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 Image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0FC0C99-BC3F-423F-AF56-D061678F2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E819403-4363-4401-9F84-889927DE26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13250" y="724694"/>
            <a:ext cx="4730750" cy="396954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5CC75EC5-E3EC-4BE8-A193-8B4983C0B4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005839"/>
            <a:ext cx="3467100" cy="3476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content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49F583E-BC05-40C6-B147-847A13100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Slide Tag">
            <a:extLst>
              <a:ext uri="{FF2B5EF4-FFF2-40B4-BE49-F238E27FC236}">
                <a16:creationId xmlns:a16="http://schemas.microsoft.com/office/drawing/2014/main" id="{F93ABD24-684C-476A-9506-E968F1C5F7D4}"/>
              </a:ext>
            </a:extLst>
          </p:cNvPr>
          <p:cNvSpPr txBox="1"/>
          <p:nvPr userDrawn="1"/>
        </p:nvSpPr>
        <p:spPr>
          <a:xfrm>
            <a:off x="0" y="-369332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bg2"/>
                </a:solidFill>
              </a:rPr>
              <a:t>Content / Image 50% Layout</a:t>
            </a:r>
          </a:p>
        </p:txBody>
      </p:sp>
    </p:spTree>
    <p:extLst>
      <p:ext uri="{BB962C8B-B14F-4D97-AF65-F5344CB8AC3E}">
        <p14:creationId xmlns:p14="http://schemas.microsoft.com/office/powerpoint/2010/main" val="22471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7.sv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4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EPCOR Logo White">
            <a:extLst>
              <a:ext uri="{FF2B5EF4-FFF2-40B4-BE49-F238E27FC236}">
                <a16:creationId xmlns:a16="http://schemas.microsoft.com/office/drawing/2014/main" id="{D1DFEE40-0FE9-4220-BA23-8104B13D7070}"/>
              </a:ext>
            </a:extLst>
          </p:cNvPr>
          <p:cNvGrpSpPr/>
          <p:nvPr userDrawn="1"/>
        </p:nvGrpSpPr>
        <p:grpSpPr>
          <a:xfrm>
            <a:off x="1560573" y="1642719"/>
            <a:ext cx="6022858" cy="1858061"/>
            <a:chOff x="1456070" y="1262124"/>
            <a:chExt cx="6022860" cy="1858059"/>
          </a:xfrm>
          <a:solidFill>
            <a:schemeClr val="tx1"/>
          </a:solidFill>
          <a:effectLst/>
        </p:grpSpPr>
        <p:sp>
          <p:nvSpPr>
            <p:cNvPr id="22" name="Slash">
              <a:extLst>
                <a:ext uri="{FF2B5EF4-FFF2-40B4-BE49-F238E27FC236}">
                  <a16:creationId xmlns:a16="http://schemas.microsoft.com/office/drawing/2014/main" id="{D552AE00-DE6B-4933-82E5-E1AB84BC082E}"/>
                </a:ext>
              </a:extLst>
            </p:cNvPr>
            <p:cNvSpPr/>
            <p:nvPr/>
          </p:nvSpPr>
          <p:spPr>
            <a:xfrm>
              <a:off x="1456070" y="1262124"/>
              <a:ext cx="6022860" cy="1858059"/>
            </a:xfrm>
            <a:custGeom>
              <a:avLst/>
              <a:gdLst>
                <a:gd name="connsiteX0" fmla="*/ 3892019 w 6022859"/>
                <a:gd name="connsiteY0" fmla="*/ 3700 h 1858060"/>
                <a:gd name="connsiteX1" fmla="*/ 3795239 w 6022859"/>
                <a:gd name="connsiteY1" fmla="*/ 7928 h 1858060"/>
                <a:gd name="connsiteX2" fmla="*/ 3648896 w 6022859"/>
                <a:gd name="connsiteY2" fmla="*/ 11451 h 1858060"/>
                <a:gd name="connsiteX3" fmla="*/ 3470371 w 6022859"/>
                <a:gd name="connsiteY3" fmla="*/ 19203 h 1858060"/>
                <a:gd name="connsiteX4" fmla="*/ 3436311 w 6022859"/>
                <a:gd name="connsiteY4" fmla="*/ 22492 h 1858060"/>
                <a:gd name="connsiteX5" fmla="*/ 3369364 w 6022859"/>
                <a:gd name="connsiteY5" fmla="*/ 27190 h 1858060"/>
                <a:gd name="connsiteX6" fmla="*/ 3315337 w 6022859"/>
                <a:gd name="connsiteY6" fmla="*/ 30478 h 1858060"/>
                <a:gd name="connsiteX7" fmla="*/ 3210806 w 6022859"/>
                <a:gd name="connsiteY7" fmla="*/ 37995 h 1858060"/>
                <a:gd name="connsiteX8" fmla="*/ 3193188 w 6022859"/>
                <a:gd name="connsiteY8" fmla="*/ 40109 h 1858060"/>
                <a:gd name="connsiteX9" fmla="*/ 3129765 w 6022859"/>
                <a:gd name="connsiteY9" fmla="*/ 46217 h 1858060"/>
                <a:gd name="connsiteX10" fmla="*/ 3072214 w 6022859"/>
                <a:gd name="connsiteY10" fmla="*/ 51854 h 1858060"/>
                <a:gd name="connsiteX11" fmla="*/ 2987180 w 6022859"/>
                <a:gd name="connsiteY11" fmla="*/ 58901 h 1858060"/>
                <a:gd name="connsiteX12" fmla="*/ 2973556 w 6022859"/>
                <a:gd name="connsiteY12" fmla="*/ 60780 h 1858060"/>
                <a:gd name="connsiteX13" fmla="*/ 2937851 w 6022859"/>
                <a:gd name="connsiteY13" fmla="*/ 65713 h 1858060"/>
                <a:gd name="connsiteX14" fmla="*/ 2885468 w 6022859"/>
                <a:gd name="connsiteY14" fmla="*/ 71821 h 1858060"/>
                <a:gd name="connsiteX15" fmla="*/ 2826743 w 6022859"/>
                <a:gd name="connsiteY15" fmla="*/ 79103 h 1858060"/>
                <a:gd name="connsiteX16" fmla="*/ 2809125 w 6022859"/>
                <a:gd name="connsiteY16" fmla="*/ 81217 h 1858060"/>
                <a:gd name="connsiteX17" fmla="*/ 2761440 w 6022859"/>
                <a:gd name="connsiteY17" fmla="*/ 87089 h 1858060"/>
                <a:gd name="connsiteX18" fmla="*/ 2711407 w 6022859"/>
                <a:gd name="connsiteY18" fmla="*/ 94136 h 1858060"/>
                <a:gd name="connsiteX19" fmla="*/ 2681574 w 6022859"/>
                <a:gd name="connsiteY19" fmla="*/ 97895 h 1858060"/>
                <a:gd name="connsiteX20" fmla="*/ 2655265 w 6022859"/>
                <a:gd name="connsiteY20" fmla="*/ 101183 h 1858060"/>
                <a:gd name="connsiteX21" fmla="*/ 2636473 w 6022859"/>
                <a:gd name="connsiteY21" fmla="*/ 104707 h 1858060"/>
                <a:gd name="connsiteX22" fmla="*/ 2549560 w 6022859"/>
                <a:gd name="connsiteY22" fmla="*/ 117626 h 1858060"/>
                <a:gd name="connsiteX23" fmla="*/ 2525600 w 6022859"/>
                <a:gd name="connsiteY23" fmla="*/ 119740 h 1858060"/>
                <a:gd name="connsiteX24" fmla="*/ 2512680 w 6022859"/>
                <a:gd name="connsiteY24" fmla="*/ 121854 h 1858060"/>
                <a:gd name="connsiteX25" fmla="*/ 2482613 w 6022859"/>
                <a:gd name="connsiteY25" fmla="*/ 127727 h 1858060"/>
                <a:gd name="connsiteX26" fmla="*/ 2393821 w 6022859"/>
                <a:gd name="connsiteY26" fmla="*/ 142056 h 1858060"/>
                <a:gd name="connsiteX27" fmla="*/ 2333216 w 6022859"/>
                <a:gd name="connsiteY27" fmla="*/ 150982 h 1858060"/>
                <a:gd name="connsiteX28" fmla="*/ 2325229 w 6022859"/>
                <a:gd name="connsiteY28" fmla="*/ 152861 h 1858060"/>
                <a:gd name="connsiteX29" fmla="*/ 2301270 w 6022859"/>
                <a:gd name="connsiteY29" fmla="*/ 157559 h 1858060"/>
                <a:gd name="connsiteX30" fmla="*/ 2273551 w 6022859"/>
                <a:gd name="connsiteY30" fmla="*/ 162727 h 1858060"/>
                <a:gd name="connsiteX31" fmla="*/ 2194859 w 6022859"/>
                <a:gd name="connsiteY31" fmla="*/ 176821 h 1858060"/>
                <a:gd name="connsiteX32" fmla="*/ 2160799 w 6022859"/>
                <a:gd name="connsiteY32" fmla="*/ 183633 h 1858060"/>
                <a:gd name="connsiteX33" fmla="*/ 2094557 w 6022859"/>
                <a:gd name="connsiteY33" fmla="*/ 196553 h 1858060"/>
                <a:gd name="connsiteX34" fmla="*/ 2068013 w 6022859"/>
                <a:gd name="connsiteY34" fmla="*/ 202425 h 1858060"/>
                <a:gd name="connsiteX35" fmla="*/ 2055093 w 6022859"/>
                <a:gd name="connsiteY35" fmla="*/ 205714 h 1858060"/>
                <a:gd name="connsiteX36" fmla="*/ 2029254 w 6022859"/>
                <a:gd name="connsiteY36" fmla="*/ 209707 h 1858060"/>
                <a:gd name="connsiteX37" fmla="*/ 2010462 w 6022859"/>
                <a:gd name="connsiteY37" fmla="*/ 213935 h 1858060"/>
                <a:gd name="connsiteX38" fmla="*/ 1987677 w 6022859"/>
                <a:gd name="connsiteY38" fmla="*/ 218633 h 1858060"/>
                <a:gd name="connsiteX39" fmla="*/ 1965831 w 6022859"/>
                <a:gd name="connsiteY39" fmla="*/ 223566 h 1858060"/>
                <a:gd name="connsiteX40" fmla="*/ 1955965 w 6022859"/>
                <a:gd name="connsiteY40" fmla="*/ 226385 h 1858060"/>
                <a:gd name="connsiteX41" fmla="*/ 1912743 w 6022859"/>
                <a:gd name="connsiteY41" fmla="*/ 235076 h 1858060"/>
                <a:gd name="connsiteX42" fmla="*/ 1882911 w 6022859"/>
                <a:gd name="connsiteY42" fmla="*/ 240949 h 1858060"/>
                <a:gd name="connsiteX43" fmla="*/ 1869522 w 6022859"/>
                <a:gd name="connsiteY43" fmla="*/ 244237 h 1858060"/>
                <a:gd name="connsiteX44" fmla="*/ 1848380 w 6022859"/>
                <a:gd name="connsiteY44" fmla="*/ 248935 h 1858060"/>
                <a:gd name="connsiteX45" fmla="*/ 1826065 w 6022859"/>
                <a:gd name="connsiteY45" fmla="*/ 253868 h 1858060"/>
                <a:gd name="connsiteX46" fmla="*/ 1809152 w 6022859"/>
                <a:gd name="connsiteY46" fmla="*/ 258566 h 1858060"/>
                <a:gd name="connsiteX47" fmla="*/ 1790830 w 6022859"/>
                <a:gd name="connsiteY47" fmla="*/ 263264 h 1858060"/>
                <a:gd name="connsiteX48" fmla="*/ 1779085 w 6022859"/>
                <a:gd name="connsiteY48" fmla="*/ 266318 h 1858060"/>
                <a:gd name="connsiteX49" fmla="*/ 1735628 w 6022859"/>
                <a:gd name="connsiteY49" fmla="*/ 275009 h 1858060"/>
                <a:gd name="connsiteX50" fmla="*/ 1718715 w 6022859"/>
                <a:gd name="connsiteY50" fmla="*/ 279707 h 1858060"/>
                <a:gd name="connsiteX51" fmla="*/ 1700393 w 6022859"/>
                <a:gd name="connsiteY51" fmla="*/ 284405 h 1858060"/>
                <a:gd name="connsiteX52" fmla="*/ 1680426 w 6022859"/>
                <a:gd name="connsiteY52" fmla="*/ 288869 h 1858060"/>
                <a:gd name="connsiteX53" fmla="*/ 1659285 w 6022859"/>
                <a:gd name="connsiteY53" fmla="*/ 293801 h 1858060"/>
                <a:gd name="connsiteX54" fmla="*/ 1636970 w 6022859"/>
                <a:gd name="connsiteY54" fmla="*/ 299909 h 1858060"/>
                <a:gd name="connsiteX55" fmla="*/ 1615829 w 6022859"/>
                <a:gd name="connsiteY55" fmla="*/ 305546 h 1858060"/>
                <a:gd name="connsiteX56" fmla="*/ 1595862 w 6022859"/>
                <a:gd name="connsiteY56" fmla="*/ 310010 h 1858060"/>
                <a:gd name="connsiteX57" fmla="*/ 1575895 w 6022859"/>
                <a:gd name="connsiteY57" fmla="*/ 314708 h 1858060"/>
                <a:gd name="connsiteX58" fmla="*/ 1514351 w 6022859"/>
                <a:gd name="connsiteY58" fmla="*/ 330681 h 1858060"/>
                <a:gd name="connsiteX59" fmla="*/ 1496029 w 6022859"/>
                <a:gd name="connsiteY59" fmla="*/ 336083 h 1858060"/>
                <a:gd name="connsiteX60" fmla="*/ 1477237 w 6022859"/>
                <a:gd name="connsiteY60" fmla="*/ 340781 h 1858060"/>
                <a:gd name="connsiteX61" fmla="*/ 1458445 w 6022859"/>
                <a:gd name="connsiteY61" fmla="*/ 345479 h 1858060"/>
                <a:gd name="connsiteX62" fmla="*/ 1443881 w 6022859"/>
                <a:gd name="connsiteY62" fmla="*/ 350177 h 1858060"/>
                <a:gd name="connsiteX63" fmla="*/ 1426733 w 6022859"/>
                <a:gd name="connsiteY63" fmla="*/ 354875 h 1858060"/>
                <a:gd name="connsiteX64" fmla="*/ 1404418 w 6022859"/>
                <a:gd name="connsiteY64" fmla="*/ 360748 h 1858060"/>
                <a:gd name="connsiteX65" fmla="*/ 1382102 w 6022859"/>
                <a:gd name="connsiteY65" fmla="*/ 366620 h 1858060"/>
                <a:gd name="connsiteX66" fmla="*/ 1366834 w 6022859"/>
                <a:gd name="connsiteY66" fmla="*/ 371319 h 1858060"/>
                <a:gd name="connsiteX67" fmla="*/ 1351565 w 6022859"/>
                <a:gd name="connsiteY67" fmla="*/ 376017 h 1858060"/>
                <a:gd name="connsiteX68" fmla="*/ 1333947 w 6022859"/>
                <a:gd name="connsiteY68" fmla="*/ 380715 h 1858060"/>
                <a:gd name="connsiteX69" fmla="*/ 1316330 w 6022859"/>
                <a:gd name="connsiteY69" fmla="*/ 385178 h 1858060"/>
                <a:gd name="connsiteX70" fmla="*/ 1297538 w 6022859"/>
                <a:gd name="connsiteY70" fmla="*/ 391285 h 1858060"/>
                <a:gd name="connsiteX71" fmla="*/ 1278746 w 6022859"/>
                <a:gd name="connsiteY71" fmla="*/ 397158 h 1858060"/>
                <a:gd name="connsiteX72" fmla="*/ 1259954 w 6022859"/>
                <a:gd name="connsiteY72" fmla="*/ 401856 h 1858060"/>
                <a:gd name="connsiteX73" fmla="*/ 1242336 w 6022859"/>
                <a:gd name="connsiteY73" fmla="*/ 406554 h 1858060"/>
                <a:gd name="connsiteX74" fmla="*/ 1227068 w 6022859"/>
                <a:gd name="connsiteY74" fmla="*/ 411721 h 1858060"/>
                <a:gd name="connsiteX75" fmla="*/ 1205926 w 6022859"/>
                <a:gd name="connsiteY75" fmla="*/ 418064 h 1858060"/>
                <a:gd name="connsiteX76" fmla="*/ 1158946 w 6022859"/>
                <a:gd name="connsiteY76" fmla="*/ 431923 h 1858060"/>
                <a:gd name="connsiteX77" fmla="*/ 1139684 w 6022859"/>
                <a:gd name="connsiteY77" fmla="*/ 438500 h 1858060"/>
                <a:gd name="connsiteX78" fmla="*/ 1124886 w 6022859"/>
                <a:gd name="connsiteY78" fmla="*/ 442963 h 1858060"/>
                <a:gd name="connsiteX79" fmla="*/ 1113141 w 6022859"/>
                <a:gd name="connsiteY79" fmla="*/ 446252 h 1858060"/>
                <a:gd name="connsiteX80" fmla="*/ 1099751 w 6022859"/>
                <a:gd name="connsiteY80" fmla="*/ 450950 h 1858060"/>
                <a:gd name="connsiteX81" fmla="*/ 1079080 w 6022859"/>
                <a:gd name="connsiteY81" fmla="*/ 457057 h 1858060"/>
                <a:gd name="connsiteX82" fmla="*/ 1060288 w 6022859"/>
                <a:gd name="connsiteY82" fmla="*/ 463164 h 1858060"/>
                <a:gd name="connsiteX83" fmla="*/ 1047368 w 6022859"/>
                <a:gd name="connsiteY83" fmla="*/ 467862 h 1858060"/>
                <a:gd name="connsiteX84" fmla="*/ 1030925 w 6022859"/>
                <a:gd name="connsiteY84" fmla="*/ 472560 h 1858060"/>
                <a:gd name="connsiteX85" fmla="*/ 1014247 w 6022859"/>
                <a:gd name="connsiteY85" fmla="*/ 477493 h 1858060"/>
                <a:gd name="connsiteX86" fmla="*/ 997334 w 6022859"/>
                <a:gd name="connsiteY86" fmla="*/ 483131 h 1858060"/>
                <a:gd name="connsiteX87" fmla="*/ 981596 w 6022859"/>
                <a:gd name="connsiteY87" fmla="*/ 488769 h 1858060"/>
                <a:gd name="connsiteX88" fmla="*/ 966327 w 6022859"/>
                <a:gd name="connsiteY88" fmla="*/ 493467 h 1858060"/>
                <a:gd name="connsiteX89" fmla="*/ 951059 w 6022859"/>
                <a:gd name="connsiteY89" fmla="*/ 497930 h 1858060"/>
                <a:gd name="connsiteX90" fmla="*/ 938844 w 6022859"/>
                <a:gd name="connsiteY90" fmla="*/ 502628 h 1858060"/>
                <a:gd name="connsiteX91" fmla="*/ 921696 w 6022859"/>
                <a:gd name="connsiteY91" fmla="*/ 508735 h 1858060"/>
                <a:gd name="connsiteX92" fmla="*/ 908777 w 6022859"/>
                <a:gd name="connsiteY92" fmla="*/ 513198 h 1858060"/>
                <a:gd name="connsiteX93" fmla="*/ 893508 w 6022859"/>
                <a:gd name="connsiteY93" fmla="*/ 518131 h 1858060"/>
                <a:gd name="connsiteX94" fmla="*/ 873072 w 6022859"/>
                <a:gd name="connsiteY94" fmla="*/ 524239 h 1858060"/>
                <a:gd name="connsiteX95" fmla="*/ 859448 w 6022859"/>
                <a:gd name="connsiteY95" fmla="*/ 528937 h 1858060"/>
                <a:gd name="connsiteX96" fmla="*/ 849582 w 6022859"/>
                <a:gd name="connsiteY96" fmla="*/ 533400 h 1858060"/>
                <a:gd name="connsiteX97" fmla="*/ 832434 w 6022859"/>
                <a:gd name="connsiteY97" fmla="*/ 539272 h 1858060"/>
                <a:gd name="connsiteX98" fmla="*/ 817165 w 6022859"/>
                <a:gd name="connsiteY98" fmla="*/ 543970 h 1858060"/>
                <a:gd name="connsiteX99" fmla="*/ 800722 w 6022859"/>
                <a:gd name="connsiteY99" fmla="*/ 549843 h 1858060"/>
                <a:gd name="connsiteX100" fmla="*/ 783809 w 6022859"/>
                <a:gd name="connsiteY100" fmla="*/ 555480 h 1858060"/>
                <a:gd name="connsiteX101" fmla="*/ 774883 w 6022859"/>
                <a:gd name="connsiteY101" fmla="*/ 559004 h 1858060"/>
                <a:gd name="connsiteX102" fmla="*/ 760789 w 6022859"/>
                <a:gd name="connsiteY102" fmla="*/ 563937 h 1858060"/>
                <a:gd name="connsiteX103" fmla="*/ 746695 w 6022859"/>
                <a:gd name="connsiteY103" fmla="*/ 568400 h 1858060"/>
                <a:gd name="connsiteX104" fmla="*/ 735655 w 6022859"/>
                <a:gd name="connsiteY104" fmla="*/ 573098 h 1858060"/>
                <a:gd name="connsiteX105" fmla="*/ 719681 w 6022859"/>
                <a:gd name="connsiteY105" fmla="*/ 579205 h 1858060"/>
                <a:gd name="connsiteX106" fmla="*/ 701359 w 6022859"/>
                <a:gd name="connsiteY106" fmla="*/ 585078 h 1858060"/>
                <a:gd name="connsiteX107" fmla="*/ 687970 w 6022859"/>
                <a:gd name="connsiteY107" fmla="*/ 590011 h 1858060"/>
                <a:gd name="connsiteX108" fmla="*/ 676225 w 6022859"/>
                <a:gd name="connsiteY108" fmla="*/ 594474 h 1858060"/>
                <a:gd name="connsiteX109" fmla="*/ 663305 w 6022859"/>
                <a:gd name="connsiteY109" fmla="*/ 599407 h 1858060"/>
                <a:gd name="connsiteX110" fmla="*/ 652030 w 6022859"/>
                <a:gd name="connsiteY110" fmla="*/ 603870 h 1858060"/>
                <a:gd name="connsiteX111" fmla="*/ 635117 w 6022859"/>
                <a:gd name="connsiteY111" fmla="*/ 609742 h 1858060"/>
                <a:gd name="connsiteX112" fmla="*/ 616795 w 6022859"/>
                <a:gd name="connsiteY112" fmla="*/ 616085 h 1858060"/>
                <a:gd name="connsiteX113" fmla="*/ 605755 w 6022859"/>
                <a:gd name="connsiteY113" fmla="*/ 620548 h 1858060"/>
                <a:gd name="connsiteX114" fmla="*/ 594714 w 6022859"/>
                <a:gd name="connsiteY114" fmla="*/ 625011 h 1858060"/>
                <a:gd name="connsiteX115" fmla="*/ 578741 w 6022859"/>
                <a:gd name="connsiteY115" fmla="*/ 631118 h 1858060"/>
                <a:gd name="connsiteX116" fmla="*/ 566526 w 6022859"/>
                <a:gd name="connsiteY116" fmla="*/ 635581 h 1858060"/>
                <a:gd name="connsiteX117" fmla="*/ 550318 w 6022859"/>
                <a:gd name="connsiteY117" fmla="*/ 641454 h 1858060"/>
                <a:gd name="connsiteX118" fmla="*/ 533640 w 6022859"/>
                <a:gd name="connsiteY118" fmla="*/ 647561 h 1858060"/>
                <a:gd name="connsiteX119" fmla="*/ 525888 w 6022859"/>
                <a:gd name="connsiteY119" fmla="*/ 650850 h 1858060"/>
                <a:gd name="connsiteX120" fmla="*/ 512969 w 6022859"/>
                <a:gd name="connsiteY120" fmla="*/ 655783 h 1858060"/>
                <a:gd name="connsiteX121" fmla="*/ 500049 w 6022859"/>
                <a:gd name="connsiteY121" fmla="*/ 660481 h 1858060"/>
                <a:gd name="connsiteX122" fmla="*/ 491358 w 6022859"/>
                <a:gd name="connsiteY122" fmla="*/ 664944 h 1858060"/>
                <a:gd name="connsiteX123" fmla="*/ 472801 w 6022859"/>
                <a:gd name="connsiteY123" fmla="*/ 672226 h 1858060"/>
                <a:gd name="connsiteX124" fmla="*/ 460351 w 6022859"/>
                <a:gd name="connsiteY124" fmla="*/ 676689 h 1858060"/>
                <a:gd name="connsiteX125" fmla="*/ 444612 w 6022859"/>
                <a:gd name="connsiteY125" fmla="*/ 682561 h 1858060"/>
                <a:gd name="connsiteX126" fmla="*/ 429814 w 6022859"/>
                <a:gd name="connsiteY126" fmla="*/ 688434 h 1858060"/>
                <a:gd name="connsiteX127" fmla="*/ 420887 w 6022859"/>
                <a:gd name="connsiteY127" fmla="*/ 691957 h 1858060"/>
                <a:gd name="connsiteX128" fmla="*/ 383773 w 6022859"/>
                <a:gd name="connsiteY128" fmla="*/ 707226 h 1858060"/>
                <a:gd name="connsiteX129" fmla="*/ 369679 w 6022859"/>
                <a:gd name="connsiteY129" fmla="*/ 713333 h 1858060"/>
                <a:gd name="connsiteX130" fmla="*/ 357229 w 6022859"/>
                <a:gd name="connsiteY130" fmla="*/ 717796 h 1858060"/>
                <a:gd name="connsiteX131" fmla="*/ 349712 w 6022859"/>
                <a:gd name="connsiteY131" fmla="*/ 721085 h 1858060"/>
                <a:gd name="connsiteX132" fmla="*/ 339612 w 6022859"/>
                <a:gd name="connsiteY132" fmla="*/ 725783 h 1858060"/>
                <a:gd name="connsiteX133" fmla="*/ 312833 w 6022859"/>
                <a:gd name="connsiteY133" fmla="*/ 736823 h 1858060"/>
                <a:gd name="connsiteX134" fmla="*/ 285115 w 6022859"/>
                <a:gd name="connsiteY134" fmla="*/ 747629 h 1858060"/>
                <a:gd name="connsiteX135" fmla="*/ 274544 w 6022859"/>
                <a:gd name="connsiteY135" fmla="*/ 752327 h 1858060"/>
                <a:gd name="connsiteX136" fmla="*/ 271490 w 6022859"/>
                <a:gd name="connsiteY136" fmla="*/ 754206 h 1858060"/>
                <a:gd name="connsiteX137" fmla="*/ 259276 w 6022859"/>
                <a:gd name="connsiteY137" fmla="*/ 759139 h 1858060"/>
                <a:gd name="connsiteX138" fmla="*/ 206658 w 6022859"/>
                <a:gd name="connsiteY138" fmla="*/ 780045 h 1858060"/>
                <a:gd name="connsiteX139" fmla="*/ 201960 w 6022859"/>
                <a:gd name="connsiteY139" fmla="*/ 783333 h 1858060"/>
                <a:gd name="connsiteX140" fmla="*/ 191154 w 6022859"/>
                <a:gd name="connsiteY140" fmla="*/ 788031 h 1858060"/>
                <a:gd name="connsiteX141" fmla="*/ 182933 w 6022859"/>
                <a:gd name="connsiteY141" fmla="*/ 791555 h 1858060"/>
                <a:gd name="connsiteX142" fmla="*/ 176590 w 6022859"/>
                <a:gd name="connsiteY142" fmla="*/ 795313 h 1858060"/>
                <a:gd name="connsiteX143" fmla="*/ 155684 w 6022859"/>
                <a:gd name="connsiteY143" fmla="*/ 803770 h 1858060"/>
                <a:gd name="connsiteX144" fmla="*/ 137127 w 6022859"/>
                <a:gd name="connsiteY144" fmla="*/ 810582 h 1858060"/>
                <a:gd name="connsiteX145" fmla="*/ 133604 w 6022859"/>
                <a:gd name="connsiteY145" fmla="*/ 812696 h 1858060"/>
                <a:gd name="connsiteX146" fmla="*/ 123033 w 6022859"/>
                <a:gd name="connsiteY146" fmla="*/ 817629 h 1858060"/>
                <a:gd name="connsiteX147" fmla="*/ 112463 w 6022859"/>
                <a:gd name="connsiteY147" fmla="*/ 822562 h 1858060"/>
                <a:gd name="connsiteX148" fmla="*/ 110114 w 6022859"/>
                <a:gd name="connsiteY148" fmla="*/ 824676 h 1858060"/>
                <a:gd name="connsiteX149" fmla="*/ 92966 w 6022859"/>
                <a:gd name="connsiteY149" fmla="*/ 831723 h 1858060"/>
                <a:gd name="connsiteX150" fmla="*/ 76053 w 6022859"/>
                <a:gd name="connsiteY150" fmla="*/ 838770 h 1858060"/>
                <a:gd name="connsiteX151" fmla="*/ 52798 w 6022859"/>
                <a:gd name="connsiteY151" fmla="*/ 849106 h 1858060"/>
                <a:gd name="connsiteX152" fmla="*/ 8636 w 6022859"/>
                <a:gd name="connsiteY152" fmla="*/ 868132 h 1858060"/>
                <a:gd name="connsiteX153" fmla="*/ 885 w 6022859"/>
                <a:gd name="connsiteY153" fmla="*/ 876824 h 1858060"/>
                <a:gd name="connsiteX154" fmla="*/ 6287 w 6022859"/>
                <a:gd name="connsiteY154" fmla="*/ 883871 h 1858060"/>
                <a:gd name="connsiteX155" fmla="*/ 16153 w 6022859"/>
                <a:gd name="connsiteY155" fmla="*/ 878703 h 1858060"/>
                <a:gd name="connsiteX156" fmla="*/ 26489 w 6022859"/>
                <a:gd name="connsiteY156" fmla="*/ 873770 h 1858060"/>
                <a:gd name="connsiteX157" fmla="*/ 41757 w 6022859"/>
                <a:gd name="connsiteY157" fmla="*/ 867898 h 1858060"/>
                <a:gd name="connsiteX158" fmla="*/ 61959 w 6022859"/>
                <a:gd name="connsiteY158" fmla="*/ 859911 h 1858060"/>
                <a:gd name="connsiteX159" fmla="*/ 75348 w 6022859"/>
                <a:gd name="connsiteY159" fmla="*/ 855213 h 1858060"/>
                <a:gd name="connsiteX160" fmla="*/ 79576 w 6022859"/>
                <a:gd name="connsiteY160" fmla="*/ 853099 h 1858060"/>
                <a:gd name="connsiteX161" fmla="*/ 87093 w 6022859"/>
                <a:gd name="connsiteY161" fmla="*/ 849340 h 1858060"/>
                <a:gd name="connsiteX162" fmla="*/ 107295 w 6022859"/>
                <a:gd name="connsiteY162" fmla="*/ 842059 h 1858060"/>
                <a:gd name="connsiteX163" fmla="*/ 121389 w 6022859"/>
                <a:gd name="connsiteY163" fmla="*/ 836421 h 1858060"/>
                <a:gd name="connsiteX164" fmla="*/ 132429 w 6022859"/>
                <a:gd name="connsiteY164" fmla="*/ 831723 h 1858060"/>
                <a:gd name="connsiteX165" fmla="*/ 145349 w 6022859"/>
                <a:gd name="connsiteY165" fmla="*/ 827025 h 1858060"/>
                <a:gd name="connsiteX166" fmla="*/ 155215 w 6022859"/>
                <a:gd name="connsiteY166" fmla="*/ 823736 h 1858060"/>
                <a:gd name="connsiteX167" fmla="*/ 170483 w 6022859"/>
                <a:gd name="connsiteY167" fmla="*/ 817629 h 1858060"/>
                <a:gd name="connsiteX168" fmla="*/ 187631 w 6022859"/>
                <a:gd name="connsiteY168" fmla="*/ 810347 h 1858060"/>
                <a:gd name="connsiteX169" fmla="*/ 200550 w 6022859"/>
                <a:gd name="connsiteY169" fmla="*/ 805884 h 1858060"/>
                <a:gd name="connsiteX170" fmla="*/ 209946 w 6022859"/>
                <a:gd name="connsiteY170" fmla="*/ 802830 h 1858060"/>
                <a:gd name="connsiteX171" fmla="*/ 226389 w 6022859"/>
                <a:gd name="connsiteY171" fmla="*/ 796488 h 1858060"/>
                <a:gd name="connsiteX172" fmla="*/ 241658 w 6022859"/>
                <a:gd name="connsiteY172" fmla="*/ 790615 h 1858060"/>
                <a:gd name="connsiteX173" fmla="*/ 253403 w 6022859"/>
                <a:gd name="connsiteY173" fmla="*/ 785917 h 1858060"/>
                <a:gd name="connsiteX174" fmla="*/ 263974 w 6022859"/>
                <a:gd name="connsiteY174" fmla="*/ 782394 h 1858060"/>
                <a:gd name="connsiteX175" fmla="*/ 275719 w 6022859"/>
                <a:gd name="connsiteY175" fmla="*/ 777696 h 1858060"/>
                <a:gd name="connsiteX176" fmla="*/ 294746 w 6022859"/>
                <a:gd name="connsiteY176" fmla="*/ 770649 h 1858060"/>
                <a:gd name="connsiteX177" fmla="*/ 312833 w 6022859"/>
                <a:gd name="connsiteY177" fmla="*/ 764776 h 1858060"/>
                <a:gd name="connsiteX178" fmla="*/ 321524 w 6022859"/>
                <a:gd name="connsiteY178" fmla="*/ 761253 h 1858060"/>
                <a:gd name="connsiteX179" fmla="*/ 333974 w 6022859"/>
                <a:gd name="connsiteY179" fmla="*/ 756555 h 1858060"/>
                <a:gd name="connsiteX180" fmla="*/ 348538 w 6022859"/>
                <a:gd name="connsiteY180" fmla="*/ 751857 h 1858060"/>
                <a:gd name="connsiteX181" fmla="*/ 364981 w 6022859"/>
                <a:gd name="connsiteY181" fmla="*/ 745984 h 1858060"/>
                <a:gd name="connsiteX182" fmla="*/ 381424 w 6022859"/>
                <a:gd name="connsiteY182" fmla="*/ 740112 h 1858060"/>
                <a:gd name="connsiteX183" fmla="*/ 394344 w 6022859"/>
                <a:gd name="connsiteY183" fmla="*/ 735649 h 1858060"/>
                <a:gd name="connsiteX184" fmla="*/ 409612 w 6022859"/>
                <a:gd name="connsiteY184" fmla="*/ 730716 h 1858060"/>
                <a:gd name="connsiteX185" fmla="*/ 451894 w 6022859"/>
                <a:gd name="connsiteY185" fmla="*/ 715682 h 1858060"/>
                <a:gd name="connsiteX186" fmla="*/ 468337 w 6022859"/>
                <a:gd name="connsiteY186" fmla="*/ 709810 h 1858060"/>
                <a:gd name="connsiteX187" fmla="*/ 487130 w 6022859"/>
                <a:gd name="connsiteY187" fmla="*/ 704172 h 1858060"/>
                <a:gd name="connsiteX188" fmla="*/ 501693 w 6022859"/>
                <a:gd name="connsiteY188" fmla="*/ 698769 h 1858060"/>
                <a:gd name="connsiteX189" fmla="*/ 514613 w 6022859"/>
                <a:gd name="connsiteY189" fmla="*/ 694306 h 1858060"/>
                <a:gd name="connsiteX190" fmla="*/ 527063 w 6022859"/>
                <a:gd name="connsiteY190" fmla="*/ 690783 h 1858060"/>
                <a:gd name="connsiteX191" fmla="*/ 539982 w 6022859"/>
                <a:gd name="connsiteY191" fmla="*/ 686320 h 1858060"/>
                <a:gd name="connsiteX192" fmla="*/ 555251 w 6022859"/>
                <a:gd name="connsiteY192" fmla="*/ 681387 h 1858060"/>
                <a:gd name="connsiteX193" fmla="*/ 587432 w 6022859"/>
                <a:gd name="connsiteY193" fmla="*/ 671991 h 1858060"/>
                <a:gd name="connsiteX194" fmla="*/ 591660 w 6022859"/>
                <a:gd name="connsiteY194" fmla="*/ 669877 h 1858060"/>
                <a:gd name="connsiteX195" fmla="*/ 606459 w 6022859"/>
                <a:gd name="connsiteY195" fmla="*/ 664944 h 1858060"/>
                <a:gd name="connsiteX196" fmla="*/ 623372 w 6022859"/>
                <a:gd name="connsiteY196" fmla="*/ 660011 h 1858060"/>
                <a:gd name="connsiteX197" fmla="*/ 637466 w 6022859"/>
                <a:gd name="connsiteY197" fmla="*/ 655313 h 1858060"/>
                <a:gd name="connsiteX198" fmla="*/ 655084 w 6022859"/>
                <a:gd name="connsiteY198" fmla="*/ 649675 h 1858060"/>
                <a:gd name="connsiteX199" fmla="*/ 675050 w 6022859"/>
                <a:gd name="connsiteY199" fmla="*/ 643568 h 1858060"/>
                <a:gd name="connsiteX200" fmla="*/ 690319 w 6022859"/>
                <a:gd name="connsiteY200" fmla="*/ 639105 h 1858060"/>
                <a:gd name="connsiteX201" fmla="*/ 705587 w 6022859"/>
                <a:gd name="connsiteY201" fmla="*/ 634407 h 1858060"/>
                <a:gd name="connsiteX202" fmla="*/ 722030 w 6022859"/>
                <a:gd name="connsiteY202" fmla="*/ 629474 h 1858060"/>
                <a:gd name="connsiteX203" fmla="*/ 773709 w 6022859"/>
                <a:gd name="connsiteY203" fmla="*/ 614205 h 1858060"/>
                <a:gd name="connsiteX204" fmla="*/ 795320 w 6022859"/>
                <a:gd name="connsiteY204" fmla="*/ 607158 h 1858060"/>
                <a:gd name="connsiteX205" fmla="*/ 813407 w 6022859"/>
                <a:gd name="connsiteY205" fmla="*/ 602460 h 1858060"/>
                <a:gd name="connsiteX206" fmla="*/ 824212 w 6022859"/>
                <a:gd name="connsiteY206" fmla="*/ 599172 h 1858060"/>
                <a:gd name="connsiteX207" fmla="*/ 834313 w 6022859"/>
                <a:gd name="connsiteY207" fmla="*/ 595648 h 1858060"/>
                <a:gd name="connsiteX208" fmla="*/ 860622 w 6022859"/>
                <a:gd name="connsiteY208" fmla="*/ 588366 h 1858060"/>
                <a:gd name="connsiteX209" fmla="*/ 887636 w 6022859"/>
                <a:gd name="connsiteY209" fmla="*/ 581319 h 1858060"/>
                <a:gd name="connsiteX210" fmla="*/ 899381 w 6022859"/>
                <a:gd name="connsiteY210" fmla="*/ 577796 h 1858060"/>
                <a:gd name="connsiteX211" fmla="*/ 915824 w 6022859"/>
                <a:gd name="connsiteY211" fmla="*/ 573098 h 1858060"/>
                <a:gd name="connsiteX212" fmla="*/ 932267 w 6022859"/>
                <a:gd name="connsiteY212" fmla="*/ 568635 h 1858060"/>
                <a:gd name="connsiteX213" fmla="*/ 947535 w 6022859"/>
                <a:gd name="connsiteY213" fmla="*/ 564172 h 1858060"/>
                <a:gd name="connsiteX214" fmla="*/ 966327 w 6022859"/>
                <a:gd name="connsiteY214" fmla="*/ 559004 h 1858060"/>
                <a:gd name="connsiteX215" fmla="*/ 1027402 w 6022859"/>
                <a:gd name="connsiteY215" fmla="*/ 543500 h 1858060"/>
                <a:gd name="connsiteX216" fmla="*/ 1046429 w 6022859"/>
                <a:gd name="connsiteY216" fmla="*/ 537863 h 1858060"/>
                <a:gd name="connsiteX217" fmla="*/ 1102100 w 6022859"/>
                <a:gd name="connsiteY217" fmla="*/ 524004 h 1858060"/>
                <a:gd name="connsiteX218" fmla="*/ 1127470 w 6022859"/>
                <a:gd name="connsiteY218" fmla="*/ 516957 h 1858060"/>
                <a:gd name="connsiteX219" fmla="*/ 1147906 w 6022859"/>
                <a:gd name="connsiteY219" fmla="*/ 511084 h 1858060"/>
                <a:gd name="connsiteX220" fmla="*/ 1203577 w 6022859"/>
                <a:gd name="connsiteY220" fmla="*/ 498165 h 1858060"/>
                <a:gd name="connsiteX221" fmla="*/ 1280625 w 6022859"/>
                <a:gd name="connsiteY221" fmla="*/ 480312 h 1858060"/>
                <a:gd name="connsiteX222" fmla="*/ 1291665 w 6022859"/>
                <a:gd name="connsiteY222" fmla="*/ 477024 h 1858060"/>
                <a:gd name="connsiteX223" fmla="*/ 1301766 w 6022859"/>
                <a:gd name="connsiteY223" fmla="*/ 473970 h 1858060"/>
                <a:gd name="connsiteX224" fmla="*/ 1333008 w 6022859"/>
                <a:gd name="connsiteY224" fmla="*/ 467393 h 1858060"/>
                <a:gd name="connsiteX225" fmla="*/ 1352270 w 6022859"/>
                <a:gd name="connsiteY225" fmla="*/ 462695 h 1858060"/>
                <a:gd name="connsiteX226" fmla="*/ 1369183 w 6022859"/>
                <a:gd name="connsiteY226" fmla="*/ 457997 h 1858060"/>
                <a:gd name="connsiteX227" fmla="*/ 1374350 w 6022859"/>
                <a:gd name="connsiteY227" fmla="*/ 455883 h 1858060"/>
                <a:gd name="connsiteX228" fmla="*/ 1427908 w 6022859"/>
                <a:gd name="connsiteY228" fmla="*/ 446487 h 1858060"/>
                <a:gd name="connsiteX229" fmla="*/ 1445525 w 6022859"/>
                <a:gd name="connsiteY229" fmla="*/ 442023 h 1858060"/>
                <a:gd name="connsiteX230" fmla="*/ 1466666 w 6022859"/>
                <a:gd name="connsiteY230" fmla="*/ 437091 h 1858060"/>
                <a:gd name="connsiteX231" fmla="*/ 1490157 w 6022859"/>
                <a:gd name="connsiteY231" fmla="*/ 432393 h 1858060"/>
                <a:gd name="connsiteX232" fmla="*/ 1518345 w 6022859"/>
                <a:gd name="connsiteY232" fmla="*/ 426520 h 1858060"/>
                <a:gd name="connsiteX233" fmla="*/ 1547707 w 6022859"/>
                <a:gd name="connsiteY233" fmla="*/ 420413 h 1858060"/>
                <a:gd name="connsiteX234" fmla="*/ 1568848 w 6022859"/>
                <a:gd name="connsiteY234" fmla="*/ 415950 h 1858060"/>
                <a:gd name="connsiteX235" fmla="*/ 1592338 w 6022859"/>
                <a:gd name="connsiteY235" fmla="*/ 411252 h 1858060"/>
                <a:gd name="connsiteX236" fmla="*/ 1615829 w 6022859"/>
                <a:gd name="connsiteY236" fmla="*/ 406788 h 1858060"/>
                <a:gd name="connsiteX237" fmla="*/ 1699218 w 6022859"/>
                <a:gd name="connsiteY237" fmla="*/ 390580 h 1858060"/>
                <a:gd name="connsiteX238" fmla="*/ 1723883 w 6022859"/>
                <a:gd name="connsiteY238" fmla="*/ 385413 h 1858060"/>
                <a:gd name="connsiteX239" fmla="*/ 1770863 w 6022859"/>
                <a:gd name="connsiteY239" fmla="*/ 377896 h 1858060"/>
                <a:gd name="connsiteX240" fmla="*/ 1776736 w 6022859"/>
                <a:gd name="connsiteY240" fmla="*/ 375782 h 1858060"/>
                <a:gd name="connsiteX241" fmla="*/ 1800226 w 6022859"/>
                <a:gd name="connsiteY241" fmla="*/ 371084 h 1858060"/>
                <a:gd name="connsiteX242" fmla="*/ 1823716 w 6022859"/>
                <a:gd name="connsiteY242" fmla="*/ 366386 h 1858060"/>
                <a:gd name="connsiteX243" fmla="*/ 1848380 w 6022859"/>
                <a:gd name="connsiteY243" fmla="*/ 362157 h 1858060"/>
                <a:gd name="connsiteX244" fmla="*/ 1895361 w 6022859"/>
                <a:gd name="connsiteY244" fmla="*/ 354875 h 1858060"/>
                <a:gd name="connsiteX245" fmla="*/ 1919555 w 6022859"/>
                <a:gd name="connsiteY245" fmla="*/ 349943 h 1858060"/>
                <a:gd name="connsiteX246" fmla="*/ 1944690 w 6022859"/>
                <a:gd name="connsiteY246" fmla="*/ 345245 h 1858060"/>
                <a:gd name="connsiteX247" fmla="*/ 1974052 w 6022859"/>
                <a:gd name="connsiteY247" fmla="*/ 340781 h 1858060"/>
                <a:gd name="connsiteX248" fmla="*/ 2004590 w 6022859"/>
                <a:gd name="connsiteY248" fmla="*/ 336083 h 1858060"/>
                <a:gd name="connsiteX249" fmla="*/ 2039355 w 6022859"/>
                <a:gd name="connsiteY249" fmla="*/ 329976 h 1858060"/>
                <a:gd name="connsiteX250" fmla="*/ 2071536 w 6022859"/>
                <a:gd name="connsiteY250" fmla="*/ 323869 h 1858060"/>
                <a:gd name="connsiteX251" fmla="*/ 2081167 w 6022859"/>
                <a:gd name="connsiteY251" fmla="*/ 321989 h 1858060"/>
                <a:gd name="connsiteX252" fmla="*/ 2138483 w 6022859"/>
                <a:gd name="connsiteY252" fmla="*/ 314708 h 1858060"/>
                <a:gd name="connsiteX253" fmla="*/ 2172544 w 6022859"/>
                <a:gd name="connsiteY253" fmla="*/ 309070 h 1858060"/>
                <a:gd name="connsiteX254" fmla="*/ 2210128 w 6022859"/>
                <a:gd name="connsiteY254" fmla="*/ 303432 h 1858060"/>
                <a:gd name="connsiteX255" fmla="*/ 2249591 w 6022859"/>
                <a:gd name="connsiteY255" fmla="*/ 298265 h 1858060"/>
                <a:gd name="connsiteX256" fmla="*/ 2280598 w 6022859"/>
                <a:gd name="connsiteY256" fmla="*/ 293801 h 1858060"/>
                <a:gd name="connsiteX257" fmla="*/ 2297746 w 6022859"/>
                <a:gd name="connsiteY257" fmla="*/ 290513 h 1858060"/>
                <a:gd name="connsiteX258" fmla="*/ 2337209 w 6022859"/>
                <a:gd name="connsiteY258" fmla="*/ 285580 h 1858060"/>
                <a:gd name="connsiteX259" fmla="*/ 2396404 w 6022859"/>
                <a:gd name="connsiteY259" fmla="*/ 278298 h 1858060"/>
                <a:gd name="connsiteX260" fmla="*/ 2416841 w 6022859"/>
                <a:gd name="connsiteY260" fmla="*/ 275009 h 1858060"/>
                <a:gd name="connsiteX261" fmla="*/ 2450432 w 6022859"/>
                <a:gd name="connsiteY261" fmla="*/ 270546 h 1858060"/>
                <a:gd name="connsiteX262" fmla="*/ 2507278 w 6022859"/>
                <a:gd name="connsiteY262" fmla="*/ 264439 h 1858060"/>
                <a:gd name="connsiteX263" fmla="*/ 2578453 w 6022859"/>
                <a:gd name="connsiteY263" fmla="*/ 256217 h 1858060"/>
                <a:gd name="connsiteX264" fmla="*/ 2588318 w 6022859"/>
                <a:gd name="connsiteY264" fmla="*/ 254103 h 1858060"/>
                <a:gd name="connsiteX265" fmla="*/ 2648218 w 6022859"/>
                <a:gd name="connsiteY265" fmla="*/ 247761 h 1858060"/>
                <a:gd name="connsiteX266" fmla="*/ 2678755 w 6022859"/>
                <a:gd name="connsiteY266" fmla="*/ 244472 h 1858060"/>
                <a:gd name="connsiteX267" fmla="*/ 2728085 w 6022859"/>
                <a:gd name="connsiteY267" fmla="*/ 238600 h 1858060"/>
                <a:gd name="connsiteX268" fmla="*/ 2779763 w 6022859"/>
                <a:gd name="connsiteY268" fmla="*/ 232727 h 1858060"/>
                <a:gd name="connsiteX269" fmla="*/ 2807951 w 6022859"/>
                <a:gd name="connsiteY269" fmla="*/ 229439 h 1858060"/>
                <a:gd name="connsiteX270" fmla="*/ 2884294 w 6022859"/>
                <a:gd name="connsiteY270" fmla="*/ 223331 h 1858060"/>
                <a:gd name="connsiteX271" fmla="*/ 2939495 w 6022859"/>
                <a:gd name="connsiteY271" fmla="*/ 217459 h 1858060"/>
                <a:gd name="connsiteX272" fmla="*/ 2998456 w 6022859"/>
                <a:gd name="connsiteY272" fmla="*/ 211586 h 1858060"/>
                <a:gd name="connsiteX273" fmla="*/ 3043087 w 6022859"/>
                <a:gd name="connsiteY273" fmla="*/ 208063 h 1858060"/>
                <a:gd name="connsiteX274" fmla="*/ 3103926 w 6022859"/>
                <a:gd name="connsiteY274" fmla="*/ 204304 h 1858060"/>
                <a:gd name="connsiteX275" fmla="*/ 3187316 w 6022859"/>
                <a:gd name="connsiteY275" fmla="*/ 197492 h 1858060"/>
                <a:gd name="connsiteX276" fmla="*/ 3263659 w 6022859"/>
                <a:gd name="connsiteY276" fmla="*/ 190680 h 1858060"/>
                <a:gd name="connsiteX277" fmla="*/ 3331780 w 6022859"/>
                <a:gd name="connsiteY277" fmla="*/ 186922 h 1858060"/>
                <a:gd name="connsiteX278" fmla="*/ 3388156 w 6022859"/>
                <a:gd name="connsiteY278" fmla="*/ 183398 h 1858060"/>
                <a:gd name="connsiteX279" fmla="*/ 3542016 w 6022859"/>
                <a:gd name="connsiteY279" fmla="*/ 175412 h 1858060"/>
                <a:gd name="connsiteX280" fmla="*/ 3624232 w 6022859"/>
                <a:gd name="connsiteY280" fmla="*/ 170714 h 1858060"/>
                <a:gd name="connsiteX281" fmla="*/ 4064671 w 6022859"/>
                <a:gd name="connsiteY281" fmla="*/ 170479 h 1858060"/>
                <a:gd name="connsiteX282" fmla="*/ 4137490 w 6022859"/>
                <a:gd name="connsiteY282" fmla="*/ 175412 h 1858060"/>
                <a:gd name="connsiteX283" fmla="*/ 4247894 w 6022859"/>
                <a:gd name="connsiteY283" fmla="*/ 183633 h 1858060"/>
                <a:gd name="connsiteX284" fmla="*/ 4285478 w 6022859"/>
                <a:gd name="connsiteY284" fmla="*/ 187157 h 1858060"/>
                <a:gd name="connsiteX285" fmla="*/ 4325646 w 6022859"/>
                <a:gd name="connsiteY285" fmla="*/ 190680 h 1858060"/>
                <a:gd name="connsiteX286" fmla="*/ 4369103 w 6022859"/>
                <a:gd name="connsiteY286" fmla="*/ 196318 h 1858060"/>
                <a:gd name="connsiteX287" fmla="*/ 4412324 w 6022859"/>
                <a:gd name="connsiteY287" fmla="*/ 202190 h 1858060"/>
                <a:gd name="connsiteX288" fmla="*/ 4462828 w 6022859"/>
                <a:gd name="connsiteY288" fmla="*/ 208063 h 1858060"/>
                <a:gd name="connsiteX289" fmla="*/ 4487728 w 6022859"/>
                <a:gd name="connsiteY289" fmla="*/ 211821 h 1858060"/>
                <a:gd name="connsiteX290" fmla="*/ 4497124 w 6022859"/>
                <a:gd name="connsiteY290" fmla="*/ 213700 h 1858060"/>
                <a:gd name="connsiteX291" fmla="*/ 4502761 w 6022859"/>
                <a:gd name="connsiteY291" fmla="*/ 214640 h 1858060"/>
                <a:gd name="connsiteX292" fmla="*/ 4528600 w 6022859"/>
                <a:gd name="connsiteY292" fmla="*/ 218633 h 1858060"/>
                <a:gd name="connsiteX293" fmla="*/ 4553265 w 6022859"/>
                <a:gd name="connsiteY293" fmla="*/ 223331 h 1858060"/>
                <a:gd name="connsiteX294" fmla="*/ 4583567 w 6022859"/>
                <a:gd name="connsiteY294" fmla="*/ 228029 h 1858060"/>
                <a:gd name="connsiteX295" fmla="*/ 4615279 w 6022859"/>
                <a:gd name="connsiteY295" fmla="*/ 232727 h 1858060"/>
                <a:gd name="connsiteX296" fmla="*/ 4643702 w 6022859"/>
                <a:gd name="connsiteY296" fmla="*/ 238600 h 1858060"/>
                <a:gd name="connsiteX297" fmla="*/ 4670715 w 6022859"/>
                <a:gd name="connsiteY297" fmla="*/ 244472 h 1858060"/>
                <a:gd name="connsiteX298" fmla="*/ 4697729 w 6022859"/>
                <a:gd name="connsiteY298" fmla="*/ 248935 h 1858060"/>
                <a:gd name="connsiteX299" fmla="*/ 4723568 w 6022859"/>
                <a:gd name="connsiteY299" fmla="*/ 253633 h 1858060"/>
                <a:gd name="connsiteX300" fmla="*/ 4742360 w 6022859"/>
                <a:gd name="connsiteY300" fmla="*/ 258332 h 1858060"/>
                <a:gd name="connsiteX301" fmla="*/ 4770548 w 6022859"/>
                <a:gd name="connsiteY301" fmla="*/ 264204 h 1858060"/>
                <a:gd name="connsiteX302" fmla="*/ 4801790 w 6022859"/>
                <a:gd name="connsiteY302" fmla="*/ 270546 h 1858060"/>
                <a:gd name="connsiteX303" fmla="*/ 4822226 w 6022859"/>
                <a:gd name="connsiteY303" fmla="*/ 275244 h 1858060"/>
                <a:gd name="connsiteX304" fmla="*/ 4837025 w 6022859"/>
                <a:gd name="connsiteY304" fmla="*/ 278533 h 1858060"/>
                <a:gd name="connsiteX305" fmla="*/ 4855582 w 6022859"/>
                <a:gd name="connsiteY305" fmla="*/ 282291 h 1858060"/>
                <a:gd name="connsiteX306" fmla="*/ 4877898 w 6022859"/>
                <a:gd name="connsiteY306" fmla="*/ 288164 h 1858060"/>
                <a:gd name="connsiteX307" fmla="*/ 4898569 w 6022859"/>
                <a:gd name="connsiteY307" fmla="*/ 293801 h 1858060"/>
                <a:gd name="connsiteX308" fmla="*/ 4918536 w 6022859"/>
                <a:gd name="connsiteY308" fmla="*/ 298499 h 1858060"/>
                <a:gd name="connsiteX309" fmla="*/ 4940851 w 6022859"/>
                <a:gd name="connsiteY309" fmla="*/ 303432 h 1858060"/>
                <a:gd name="connsiteX310" fmla="*/ 4961993 w 6022859"/>
                <a:gd name="connsiteY310" fmla="*/ 309305 h 1858060"/>
                <a:gd name="connsiteX311" fmla="*/ 4980785 w 6022859"/>
                <a:gd name="connsiteY311" fmla="*/ 314708 h 1858060"/>
                <a:gd name="connsiteX312" fmla="*/ 4999577 w 6022859"/>
                <a:gd name="connsiteY312" fmla="*/ 319640 h 1858060"/>
                <a:gd name="connsiteX313" fmla="*/ 5018369 w 6022859"/>
                <a:gd name="connsiteY313" fmla="*/ 324338 h 1858060"/>
                <a:gd name="connsiteX314" fmla="*/ 5038335 w 6022859"/>
                <a:gd name="connsiteY314" fmla="*/ 330211 h 1858060"/>
                <a:gd name="connsiteX315" fmla="*/ 5058302 w 6022859"/>
                <a:gd name="connsiteY315" fmla="*/ 336083 h 1858060"/>
                <a:gd name="connsiteX316" fmla="*/ 5077799 w 6022859"/>
                <a:gd name="connsiteY316" fmla="*/ 340781 h 1858060"/>
                <a:gd name="connsiteX317" fmla="*/ 5094712 w 6022859"/>
                <a:gd name="connsiteY317" fmla="*/ 345479 h 1858060"/>
                <a:gd name="connsiteX318" fmla="*/ 5108806 w 6022859"/>
                <a:gd name="connsiteY318" fmla="*/ 350177 h 1858060"/>
                <a:gd name="connsiteX319" fmla="*/ 5122900 w 6022859"/>
                <a:gd name="connsiteY319" fmla="*/ 354875 h 1858060"/>
                <a:gd name="connsiteX320" fmla="*/ 5138873 w 6022859"/>
                <a:gd name="connsiteY320" fmla="*/ 359573 h 1858060"/>
                <a:gd name="connsiteX321" fmla="*/ 5161423 w 6022859"/>
                <a:gd name="connsiteY321" fmla="*/ 365681 h 1858060"/>
                <a:gd name="connsiteX322" fmla="*/ 5176692 w 6022859"/>
                <a:gd name="connsiteY322" fmla="*/ 370379 h 1858060"/>
                <a:gd name="connsiteX323" fmla="*/ 5191256 w 6022859"/>
                <a:gd name="connsiteY323" fmla="*/ 375077 h 1858060"/>
                <a:gd name="connsiteX324" fmla="*/ 5208873 w 6022859"/>
                <a:gd name="connsiteY324" fmla="*/ 380949 h 1858060"/>
                <a:gd name="connsiteX325" fmla="*/ 5221558 w 6022859"/>
                <a:gd name="connsiteY325" fmla="*/ 385413 h 1858060"/>
                <a:gd name="connsiteX326" fmla="*/ 5238001 w 6022859"/>
                <a:gd name="connsiteY326" fmla="*/ 390815 h 1858060"/>
                <a:gd name="connsiteX327" fmla="*/ 5284981 w 6022859"/>
                <a:gd name="connsiteY327" fmla="*/ 406788 h 1858060"/>
                <a:gd name="connsiteX328" fmla="*/ 5298606 w 6022859"/>
                <a:gd name="connsiteY328" fmla="*/ 411252 h 1858060"/>
                <a:gd name="connsiteX329" fmla="*/ 5310820 w 6022859"/>
                <a:gd name="connsiteY329" fmla="*/ 415950 h 1858060"/>
                <a:gd name="connsiteX330" fmla="*/ 5318572 w 6022859"/>
                <a:gd name="connsiteY330" fmla="*/ 419473 h 1858060"/>
                <a:gd name="connsiteX331" fmla="*/ 5336660 w 6022859"/>
                <a:gd name="connsiteY331" fmla="*/ 426755 h 1858060"/>
                <a:gd name="connsiteX332" fmla="*/ 5353807 w 6022859"/>
                <a:gd name="connsiteY332" fmla="*/ 433802 h 1858060"/>
                <a:gd name="connsiteX333" fmla="*/ 5360150 w 6022859"/>
                <a:gd name="connsiteY333" fmla="*/ 437325 h 1858060"/>
                <a:gd name="connsiteX334" fmla="*/ 5363438 w 6022859"/>
                <a:gd name="connsiteY334" fmla="*/ 439440 h 1858060"/>
                <a:gd name="connsiteX335" fmla="*/ 5421224 w 6022859"/>
                <a:gd name="connsiteY335" fmla="*/ 467628 h 1858060"/>
                <a:gd name="connsiteX336" fmla="*/ 5430150 w 6022859"/>
                <a:gd name="connsiteY336" fmla="*/ 472091 h 1858060"/>
                <a:gd name="connsiteX337" fmla="*/ 5437667 w 6022859"/>
                <a:gd name="connsiteY337" fmla="*/ 477258 h 1858060"/>
                <a:gd name="connsiteX338" fmla="*/ 5443070 w 6022859"/>
                <a:gd name="connsiteY338" fmla="*/ 480782 h 1858060"/>
                <a:gd name="connsiteX339" fmla="*/ 5484647 w 6022859"/>
                <a:gd name="connsiteY339" fmla="*/ 508030 h 1858060"/>
                <a:gd name="connsiteX340" fmla="*/ 5487701 w 6022859"/>
                <a:gd name="connsiteY340" fmla="*/ 509910 h 1858060"/>
                <a:gd name="connsiteX341" fmla="*/ 5565218 w 6022859"/>
                <a:gd name="connsiteY341" fmla="*/ 573098 h 1858060"/>
                <a:gd name="connsiteX342" fmla="*/ 5597634 w 6022859"/>
                <a:gd name="connsiteY342" fmla="*/ 609038 h 1858060"/>
                <a:gd name="connsiteX343" fmla="*/ 5611729 w 6022859"/>
                <a:gd name="connsiteY343" fmla="*/ 625011 h 1858060"/>
                <a:gd name="connsiteX344" fmla="*/ 5613843 w 6022859"/>
                <a:gd name="connsiteY344" fmla="*/ 627360 h 1858060"/>
                <a:gd name="connsiteX345" fmla="*/ 5631930 w 6022859"/>
                <a:gd name="connsiteY345" fmla="*/ 654843 h 1858060"/>
                <a:gd name="connsiteX346" fmla="*/ 5636158 w 6022859"/>
                <a:gd name="connsiteY346" fmla="*/ 662595 h 1858060"/>
                <a:gd name="connsiteX347" fmla="*/ 5639447 w 6022859"/>
                <a:gd name="connsiteY347" fmla="*/ 667293 h 1858060"/>
                <a:gd name="connsiteX348" fmla="*/ 5644145 w 6022859"/>
                <a:gd name="connsiteY348" fmla="*/ 675984 h 1858060"/>
                <a:gd name="connsiteX349" fmla="*/ 5648843 w 6022859"/>
                <a:gd name="connsiteY349" fmla="*/ 686085 h 1858060"/>
                <a:gd name="connsiteX350" fmla="*/ 5667870 w 6022859"/>
                <a:gd name="connsiteY350" fmla="*/ 729072 h 1858060"/>
                <a:gd name="connsiteX351" fmla="*/ 5669749 w 6022859"/>
                <a:gd name="connsiteY351" fmla="*/ 733065 h 1858060"/>
                <a:gd name="connsiteX352" fmla="*/ 5674682 w 6022859"/>
                <a:gd name="connsiteY352" fmla="*/ 746454 h 1858060"/>
                <a:gd name="connsiteX353" fmla="*/ 5679615 w 6022859"/>
                <a:gd name="connsiteY353" fmla="*/ 762427 h 1858060"/>
                <a:gd name="connsiteX354" fmla="*/ 5692534 w 6022859"/>
                <a:gd name="connsiteY354" fmla="*/ 822797 h 1858060"/>
                <a:gd name="connsiteX355" fmla="*/ 5693944 w 6022859"/>
                <a:gd name="connsiteY355" fmla="*/ 873770 h 1858060"/>
                <a:gd name="connsiteX356" fmla="*/ 5680789 w 6022859"/>
                <a:gd name="connsiteY356" fmla="*/ 985583 h 1858060"/>
                <a:gd name="connsiteX357" fmla="*/ 5674682 w 6022859"/>
                <a:gd name="connsiteY357" fmla="*/ 1006724 h 1858060"/>
                <a:gd name="connsiteX358" fmla="*/ 5670219 w 6022859"/>
                <a:gd name="connsiteY358" fmla="*/ 1023167 h 1858060"/>
                <a:gd name="connsiteX359" fmla="*/ 5665521 w 6022859"/>
                <a:gd name="connsiteY359" fmla="*/ 1037261 h 1858060"/>
                <a:gd name="connsiteX360" fmla="*/ 5660823 w 6022859"/>
                <a:gd name="connsiteY360" fmla="*/ 1051355 h 1858060"/>
                <a:gd name="connsiteX361" fmla="*/ 5654950 w 6022859"/>
                <a:gd name="connsiteY361" fmla="*/ 1065449 h 1858060"/>
                <a:gd name="connsiteX362" fmla="*/ 5649078 w 6022859"/>
                <a:gd name="connsiteY362" fmla="*/ 1079543 h 1858060"/>
                <a:gd name="connsiteX363" fmla="*/ 5644380 w 6022859"/>
                <a:gd name="connsiteY363" fmla="*/ 1091288 h 1858060"/>
                <a:gd name="connsiteX364" fmla="*/ 5639917 w 6022859"/>
                <a:gd name="connsiteY364" fmla="*/ 1101858 h 1858060"/>
                <a:gd name="connsiteX365" fmla="*/ 5634279 w 6022859"/>
                <a:gd name="connsiteY365" fmla="*/ 1111254 h 1858060"/>
                <a:gd name="connsiteX366" fmla="*/ 5599279 w 6022859"/>
                <a:gd name="connsiteY366" fmla="*/ 1170449 h 1858060"/>
                <a:gd name="connsiteX367" fmla="*/ 5595051 w 6022859"/>
                <a:gd name="connsiteY367" fmla="*/ 1177966 h 1858060"/>
                <a:gd name="connsiteX368" fmla="*/ 5567332 w 6022859"/>
                <a:gd name="connsiteY368" fmla="*/ 1216020 h 1858060"/>
                <a:gd name="connsiteX369" fmla="*/ 5549245 w 6022859"/>
                <a:gd name="connsiteY369" fmla="*/ 1238805 h 1858060"/>
                <a:gd name="connsiteX370" fmla="*/ 5533507 w 6022859"/>
                <a:gd name="connsiteY370" fmla="*/ 1256892 h 1858060"/>
                <a:gd name="connsiteX371" fmla="*/ 5531627 w 6022859"/>
                <a:gd name="connsiteY371" fmla="*/ 1259476 h 1858060"/>
                <a:gd name="connsiteX372" fmla="*/ 5495218 w 6022859"/>
                <a:gd name="connsiteY372" fmla="*/ 1300584 h 1858060"/>
                <a:gd name="connsiteX373" fmla="*/ 5434143 w 6022859"/>
                <a:gd name="connsiteY373" fmla="*/ 1361423 h 1858060"/>
                <a:gd name="connsiteX374" fmla="*/ 5406425 w 6022859"/>
                <a:gd name="connsiteY374" fmla="*/ 1387262 h 1858060"/>
                <a:gd name="connsiteX375" fmla="*/ 5383875 w 6022859"/>
                <a:gd name="connsiteY375" fmla="*/ 1407228 h 1858060"/>
                <a:gd name="connsiteX376" fmla="*/ 5366022 w 6022859"/>
                <a:gd name="connsiteY376" fmla="*/ 1422497 h 1858060"/>
                <a:gd name="connsiteX377" fmla="*/ 5353572 w 6022859"/>
                <a:gd name="connsiteY377" fmla="*/ 1433067 h 1858060"/>
                <a:gd name="connsiteX378" fmla="*/ 5319042 w 6022859"/>
                <a:gd name="connsiteY378" fmla="*/ 1462195 h 1858060"/>
                <a:gd name="connsiteX379" fmla="*/ 5310351 w 6022859"/>
                <a:gd name="connsiteY379" fmla="*/ 1468302 h 1858060"/>
                <a:gd name="connsiteX380" fmla="*/ 5305183 w 6022859"/>
                <a:gd name="connsiteY380" fmla="*/ 1472061 h 1858060"/>
                <a:gd name="connsiteX381" fmla="*/ 5267364 w 6022859"/>
                <a:gd name="connsiteY381" fmla="*/ 1502833 h 1858060"/>
                <a:gd name="connsiteX382" fmla="*/ 5246223 w 6022859"/>
                <a:gd name="connsiteY382" fmla="*/ 1518806 h 1858060"/>
                <a:gd name="connsiteX383" fmla="*/ 5224847 w 6022859"/>
                <a:gd name="connsiteY383" fmla="*/ 1535249 h 1858060"/>
                <a:gd name="connsiteX384" fmla="*/ 5215920 w 6022859"/>
                <a:gd name="connsiteY384" fmla="*/ 1542296 h 1858060"/>
                <a:gd name="connsiteX385" fmla="*/ 5188202 w 6022859"/>
                <a:gd name="connsiteY385" fmla="*/ 1563202 h 1858060"/>
                <a:gd name="connsiteX386" fmla="*/ 5178806 w 6022859"/>
                <a:gd name="connsiteY386" fmla="*/ 1569544 h 1858060"/>
                <a:gd name="connsiteX387" fmla="*/ 5172229 w 6022859"/>
                <a:gd name="connsiteY387" fmla="*/ 1574008 h 1858060"/>
                <a:gd name="connsiteX388" fmla="*/ 5136289 w 6022859"/>
                <a:gd name="connsiteY388" fmla="*/ 1599847 h 1858060"/>
                <a:gd name="connsiteX389" fmla="*/ 5126658 w 6022859"/>
                <a:gd name="connsiteY389" fmla="*/ 1607363 h 1858060"/>
                <a:gd name="connsiteX390" fmla="*/ 5118906 w 6022859"/>
                <a:gd name="connsiteY390" fmla="*/ 1611592 h 1858060"/>
                <a:gd name="connsiteX391" fmla="*/ 5115853 w 6022859"/>
                <a:gd name="connsiteY391" fmla="*/ 1613941 h 1858060"/>
                <a:gd name="connsiteX392" fmla="*/ 5108336 w 6022859"/>
                <a:gd name="connsiteY392" fmla="*/ 1620048 h 1858060"/>
                <a:gd name="connsiteX393" fmla="*/ 5097530 w 6022859"/>
                <a:gd name="connsiteY393" fmla="*/ 1627095 h 1858060"/>
                <a:gd name="connsiteX394" fmla="*/ 5092597 w 6022859"/>
                <a:gd name="connsiteY394" fmla="*/ 1630384 h 1858060"/>
                <a:gd name="connsiteX395" fmla="*/ 5084376 w 6022859"/>
                <a:gd name="connsiteY395" fmla="*/ 1636256 h 1858060"/>
                <a:gd name="connsiteX396" fmla="*/ 5074510 w 6022859"/>
                <a:gd name="connsiteY396" fmla="*/ 1642129 h 1858060"/>
                <a:gd name="connsiteX397" fmla="*/ 5071221 w 6022859"/>
                <a:gd name="connsiteY397" fmla="*/ 1644243 h 1858060"/>
                <a:gd name="connsiteX398" fmla="*/ 5058302 w 6022859"/>
                <a:gd name="connsiteY398" fmla="*/ 1654109 h 1858060"/>
                <a:gd name="connsiteX399" fmla="*/ 5038805 w 6022859"/>
                <a:gd name="connsiteY399" fmla="*/ 1667263 h 1858060"/>
                <a:gd name="connsiteX400" fmla="*/ 5029644 w 6022859"/>
                <a:gd name="connsiteY400" fmla="*/ 1672666 h 1858060"/>
                <a:gd name="connsiteX401" fmla="*/ 5026590 w 6022859"/>
                <a:gd name="connsiteY401" fmla="*/ 1674780 h 1858060"/>
                <a:gd name="connsiteX402" fmla="*/ 5013436 w 6022859"/>
                <a:gd name="connsiteY402" fmla="*/ 1684646 h 1858060"/>
                <a:gd name="connsiteX403" fmla="*/ 4996523 w 6022859"/>
                <a:gd name="connsiteY403" fmla="*/ 1696625 h 1858060"/>
                <a:gd name="connsiteX404" fmla="*/ 4990181 w 6022859"/>
                <a:gd name="connsiteY404" fmla="*/ 1700854 h 1858060"/>
                <a:gd name="connsiteX405" fmla="*/ 4983134 w 6022859"/>
                <a:gd name="connsiteY405" fmla="*/ 1704377 h 1858060"/>
                <a:gd name="connsiteX406" fmla="*/ 4951422 w 6022859"/>
                <a:gd name="connsiteY406" fmla="*/ 1724344 h 1858060"/>
                <a:gd name="connsiteX407" fmla="*/ 4949073 w 6022859"/>
                <a:gd name="connsiteY407" fmla="*/ 1726458 h 1858060"/>
                <a:gd name="connsiteX408" fmla="*/ 4942026 w 6022859"/>
                <a:gd name="connsiteY408" fmla="*/ 1731391 h 1858060"/>
                <a:gd name="connsiteX409" fmla="*/ 4934979 w 6022859"/>
                <a:gd name="connsiteY409" fmla="*/ 1736324 h 1858060"/>
                <a:gd name="connsiteX410" fmla="*/ 4930751 w 6022859"/>
                <a:gd name="connsiteY410" fmla="*/ 1739377 h 1858060"/>
                <a:gd name="connsiteX411" fmla="*/ 4921824 w 6022859"/>
                <a:gd name="connsiteY411" fmla="*/ 1745015 h 1858060"/>
                <a:gd name="connsiteX412" fmla="*/ 4909845 w 6022859"/>
                <a:gd name="connsiteY412" fmla="*/ 1752297 h 1858060"/>
                <a:gd name="connsiteX413" fmla="*/ 4902093 w 6022859"/>
                <a:gd name="connsiteY413" fmla="*/ 1757230 h 1858060"/>
                <a:gd name="connsiteX414" fmla="*/ 4895046 w 6022859"/>
                <a:gd name="connsiteY414" fmla="*/ 1761928 h 1858060"/>
                <a:gd name="connsiteX415" fmla="*/ 4887999 w 6022859"/>
                <a:gd name="connsiteY415" fmla="*/ 1766626 h 1858060"/>
                <a:gd name="connsiteX416" fmla="*/ 4880952 w 6022859"/>
                <a:gd name="connsiteY416" fmla="*/ 1771324 h 1858060"/>
                <a:gd name="connsiteX417" fmla="*/ 4873905 w 6022859"/>
                <a:gd name="connsiteY417" fmla="*/ 1776022 h 1858060"/>
                <a:gd name="connsiteX418" fmla="*/ 4864509 w 6022859"/>
                <a:gd name="connsiteY418" fmla="*/ 1781894 h 1858060"/>
                <a:gd name="connsiteX419" fmla="*/ 4855113 w 6022859"/>
                <a:gd name="connsiteY419" fmla="*/ 1788002 h 1858060"/>
                <a:gd name="connsiteX420" fmla="*/ 4850415 w 6022859"/>
                <a:gd name="connsiteY420" fmla="*/ 1791290 h 1858060"/>
                <a:gd name="connsiteX421" fmla="*/ 4842898 w 6022859"/>
                <a:gd name="connsiteY421" fmla="*/ 1795518 h 1858060"/>
                <a:gd name="connsiteX422" fmla="*/ 4808367 w 6022859"/>
                <a:gd name="connsiteY422" fmla="*/ 1815955 h 1858060"/>
                <a:gd name="connsiteX423" fmla="*/ 4805783 w 6022859"/>
                <a:gd name="connsiteY423" fmla="*/ 1818304 h 1858060"/>
                <a:gd name="connsiteX424" fmla="*/ 4799911 w 6022859"/>
                <a:gd name="connsiteY424" fmla="*/ 1823002 h 1858060"/>
                <a:gd name="connsiteX425" fmla="*/ 4790985 w 6022859"/>
                <a:gd name="connsiteY425" fmla="*/ 1827700 h 1858060"/>
                <a:gd name="connsiteX426" fmla="*/ 4771253 w 6022859"/>
                <a:gd name="connsiteY426" fmla="*/ 1841089 h 1858060"/>
                <a:gd name="connsiteX427" fmla="*/ 4758803 w 6022859"/>
                <a:gd name="connsiteY427" fmla="*/ 1858237 h 1858060"/>
                <a:gd name="connsiteX428" fmla="*/ 4763501 w 6022859"/>
                <a:gd name="connsiteY428" fmla="*/ 1853539 h 1858060"/>
                <a:gd name="connsiteX429" fmla="*/ 4767964 w 6022859"/>
                <a:gd name="connsiteY429" fmla="*/ 1851425 h 1858060"/>
                <a:gd name="connsiteX430" fmla="*/ 4788401 w 6022859"/>
                <a:gd name="connsiteY430" fmla="*/ 1846257 h 1858060"/>
                <a:gd name="connsiteX431" fmla="*/ 4805783 w 6022859"/>
                <a:gd name="connsiteY431" fmla="*/ 1836861 h 1858060"/>
                <a:gd name="connsiteX432" fmla="*/ 4812830 w 6022859"/>
                <a:gd name="connsiteY432" fmla="*/ 1833572 h 1858060"/>
                <a:gd name="connsiteX433" fmla="*/ 4847361 w 6022859"/>
                <a:gd name="connsiteY433" fmla="*/ 1816894 h 1858060"/>
                <a:gd name="connsiteX434" fmla="*/ 4860750 w 6022859"/>
                <a:gd name="connsiteY434" fmla="*/ 1811257 h 1858060"/>
                <a:gd name="connsiteX435" fmla="*/ 4871556 w 6022859"/>
                <a:gd name="connsiteY435" fmla="*/ 1806559 h 1858060"/>
                <a:gd name="connsiteX436" fmla="*/ 4880952 w 6022859"/>
                <a:gd name="connsiteY436" fmla="*/ 1801861 h 1858060"/>
                <a:gd name="connsiteX437" fmla="*/ 4892932 w 6022859"/>
                <a:gd name="connsiteY437" fmla="*/ 1795518 h 1858060"/>
                <a:gd name="connsiteX438" fmla="*/ 4897865 w 6022859"/>
                <a:gd name="connsiteY438" fmla="*/ 1792465 h 1858060"/>
                <a:gd name="connsiteX439" fmla="*/ 4933570 w 6022859"/>
                <a:gd name="connsiteY439" fmla="*/ 1776022 h 1858060"/>
                <a:gd name="connsiteX440" fmla="*/ 4969744 w 6022859"/>
                <a:gd name="connsiteY440" fmla="*/ 1759579 h 1858060"/>
                <a:gd name="connsiteX441" fmla="*/ 4972563 w 6022859"/>
                <a:gd name="connsiteY441" fmla="*/ 1757700 h 1858060"/>
                <a:gd name="connsiteX442" fmla="*/ 5011792 w 6022859"/>
                <a:gd name="connsiteY442" fmla="*/ 1738438 h 1858060"/>
                <a:gd name="connsiteX443" fmla="*/ 5015315 w 6022859"/>
                <a:gd name="connsiteY443" fmla="*/ 1736324 h 1858060"/>
                <a:gd name="connsiteX444" fmla="*/ 5052664 w 6022859"/>
                <a:gd name="connsiteY444" fmla="*/ 1715417 h 1858060"/>
                <a:gd name="connsiteX445" fmla="*/ 5093537 w 6022859"/>
                <a:gd name="connsiteY445" fmla="*/ 1693572 h 1858060"/>
                <a:gd name="connsiteX446" fmla="*/ 5121255 w 6022859"/>
                <a:gd name="connsiteY446" fmla="*/ 1679243 h 1858060"/>
                <a:gd name="connsiteX447" fmla="*/ 5127598 w 6022859"/>
                <a:gd name="connsiteY447" fmla="*/ 1674780 h 1858060"/>
                <a:gd name="connsiteX448" fmla="*/ 5136994 w 6022859"/>
                <a:gd name="connsiteY448" fmla="*/ 1670317 h 1858060"/>
                <a:gd name="connsiteX449" fmla="*/ 5146390 w 6022859"/>
                <a:gd name="connsiteY449" fmla="*/ 1665619 h 1858060"/>
                <a:gd name="connsiteX450" fmla="*/ 5164712 w 6022859"/>
                <a:gd name="connsiteY450" fmla="*/ 1654813 h 1858060"/>
                <a:gd name="connsiteX451" fmla="*/ 5185853 w 6022859"/>
                <a:gd name="connsiteY451" fmla="*/ 1642833 h 1858060"/>
                <a:gd name="connsiteX452" fmla="*/ 5194779 w 6022859"/>
                <a:gd name="connsiteY452" fmla="*/ 1638370 h 1858060"/>
                <a:gd name="connsiteX453" fmla="*/ 5200417 w 6022859"/>
                <a:gd name="connsiteY453" fmla="*/ 1635317 h 1858060"/>
                <a:gd name="connsiteX454" fmla="*/ 5218739 w 6022859"/>
                <a:gd name="connsiteY454" fmla="*/ 1624511 h 1858060"/>
                <a:gd name="connsiteX455" fmla="*/ 5238706 w 6022859"/>
                <a:gd name="connsiteY455" fmla="*/ 1612061 h 1858060"/>
                <a:gd name="connsiteX456" fmla="*/ 5243639 w 6022859"/>
                <a:gd name="connsiteY456" fmla="*/ 1609243 h 1858060"/>
                <a:gd name="connsiteX457" fmla="*/ 5252095 w 6022859"/>
                <a:gd name="connsiteY457" fmla="*/ 1604545 h 1858060"/>
                <a:gd name="connsiteX458" fmla="*/ 5263136 w 6022859"/>
                <a:gd name="connsiteY458" fmla="*/ 1598437 h 1858060"/>
                <a:gd name="connsiteX459" fmla="*/ 5268538 w 6022859"/>
                <a:gd name="connsiteY459" fmla="*/ 1594914 h 1858060"/>
                <a:gd name="connsiteX460" fmla="*/ 5276760 w 6022859"/>
                <a:gd name="connsiteY460" fmla="*/ 1589276 h 1858060"/>
                <a:gd name="connsiteX461" fmla="*/ 5288740 w 6022859"/>
                <a:gd name="connsiteY461" fmla="*/ 1582229 h 1858060"/>
                <a:gd name="connsiteX462" fmla="*/ 5295317 w 6022859"/>
                <a:gd name="connsiteY462" fmla="*/ 1578706 h 1858060"/>
                <a:gd name="connsiteX463" fmla="*/ 5305183 w 6022859"/>
                <a:gd name="connsiteY463" fmla="*/ 1572833 h 1858060"/>
                <a:gd name="connsiteX464" fmla="*/ 5315049 w 6022859"/>
                <a:gd name="connsiteY464" fmla="*/ 1566961 h 1858060"/>
                <a:gd name="connsiteX465" fmla="*/ 5317867 w 6022859"/>
                <a:gd name="connsiteY465" fmla="*/ 1565081 h 1858060"/>
                <a:gd name="connsiteX466" fmla="*/ 5327968 w 6022859"/>
                <a:gd name="connsiteY466" fmla="*/ 1558504 h 1858060"/>
                <a:gd name="connsiteX467" fmla="*/ 5340183 w 6022859"/>
                <a:gd name="connsiteY467" fmla="*/ 1551692 h 1858060"/>
                <a:gd name="connsiteX468" fmla="*/ 5377532 w 6022859"/>
                <a:gd name="connsiteY468" fmla="*/ 1527967 h 1858060"/>
                <a:gd name="connsiteX469" fmla="*/ 5389042 w 6022859"/>
                <a:gd name="connsiteY469" fmla="*/ 1519746 h 1858060"/>
                <a:gd name="connsiteX470" fmla="*/ 5396794 w 6022859"/>
                <a:gd name="connsiteY470" fmla="*/ 1515283 h 1858060"/>
                <a:gd name="connsiteX471" fmla="*/ 5400553 w 6022859"/>
                <a:gd name="connsiteY471" fmla="*/ 1513403 h 1858060"/>
                <a:gd name="connsiteX472" fmla="*/ 5436962 w 6022859"/>
                <a:gd name="connsiteY472" fmla="*/ 1487799 h 1858060"/>
                <a:gd name="connsiteX473" fmla="*/ 5492634 w 6022859"/>
                <a:gd name="connsiteY473" fmla="*/ 1449041 h 1858060"/>
                <a:gd name="connsiteX474" fmla="*/ 5499211 w 6022859"/>
                <a:gd name="connsiteY474" fmla="*/ 1444812 h 1858060"/>
                <a:gd name="connsiteX475" fmla="*/ 5505553 w 6022859"/>
                <a:gd name="connsiteY475" fmla="*/ 1440819 h 1858060"/>
                <a:gd name="connsiteX476" fmla="*/ 5518473 w 6022859"/>
                <a:gd name="connsiteY476" fmla="*/ 1430718 h 1858060"/>
                <a:gd name="connsiteX477" fmla="*/ 5531627 w 6022859"/>
                <a:gd name="connsiteY477" fmla="*/ 1421322 h 1858060"/>
                <a:gd name="connsiteX478" fmla="*/ 5550419 w 6022859"/>
                <a:gd name="connsiteY478" fmla="*/ 1407228 h 1858060"/>
                <a:gd name="connsiteX479" fmla="*/ 5611963 w 6022859"/>
                <a:gd name="connsiteY479" fmla="*/ 1359544 h 1858060"/>
                <a:gd name="connsiteX480" fmla="*/ 5624178 w 6022859"/>
                <a:gd name="connsiteY480" fmla="*/ 1349678 h 1858060"/>
                <a:gd name="connsiteX481" fmla="*/ 5636863 w 6022859"/>
                <a:gd name="connsiteY481" fmla="*/ 1339107 h 1858060"/>
                <a:gd name="connsiteX482" fmla="*/ 5649782 w 6022859"/>
                <a:gd name="connsiteY482" fmla="*/ 1328772 h 1858060"/>
                <a:gd name="connsiteX483" fmla="*/ 5662702 w 6022859"/>
                <a:gd name="connsiteY483" fmla="*/ 1318201 h 1858060"/>
                <a:gd name="connsiteX484" fmla="*/ 5697232 w 6022859"/>
                <a:gd name="connsiteY484" fmla="*/ 1287899 h 1858060"/>
                <a:gd name="connsiteX485" fmla="*/ 5834884 w 6022859"/>
                <a:gd name="connsiteY485" fmla="*/ 1152832 h 1858060"/>
                <a:gd name="connsiteX486" fmla="*/ 5873173 w 6022859"/>
                <a:gd name="connsiteY486" fmla="*/ 1110315 h 1858060"/>
                <a:gd name="connsiteX487" fmla="*/ 5889147 w 6022859"/>
                <a:gd name="connsiteY487" fmla="*/ 1090583 h 1858060"/>
                <a:gd name="connsiteX488" fmla="*/ 5901831 w 6022859"/>
                <a:gd name="connsiteY488" fmla="*/ 1076724 h 1858060"/>
                <a:gd name="connsiteX489" fmla="*/ 5904180 w 6022859"/>
                <a:gd name="connsiteY489" fmla="*/ 1073905 h 1858060"/>
                <a:gd name="connsiteX490" fmla="*/ 5932133 w 6022859"/>
                <a:gd name="connsiteY490" fmla="*/ 1035616 h 1858060"/>
                <a:gd name="connsiteX491" fmla="*/ 5934013 w 6022859"/>
                <a:gd name="connsiteY491" fmla="*/ 1030448 h 1858060"/>
                <a:gd name="connsiteX492" fmla="*/ 5935187 w 6022859"/>
                <a:gd name="connsiteY492" fmla="*/ 1029039 h 1858060"/>
                <a:gd name="connsiteX493" fmla="*/ 5938006 w 6022859"/>
                <a:gd name="connsiteY493" fmla="*/ 1026925 h 1858060"/>
                <a:gd name="connsiteX494" fmla="*/ 5948576 w 6022859"/>
                <a:gd name="connsiteY494" fmla="*/ 1009073 h 1858060"/>
                <a:gd name="connsiteX495" fmla="*/ 5960556 w 6022859"/>
                <a:gd name="connsiteY495" fmla="*/ 988166 h 1858060"/>
                <a:gd name="connsiteX496" fmla="*/ 5963610 w 6022859"/>
                <a:gd name="connsiteY496" fmla="*/ 982059 h 1858060"/>
                <a:gd name="connsiteX497" fmla="*/ 5980288 w 6022859"/>
                <a:gd name="connsiteY497" fmla="*/ 949643 h 1858060"/>
                <a:gd name="connsiteX498" fmla="*/ 5985456 w 6022859"/>
                <a:gd name="connsiteY498" fmla="*/ 939777 h 1858060"/>
                <a:gd name="connsiteX499" fmla="*/ 5987335 w 6022859"/>
                <a:gd name="connsiteY499" fmla="*/ 937428 h 1858060"/>
                <a:gd name="connsiteX500" fmla="*/ 5991798 w 6022859"/>
                <a:gd name="connsiteY500" fmla="*/ 925683 h 1858060"/>
                <a:gd name="connsiteX501" fmla="*/ 5999315 w 6022859"/>
                <a:gd name="connsiteY501" fmla="*/ 904072 h 1858060"/>
                <a:gd name="connsiteX502" fmla="*/ 6004013 w 6022859"/>
                <a:gd name="connsiteY502" fmla="*/ 890448 h 1858060"/>
                <a:gd name="connsiteX503" fmla="*/ 6009651 w 6022859"/>
                <a:gd name="connsiteY503" fmla="*/ 869307 h 1858060"/>
                <a:gd name="connsiteX504" fmla="*/ 6015758 w 6022859"/>
                <a:gd name="connsiteY504" fmla="*/ 846757 h 1858060"/>
                <a:gd name="connsiteX505" fmla="*/ 6019282 w 6022859"/>
                <a:gd name="connsiteY505" fmla="*/ 827495 h 1858060"/>
                <a:gd name="connsiteX506" fmla="*/ 6022805 w 6022859"/>
                <a:gd name="connsiteY506" fmla="*/ 811991 h 1858060"/>
                <a:gd name="connsiteX507" fmla="*/ 6024919 w 6022859"/>
                <a:gd name="connsiteY507" fmla="*/ 760313 h 1858060"/>
                <a:gd name="connsiteX508" fmla="*/ 6022805 w 6022859"/>
                <a:gd name="connsiteY508" fmla="*/ 707226 h 1858060"/>
                <a:gd name="connsiteX509" fmla="*/ 6019282 w 6022859"/>
                <a:gd name="connsiteY509" fmla="*/ 691487 h 1858060"/>
                <a:gd name="connsiteX510" fmla="*/ 6015758 w 6022859"/>
                <a:gd name="connsiteY510" fmla="*/ 673165 h 1858060"/>
                <a:gd name="connsiteX511" fmla="*/ 6009886 w 6022859"/>
                <a:gd name="connsiteY511" fmla="*/ 653199 h 1858060"/>
                <a:gd name="connsiteX512" fmla="*/ 6004013 w 6022859"/>
                <a:gd name="connsiteY512" fmla="*/ 633232 h 1858060"/>
                <a:gd name="connsiteX513" fmla="*/ 6000255 w 6022859"/>
                <a:gd name="connsiteY513" fmla="*/ 622662 h 1858060"/>
                <a:gd name="connsiteX514" fmla="*/ 5989449 w 6022859"/>
                <a:gd name="connsiteY514" fmla="*/ 594004 h 1858060"/>
                <a:gd name="connsiteX515" fmla="*/ 5987335 w 6022859"/>
                <a:gd name="connsiteY515" fmla="*/ 586252 h 1858060"/>
                <a:gd name="connsiteX516" fmla="*/ 5984986 w 6022859"/>
                <a:gd name="connsiteY516" fmla="*/ 582729 h 1858060"/>
                <a:gd name="connsiteX517" fmla="*/ 5982637 w 6022859"/>
                <a:gd name="connsiteY517" fmla="*/ 580145 h 1858060"/>
                <a:gd name="connsiteX518" fmla="*/ 5964080 w 6022859"/>
                <a:gd name="connsiteY518" fmla="*/ 542796 h 1858060"/>
                <a:gd name="connsiteX519" fmla="*/ 5958442 w 6022859"/>
                <a:gd name="connsiteY519" fmla="*/ 533400 h 1858060"/>
                <a:gd name="connsiteX520" fmla="*/ 5942704 w 6022859"/>
                <a:gd name="connsiteY520" fmla="*/ 508735 h 1858060"/>
                <a:gd name="connsiteX521" fmla="*/ 5929315 w 6022859"/>
                <a:gd name="connsiteY521" fmla="*/ 488064 h 1858060"/>
                <a:gd name="connsiteX522" fmla="*/ 5926261 w 6022859"/>
                <a:gd name="connsiteY522" fmla="*/ 484071 h 1858060"/>
                <a:gd name="connsiteX523" fmla="*/ 5914751 w 6022859"/>
                <a:gd name="connsiteY523" fmla="*/ 471386 h 1858060"/>
                <a:gd name="connsiteX524" fmla="*/ 5872938 w 6022859"/>
                <a:gd name="connsiteY524" fmla="*/ 425111 h 1858060"/>
                <a:gd name="connsiteX525" fmla="*/ 5839113 w 6022859"/>
                <a:gd name="connsiteY525" fmla="*/ 392460 h 1858060"/>
                <a:gd name="connsiteX526" fmla="*/ 5821495 w 6022859"/>
                <a:gd name="connsiteY526" fmla="*/ 377191 h 1858060"/>
                <a:gd name="connsiteX527" fmla="*/ 5788844 w 6022859"/>
                <a:gd name="connsiteY527" fmla="*/ 351352 h 1858060"/>
                <a:gd name="connsiteX528" fmla="*/ 5767703 w 6022859"/>
                <a:gd name="connsiteY528" fmla="*/ 335379 h 1858060"/>
                <a:gd name="connsiteX529" fmla="*/ 5727300 w 6022859"/>
                <a:gd name="connsiteY529" fmla="*/ 310244 h 1858060"/>
                <a:gd name="connsiteX530" fmla="*/ 5722602 w 6022859"/>
                <a:gd name="connsiteY530" fmla="*/ 307191 h 1858060"/>
                <a:gd name="connsiteX531" fmla="*/ 5712501 w 6022859"/>
                <a:gd name="connsiteY531" fmla="*/ 300144 h 1858060"/>
                <a:gd name="connsiteX532" fmla="*/ 5685487 w 6022859"/>
                <a:gd name="connsiteY532" fmla="*/ 285110 h 1858060"/>
                <a:gd name="connsiteX533" fmla="*/ 5675622 w 6022859"/>
                <a:gd name="connsiteY533" fmla="*/ 279942 h 1858060"/>
                <a:gd name="connsiteX534" fmla="*/ 5667870 w 6022859"/>
                <a:gd name="connsiteY534" fmla="*/ 274775 h 1858060"/>
                <a:gd name="connsiteX535" fmla="*/ 5665286 w 6022859"/>
                <a:gd name="connsiteY535" fmla="*/ 272660 h 1858060"/>
                <a:gd name="connsiteX536" fmla="*/ 5625588 w 6022859"/>
                <a:gd name="connsiteY536" fmla="*/ 253633 h 1858060"/>
                <a:gd name="connsiteX537" fmla="*/ 5614547 w 6022859"/>
                <a:gd name="connsiteY537" fmla="*/ 249170 h 1858060"/>
                <a:gd name="connsiteX538" fmla="*/ 5604447 w 6022859"/>
                <a:gd name="connsiteY538" fmla="*/ 244237 h 1858060"/>
                <a:gd name="connsiteX539" fmla="*/ 5596930 w 6022859"/>
                <a:gd name="connsiteY539" fmla="*/ 240714 h 1858060"/>
                <a:gd name="connsiteX540" fmla="*/ 5580956 w 6022859"/>
                <a:gd name="connsiteY540" fmla="*/ 234841 h 1858060"/>
                <a:gd name="connsiteX541" fmla="*/ 5571091 w 6022859"/>
                <a:gd name="connsiteY541" fmla="*/ 230378 h 1858060"/>
                <a:gd name="connsiteX542" fmla="*/ 5556997 w 6022859"/>
                <a:gd name="connsiteY542" fmla="*/ 224741 h 1858060"/>
                <a:gd name="connsiteX543" fmla="*/ 5537030 w 6022859"/>
                <a:gd name="connsiteY543" fmla="*/ 217459 h 1858060"/>
                <a:gd name="connsiteX544" fmla="*/ 5529278 w 6022859"/>
                <a:gd name="connsiteY544" fmla="*/ 214170 h 1858060"/>
                <a:gd name="connsiteX545" fmla="*/ 5512835 w 6022859"/>
                <a:gd name="connsiteY545" fmla="*/ 208298 h 1858060"/>
                <a:gd name="connsiteX546" fmla="*/ 5496392 w 6022859"/>
                <a:gd name="connsiteY546" fmla="*/ 202425 h 1858060"/>
                <a:gd name="connsiteX547" fmla="*/ 5481828 w 6022859"/>
                <a:gd name="connsiteY547" fmla="*/ 197727 h 1858060"/>
                <a:gd name="connsiteX548" fmla="*/ 5464681 w 6022859"/>
                <a:gd name="connsiteY548" fmla="*/ 192794 h 1858060"/>
                <a:gd name="connsiteX549" fmla="*/ 5454110 w 6022859"/>
                <a:gd name="connsiteY549" fmla="*/ 189271 h 1858060"/>
                <a:gd name="connsiteX550" fmla="*/ 5438841 w 6022859"/>
                <a:gd name="connsiteY550" fmla="*/ 184338 h 1858060"/>
                <a:gd name="connsiteX551" fmla="*/ 5413002 w 6022859"/>
                <a:gd name="connsiteY551" fmla="*/ 176586 h 1858060"/>
                <a:gd name="connsiteX552" fmla="*/ 5361324 w 6022859"/>
                <a:gd name="connsiteY552" fmla="*/ 162257 h 1858060"/>
                <a:gd name="connsiteX553" fmla="*/ 5343707 w 6022859"/>
                <a:gd name="connsiteY553" fmla="*/ 157559 h 1858060"/>
                <a:gd name="connsiteX554" fmla="*/ 5326089 w 6022859"/>
                <a:gd name="connsiteY554" fmla="*/ 152626 h 1858060"/>
                <a:gd name="connsiteX555" fmla="*/ 5319042 w 6022859"/>
                <a:gd name="connsiteY555" fmla="*/ 150512 h 1858060"/>
                <a:gd name="connsiteX556" fmla="*/ 5295317 w 6022859"/>
                <a:gd name="connsiteY556" fmla="*/ 145579 h 1858060"/>
                <a:gd name="connsiteX557" fmla="*/ 5221558 w 6022859"/>
                <a:gd name="connsiteY557" fmla="*/ 127962 h 1858060"/>
                <a:gd name="connsiteX558" fmla="*/ 5199947 w 6022859"/>
                <a:gd name="connsiteY558" fmla="*/ 122324 h 1858060"/>
                <a:gd name="connsiteX559" fmla="*/ 5189142 w 6022859"/>
                <a:gd name="connsiteY559" fmla="*/ 119975 h 1858060"/>
                <a:gd name="connsiteX560" fmla="*/ 5160484 w 6022859"/>
                <a:gd name="connsiteY560" fmla="*/ 114338 h 1858060"/>
                <a:gd name="connsiteX561" fmla="*/ 5120551 w 6022859"/>
                <a:gd name="connsiteY561" fmla="*/ 105881 h 1858060"/>
                <a:gd name="connsiteX562" fmla="*/ 5100584 w 6022859"/>
                <a:gd name="connsiteY562" fmla="*/ 101183 h 1858060"/>
                <a:gd name="connsiteX563" fmla="*/ 5081087 w 6022859"/>
                <a:gd name="connsiteY563" fmla="*/ 97895 h 1858060"/>
                <a:gd name="connsiteX564" fmla="*/ 5059242 w 6022859"/>
                <a:gd name="connsiteY564" fmla="*/ 93901 h 1858060"/>
                <a:gd name="connsiteX565" fmla="*/ 5023537 w 6022859"/>
                <a:gd name="connsiteY565" fmla="*/ 86854 h 1858060"/>
                <a:gd name="connsiteX566" fmla="*/ 4929576 w 6022859"/>
                <a:gd name="connsiteY566" fmla="*/ 71116 h 1858060"/>
                <a:gd name="connsiteX567" fmla="*/ 4895516 w 6022859"/>
                <a:gd name="connsiteY567" fmla="*/ 65948 h 1858060"/>
                <a:gd name="connsiteX568" fmla="*/ 4868032 w 6022859"/>
                <a:gd name="connsiteY568" fmla="*/ 61015 h 1858060"/>
                <a:gd name="connsiteX569" fmla="*/ 4856287 w 6022859"/>
                <a:gd name="connsiteY569" fmla="*/ 58901 h 1858060"/>
                <a:gd name="connsiteX570" fmla="*/ 4794038 w 6022859"/>
                <a:gd name="connsiteY570" fmla="*/ 51854 h 1858060"/>
                <a:gd name="connsiteX571" fmla="*/ 4751756 w 6022859"/>
                <a:gd name="connsiteY571" fmla="*/ 46217 h 1858060"/>
                <a:gd name="connsiteX572" fmla="*/ 4700078 w 6022859"/>
                <a:gd name="connsiteY572" fmla="*/ 40109 h 1858060"/>
                <a:gd name="connsiteX573" fmla="*/ 4648400 w 6022859"/>
                <a:gd name="connsiteY573" fmla="*/ 35176 h 1858060"/>
                <a:gd name="connsiteX574" fmla="*/ 4604943 w 6022859"/>
                <a:gd name="connsiteY574" fmla="*/ 30713 h 1858060"/>
                <a:gd name="connsiteX575" fmla="*/ 4561486 w 6022859"/>
                <a:gd name="connsiteY575" fmla="*/ 27190 h 1858060"/>
                <a:gd name="connsiteX576" fmla="*/ 4507459 w 6022859"/>
                <a:gd name="connsiteY576" fmla="*/ 22492 h 1858060"/>
                <a:gd name="connsiteX577" fmla="*/ 4480681 w 6022859"/>
                <a:gd name="connsiteY577" fmla="*/ 19438 h 1858060"/>
                <a:gd name="connsiteX578" fmla="*/ 4323062 w 6022859"/>
                <a:gd name="connsiteY578" fmla="*/ 11451 h 1858060"/>
                <a:gd name="connsiteX579" fmla="*/ 4188699 w 6022859"/>
                <a:gd name="connsiteY579" fmla="*/ 8163 h 1858060"/>
                <a:gd name="connsiteX580" fmla="*/ 4096382 w 6022859"/>
                <a:gd name="connsiteY580" fmla="*/ 3700 h 1858060"/>
                <a:gd name="connsiteX581" fmla="*/ 3994201 w 6022859"/>
                <a:gd name="connsiteY581" fmla="*/ 176 h 1858060"/>
                <a:gd name="connsiteX582" fmla="*/ 3892019 w 6022859"/>
                <a:gd name="connsiteY582" fmla="*/ 3700 h 185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</a:cxnLst>
              <a:rect l="l" t="t" r="r" b="b"/>
              <a:pathLst>
                <a:path w="6022859" h="1858060">
                  <a:moveTo>
                    <a:pt x="3892019" y="3700"/>
                  </a:moveTo>
                  <a:cubicBezTo>
                    <a:pt x="3892019" y="6753"/>
                    <a:pt x="3878629" y="7223"/>
                    <a:pt x="3795239" y="7928"/>
                  </a:cubicBezTo>
                  <a:cubicBezTo>
                    <a:pt x="3741917" y="8633"/>
                    <a:pt x="3676145" y="10042"/>
                    <a:pt x="3648896" y="11451"/>
                  </a:cubicBezTo>
                  <a:cubicBezTo>
                    <a:pt x="3563157" y="15914"/>
                    <a:pt x="3489868" y="19203"/>
                    <a:pt x="3470371" y="19203"/>
                  </a:cubicBezTo>
                  <a:cubicBezTo>
                    <a:pt x="3460036" y="19438"/>
                    <a:pt x="3444767" y="20847"/>
                    <a:pt x="3436311" y="22492"/>
                  </a:cubicBezTo>
                  <a:cubicBezTo>
                    <a:pt x="3427854" y="24136"/>
                    <a:pt x="3397787" y="26250"/>
                    <a:pt x="3369364" y="27190"/>
                  </a:cubicBezTo>
                  <a:cubicBezTo>
                    <a:pt x="3340941" y="28129"/>
                    <a:pt x="3316746" y="29539"/>
                    <a:pt x="3315337" y="30478"/>
                  </a:cubicBezTo>
                  <a:cubicBezTo>
                    <a:pt x="3312988" y="32358"/>
                    <a:pt x="3231947" y="37995"/>
                    <a:pt x="3210806" y="37995"/>
                  </a:cubicBezTo>
                  <a:cubicBezTo>
                    <a:pt x="3204933" y="37995"/>
                    <a:pt x="3197182" y="38935"/>
                    <a:pt x="3193188" y="40109"/>
                  </a:cubicBezTo>
                  <a:cubicBezTo>
                    <a:pt x="3189430" y="41049"/>
                    <a:pt x="3160772" y="43868"/>
                    <a:pt x="3129765" y="46217"/>
                  </a:cubicBezTo>
                  <a:cubicBezTo>
                    <a:pt x="3098758" y="48331"/>
                    <a:pt x="3072919" y="50915"/>
                    <a:pt x="3072214" y="51854"/>
                  </a:cubicBezTo>
                  <a:cubicBezTo>
                    <a:pt x="3070805" y="53733"/>
                    <a:pt x="3006912" y="58901"/>
                    <a:pt x="2987180" y="58901"/>
                  </a:cubicBezTo>
                  <a:cubicBezTo>
                    <a:pt x="2979663" y="58901"/>
                    <a:pt x="2973556" y="59841"/>
                    <a:pt x="2973556" y="60780"/>
                  </a:cubicBezTo>
                  <a:cubicBezTo>
                    <a:pt x="2973556" y="61955"/>
                    <a:pt x="2957348" y="64069"/>
                    <a:pt x="2937851" y="65713"/>
                  </a:cubicBezTo>
                  <a:cubicBezTo>
                    <a:pt x="2918119" y="67358"/>
                    <a:pt x="2894629" y="70176"/>
                    <a:pt x="2885468" y="71821"/>
                  </a:cubicBezTo>
                  <a:cubicBezTo>
                    <a:pt x="2869965" y="74874"/>
                    <a:pt x="2862213" y="75814"/>
                    <a:pt x="2826743" y="79103"/>
                  </a:cubicBezTo>
                  <a:cubicBezTo>
                    <a:pt x="2818991" y="79807"/>
                    <a:pt x="2811005" y="80747"/>
                    <a:pt x="2809125" y="81217"/>
                  </a:cubicBezTo>
                  <a:cubicBezTo>
                    <a:pt x="2807246" y="81921"/>
                    <a:pt x="2785635" y="84505"/>
                    <a:pt x="2761440" y="87089"/>
                  </a:cubicBezTo>
                  <a:cubicBezTo>
                    <a:pt x="2737246" y="89673"/>
                    <a:pt x="2714695" y="92962"/>
                    <a:pt x="2711407" y="94136"/>
                  </a:cubicBezTo>
                  <a:cubicBezTo>
                    <a:pt x="2708118" y="95546"/>
                    <a:pt x="2694729" y="97190"/>
                    <a:pt x="2681574" y="97895"/>
                  </a:cubicBezTo>
                  <a:cubicBezTo>
                    <a:pt x="2668420" y="98834"/>
                    <a:pt x="2656675" y="100244"/>
                    <a:pt x="2655265" y="101183"/>
                  </a:cubicBezTo>
                  <a:cubicBezTo>
                    <a:pt x="2654091" y="102123"/>
                    <a:pt x="2645634" y="103767"/>
                    <a:pt x="2636473" y="104707"/>
                  </a:cubicBezTo>
                  <a:cubicBezTo>
                    <a:pt x="2621909" y="106116"/>
                    <a:pt x="2583620" y="111754"/>
                    <a:pt x="2549560" y="117626"/>
                  </a:cubicBezTo>
                  <a:cubicBezTo>
                    <a:pt x="2543218" y="118801"/>
                    <a:pt x="2532412" y="119740"/>
                    <a:pt x="2525600" y="119740"/>
                  </a:cubicBezTo>
                  <a:cubicBezTo>
                    <a:pt x="2519023" y="119975"/>
                    <a:pt x="2513150" y="120915"/>
                    <a:pt x="2512680" y="121854"/>
                  </a:cubicBezTo>
                  <a:cubicBezTo>
                    <a:pt x="2512211" y="123029"/>
                    <a:pt x="2498821" y="125613"/>
                    <a:pt x="2482613" y="127727"/>
                  </a:cubicBezTo>
                  <a:cubicBezTo>
                    <a:pt x="2445264" y="132660"/>
                    <a:pt x="2396404" y="140412"/>
                    <a:pt x="2393821" y="142056"/>
                  </a:cubicBezTo>
                  <a:cubicBezTo>
                    <a:pt x="2391472" y="143465"/>
                    <a:pt x="2343552" y="150512"/>
                    <a:pt x="2333216" y="150982"/>
                  </a:cubicBezTo>
                  <a:cubicBezTo>
                    <a:pt x="2328753" y="151217"/>
                    <a:pt x="2325229" y="151922"/>
                    <a:pt x="2325229" y="152861"/>
                  </a:cubicBezTo>
                  <a:cubicBezTo>
                    <a:pt x="2325229" y="153801"/>
                    <a:pt x="2314424" y="155915"/>
                    <a:pt x="2301270" y="157559"/>
                  </a:cubicBezTo>
                  <a:cubicBezTo>
                    <a:pt x="2287880" y="159204"/>
                    <a:pt x="2275430" y="161553"/>
                    <a:pt x="2273551" y="162727"/>
                  </a:cubicBezTo>
                  <a:cubicBezTo>
                    <a:pt x="2270028" y="164606"/>
                    <a:pt x="2259692" y="166486"/>
                    <a:pt x="2194859" y="176821"/>
                  </a:cubicBezTo>
                  <a:cubicBezTo>
                    <a:pt x="2176772" y="179640"/>
                    <a:pt x="2161503" y="182694"/>
                    <a:pt x="2160799" y="183633"/>
                  </a:cubicBezTo>
                  <a:cubicBezTo>
                    <a:pt x="2159624" y="185043"/>
                    <a:pt x="2143886" y="188096"/>
                    <a:pt x="2094557" y="196553"/>
                  </a:cubicBezTo>
                  <a:cubicBezTo>
                    <a:pt x="2082577" y="198432"/>
                    <a:pt x="2070597" y="201016"/>
                    <a:pt x="2068013" y="202425"/>
                  </a:cubicBezTo>
                  <a:cubicBezTo>
                    <a:pt x="2065429" y="203600"/>
                    <a:pt x="2059556" y="205009"/>
                    <a:pt x="2055093" y="205714"/>
                  </a:cubicBezTo>
                  <a:cubicBezTo>
                    <a:pt x="2050630" y="206419"/>
                    <a:pt x="2038885" y="208298"/>
                    <a:pt x="2029254" y="209707"/>
                  </a:cubicBezTo>
                  <a:cubicBezTo>
                    <a:pt x="2019623" y="211351"/>
                    <a:pt x="2011167" y="213231"/>
                    <a:pt x="2010462" y="213935"/>
                  </a:cubicBezTo>
                  <a:cubicBezTo>
                    <a:pt x="2009757" y="214875"/>
                    <a:pt x="1999422" y="216989"/>
                    <a:pt x="1987677" y="218633"/>
                  </a:cubicBezTo>
                  <a:cubicBezTo>
                    <a:pt x="1975697" y="220513"/>
                    <a:pt x="1965831" y="222627"/>
                    <a:pt x="1965831" y="223566"/>
                  </a:cubicBezTo>
                  <a:cubicBezTo>
                    <a:pt x="1965831" y="224271"/>
                    <a:pt x="1961368" y="225680"/>
                    <a:pt x="1955965" y="226385"/>
                  </a:cubicBezTo>
                  <a:cubicBezTo>
                    <a:pt x="1939757" y="228734"/>
                    <a:pt x="1930361" y="230378"/>
                    <a:pt x="1912743" y="235076"/>
                  </a:cubicBezTo>
                  <a:cubicBezTo>
                    <a:pt x="1903582" y="237425"/>
                    <a:pt x="1890193" y="240009"/>
                    <a:pt x="1882911" y="240949"/>
                  </a:cubicBezTo>
                  <a:cubicBezTo>
                    <a:pt x="1875394" y="241888"/>
                    <a:pt x="1869522" y="243298"/>
                    <a:pt x="1869522" y="244237"/>
                  </a:cubicBezTo>
                  <a:cubicBezTo>
                    <a:pt x="1869522" y="245177"/>
                    <a:pt x="1860126" y="247291"/>
                    <a:pt x="1848380" y="248935"/>
                  </a:cubicBezTo>
                  <a:cubicBezTo>
                    <a:pt x="1836870" y="250580"/>
                    <a:pt x="1826770" y="252694"/>
                    <a:pt x="1826065" y="253868"/>
                  </a:cubicBezTo>
                  <a:cubicBezTo>
                    <a:pt x="1825360" y="254808"/>
                    <a:pt x="1817843" y="256922"/>
                    <a:pt x="1809152" y="258566"/>
                  </a:cubicBezTo>
                  <a:cubicBezTo>
                    <a:pt x="1800226" y="260211"/>
                    <a:pt x="1792239" y="262325"/>
                    <a:pt x="1790830" y="263264"/>
                  </a:cubicBezTo>
                  <a:cubicBezTo>
                    <a:pt x="1789655" y="264204"/>
                    <a:pt x="1784253" y="265613"/>
                    <a:pt x="1779085" y="266318"/>
                  </a:cubicBezTo>
                  <a:cubicBezTo>
                    <a:pt x="1754420" y="269842"/>
                    <a:pt x="1735628" y="273600"/>
                    <a:pt x="1735628" y="275009"/>
                  </a:cubicBezTo>
                  <a:cubicBezTo>
                    <a:pt x="1735628" y="275949"/>
                    <a:pt x="1727876" y="278063"/>
                    <a:pt x="1718715" y="279707"/>
                  </a:cubicBezTo>
                  <a:cubicBezTo>
                    <a:pt x="1709319" y="281587"/>
                    <a:pt x="1701098" y="283701"/>
                    <a:pt x="1700393" y="284405"/>
                  </a:cubicBezTo>
                  <a:cubicBezTo>
                    <a:pt x="1699688" y="285345"/>
                    <a:pt x="1690762" y="287224"/>
                    <a:pt x="1680426" y="288869"/>
                  </a:cubicBezTo>
                  <a:cubicBezTo>
                    <a:pt x="1670091" y="290513"/>
                    <a:pt x="1660695" y="292862"/>
                    <a:pt x="1659285" y="293801"/>
                  </a:cubicBezTo>
                  <a:cubicBezTo>
                    <a:pt x="1658111" y="294741"/>
                    <a:pt x="1648010" y="297560"/>
                    <a:pt x="1636970" y="299909"/>
                  </a:cubicBezTo>
                  <a:cubicBezTo>
                    <a:pt x="1625929" y="302023"/>
                    <a:pt x="1616533" y="304607"/>
                    <a:pt x="1615829" y="305546"/>
                  </a:cubicBezTo>
                  <a:cubicBezTo>
                    <a:pt x="1615124" y="306251"/>
                    <a:pt x="1606198" y="308365"/>
                    <a:pt x="1595862" y="310010"/>
                  </a:cubicBezTo>
                  <a:cubicBezTo>
                    <a:pt x="1585526" y="311654"/>
                    <a:pt x="1576600" y="313768"/>
                    <a:pt x="1575895" y="314708"/>
                  </a:cubicBezTo>
                  <a:cubicBezTo>
                    <a:pt x="1574486" y="316587"/>
                    <a:pt x="1539956" y="325513"/>
                    <a:pt x="1514351" y="330681"/>
                  </a:cubicBezTo>
                  <a:cubicBezTo>
                    <a:pt x="1504251" y="332560"/>
                    <a:pt x="1496029" y="335144"/>
                    <a:pt x="1496029" y="336083"/>
                  </a:cubicBezTo>
                  <a:cubicBezTo>
                    <a:pt x="1496029" y="337023"/>
                    <a:pt x="1487573" y="339137"/>
                    <a:pt x="1477237" y="340781"/>
                  </a:cubicBezTo>
                  <a:cubicBezTo>
                    <a:pt x="1466901" y="342426"/>
                    <a:pt x="1458445" y="344540"/>
                    <a:pt x="1458445" y="345479"/>
                  </a:cubicBezTo>
                  <a:cubicBezTo>
                    <a:pt x="1458445" y="346419"/>
                    <a:pt x="1451868" y="348533"/>
                    <a:pt x="1443881" y="350177"/>
                  </a:cubicBezTo>
                  <a:cubicBezTo>
                    <a:pt x="1435660" y="351822"/>
                    <a:pt x="1428143" y="353936"/>
                    <a:pt x="1426733" y="354875"/>
                  </a:cubicBezTo>
                  <a:cubicBezTo>
                    <a:pt x="1425559" y="356050"/>
                    <a:pt x="1415458" y="358634"/>
                    <a:pt x="1404418" y="360748"/>
                  </a:cubicBezTo>
                  <a:cubicBezTo>
                    <a:pt x="1393377" y="362862"/>
                    <a:pt x="1383512" y="365681"/>
                    <a:pt x="1382102" y="366620"/>
                  </a:cubicBezTo>
                  <a:cubicBezTo>
                    <a:pt x="1380928" y="367560"/>
                    <a:pt x="1373881" y="369674"/>
                    <a:pt x="1366834" y="371319"/>
                  </a:cubicBezTo>
                  <a:cubicBezTo>
                    <a:pt x="1359787" y="372963"/>
                    <a:pt x="1352974" y="375077"/>
                    <a:pt x="1351565" y="376017"/>
                  </a:cubicBezTo>
                  <a:cubicBezTo>
                    <a:pt x="1350391" y="377191"/>
                    <a:pt x="1342404" y="379305"/>
                    <a:pt x="1333947" y="380715"/>
                  </a:cubicBezTo>
                  <a:cubicBezTo>
                    <a:pt x="1325491" y="382124"/>
                    <a:pt x="1317739" y="384238"/>
                    <a:pt x="1316330" y="385178"/>
                  </a:cubicBezTo>
                  <a:cubicBezTo>
                    <a:pt x="1315155" y="386117"/>
                    <a:pt x="1306699" y="388936"/>
                    <a:pt x="1297538" y="391285"/>
                  </a:cubicBezTo>
                  <a:cubicBezTo>
                    <a:pt x="1288612" y="393634"/>
                    <a:pt x="1280155" y="396218"/>
                    <a:pt x="1278746" y="397158"/>
                  </a:cubicBezTo>
                  <a:cubicBezTo>
                    <a:pt x="1277571" y="398097"/>
                    <a:pt x="1269115" y="400211"/>
                    <a:pt x="1259954" y="401856"/>
                  </a:cubicBezTo>
                  <a:cubicBezTo>
                    <a:pt x="1251027" y="403500"/>
                    <a:pt x="1243041" y="405614"/>
                    <a:pt x="1242336" y="406554"/>
                  </a:cubicBezTo>
                  <a:cubicBezTo>
                    <a:pt x="1241631" y="407493"/>
                    <a:pt x="1234819" y="409842"/>
                    <a:pt x="1227068" y="411721"/>
                  </a:cubicBezTo>
                  <a:cubicBezTo>
                    <a:pt x="1219316" y="413835"/>
                    <a:pt x="1209920" y="416654"/>
                    <a:pt x="1205926" y="418064"/>
                  </a:cubicBezTo>
                  <a:cubicBezTo>
                    <a:pt x="1188074" y="424406"/>
                    <a:pt x="1173980" y="428399"/>
                    <a:pt x="1158946" y="431923"/>
                  </a:cubicBezTo>
                  <a:cubicBezTo>
                    <a:pt x="1150020" y="434037"/>
                    <a:pt x="1141094" y="437091"/>
                    <a:pt x="1139684" y="438500"/>
                  </a:cubicBezTo>
                  <a:cubicBezTo>
                    <a:pt x="1138040" y="440144"/>
                    <a:pt x="1131463" y="442023"/>
                    <a:pt x="1124886" y="442963"/>
                  </a:cubicBezTo>
                  <a:cubicBezTo>
                    <a:pt x="1118543" y="443903"/>
                    <a:pt x="1113141" y="445312"/>
                    <a:pt x="1113141" y="446252"/>
                  </a:cubicBezTo>
                  <a:cubicBezTo>
                    <a:pt x="1113141" y="447191"/>
                    <a:pt x="1107033" y="449305"/>
                    <a:pt x="1099751" y="450950"/>
                  </a:cubicBezTo>
                  <a:cubicBezTo>
                    <a:pt x="1092234" y="452594"/>
                    <a:pt x="1083073" y="455413"/>
                    <a:pt x="1079080" y="457057"/>
                  </a:cubicBezTo>
                  <a:cubicBezTo>
                    <a:pt x="1075322" y="458701"/>
                    <a:pt x="1066865" y="461520"/>
                    <a:pt x="1060288" y="463164"/>
                  </a:cubicBezTo>
                  <a:cubicBezTo>
                    <a:pt x="1053946" y="464809"/>
                    <a:pt x="1048073" y="466923"/>
                    <a:pt x="1047368" y="467862"/>
                  </a:cubicBezTo>
                  <a:cubicBezTo>
                    <a:pt x="1046664" y="468802"/>
                    <a:pt x="1039382" y="470916"/>
                    <a:pt x="1030925" y="472560"/>
                  </a:cubicBezTo>
                  <a:cubicBezTo>
                    <a:pt x="1022469" y="474205"/>
                    <a:pt x="1015187" y="476554"/>
                    <a:pt x="1014247" y="477493"/>
                  </a:cubicBezTo>
                  <a:cubicBezTo>
                    <a:pt x="1013543" y="478433"/>
                    <a:pt x="1006026" y="481017"/>
                    <a:pt x="997334" y="483131"/>
                  </a:cubicBezTo>
                  <a:cubicBezTo>
                    <a:pt x="988643" y="485245"/>
                    <a:pt x="981596" y="487829"/>
                    <a:pt x="981596" y="488769"/>
                  </a:cubicBezTo>
                  <a:cubicBezTo>
                    <a:pt x="981596" y="489708"/>
                    <a:pt x="974784" y="491822"/>
                    <a:pt x="966327" y="493467"/>
                  </a:cubicBezTo>
                  <a:cubicBezTo>
                    <a:pt x="957871" y="495111"/>
                    <a:pt x="951059" y="496990"/>
                    <a:pt x="951059" y="497930"/>
                  </a:cubicBezTo>
                  <a:cubicBezTo>
                    <a:pt x="951059" y="498869"/>
                    <a:pt x="945421" y="500983"/>
                    <a:pt x="938844" y="502628"/>
                  </a:cubicBezTo>
                  <a:cubicBezTo>
                    <a:pt x="932032" y="504272"/>
                    <a:pt x="924280" y="507091"/>
                    <a:pt x="921696" y="508735"/>
                  </a:cubicBezTo>
                  <a:cubicBezTo>
                    <a:pt x="919112" y="510379"/>
                    <a:pt x="913240" y="512494"/>
                    <a:pt x="908777" y="513198"/>
                  </a:cubicBezTo>
                  <a:cubicBezTo>
                    <a:pt x="904314" y="514138"/>
                    <a:pt x="897501" y="516252"/>
                    <a:pt x="893508" y="518131"/>
                  </a:cubicBezTo>
                  <a:cubicBezTo>
                    <a:pt x="889750" y="519775"/>
                    <a:pt x="880354" y="522594"/>
                    <a:pt x="873072" y="524239"/>
                  </a:cubicBezTo>
                  <a:cubicBezTo>
                    <a:pt x="865555" y="525883"/>
                    <a:pt x="859448" y="527997"/>
                    <a:pt x="859448" y="528937"/>
                  </a:cubicBezTo>
                  <a:cubicBezTo>
                    <a:pt x="859448" y="530111"/>
                    <a:pt x="854984" y="531990"/>
                    <a:pt x="849582" y="533400"/>
                  </a:cubicBezTo>
                  <a:cubicBezTo>
                    <a:pt x="843944" y="534809"/>
                    <a:pt x="836427" y="537393"/>
                    <a:pt x="832434" y="539272"/>
                  </a:cubicBezTo>
                  <a:cubicBezTo>
                    <a:pt x="828676" y="540916"/>
                    <a:pt x="821628" y="543031"/>
                    <a:pt x="817165" y="543970"/>
                  </a:cubicBezTo>
                  <a:cubicBezTo>
                    <a:pt x="812702" y="544910"/>
                    <a:pt x="805185" y="547494"/>
                    <a:pt x="800722" y="549843"/>
                  </a:cubicBezTo>
                  <a:cubicBezTo>
                    <a:pt x="796259" y="551957"/>
                    <a:pt x="788507" y="554541"/>
                    <a:pt x="783809" y="555480"/>
                  </a:cubicBezTo>
                  <a:cubicBezTo>
                    <a:pt x="778877" y="556420"/>
                    <a:pt x="774883" y="558064"/>
                    <a:pt x="774883" y="559004"/>
                  </a:cubicBezTo>
                  <a:cubicBezTo>
                    <a:pt x="774883" y="560178"/>
                    <a:pt x="768541" y="562292"/>
                    <a:pt x="760789" y="563937"/>
                  </a:cubicBezTo>
                  <a:cubicBezTo>
                    <a:pt x="753037" y="565581"/>
                    <a:pt x="746695" y="567695"/>
                    <a:pt x="746695" y="568400"/>
                  </a:cubicBezTo>
                  <a:cubicBezTo>
                    <a:pt x="746695" y="569339"/>
                    <a:pt x="741762" y="571453"/>
                    <a:pt x="735655" y="573098"/>
                  </a:cubicBezTo>
                  <a:cubicBezTo>
                    <a:pt x="729312" y="574742"/>
                    <a:pt x="722265" y="577561"/>
                    <a:pt x="719681" y="579205"/>
                  </a:cubicBezTo>
                  <a:cubicBezTo>
                    <a:pt x="717098" y="580849"/>
                    <a:pt x="708876" y="583433"/>
                    <a:pt x="701359" y="585078"/>
                  </a:cubicBezTo>
                  <a:cubicBezTo>
                    <a:pt x="694077" y="586722"/>
                    <a:pt x="687970" y="589071"/>
                    <a:pt x="687970" y="590011"/>
                  </a:cubicBezTo>
                  <a:cubicBezTo>
                    <a:pt x="687970" y="590950"/>
                    <a:pt x="682567" y="592829"/>
                    <a:pt x="676225" y="594474"/>
                  </a:cubicBezTo>
                  <a:cubicBezTo>
                    <a:pt x="669648" y="596118"/>
                    <a:pt x="664010" y="598232"/>
                    <a:pt x="663305" y="599407"/>
                  </a:cubicBezTo>
                  <a:cubicBezTo>
                    <a:pt x="662601" y="600581"/>
                    <a:pt x="657433" y="602460"/>
                    <a:pt x="652030" y="603870"/>
                  </a:cubicBezTo>
                  <a:cubicBezTo>
                    <a:pt x="646627" y="605279"/>
                    <a:pt x="638876" y="607863"/>
                    <a:pt x="635117" y="609742"/>
                  </a:cubicBezTo>
                  <a:cubicBezTo>
                    <a:pt x="631124" y="611621"/>
                    <a:pt x="622902" y="614440"/>
                    <a:pt x="616795" y="616085"/>
                  </a:cubicBezTo>
                  <a:cubicBezTo>
                    <a:pt x="610687" y="617494"/>
                    <a:pt x="605755" y="619608"/>
                    <a:pt x="605755" y="620548"/>
                  </a:cubicBezTo>
                  <a:cubicBezTo>
                    <a:pt x="605755" y="621252"/>
                    <a:pt x="600822" y="623366"/>
                    <a:pt x="594714" y="625011"/>
                  </a:cubicBezTo>
                  <a:cubicBezTo>
                    <a:pt x="588372" y="626890"/>
                    <a:pt x="581325" y="629474"/>
                    <a:pt x="578741" y="631118"/>
                  </a:cubicBezTo>
                  <a:cubicBezTo>
                    <a:pt x="576157" y="632762"/>
                    <a:pt x="570754" y="634642"/>
                    <a:pt x="566526" y="635581"/>
                  </a:cubicBezTo>
                  <a:cubicBezTo>
                    <a:pt x="562533" y="636286"/>
                    <a:pt x="555251" y="639105"/>
                    <a:pt x="550318" y="641454"/>
                  </a:cubicBezTo>
                  <a:cubicBezTo>
                    <a:pt x="545385" y="644038"/>
                    <a:pt x="537868" y="646856"/>
                    <a:pt x="533640" y="647561"/>
                  </a:cubicBezTo>
                  <a:cubicBezTo>
                    <a:pt x="529412" y="648266"/>
                    <a:pt x="525888" y="649910"/>
                    <a:pt x="525888" y="650850"/>
                  </a:cubicBezTo>
                  <a:cubicBezTo>
                    <a:pt x="525888" y="652024"/>
                    <a:pt x="520016" y="654138"/>
                    <a:pt x="512969" y="655783"/>
                  </a:cubicBezTo>
                  <a:cubicBezTo>
                    <a:pt x="505922" y="657427"/>
                    <a:pt x="500049" y="659541"/>
                    <a:pt x="500049" y="660481"/>
                  </a:cubicBezTo>
                  <a:cubicBezTo>
                    <a:pt x="500049" y="661420"/>
                    <a:pt x="496056" y="663534"/>
                    <a:pt x="491358" y="664944"/>
                  </a:cubicBezTo>
                  <a:cubicBezTo>
                    <a:pt x="486425" y="666588"/>
                    <a:pt x="478203" y="669877"/>
                    <a:pt x="472801" y="672226"/>
                  </a:cubicBezTo>
                  <a:cubicBezTo>
                    <a:pt x="467633" y="674575"/>
                    <a:pt x="461995" y="676689"/>
                    <a:pt x="460351" y="676689"/>
                  </a:cubicBezTo>
                  <a:cubicBezTo>
                    <a:pt x="458707" y="676689"/>
                    <a:pt x="451659" y="679273"/>
                    <a:pt x="444612" y="682561"/>
                  </a:cubicBezTo>
                  <a:cubicBezTo>
                    <a:pt x="437565" y="685850"/>
                    <a:pt x="430753" y="688434"/>
                    <a:pt x="429814" y="688434"/>
                  </a:cubicBezTo>
                  <a:cubicBezTo>
                    <a:pt x="428639" y="688434"/>
                    <a:pt x="424646" y="690078"/>
                    <a:pt x="420887" y="691957"/>
                  </a:cubicBezTo>
                  <a:cubicBezTo>
                    <a:pt x="411726" y="696890"/>
                    <a:pt x="394813" y="703702"/>
                    <a:pt x="383773" y="707226"/>
                  </a:cubicBezTo>
                  <a:cubicBezTo>
                    <a:pt x="378605" y="708870"/>
                    <a:pt x="372263" y="711689"/>
                    <a:pt x="369679" y="713333"/>
                  </a:cubicBezTo>
                  <a:cubicBezTo>
                    <a:pt x="367095" y="714743"/>
                    <a:pt x="361458" y="716857"/>
                    <a:pt x="357229" y="717796"/>
                  </a:cubicBezTo>
                  <a:cubicBezTo>
                    <a:pt x="353236" y="718736"/>
                    <a:pt x="349712" y="720145"/>
                    <a:pt x="349712" y="721085"/>
                  </a:cubicBezTo>
                  <a:cubicBezTo>
                    <a:pt x="349712" y="722025"/>
                    <a:pt x="345249" y="724139"/>
                    <a:pt x="339612" y="725783"/>
                  </a:cubicBezTo>
                  <a:cubicBezTo>
                    <a:pt x="334209" y="727427"/>
                    <a:pt x="322229" y="732360"/>
                    <a:pt x="312833" y="736823"/>
                  </a:cubicBezTo>
                  <a:cubicBezTo>
                    <a:pt x="303437" y="741286"/>
                    <a:pt x="290987" y="745984"/>
                    <a:pt x="285115" y="747629"/>
                  </a:cubicBezTo>
                  <a:cubicBezTo>
                    <a:pt x="279242" y="749273"/>
                    <a:pt x="274544" y="751387"/>
                    <a:pt x="274544" y="752327"/>
                  </a:cubicBezTo>
                  <a:cubicBezTo>
                    <a:pt x="274544" y="753266"/>
                    <a:pt x="273135" y="754206"/>
                    <a:pt x="271490" y="754206"/>
                  </a:cubicBezTo>
                  <a:cubicBezTo>
                    <a:pt x="269846" y="754206"/>
                    <a:pt x="264209" y="756320"/>
                    <a:pt x="259276" y="759139"/>
                  </a:cubicBezTo>
                  <a:cubicBezTo>
                    <a:pt x="248470" y="764541"/>
                    <a:pt x="209946" y="780045"/>
                    <a:pt x="206658" y="780045"/>
                  </a:cubicBezTo>
                  <a:cubicBezTo>
                    <a:pt x="205483" y="780045"/>
                    <a:pt x="203369" y="781454"/>
                    <a:pt x="201960" y="783333"/>
                  </a:cubicBezTo>
                  <a:cubicBezTo>
                    <a:pt x="200315" y="785213"/>
                    <a:pt x="195617" y="787327"/>
                    <a:pt x="191154" y="788031"/>
                  </a:cubicBezTo>
                  <a:cubicBezTo>
                    <a:pt x="186691" y="788971"/>
                    <a:pt x="182933" y="790615"/>
                    <a:pt x="182933" y="791555"/>
                  </a:cubicBezTo>
                  <a:cubicBezTo>
                    <a:pt x="182933" y="792729"/>
                    <a:pt x="180114" y="794374"/>
                    <a:pt x="176590" y="795313"/>
                  </a:cubicBezTo>
                  <a:cubicBezTo>
                    <a:pt x="173067" y="796018"/>
                    <a:pt x="163671" y="799776"/>
                    <a:pt x="155684" y="803770"/>
                  </a:cubicBezTo>
                  <a:cubicBezTo>
                    <a:pt x="147463" y="807528"/>
                    <a:pt x="139241" y="810582"/>
                    <a:pt x="137127" y="810582"/>
                  </a:cubicBezTo>
                  <a:cubicBezTo>
                    <a:pt x="135248" y="810582"/>
                    <a:pt x="133604" y="811521"/>
                    <a:pt x="133604" y="812696"/>
                  </a:cubicBezTo>
                  <a:cubicBezTo>
                    <a:pt x="133604" y="813636"/>
                    <a:pt x="128906" y="815985"/>
                    <a:pt x="123033" y="817629"/>
                  </a:cubicBezTo>
                  <a:cubicBezTo>
                    <a:pt x="117161" y="819273"/>
                    <a:pt x="112463" y="821622"/>
                    <a:pt x="112463" y="822562"/>
                  </a:cubicBezTo>
                  <a:cubicBezTo>
                    <a:pt x="112463" y="823736"/>
                    <a:pt x="111523" y="824676"/>
                    <a:pt x="110114" y="824676"/>
                  </a:cubicBezTo>
                  <a:cubicBezTo>
                    <a:pt x="108939" y="824676"/>
                    <a:pt x="100952" y="827730"/>
                    <a:pt x="92966" y="831723"/>
                  </a:cubicBezTo>
                  <a:cubicBezTo>
                    <a:pt x="84744" y="835481"/>
                    <a:pt x="77227" y="838770"/>
                    <a:pt x="76053" y="838770"/>
                  </a:cubicBezTo>
                  <a:cubicBezTo>
                    <a:pt x="75113" y="838770"/>
                    <a:pt x="64543" y="843468"/>
                    <a:pt x="52798" y="849106"/>
                  </a:cubicBezTo>
                  <a:cubicBezTo>
                    <a:pt x="23200" y="863200"/>
                    <a:pt x="15918" y="866253"/>
                    <a:pt x="8636" y="868132"/>
                  </a:cubicBezTo>
                  <a:cubicBezTo>
                    <a:pt x="4173" y="869307"/>
                    <a:pt x="1824" y="871656"/>
                    <a:pt x="885" y="876824"/>
                  </a:cubicBezTo>
                  <a:cubicBezTo>
                    <a:pt x="-995" y="885280"/>
                    <a:pt x="885" y="887864"/>
                    <a:pt x="6287" y="883871"/>
                  </a:cubicBezTo>
                  <a:cubicBezTo>
                    <a:pt x="8401" y="882226"/>
                    <a:pt x="12865" y="879877"/>
                    <a:pt x="16153" y="878703"/>
                  </a:cubicBezTo>
                  <a:cubicBezTo>
                    <a:pt x="19442" y="877294"/>
                    <a:pt x="23905" y="875179"/>
                    <a:pt x="26489" y="873770"/>
                  </a:cubicBezTo>
                  <a:cubicBezTo>
                    <a:pt x="28838" y="872361"/>
                    <a:pt x="35885" y="869777"/>
                    <a:pt x="41757" y="867898"/>
                  </a:cubicBezTo>
                  <a:cubicBezTo>
                    <a:pt x="47630" y="866253"/>
                    <a:pt x="56791" y="862495"/>
                    <a:pt x="61959" y="859911"/>
                  </a:cubicBezTo>
                  <a:cubicBezTo>
                    <a:pt x="66892" y="857327"/>
                    <a:pt x="72999" y="855213"/>
                    <a:pt x="75348" y="855213"/>
                  </a:cubicBezTo>
                  <a:cubicBezTo>
                    <a:pt x="77697" y="855213"/>
                    <a:pt x="79576" y="854273"/>
                    <a:pt x="79576" y="853099"/>
                  </a:cubicBezTo>
                  <a:cubicBezTo>
                    <a:pt x="79576" y="851924"/>
                    <a:pt x="83100" y="850045"/>
                    <a:pt x="87093" y="849340"/>
                  </a:cubicBezTo>
                  <a:cubicBezTo>
                    <a:pt x="91321" y="848401"/>
                    <a:pt x="100483" y="845112"/>
                    <a:pt x="107295" y="842059"/>
                  </a:cubicBezTo>
                  <a:cubicBezTo>
                    <a:pt x="114107" y="839005"/>
                    <a:pt x="120449" y="836421"/>
                    <a:pt x="121389" y="836421"/>
                  </a:cubicBezTo>
                  <a:cubicBezTo>
                    <a:pt x="122328" y="836186"/>
                    <a:pt x="127261" y="834307"/>
                    <a:pt x="132429" y="831723"/>
                  </a:cubicBezTo>
                  <a:cubicBezTo>
                    <a:pt x="137597" y="829139"/>
                    <a:pt x="143469" y="827025"/>
                    <a:pt x="145349" y="827025"/>
                  </a:cubicBezTo>
                  <a:cubicBezTo>
                    <a:pt x="147228" y="827025"/>
                    <a:pt x="151691" y="825616"/>
                    <a:pt x="155215" y="823736"/>
                  </a:cubicBezTo>
                  <a:cubicBezTo>
                    <a:pt x="158503" y="821857"/>
                    <a:pt x="165315" y="819273"/>
                    <a:pt x="170483" y="817629"/>
                  </a:cubicBezTo>
                  <a:cubicBezTo>
                    <a:pt x="175416" y="815985"/>
                    <a:pt x="183168" y="812696"/>
                    <a:pt x="187631" y="810347"/>
                  </a:cubicBezTo>
                  <a:cubicBezTo>
                    <a:pt x="192094" y="807763"/>
                    <a:pt x="197966" y="805884"/>
                    <a:pt x="200550" y="805884"/>
                  </a:cubicBezTo>
                  <a:cubicBezTo>
                    <a:pt x="203134" y="805884"/>
                    <a:pt x="207363" y="804474"/>
                    <a:pt x="209946" y="802830"/>
                  </a:cubicBezTo>
                  <a:cubicBezTo>
                    <a:pt x="212530" y="800951"/>
                    <a:pt x="220047" y="798132"/>
                    <a:pt x="226389" y="796488"/>
                  </a:cubicBezTo>
                  <a:cubicBezTo>
                    <a:pt x="232967" y="794844"/>
                    <a:pt x="239779" y="792025"/>
                    <a:pt x="241658" y="790615"/>
                  </a:cubicBezTo>
                  <a:cubicBezTo>
                    <a:pt x="243537" y="788971"/>
                    <a:pt x="248940" y="786857"/>
                    <a:pt x="253403" y="785917"/>
                  </a:cubicBezTo>
                  <a:cubicBezTo>
                    <a:pt x="257866" y="784978"/>
                    <a:pt x="262799" y="783333"/>
                    <a:pt x="263974" y="782394"/>
                  </a:cubicBezTo>
                  <a:cubicBezTo>
                    <a:pt x="265383" y="781454"/>
                    <a:pt x="270551" y="779340"/>
                    <a:pt x="275719" y="777696"/>
                  </a:cubicBezTo>
                  <a:cubicBezTo>
                    <a:pt x="280887" y="776286"/>
                    <a:pt x="289343" y="772998"/>
                    <a:pt x="294746" y="770649"/>
                  </a:cubicBezTo>
                  <a:cubicBezTo>
                    <a:pt x="299913" y="768300"/>
                    <a:pt x="308135" y="765481"/>
                    <a:pt x="312833" y="764776"/>
                  </a:cubicBezTo>
                  <a:cubicBezTo>
                    <a:pt x="317531" y="763837"/>
                    <a:pt x="321524" y="762192"/>
                    <a:pt x="321524" y="761253"/>
                  </a:cubicBezTo>
                  <a:cubicBezTo>
                    <a:pt x="321524" y="760313"/>
                    <a:pt x="327162" y="757964"/>
                    <a:pt x="333974" y="756555"/>
                  </a:cubicBezTo>
                  <a:cubicBezTo>
                    <a:pt x="340551" y="754911"/>
                    <a:pt x="347363" y="752796"/>
                    <a:pt x="348538" y="751857"/>
                  </a:cubicBezTo>
                  <a:cubicBezTo>
                    <a:pt x="349947" y="750682"/>
                    <a:pt x="357229" y="748098"/>
                    <a:pt x="364981" y="745984"/>
                  </a:cubicBezTo>
                  <a:cubicBezTo>
                    <a:pt x="372733" y="743635"/>
                    <a:pt x="380250" y="741051"/>
                    <a:pt x="381424" y="740112"/>
                  </a:cubicBezTo>
                  <a:cubicBezTo>
                    <a:pt x="382834" y="738937"/>
                    <a:pt x="388471" y="737058"/>
                    <a:pt x="394344" y="735649"/>
                  </a:cubicBezTo>
                  <a:cubicBezTo>
                    <a:pt x="400216" y="734004"/>
                    <a:pt x="407028" y="731890"/>
                    <a:pt x="409612" y="730716"/>
                  </a:cubicBezTo>
                  <a:cubicBezTo>
                    <a:pt x="415015" y="728132"/>
                    <a:pt x="438270" y="719910"/>
                    <a:pt x="451894" y="715682"/>
                  </a:cubicBezTo>
                  <a:cubicBezTo>
                    <a:pt x="457062" y="714038"/>
                    <a:pt x="464579" y="711454"/>
                    <a:pt x="468337" y="709810"/>
                  </a:cubicBezTo>
                  <a:cubicBezTo>
                    <a:pt x="472331" y="708165"/>
                    <a:pt x="480787" y="705582"/>
                    <a:pt x="487130" y="704172"/>
                  </a:cubicBezTo>
                  <a:cubicBezTo>
                    <a:pt x="493707" y="702763"/>
                    <a:pt x="500284" y="700179"/>
                    <a:pt x="501693" y="698769"/>
                  </a:cubicBezTo>
                  <a:cubicBezTo>
                    <a:pt x="503338" y="697125"/>
                    <a:pt x="509210" y="695246"/>
                    <a:pt x="514613" y="694306"/>
                  </a:cubicBezTo>
                  <a:cubicBezTo>
                    <a:pt x="520251" y="693367"/>
                    <a:pt x="525888" y="691722"/>
                    <a:pt x="527063" y="690783"/>
                  </a:cubicBezTo>
                  <a:cubicBezTo>
                    <a:pt x="528472" y="689843"/>
                    <a:pt x="534110" y="687729"/>
                    <a:pt x="539982" y="686320"/>
                  </a:cubicBezTo>
                  <a:cubicBezTo>
                    <a:pt x="545855" y="684675"/>
                    <a:pt x="552667" y="682561"/>
                    <a:pt x="555251" y="681387"/>
                  </a:cubicBezTo>
                  <a:cubicBezTo>
                    <a:pt x="563942" y="677628"/>
                    <a:pt x="583204" y="671991"/>
                    <a:pt x="587432" y="671991"/>
                  </a:cubicBezTo>
                  <a:cubicBezTo>
                    <a:pt x="589781" y="671991"/>
                    <a:pt x="591660" y="671051"/>
                    <a:pt x="591660" y="669877"/>
                  </a:cubicBezTo>
                  <a:cubicBezTo>
                    <a:pt x="591660" y="668937"/>
                    <a:pt x="598238" y="666588"/>
                    <a:pt x="606459" y="664944"/>
                  </a:cubicBezTo>
                  <a:cubicBezTo>
                    <a:pt x="614446" y="663299"/>
                    <a:pt x="622198" y="661185"/>
                    <a:pt x="623372" y="660011"/>
                  </a:cubicBezTo>
                  <a:cubicBezTo>
                    <a:pt x="624782" y="659071"/>
                    <a:pt x="631124" y="656957"/>
                    <a:pt x="637466" y="655313"/>
                  </a:cubicBezTo>
                  <a:cubicBezTo>
                    <a:pt x="644043" y="653903"/>
                    <a:pt x="651795" y="651320"/>
                    <a:pt x="655084" y="649675"/>
                  </a:cubicBezTo>
                  <a:cubicBezTo>
                    <a:pt x="658372" y="648031"/>
                    <a:pt x="667299" y="645212"/>
                    <a:pt x="675050" y="643568"/>
                  </a:cubicBezTo>
                  <a:cubicBezTo>
                    <a:pt x="682802" y="641924"/>
                    <a:pt x="689614" y="639809"/>
                    <a:pt x="690319" y="639105"/>
                  </a:cubicBezTo>
                  <a:cubicBezTo>
                    <a:pt x="691024" y="638400"/>
                    <a:pt x="697836" y="636286"/>
                    <a:pt x="705587" y="634407"/>
                  </a:cubicBezTo>
                  <a:cubicBezTo>
                    <a:pt x="713339" y="632762"/>
                    <a:pt x="720856" y="630413"/>
                    <a:pt x="722030" y="629474"/>
                  </a:cubicBezTo>
                  <a:cubicBezTo>
                    <a:pt x="724614" y="627595"/>
                    <a:pt x="750453" y="619843"/>
                    <a:pt x="773709" y="614205"/>
                  </a:cubicBezTo>
                  <a:cubicBezTo>
                    <a:pt x="781460" y="612326"/>
                    <a:pt x="791091" y="609272"/>
                    <a:pt x="795320" y="607158"/>
                  </a:cubicBezTo>
                  <a:cubicBezTo>
                    <a:pt x="799313" y="605279"/>
                    <a:pt x="807534" y="603165"/>
                    <a:pt x="813407" y="602460"/>
                  </a:cubicBezTo>
                  <a:cubicBezTo>
                    <a:pt x="819279" y="601521"/>
                    <a:pt x="824212" y="600111"/>
                    <a:pt x="824212" y="599172"/>
                  </a:cubicBezTo>
                  <a:cubicBezTo>
                    <a:pt x="824212" y="597997"/>
                    <a:pt x="828676" y="596588"/>
                    <a:pt x="834313" y="595648"/>
                  </a:cubicBezTo>
                  <a:cubicBezTo>
                    <a:pt x="839716" y="594709"/>
                    <a:pt x="851696" y="591420"/>
                    <a:pt x="860622" y="588366"/>
                  </a:cubicBezTo>
                  <a:cubicBezTo>
                    <a:pt x="869783" y="585313"/>
                    <a:pt x="881998" y="582259"/>
                    <a:pt x="887636" y="581319"/>
                  </a:cubicBezTo>
                  <a:cubicBezTo>
                    <a:pt x="893508" y="580380"/>
                    <a:pt x="898676" y="578970"/>
                    <a:pt x="899381" y="577796"/>
                  </a:cubicBezTo>
                  <a:cubicBezTo>
                    <a:pt x="900085" y="576856"/>
                    <a:pt x="907367" y="574742"/>
                    <a:pt x="915824" y="573098"/>
                  </a:cubicBezTo>
                  <a:cubicBezTo>
                    <a:pt x="924280" y="571453"/>
                    <a:pt x="931562" y="569339"/>
                    <a:pt x="932267" y="568635"/>
                  </a:cubicBezTo>
                  <a:cubicBezTo>
                    <a:pt x="932972" y="567695"/>
                    <a:pt x="939784" y="565816"/>
                    <a:pt x="947535" y="564172"/>
                  </a:cubicBezTo>
                  <a:cubicBezTo>
                    <a:pt x="955287" y="562527"/>
                    <a:pt x="963744" y="560178"/>
                    <a:pt x="966327" y="559004"/>
                  </a:cubicBezTo>
                  <a:cubicBezTo>
                    <a:pt x="971025" y="556890"/>
                    <a:pt x="998039" y="550078"/>
                    <a:pt x="1027402" y="543500"/>
                  </a:cubicBezTo>
                  <a:cubicBezTo>
                    <a:pt x="1036563" y="541621"/>
                    <a:pt x="1045019" y="539037"/>
                    <a:pt x="1046429" y="537863"/>
                  </a:cubicBezTo>
                  <a:cubicBezTo>
                    <a:pt x="1048778" y="535984"/>
                    <a:pt x="1058878" y="533400"/>
                    <a:pt x="1102100" y="524004"/>
                  </a:cubicBezTo>
                  <a:cubicBezTo>
                    <a:pt x="1113375" y="521420"/>
                    <a:pt x="1124886" y="518366"/>
                    <a:pt x="1127470" y="516957"/>
                  </a:cubicBezTo>
                  <a:cubicBezTo>
                    <a:pt x="1130053" y="515547"/>
                    <a:pt x="1139215" y="512963"/>
                    <a:pt x="1147906" y="511084"/>
                  </a:cubicBezTo>
                  <a:cubicBezTo>
                    <a:pt x="1189248" y="502393"/>
                    <a:pt x="1199114" y="500044"/>
                    <a:pt x="1203577" y="498165"/>
                  </a:cubicBezTo>
                  <a:cubicBezTo>
                    <a:pt x="1209920" y="495346"/>
                    <a:pt x="1266766" y="482191"/>
                    <a:pt x="1280625" y="480312"/>
                  </a:cubicBezTo>
                  <a:cubicBezTo>
                    <a:pt x="1286732" y="479373"/>
                    <a:pt x="1291665" y="477963"/>
                    <a:pt x="1291665" y="477024"/>
                  </a:cubicBezTo>
                  <a:cubicBezTo>
                    <a:pt x="1291665" y="476084"/>
                    <a:pt x="1296128" y="474675"/>
                    <a:pt x="1301766" y="473970"/>
                  </a:cubicBezTo>
                  <a:cubicBezTo>
                    <a:pt x="1323377" y="470916"/>
                    <a:pt x="1330424" y="469507"/>
                    <a:pt x="1333008" y="467393"/>
                  </a:cubicBezTo>
                  <a:cubicBezTo>
                    <a:pt x="1334182" y="466453"/>
                    <a:pt x="1342874" y="464104"/>
                    <a:pt x="1352270" y="462695"/>
                  </a:cubicBezTo>
                  <a:cubicBezTo>
                    <a:pt x="1361666" y="461050"/>
                    <a:pt x="1369183" y="458936"/>
                    <a:pt x="1369183" y="457997"/>
                  </a:cubicBezTo>
                  <a:cubicBezTo>
                    <a:pt x="1369183" y="456822"/>
                    <a:pt x="1371532" y="455883"/>
                    <a:pt x="1374350" y="455883"/>
                  </a:cubicBezTo>
                  <a:cubicBezTo>
                    <a:pt x="1383042" y="455883"/>
                    <a:pt x="1426733" y="448131"/>
                    <a:pt x="1427908" y="446487"/>
                  </a:cubicBezTo>
                  <a:cubicBezTo>
                    <a:pt x="1428613" y="445547"/>
                    <a:pt x="1436599" y="443433"/>
                    <a:pt x="1445525" y="442023"/>
                  </a:cubicBezTo>
                  <a:cubicBezTo>
                    <a:pt x="1454687" y="440379"/>
                    <a:pt x="1464083" y="438265"/>
                    <a:pt x="1466666" y="437091"/>
                  </a:cubicBezTo>
                  <a:cubicBezTo>
                    <a:pt x="1469250" y="435916"/>
                    <a:pt x="1479821" y="433802"/>
                    <a:pt x="1490157" y="432393"/>
                  </a:cubicBezTo>
                  <a:cubicBezTo>
                    <a:pt x="1500492" y="430983"/>
                    <a:pt x="1513177" y="428164"/>
                    <a:pt x="1518345" y="426520"/>
                  </a:cubicBezTo>
                  <a:cubicBezTo>
                    <a:pt x="1523747" y="424876"/>
                    <a:pt x="1536902" y="422057"/>
                    <a:pt x="1547707" y="420413"/>
                  </a:cubicBezTo>
                  <a:cubicBezTo>
                    <a:pt x="1558748" y="418768"/>
                    <a:pt x="1568144" y="416654"/>
                    <a:pt x="1568848" y="415950"/>
                  </a:cubicBezTo>
                  <a:cubicBezTo>
                    <a:pt x="1569553" y="415010"/>
                    <a:pt x="1580124" y="412896"/>
                    <a:pt x="1592338" y="411252"/>
                  </a:cubicBezTo>
                  <a:cubicBezTo>
                    <a:pt x="1604553" y="409607"/>
                    <a:pt x="1615124" y="407493"/>
                    <a:pt x="1615829" y="406788"/>
                  </a:cubicBezTo>
                  <a:cubicBezTo>
                    <a:pt x="1617003" y="404909"/>
                    <a:pt x="1657171" y="397392"/>
                    <a:pt x="1699218" y="390580"/>
                  </a:cubicBezTo>
                  <a:cubicBezTo>
                    <a:pt x="1712138" y="388701"/>
                    <a:pt x="1723178" y="386117"/>
                    <a:pt x="1723883" y="385413"/>
                  </a:cubicBezTo>
                  <a:cubicBezTo>
                    <a:pt x="1724823" y="384003"/>
                    <a:pt x="1760997" y="378131"/>
                    <a:pt x="1770863" y="377896"/>
                  </a:cubicBezTo>
                  <a:cubicBezTo>
                    <a:pt x="1772742" y="377896"/>
                    <a:pt x="1775561" y="376956"/>
                    <a:pt x="1776736" y="375782"/>
                  </a:cubicBezTo>
                  <a:cubicBezTo>
                    <a:pt x="1778145" y="374842"/>
                    <a:pt x="1788716" y="372728"/>
                    <a:pt x="1800226" y="371084"/>
                  </a:cubicBezTo>
                  <a:cubicBezTo>
                    <a:pt x="1811971" y="369674"/>
                    <a:pt x="1822541" y="367560"/>
                    <a:pt x="1823716" y="366386"/>
                  </a:cubicBezTo>
                  <a:cubicBezTo>
                    <a:pt x="1825125" y="365446"/>
                    <a:pt x="1836166" y="363567"/>
                    <a:pt x="1848380" y="362157"/>
                  </a:cubicBezTo>
                  <a:cubicBezTo>
                    <a:pt x="1890193" y="357459"/>
                    <a:pt x="1895361" y="356520"/>
                    <a:pt x="1895361" y="354875"/>
                  </a:cubicBezTo>
                  <a:cubicBezTo>
                    <a:pt x="1895361" y="353936"/>
                    <a:pt x="1906166" y="351587"/>
                    <a:pt x="1919555" y="349943"/>
                  </a:cubicBezTo>
                  <a:cubicBezTo>
                    <a:pt x="1932710" y="348298"/>
                    <a:pt x="1943985" y="346184"/>
                    <a:pt x="1944690" y="345245"/>
                  </a:cubicBezTo>
                  <a:cubicBezTo>
                    <a:pt x="1945395" y="344305"/>
                    <a:pt x="1958549" y="342191"/>
                    <a:pt x="1974052" y="340781"/>
                  </a:cubicBezTo>
                  <a:cubicBezTo>
                    <a:pt x="1989556" y="339137"/>
                    <a:pt x="2003415" y="337023"/>
                    <a:pt x="2004590" y="336083"/>
                  </a:cubicBezTo>
                  <a:cubicBezTo>
                    <a:pt x="2005999" y="335144"/>
                    <a:pt x="2021502" y="332325"/>
                    <a:pt x="2039355" y="329976"/>
                  </a:cubicBezTo>
                  <a:cubicBezTo>
                    <a:pt x="2056973" y="327627"/>
                    <a:pt x="2071536" y="324808"/>
                    <a:pt x="2071536" y="323869"/>
                  </a:cubicBezTo>
                  <a:cubicBezTo>
                    <a:pt x="2071536" y="322929"/>
                    <a:pt x="2075999" y="321989"/>
                    <a:pt x="2081167" y="321989"/>
                  </a:cubicBezTo>
                  <a:cubicBezTo>
                    <a:pt x="2094792" y="321989"/>
                    <a:pt x="2132846" y="317291"/>
                    <a:pt x="2138483" y="314708"/>
                  </a:cubicBezTo>
                  <a:cubicBezTo>
                    <a:pt x="2141067" y="313768"/>
                    <a:pt x="2156336" y="311184"/>
                    <a:pt x="2172544" y="309070"/>
                  </a:cubicBezTo>
                  <a:cubicBezTo>
                    <a:pt x="2188752" y="307191"/>
                    <a:pt x="2205665" y="304607"/>
                    <a:pt x="2210128" y="303432"/>
                  </a:cubicBezTo>
                  <a:cubicBezTo>
                    <a:pt x="2214591" y="302023"/>
                    <a:pt x="2232444" y="299909"/>
                    <a:pt x="2249591" y="298265"/>
                  </a:cubicBezTo>
                  <a:cubicBezTo>
                    <a:pt x="2266504" y="296855"/>
                    <a:pt x="2280598" y="294741"/>
                    <a:pt x="2280598" y="293801"/>
                  </a:cubicBezTo>
                  <a:cubicBezTo>
                    <a:pt x="2280598" y="292862"/>
                    <a:pt x="2288350" y="291452"/>
                    <a:pt x="2297746" y="290513"/>
                  </a:cubicBezTo>
                  <a:cubicBezTo>
                    <a:pt x="2307377" y="289573"/>
                    <a:pt x="2324995" y="287459"/>
                    <a:pt x="2337209" y="285580"/>
                  </a:cubicBezTo>
                  <a:cubicBezTo>
                    <a:pt x="2364458" y="281117"/>
                    <a:pt x="2370565" y="280412"/>
                    <a:pt x="2396404" y="278298"/>
                  </a:cubicBezTo>
                  <a:cubicBezTo>
                    <a:pt x="2407680" y="277593"/>
                    <a:pt x="2416841" y="275949"/>
                    <a:pt x="2416841" y="275009"/>
                  </a:cubicBezTo>
                  <a:cubicBezTo>
                    <a:pt x="2416841" y="274070"/>
                    <a:pt x="2431874" y="272191"/>
                    <a:pt x="2450432" y="270546"/>
                  </a:cubicBezTo>
                  <a:cubicBezTo>
                    <a:pt x="2483788" y="267728"/>
                    <a:pt x="2498351" y="266318"/>
                    <a:pt x="2507278" y="264439"/>
                  </a:cubicBezTo>
                  <a:cubicBezTo>
                    <a:pt x="2518083" y="262090"/>
                    <a:pt x="2569057" y="256452"/>
                    <a:pt x="2578453" y="256217"/>
                  </a:cubicBezTo>
                  <a:cubicBezTo>
                    <a:pt x="2583855" y="256217"/>
                    <a:pt x="2588318" y="255278"/>
                    <a:pt x="2588318" y="254103"/>
                  </a:cubicBezTo>
                  <a:cubicBezTo>
                    <a:pt x="2588318" y="251989"/>
                    <a:pt x="2606406" y="250110"/>
                    <a:pt x="2648218" y="247761"/>
                  </a:cubicBezTo>
                  <a:cubicBezTo>
                    <a:pt x="2663722" y="246821"/>
                    <a:pt x="2677581" y="245412"/>
                    <a:pt x="2678755" y="244472"/>
                  </a:cubicBezTo>
                  <a:cubicBezTo>
                    <a:pt x="2680165" y="243533"/>
                    <a:pt x="2702245" y="240714"/>
                    <a:pt x="2728085" y="238600"/>
                  </a:cubicBezTo>
                  <a:cubicBezTo>
                    <a:pt x="2753924" y="236486"/>
                    <a:pt x="2777179" y="233667"/>
                    <a:pt x="2779763" y="232727"/>
                  </a:cubicBezTo>
                  <a:cubicBezTo>
                    <a:pt x="2782347" y="231553"/>
                    <a:pt x="2795031" y="230143"/>
                    <a:pt x="2807951" y="229439"/>
                  </a:cubicBezTo>
                  <a:cubicBezTo>
                    <a:pt x="2863387" y="226385"/>
                    <a:pt x="2883119" y="224976"/>
                    <a:pt x="2884294" y="223331"/>
                  </a:cubicBezTo>
                  <a:cubicBezTo>
                    <a:pt x="2884998" y="222392"/>
                    <a:pt x="2909898" y="219808"/>
                    <a:pt x="2939495" y="217459"/>
                  </a:cubicBezTo>
                  <a:cubicBezTo>
                    <a:pt x="2969328" y="215345"/>
                    <a:pt x="2995637" y="212526"/>
                    <a:pt x="2998456" y="211586"/>
                  </a:cubicBezTo>
                  <a:cubicBezTo>
                    <a:pt x="3001039" y="210412"/>
                    <a:pt x="3021241" y="209002"/>
                    <a:pt x="3043087" y="208063"/>
                  </a:cubicBezTo>
                  <a:cubicBezTo>
                    <a:pt x="3064932" y="207123"/>
                    <a:pt x="3092416" y="205479"/>
                    <a:pt x="3103926" y="204304"/>
                  </a:cubicBezTo>
                  <a:cubicBezTo>
                    <a:pt x="3115671" y="203130"/>
                    <a:pt x="3153020" y="200076"/>
                    <a:pt x="3187316" y="197492"/>
                  </a:cubicBezTo>
                  <a:cubicBezTo>
                    <a:pt x="3221611" y="195143"/>
                    <a:pt x="3255907" y="192090"/>
                    <a:pt x="3263659" y="190680"/>
                  </a:cubicBezTo>
                  <a:cubicBezTo>
                    <a:pt x="3271410" y="189506"/>
                    <a:pt x="3302182" y="187627"/>
                    <a:pt x="3331780" y="186922"/>
                  </a:cubicBezTo>
                  <a:cubicBezTo>
                    <a:pt x="3361612" y="185982"/>
                    <a:pt x="3386982" y="184573"/>
                    <a:pt x="3388156" y="183398"/>
                  </a:cubicBezTo>
                  <a:cubicBezTo>
                    <a:pt x="3390035" y="181989"/>
                    <a:pt x="3433257" y="179640"/>
                    <a:pt x="3542016" y="175412"/>
                  </a:cubicBezTo>
                  <a:cubicBezTo>
                    <a:pt x="3553057" y="174942"/>
                    <a:pt x="3589936" y="172828"/>
                    <a:pt x="3624232" y="170714"/>
                  </a:cubicBezTo>
                  <a:cubicBezTo>
                    <a:pt x="3713494" y="164841"/>
                    <a:pt x="3983630" y="164841"/>
                    <a:pt x="4064671" y="170479"/>
                  </a:cubicBezTo>
                  <a:cubicBezTo>
                    <a:pt x="4095678" y="172828"/>
                    <a:pt x="4128564" y="174942"/>
                    <a:pt x="4137490" y="175412"/>
                  </a:cubicBezTo>
                  <a:cubicBezTo>
                    <a:pt x="4200209" y="178465"/>
                    <a:pt x="4246014" y="181989"/>
                    <a:pt x="4247894" y="183633"/>
                  </a:cubicBezTo>
                  <a:cubicBezTo>
                    <a:pt x="4249303" y="184573"/>
                    <a:pt x="4266216" y="186217"/>
                    <a:pt x="4285478" y="187157"/>
                  </a:cubicBezTo>
                  <a:cubicBezTo>
                    <a:pt x="4304975" y="188096"/>
                    <a:pt x="4322827" y="189506"/>
                    <a:pt x="4325646" y="190680"/>
                  </a:cubicBezTo>
                  <a:cubicBezTo>
                    <a:pt x="4328230" y="191620"/>
                    <a:pt x="4347961" y="194204"/>
                    <a:pt x="4369103" y="196318"/>
                  </a:cubicBezTo>
                  <a:cubicBezTo>
                    <a:pt x="4390244" y="198432"/>
                    <a:pt x="4409740" y="201016"/>
                    <a:pt x="4412324" y="202190"/>
                  </a:cubicBezTo>
                  <a:cubicBezTo>
                    <a:pt x="4417022" y="204304"/>
                    <a:pt x="4428063" y="205479"/>
                    <a:pt x="4462828" y="208063"/>
                  </a:cubicBezTo>
                  <a:cubicBezTo>
                    <a:pt x="4472459" y="209002"/>
                    <a:pt x="4483734" y="210647"/>
                    <a:pt x="4487728" y="211821"/>
                  </a:cubicBezTo>
                  <a:cubicBezTo>
                    <a:pt x="4491956" y="212996"/>
                    <a:pt x="4496184" y="213935"/>
                    <a:pt x="4497124" y="213700"/>
                  </a:cubicBezTo>
                  <a:cubicBezTo>
                    <a:pt x="4498298" y="213466"/>
                    <a:pt x="4500882" y="213700"/>
                    <a:pt x="4502761" y="214640"/>
                  </a:cubicBezTo>
                  <a:cubicBezTo>
                    <a:pt x="4504640" y="215345"/>
                    <a:pt x="4516385" y="217224"/>
                    <a:pt x="4528600" y="218633"/>
                  </a:cubicBezTo>
                  <a:cubicBezTo>
                    <a:pt x="4540815" y="220278"/>
                    <a:pt x="4552090" y="222392"/>
                    <a:pt x="4553265" y="223331"/>
                  </a:cubicBezTo>
                  <a:cubicBezTo>
                    <a:pt x="4554674" y="224271"/>
                    <a:pt x="4568299" y="226385"/>
                    <a:pt x="4583567" y="228029"/>
                  </a:cubicBezTo>
                  <a:cubicBezTo>
                    <a:pt x="4599071" y="229439"/>
                    <a:pt x="4613165" y="231788"/>
                    <a:pt x="4615279" y="232727"/>
                  </a:cubicBezTo>
                  <a:cubicBezTo>
                    <a:pt x="4617393" y="233902"/>
                    <a:pt x="4630078" y="236486"/>
                    <a:pt x="4643702" y="238600"/>
                  </a:cubicBezTo>
                  <a:cubicBezTo>
                    <a:pt x="4657326" y="240949"/>
                    <a:pt x="4669541" y="243298"/>
                    <a:pt x="4670715" y="244472"/>
                  </a:cubicBezTo>
                  <a:cubicBezTo>
                    <a:pt x="4672125" y="245412"/>
                    <a:pt x="4684105" y="247291"/>
                    <a:pt x="4697729" y="248935"/>
                  </a:cubicBezTo>
                  <a:cubicBezTo>
                    <a:pt x="4711118" y="250345"/>
                    <a:pt x="4722863" y="252459"/>
                    <a:pt x="4723568" y="253633"/>
                  </a:cubicBezTo>
                  <a:cubicBezTo>
                    <a:pt x="4724273" y="254573"/>
                    <a:pt x="4732729" y="256687"/>
                    <a:pt x="4742360" y="258332"/>
                  </a:cubicBezTo>
                  <a:cubicBezTo>
                    <a:pt x="4751991" y="259741"/>
                    <a:pt x="4764676" y="262560"/>
                    <a:pt x="4770548" y="264204"/>
                  </a:cubicBezTo>
                  <a:cubicBezTo>
                    <a:pt x="4776421" y="266083"/>
                    <a:pt x="4790280" y="268902"/>
                    <a:pt x="4801790" y="270546"/>
                  </a:cubicBezTo>
                  <a:cubicBezTo>
                    <a:pt x="4813065" y="272191"/>
                    <a:pt x="4822226" y="274305"/>
                    <a:pt x="4822226" y="275244"/>
                  </a:cubicBezTo>
                  <a:cubicBezTo>
                    <a:pt x="4822226" y="276184"/>
                    <a:pt x="4828804" y="277593"/>
                    <a:pt x="4837025" y="278533"/>
                  </a:cubicBezTo>
                  <a:cubicBezTo>
                    <a:pt x="4845012" y="279473"/>
                    <a:pt x="4853468" y="281117"/>
                    <a:pt x="4855582" y="282291"/>
                  </a:cubicBezTo>
                  <a:cubicBezTo>
                    <a:pt x="4857931" y="283466"/>
                    <a:pt x="4867797" y="286050"/>
                    <a:pt x="4877898" y="288164"/>
                  </a:cubicBezTo>
                  <a:cubicBezTo>
                    <a:pt x="4887999" y="290278"/>
                    <a:pt x="4897395" y="292862"/>
                    <a:pt x="4898569" y="293801"/>
                  </a:cubicBezTo>
                  <a:cubicBezTo>
                    <a:pt x="4899979" y="294741"/>
                    <a:pt x="4908905" y="296855"/>
                    <a:pt x="4918536" y="298499"/>
                  </a:cubicBezTo>
                  <a:cubicBezTo>
                    <a:pt x="4928167" y="299909"/>
                    <a:pt x="4938268" y="302258"/>
                    <a:pt x="4940851" y="303432"/>
                  </a:cubicBezTo>
                  <a:cubicBezTo>
                    <a:pt x="4943435" y="304607"/>
                    <a:pt x="4952831" y="307191"/>
                    <a:pt x="4961993" y="309305"/>
                  </a:cubicBezTo>
                  <a:cubicBezTo>
                    <a:pt x="4970919" y="311184"/>
                    <a:pt x="4979375" y="313768"/>
                    <a:pt x="4980785" y="314708"/>
                  </a:cubicBezTo>
                  <a:cubicBezTo>
                    <a:pt x="4981959" y="315882"/>
                    <a:pt x="4990650" y="317996"/>
                    <a:pt x="4999577" y="319640"/>
                  </a:cubicBezTo>
                  <a:cubicBezTo>
                    <a:pt x="5008738" y="321285"/>
                    <a:pt x="5017194" y="323399"/>
                    <a:pt x="5018369" y="324338"/>
                  </a:cubicBezTo>
                  <a:cubicBezTo>
                    <a:pt x="5019778" y="325278"/>
                    <a:pt x="5028704" y="327862"/>
                    <a:pt x="5038335" y="330211"/>
                  </a:cubicBezTo>
                  <a:cubicBezTo>
                    <a:pt x="5047966" y="332325"/>
                    <a:pt x="5057127" y="335144"/>
                    <a:pt x="5058302" y="336083"/>
                  </a:cubicBezTo>
                  <a:cubicBezTo>
                    <a:pt x="5059711" y="337023"/>
                    <a:pt x="5068403" y="339137"/>
                    <a:pt x="5077799" y="340781"/>
                  </a:cubicBezTo>
                  <a:cubicBezTo>
                    <a:pt x="5086960" y="342426"/>
                    <a:pt x="5094712" y="344540"/>
                    <a:pt x="5094712" y="345479"/>
                  </a:cubicBezTo>
                  <a:cubicBezTo>
                    <a:pt x="5094712" y="346419"/>
                    <a:pt x="5101054" y="348533"/>
                    <a:pt x="5108806" y="350177"/>
                  </a:cubicBezTo>
                  <a:cubicBezTo>
                    <a:pt x="5116557" y="351822"/>
                    <a:pt x="5122900" y="353936"/>
                    <a:pt x="5122900" y="354875"/>
                  </a:cubicBezTo>
                  <a:cubicBezTo>
                    <a:pt x="5122900" y="355815"/>
                    <a:pt x="5129947" y="357929"/>
                    <a:pt x="5138873" y="359573"/>
                  </a:cubicBezTo>
                  <a:cubicBezTo>
                    <a:pt x="5147564" y="361218"/>
                    <a:pt x="5157665" y="363802"/>
                    <a:pt x="5161423" y="365681"/>
                  </a:cubicBezTo>
                  <a:cubicBezTo>
                    <a:pt x="5164947" y="367325"/>
                    <a:pt x="5171759" y="369439"/>
                    <a:pt x="5176692" y="370379"/>
                  </a:cubicBezTo>
                  <a:cubicBezTo>
                    <a:pt x="5181390" y="371319"/>
                    <a:pt x="5187967" y="373433"/>
                    <a:pt x="5191256" y="375077"/>
                  </a:cubicBezTo>
                  <a:cubicBezTo>
                    <a:pt x="5194544" y="376721"/>
                    <a:pt x="5202531" y="379305"/>
                    <a:pt x="5208873" y="380949"/>
                  </a:cubicBezTo>
                  <a:cubicBezTo>
                    <a:pt x="5215216" y="382594"/>
                    <a:pt x="5220853" y="384473"/>
                    <a:pt x="5221558" y="385413"/>
                  </a:cubicBezTo>
                  <a:cubicBezTo>
                    <a:pt x="5222263" y="386352"/>
                    <a:pt x="5229545" y="388701"/>
                    <a:pt x="5238001" y="390815"/>
                  </a:cubicBezTo>
                  <a:cubicBezTo>
                    <a:pt x="5254444" y="394809"/>
                    <a:pt x="5283102" y="404439"/>
                    <a:pt x="5284981" y="406788"/>
                  </a:cubicBezTo>
                  <a:cubicBezTo>
                    <a:pt x="5285686" y="407493"/>
                    <a:pt x="5291793" y="409607"/>
                    <a:pt x="5298606" y="411252"/>
                  </a:cubicBezTo>
                  <a:cubicBezTo>
                    <a:pt x="5305183" y="412661"/>
                    <a:pt x="5310820" y="415010"/>
                    <a:pt x="5310820" y="415950"/>
                  </a:cubicBezTo>
                  <a:cubicBezTo>
                    <a:pt x="5310820" y="417124"/>
                    <a:pt x="5314344" y="418768"/>
                    <a:pt x="5318572" y="419473"/>
                  </a:cubicBezTo>
                  <a:cubicBezTo>
                    <a:pt x="5322565" y="420413"/>
                    <a:pt x="5330787" y="423701"/>
                    <a:pt x="5336660" y="426755"/>
                  </a:cubicBezTo>
                  <a:cubicBezTo>
                    <a:pt x="5342532" y="429574"/>
                    <a:pt x="5350049" y="432862"/>
                    <a:pt x="5353807" y="433802"/>
                  </a:cubicBezTo>
                  <a:cubicBezTo>
                    <a:pt x="5357331" y="434507"/>
                    <a:pt x="5360150" y="436151"/>
                    <a:pt x="5360150" y="437325"/>
                  </a:cubicBezTo>
                  <a:cubicBezTo>
                    <a:pt x="5360150" y="438500"/>
                    <a:pt x="5361559" y="439440"/>
                    <a:pt x="5363438" y="439440"/>
                  </a:cubicBezTo>
                  <a:cubicBezTo>
                    <a:pt x="5366727" y="439440"/>
                    <a:pt x="5419110" y="465044"/>
                    <a:pt x="5421224" y="467628"/>
                  </a:cubicBezTo>
                  <a:cubicBezTo>
                    <a:pt x="5421929" y="468332"/>
                    <a:pt x="5425922" y="470446"/>
                    <a:pt x="5430150" y="472091"/>
                  </a:cubicBezTo>
                  <a:cubicBezTo>
                    <a:pt x="5434143" y="473970"/>
                    <a:pt x="5437667" y="476084"/>
                    <a:pt x="5437667" y="477258"/>
                  </a:cubicBezTo>
                  <a:cubicBezTo>
                    <a:pt x="5437667" y="478198"/>
                    <a:pt x="5440016" y="479842"/>
                    <a:pt x="5443070" y="480782"/>
                  </a:cubicBezTo>
                  <a:cubicBezTo>
                    <a:pt x="5449882" y="482896"/>
                    <a:pt x="5484647" y="505681"/>
                    <a:pt x="5484647" y="508030"/>
                  </a:cubicBezTo>
                  <a:cubicBezTo>
                    <a:pt x="5484647" y="508970"/>
                    <a:pt x="5486057" y="509910"/>
                    <a:pt x="5487701" y="509910"/>
                  </a:cubicBezTo>
                  <a:cubicBezTo>
                    <a:pt x="5492399" y="509910"/>
                    <a:pt x="5542433" y="550782"/>
                    <a:pt x="5565218" y="573098"/>
                  </a:cubicBezTo>
                  <a:cubicBezTo>
                    <a:pt x="5576493" y="584138"/>
                    <a:pt x="5591057" y="600346"/>
                    <a:pt x="5597634" y="609038"/>
                  </a:cubicBezTo>
                  <a:cubicBezTo>
                    <a:pt x="5604212" y="617964"/>
                    <a:pt x="5610554" y="625011"/>
                    <a:pt x="5611729" y="625011"/>
                  </a:cubicBezTo>
                  <a:cubicBezTo>
                    <a:pt x="5612903" y="625011"/>
                    <a:pt x="5613843" y="625950"/>
                    <a:pt x="5613843" y="627360"/>
                  </a:cubicBezTo>
                  <a:cubicBezTo>
                    <a:pt x="5613843" y="629709"/>
                    <a:pt x="5626762" y="649440"/>
                    <a:pt x="5631930" y="654843"/>
                  </a:cubicBezTo>
                  <a:cubicBezTo>
                    <a:pt x="5633339" y="656487"/>
                    <a:pt x="5635454" y="660011"/>
                    <a:pt x="5636158" y="662595"/>
                  </a:cubicBezTo>
                  <a:cubicBezTo>
                    <a:pt x="5636863" y="665179"/>
                    <a:pt x="5638507" y="667293"/>
                    <a:pt x="5639447" y="667293"/>
                  </a:cubicBezTo>
                  <a:cubicBezTo>
                    <a:pt x="5640386" y="667293"/>
                    <a:pt x="5642501" y="671286"/>
                    <a:pt x="5644145" y="675984"/>
                  </a:cubicBezTo>
                  <a:cubicBezTo>
                    <a:pt x="5646024" y="680917"/>
                    <a:pt x="5648138" y="685380"/>
                    <a:pt x="5648843" y="686085"/>
                  </a:cubicBezTo>
                  <a:cubicBezTo>
                    <a:pt x="5651662" y="688199"/>
                    <a:pt x="5667870" y="725078"/>
                    <a:pt x="5667870" y="729072"/>
                  </a:cubicBezTo>
                  <a:cubicBezTo>
                    <a:pt x="5667870" y="731186"/>
                    <a:pt x="5668575" y="733065"/>
                    <a:pt x="5669749" y="733065"/>
                  </a:cubicBezTo>
                  <a:cubicBezTo>
                    <a:pt x="5670689" y="733065"/>
                    <a:pt x="5672803" y="739172"/>
                    <a:pt x="5674682" y="746454"/>
                  </a:cubicBezTo>
                  <a:cubicBezTo>
                    <a:pt x="5676326" y="753971"/>
                    <a:pt x="5678675" y="761018"/>
                    <a:pt x="5679615" y="762427"/>
                  </a:cubicBezTo>
                  <a:cubicBezTo>
                    <a:pt x="5681259" y="764541"/>
                    <a:pt x="5688306" y="797662"/>
                    <a:pt x="5692534" y="822797"/>
                  </a:cubicBezTo>
                  <a:cubicBezTo>
                    <a:pt x="5693239" y="827730"/>
                    <a:pt x="5693944" y="850515"/>
                    <a:pt x="5693944" y="873770"/>
                  </a:cubicBezTo>
                  <a:cubicBezTo>
                    <a:pt x="5693944" y="917461"/>
                    <a:pt x="5687836" y="969844"/>
                    <a:pt x="5680789" y="985583"/>
                  </a:cubicBezTo>
                  <a:cubicBezTo>
                    <a:pt x="5678910" y="989341"/>
                    <a:pt x="5676326" y="998972"/>
                    <a:pt x="5674682" y="1006724"/>
                  </a:cubicBezTo>
                  <a:cubicBezTo>
                    <a:pt x="5673038" y="1014475"/>
                    <a:pt x="5671158" y="1021757"/>
                    <a:pt x="5670219" y="1023167"/>
                  </a:cubicBezTo>
                  <a:cubicBezTo>
                    <a:pt x="5669279" y="1024341"/>
                    <a:pt x="5667165" y="1030683"/>
                    <a:pt x="5665521" y="1037261"/>
                  </a:cubicBezTo>
                  <a:cubicBezTo>
                    <a:pt x="5663877" y="1043603"/>
                    <a:pt x="5661762" y="1049945"/>
                    <a:pt x="5660823" y="1051355"/>
                  </a:cubicBezTo>
                  <a:cubicBezTo>
                    <a:pt x="5659883" y="1052529"/>
                    <a:pt x="5657299" y="1058871"/>
                    <a:pt x="5654950" y="1065449"/>
                  </a:cubicBezTo>
                  <a:cubicBezTo>
                    <a:pt x="5652601" y="1071791"/>
                    <a:pt x="5649782" y="1078133"/>
                    <a:pt x="5649078" y="1079543"/>
                  </a:cubicBezTo>
                  <a:cubicBezTo>
                    <a:pt x="5648138" y="1080717"/>
                    <a:pt x="5646024" y="1086120"/>
                    <a:pt x="5644380" y="1091288"/>
                  </a:cubicBezTo>
                  <a:cubicBezTo>
                    <a:pt x="5642735" y="1096455"/>
                    <a:pt x="5640621" y="1101153"/>
                    <a:pt x="5639917" y="1101858"/>
                  </a:cubicBezTo>
                  <a:cubicBezTo>
                    <a:pt x="5639212" y="1102563"/>
                    <a:pt x="5636628" y="1106791"/>
                    <a:pt x="5634279" y="1111254"/>
                  </a:cubicBezTo>
                  <a:cubicBezTo>
                    <a:pt x="5623004" y="1133805"/>
                    <a:pt x="5614078" y="1148838"/>
                    <a:pt x="5599279" y="1170449"/>
                  </a:cubicBezTo>
                  <a:cubicBezTo>
                    <a:pt x="5596930" y="1173973"/>
                    <a:pt x="5595051" y="1177261"/>
                    <a:pt x="5595051" y="1177966"/>
                  </a:cubicBezTo>
                  <a:cubicBezTo>
                    <a:pt x="5595051" y="1179140"/>
                    <a:pt x="5574379" y="1207563"/>
                    <a:pt x="5567332" y="1216020"/>
                  </a:cubicBezTo>
                  <a:cubicBezTo>
                    <a:pt x="5565218" y="1218838"/>
                    <a:pt x="5556997" y="1228939"/>
                    <a:pt x="5549245" y="1238805"/>
                  </a:cubicBezTo>
                  <a:cubicBezTo>
                    <a:pt x="5541728" y="1248906"/>
                    <a:pt x="5534446" y="1256892"/>
                    <a:pt x="5533507" y="1256892"/>
                  </a:cubicBezTo>
                  <a:cubicBezTo>
                    <a:pt x="5532567" y="1256892"/>
                    <a:pt x="5531627" y="1258067"/>
                    <a:pt x="5531627" y="1259476"/>
                  </a:cubicBezTo>
                  <a:cubicBezTo>
                    <a:pt x="5531627" y="1261825"/>
                    <a:pt x="5523876" y="1270517"/>
                    <a:pt x="5495218" y="1300584"/>
                  </a:cubicBezTo>
                  <a:cubicBezTo>
                    <a:pt x="5463741" y="1333470"/>
                    <a:pt x="5450586" y="1346389"/>
                    <a:pt x="5434143" y="1361423"/>
                  </a:cubicBezTo>
                  <a:cubicBezTo>
                    <a:pt x="5424278" y="1370349"/>
                    <a:pt x="5411828" y="1382094"/>
                    <a:pt x="5406425" y="1387262"/>
                  </a:cubicBezTo>
                  <a:cubicBezTo>
                    <a:pt x="5400787" y="1392430"/>
                    <a:pt x="5390687" y="1401356"/>
                    <a:pt x="5383875" y="1407228"/>
                  </a:cubicBezTo>
                  <a:cubicBezTo>
                    <a:pt x="5377062" y="1413101"/>
                    <a:pt x="5369076" y="1419913"/>
                    <a:pt x="5366022" y="1422497"/>
                  </a:cubicBezTo>
                  <a:cubicBezTo>
                    <a:pt x="5363203" y="1425081"/>
                    <a:pt x="5357566" y="1429779"/>
                    <a:pt x="5353572" y="1433067"/>
                  </a:cubicBezTo>
                  <a:cubicBezTo>
                    <a:pt x="5346760" y="1438705"/>
                    <a:pt x="5334076" y="1449510"/>
                    <a:pt x="5319042" y="1462195"/>
                  </a:cubicBezTo>
                  <a:cubicBezTo>
                    <a:pt x="5315284" y="1465484"/>
                    <a:pt x="5311290" y="1468302"/>
                    <a:pt x="5310351" y="1468302"/>
                  </a:cubicBezTo>
                  <a:cubicBezTo>
                    <a:pt x="5309411" y="1468302"/>
                    <a:pt x="5307062" y="1469947"/>
                    <a:pt x="5305183" y="1472061"/>
                  </a:cubicBezTo>
                  <a:cubicBezTo>
                    <a:pt x="5302129" y="1474880"/>
                    <a:pt x="5276055" y="1496490"/>
                    <a:pt x="5267364" y="1502833"/>
                  </a:cubicBezTo>
                  <a:cubicBezTo>
                    <a:pt x="5266189" y="1504007"/>
                    <a:pt x="5256558" y="1511054"/>
                    <a:pt x="5246223" y="1518806"/>
                  </a:cubicBezTo>
                  <a:cubicBezTo>
                    <a:pt x="5235887" y="1526558"/>
                    <a:pt x="5226256" y="1533840"/>
                    <a:pt x="5224847" y="1535249"/>
                  </a:cubicBezTo>
                  <a:cubicBezTo>
                    <a:pt x="5223437" y="1536424"/>
                    <a:pt x="5219444" y="1539712"/>
                    <a:pt x="5215920" y="1542296"/>
                  </a:cubicBezTo>
                  <a:cubicBezTo>
                    <a:pt x="5200182" y="1553571"/>
                    <a:pt x="5191961" y="1559914"/>
                    <a:pt x="5188202" y="1563202"/>
                  </a:cubicBezTo>
                  <a:cubicBezTo>
                    <a:pt x="5186088" y="1565081"/>
                    <a:pt x="5181860" y="1567900"/>
                    <a:pt x="5178806" y="1569544"/>
                  </a:cubicBezTo>
                  <a:cubicBezTo>
                    <a:pt x="5175752" y="1570954"/>
                    <a:pt x="5172934" y="1573068"/>
                    <a:pt x="5172229" y="1574008"/>
                  </a:cubicBezTo>
                  <a:cubicBezTo>
                    <a:pt x="5171289" y="1575417"/>
                    <a:pt x="5163772" y="1580820"/>
                    <a:pt x="5136289" y="1599847"/>
                  </a:cubicBezTo>
                  <a:cubicBezTo>
                    <a:pt x="5133470" y="1601726"/>
                    <a:pt x="5129007" y="1605249"/>
                    <a:pt x="5126658" y="1607363"/>
                  </a:cubicBezTo>
                  <a:cubicBezTo>
                    <a:pt x="5124074" y="1609712"/>
                    <a:pt x="5120551" y="1611592"/>
                    <a:pt x="5118906" y="1611592"/>
                  </a:cubicBezTo>
                  <a:cubicBezTo>
                    <a:pt x="5117262" y="1611592"/>
                    <a:pt x="5115853" y="1612531"/>
                    <a:pt x="5115853" y="1613941"/>
                  </a:cubicBezTo>
                  <a:cubicBezTo>
                    <a:pt x="5115853" y="1615115"/>
                    <a:pt x="5112564" y="1617934"/>
                    <a:pt x="5108336" y="1620048"/>
                  </a:cubicBezTo>
                  <a:cubicBezTo>
                    <a:pt x="5104108" y="1622162"/>
                    <a:pt x="5099410" y="1625451"/>
                    <a:pt x="5097530" y="1627095"/>
                  </a:cubicBezTo>
                  <a:cubicBezTo>
                    <a:pt x="5095886" y="1628974"/>
                    <a:pt x="5093537" y="1630384"/>
                    <a:pt x="5092597" y="1630384"/>
                  </a:cubicBezTo>
                  <a:cubicBezTo>
                    <a:pt x="5091423" y="1630384"/>
                    <a:pt x="5087899" y="1632968"/>
                    <a:pt x="5084376" y="1636256"/>
                  </a:cubicBezTo>
                  <a:cubicBezTo>
                    <a:pt x="5080852" y="1639545"/>
                    <a:pt x="5076389" y="1642129"/>
                    <a:pt x="5074510" y="1642129"/>
                  </a:cubicBezTo>
                  <a:cubicBezTo>
                    <a:pt x="5072866" y="1642129"/>
                    <a:pt x="5071221" y="1643068"/>
                    <a:pt x="5071221" y="1644243"/>
                  </a:cubicBezTo>
                  <a:cubicBezTo>
                    <a:pt x="5071221" y="1645417"/>
                    <a:pt x="5065349" y="1649880"/>
                    <a:pt x="5058302" y="1654109"/>
                  </a:cubicBezTo>
                  <a:cubicBezTo>
                    <a:pt x="5051020" y="1658572"/>
                    <a:pt x="5042329" y="1664444"/>
                    <a:pt x="5038805" y="1667263"/>
                  </a:cubicBezTo>
                  <a:cubicBezTo>
                    <a:pt x="5035282" y="1670317"/>
                    <a:pt x="5031053" y="1672666"/>
                    <a:pt x="5029644" y="1672666"/>
                  </a:cubicBezTo>
                  <a:cubicBezTo>
                    <a:pt x="5028000" y="1672666"/>
                    <a:pt x="5026590" y="1673605"/>
                    <a:pt x="5026590" y="1674780"/>
                  </a:cubicBezTo>
                  <a:cubicBezTo>
                    <a:pt x="5026590" y="1675954"/>
                    <a:pt x="5020718" y="1680417"/>
                    <a:pt x="5013436" y="1684646"/>
                  </a:cubicBezTo>
                  <a:cubicBezTo>
                    <a:pt x="5006154" y="1689109"/>
                    <a:pt x="4998402" y="1694511"/>
                    <a:pt x="4996523" y="1696625"/>
                  </a:cubicBezTo>
                  <a:cubicBezTo>
                    <a:pt x="4994409" y="1698974"/>
                    <a:pt x="4991590" y="1700854"/>
                    <a:pt x="4990181" y="1700854"/>
                  </a:cubicBezTo>
                  <a:cubicBezTo>
                    <a:pt x="4988771" y="1700854"/>
                    <a:pt x="4985483" y="1702498"/>
                    <a:pt x="4983134" y="1704377"/>
                  </a:cubicBezTo>
                  <a:cubicBezTo>
                    <a:pt x="4972093" y="1712599"/>
                    <a:pt x="4953771" y="1724344"/>
                    <a:pt x="4951422" y="1724344"/>
                  </a:cubicBezTo>
                  <a:cubicBezTo>
                    <a:pt x="4950247" y="1724344"/>
                    <a:pt x="4949073" y="1725283"/>
                    <a:pt x="4949073" y="1726458"/>
                  </a:cubicBezTo>
                  <a:cubicBezTo>
                    <a:pt x="4949073" y="1727632"/>
                    <a:pt x="4946019" y="1729746"/>
                    <a:pt x="4942026" y="1731391"/>
                  </a:cubicBezTo>
                  <a:cubicBezTo>
                    <a:pt x="4938268" y="1733035"/>
                    <a:pt x="4934979" y="1735149"/>
                    <a:pt x="4934979" y="1736324"/>
                  </a:cubicBezTo>
                  <a:cubicBezTo>
                    <a:pt x="4934979" y="1737263"/>
                    <a:pt x="4933100" y="1738673"/>
                    <a:pt x="4930751" y="1739377"/>
                  </a:cubicBezTo>
                  <a:cubicBezTo>
                    <a:pt x="4928402" y="1740317"/>
                    <a:pt x="4924408" y="1742666"/>
                    <a:pt x="4921824" y="1745015"/>
                  </a:cubicBezTo>
                  <a:cubicBezTo>
                    <a:pt x="4919475" y="1747364"/>
                    <a:pt x="4913838" y="1750653"/>
                    <a:pt x="4909845" y="1752297"/>
                  </a:cubicBezTo>
                  <a:cubicBezTo>
                    <a:pt x="4905616" y="1753941"/>
                    <a:pt x="4902093" y="1756290"/>
                    <a:pt x="4902093" y="1757230"/>
                  </a:cubicBezTo>
                  <a:cubicBezTo>
                    <a:pt x="4902093" y="1758169"/>
                    <a:pt x="4899039" y="1760283"/>
                    <a:pt x="4895046" y="1761928"/>
                  </a:cubicBezTo>
                  <a:cubicBezTo>
                    <a:pt x="4891287" y="1763572"/>
                    <a:pt x="4887999" y="1765686"/>
                    <a:pt x="4887999" y="1766626"/>
                  </a:cubicBezTo>
                  <a:cubicBezTo>
                    <a:pt x="4887999" y="1767565"/>
                    <a:pt x="4884945" y="1769679"/>
                    <a:pt x="4880952" y="1771324"/>
                  </a:cubicBezTo>
                  <a:cubicBezTo>
                    <a:pt x="4877193" y="1772968"/>
                    <a:pt x="4873905" y="1775082"/>
                    <a:pt x="4873905" y="1776022"/>
                  </a:cubicBezTo>
                  <a:cubicBezTo>
                    <a:pt x="4873905" y="1776961"/>
                    <a:pt x="4869676" y="1779545"/>
                    <a:pt x="4864509" y="1781894"/>
                  </a:cubicBezTo>
                  <a:cubicBezTo>
                    <a:pt x="4859341" y="1784243"/>
                    <a:pt x="4855113" y="1787062"/>
                    <a:pt x="4855113" y="1788002"/>
                  </a:cubicBezTo>
                  <a:cubicBezTo>
                    <a:pt x="4855113" y="1788941"/>
                    <a:pt x="4852999" y="1790586"/>
                    <a:pt x="4850415" y="1791290"/>
                  </a:cubicBezTo>
                  <a:cubicBezTo>
                    <a:pt x="4847831" y="1791995"/>
                    <a:pt x="4844307" y="1794109"/>
                    <a:pt x="4842898" y="1795518"/>
                  </a:cubicBezTo>
                  <a:cubicBezTo>
                    <a:pt x="4837965" y="1799982"/>
                    <a:pt x="4811186" y="1815955"/>
                    <a:pt x="4808367" y="1815955"/>
                  </a:cubicBezTo>
                  <a:cubicBezTo>
                    <a:pt x="4806958" y="1815955"/>
                    <a:pt x="4805783" y="1817129"/>
                    <a:pt x="4805783" y="1818304"/>
                  </a:cubicBezTo>
                  <a:cubicBezTo>
                    <a:pt x="4805783" y="1819713"/>
                    <a:pt x="4803200" y="1821827"/>
                    <a:pt x="4799911" y="1823002"/>
                  </a:cubicBezTo>
                  <a:cubicBezTo>
                    <a:pt x="4796622" y="1824176"/>
                    <a:pt x="4792629" y="1826290"/>
                    <a:pt x="4790985" y="1827700"/>
                  </a:cubicBezTo>
                  <a:cubicBezTo>
                    <a:pt x="4789575" y="1829109"/>
                    <a:pt x="4780414" y="1835217"/>
                    <a:pt x="4771253" y="1841089"/>
                  </a:cubicBezTo>
                  <a:cubicBezTo>
                    <a:pt x="4754340" y="1851660"/>
                    <a:pt x="4749642" y="1858237"/>
                    <a:pt x="4758803" y="1858237"/>
                  </a:cubicBezTo>
                  <a:cubicBezTo>
                    <a:pt x="4761857" y="1858237"/>
                    <a:pt x="4763501" y="1856593"/>
                    <a:pt x="4763501" y="1853539"/>
                  </a:cubicBezTo>
                  <a:cubicBezTo>
                    <a:pt x="4763501" y="1849545"/>
                    <a:pt x="4764206" y="1849311"/>
                    <a:pt x="4767964" y="1851425"/>
                  </a:cubicBezTo>
                  <a:cubicBezTo>
                    <a:pt x="4771488" y="1853774"/>
                    <a:pt x="4775011" y="1852834"/>
                    <a:pt x="4788401" y="1846257"/>
                  </a:cubicBezTo>
                  <a:cubicBezTo>
                    <a:pt x="4797327" y="1841794"/>
                    <a:pt x="4805079" y="1837566"/>
                    <a:pt x="4805783" y="1836861"/>
                  </a:cubicBezTo>
                  <a:cubicBezTo>
                    <a:pt x="4806488" y="1835921"/>
                    <a:pt x="4809542" y="1834512"/>
                    <a:pt x="4812830" y="1833572"/>
                  </a:cubicBezTo>
                  <a:cubicBezTo>
                    <a:pt x="4820817" y="1831223"/>
                    <a:pt x="4843837" y="1820183"/>
                    <a:pt x="4847361" y="1816894"/>
                  </a:cubicBezTo>
                  <a:cubicBezTo>
                    <a:pt x="4848770" y="1815485"/>
                    <a:pt x="4854878" y="1812901"/>
                    <a:pt x="4860750" y="1811257"/>
                  </a:cubicBezTo>
                  <a:cubicBezTo>
                    <a:pt x="4866623" y="1809612"/>
                    <a:pt x="4871556" y="1807498"/>
                    <a:pt x="4871556" y="1806559"/>
                  </a:cubicBezTo>
                  <a:cubicBezTo>
                    <a:pt x="4871556" y="1805619"/>
                    <a:pt x="4875784" y="1803505"/>
                    <a:pt x="4880952" y="1801861"/>
                  </a:cubicBezTo>
                  <a:cubicBezTo>
                    <a:pt x="4886120" y="1800216"/>
                    <a:pt x="4891522" y="1797398"/>
                    <a:pt x="4892932" y="1795518"/>
                  </a:cubicBezTo>
                  <a:cubicBezTo>
                    <a:pt x="4894341" y="1793874"/>
                    <a:pt x="4896690" y="1792465"/>
                    <a:pt x="4897865" y="1792465"/>
                  </a:cubicBezTo>
                  <a:cubicBezTo>
                    <a:pt x="4899274" y="1792465"/>
                    <a:pt x="4915247" y="1784948"/>
                    <a:pt x="4933570" y="1776022"/>
                  </a:cubicBezTo>
                  <a:cubicBezTo>
                    <a:pt x="4951892" y="1766861"/>
                    <a:pt x="4968100" y="1759579"/>
                    <a:pt x="4969744" y="1759579"/>
                  </a:cubicBezTo>
                  <a:cubicBezTo>
                    <a:pt x="4971389" y="1759579"/>
                    <a:pt x="4972563" y="1758639"/>
                    <a:pt x="4972563" y="1757700"/>
                  </a:cubicBezTo>
                  <a:cubicBezTo>
                    <a:pt x="4972563" y="1755585"/>
                    <a:pt x="5007798" y="1738438"/>
                    <a:pt x="5011792" y="1738438"/>
                  </a:cubicBezTo>
                  <a:cubicBezTo>
                    <a:pt x="5013201" y="1738438"/>
                    <a:pt x="5014845" y="1737498"/>
                    <a:pt x="5015315" y="1736324"/>
                  </a:cubicBezTo>
                  <a:cubicBezTo>
                    <a:pt x="5016020" y="1734209"/>
                    <a:pt x="5017664" y="1733270"/>
                    <a:pt x="5052664" y="1715417"/>
                  </a:cubicBezTo>
                  <a:cubicBezTo>
                    <a:pt x="5063470" y="1709780"/>
                    <a:pt x="5082027" y="1699914"/>
                    <a:pt x="5093537" y="1693572"/>
                  </a:cubicBezTo>
                  <a:cubicBezTo>
                    <a:pt x="5105282" y="1687229"/>
                    <a:pt x="5117497" y="1680652"/>
                    <a:pt x="5121255" y="1679243"/>
                  </a:cubicBezTo>
                  <a:cubicBezTo>
                    <a:pt x="5124779" y="1677599"/>
                    <a:pt x="5127598" y="1675719"/>
                    <a:pt x="5127598" y="1674780"/>
                  </a:cubicBezTo>
                  <a:cubicBezTo>
                    <a:pt x="5127598" y="1674075"/>
                    <a:pt x="5131826" y="1671961"/>
                    <a:pt x="5136994" y="1670317"/>
                  </a:cubicBezTo>
                  <a:cubicBezTo>
                    <a:pt x="5142162" y="1668672"/>
                    <a:pt x="5146390" y="1666558"/>
                    <a:pt x="5146390" y="1665619"/>
                  </a:cubicBezTo>
                  <a:cubicBezTo>
                    <a:pt x="5146390" y="1664679"/>
                    <a:pt x="5154611" y="1659981"/>
                    <a:pt x="5164712" y="1654813"/>
                  </a:cubicBezTo>
                  <a:cubicBezTo>
                    <a:pt x="5174578" y="1649880"/>
                    <a:pt x="5184209" y="1644243"/>
                    <a:pt x="5185853" y="1642833"/>
                  </a:cubicBezTo>
                  <a:cubicBezTo>
                    <a:pt x="5187497" y="1641189"/>
                    <a:pt x="5191491" y="1639075"/>
                    <a:pt x="5194779" y="1638370"/>
                  </a:cubicBezTo>
                  <a:cubicBezTo>
                    <a:pt x="5197833" y="1637666"/>
                    <a:pt x="5200417" y="1636256"/>
                    <a:pt x="5200417" y="1635317"/>
                  </a:cubicBezTo>
                  <a:cubicBezTo>
                    <a:pt x="5200417" y="1634612"/>
                    <a:pt x="5208639" y="1629679"/>
                    <a:pt x="5218739" y="1624511"/>
                  </a:cubicBezTo>
                  <a:cubicBezTo>
                    <a:pt x="5228605" y="1619343"/>
                    <a:pt x="5237766" y="1613706"/>
                    <a:pt x="5238706" y="1612061"/>
                  </a:cubicBezTo>
                  <a:cubicBezTo>
                    <a:pt x="5239645" y="1610652"/>
                    <a:pt x="5241994" y="1609243"/>
                    <a:pt x="5243639" y="1609243"/>
                  </a:cubicBezTo>
                  <a:cubicBezTo>
                    <a:pt x="5245283" y="1609243"/>
                    <a:pt x="5249041" y="1607128"/>
                    <a:pt x="5252095" y="1604545"/>
                  </a:cubicBezTo>
                  <a:cubicBezTo>
                    <a:pt x="5255149" y="1601961"/>
                    <a:pt x="5260082" y="1599142"/>
                    <a:pt x="5263136" y="1598437"/>
                  </a:cubicBezTo>
                  <a:cubicBezTo>
                    <a:pt x="5266189" y="1597498"/>
                    <a:pt x="5268538" y="1596088"/>
                    <a:pt x="5268538" y="1594914"/>
                  </a:cubicBezTo>
                  <a:cubicBezTo>
                    <a:pt x="5268538" y="1593739"/>
                    <a:pt x="5272297" y="1591390"/>
                    <a:pt x="5276760" y="1589276"/>
                  </a:cubicBezTo>
                  <a:cubicBezTo>
                    <a:pt x="5281458" y="1587397"/>
                    <a:pt x="5286861" y="1584343"/>
                    <a:pt x="5288740" y="1582229"/>
                  </a:cubicBezTo>
                  <a:cubicBezTo>
                    <a:pt x="5290854" y="1580350"/>
                    <a:pt x="5293673" y="1578706"/>
                    <a:pt x="5295317" y="1578706"/>
                  </a:cubicBezTo>
                  <a:cubicBezTo>
                    <a:pt x="5296961" y="1578706"/>
                    <a:pt x="5301424" y="1576122"/>
                    <a:pt x="5305183" y="1572833"/>
                  </a:cubicBezTo>
                  <a:cubicBezTo>
                    <a:pt x="5308941" y="1569544"/>
                    <a:pt x="5313404" y="1566961"/>
                    <a:pt x="5315049" y="1566961"/>
                  </a:cubicBezTo>
                  <a:cubicBezTo>
                    <a:pt x="5316458" y="1566961"/>
                    <a:pt x="5317867" y="1566021"/>
                    <a:pt x="5317867" y="1565081"/>
                  </a:cubicBezTo>
                  <a:cubicBezTo>
                    <a:pt x="5317867" y="1563907"/>
                    <a:pt x="5322331" y="1561088"/>
                    <a:pt x="5327968" y="1558504"/>
                  </a:cubicBezTo>
                  <a:cubicBezTo>
                    <a:pt x="5333371" y="1556155"/>
                    <a:pt x="5339009" y="1553101"/>
                    <a:pt x="5340183" y="1551692"/>
                  </a:cubicBezTo>
                  <a:cubicBezTo>
                    <a:pt x="5342767" y="1548638"/>
                    <a:pt x="5361794" y="1536658"/>
                    <a:pt x="5377532" y="1527967"/>
                  </a:cubicBezTo>
                  <a:cubicBezTo>
                    <a:pt x="5381291" y="1525853"/>
                    <a:pt x="5386459" y="1522095"/>
                    <a:pt x="5389042" y="1519746"/>
                  </a:cubicBezTo>
                  <a:cubicBezTo>
                    <a:pt x="5391861" y="1517397"/>
                    <a:pt x="5395150" y="1515283"/>
                    <a:pt x="5396794" y="1515283"/>
                  </a:cubicBezTo>
                  <a:cubicBezTo>
                    <a:pt x="5398438" y="1515283"/>
                    <a:pt x="5400083" y="1514578"/>
                    <a:pt x="5400553" y="1513403"/>
                  </a:cubicBezTo>
                  <a:cubicBezTo>
                    <a:pt x="5401022" y="1512464"/>
                    <a:pt x="5417231" y="1500954"/>
                    <a:pt x="5436962" y="1487799"/>
                  </a:cubicBezTo>
                  <a:cubicBezTo>
                    <a:pt x="5478070" y="1460316"/>
                    <a:pt x="5486291" y="1454678"/>
                    <a:pt x="5492634" y="1449041"/>
                  </a:cubicBezTo>
                  <a:cubicBezTo>
                    <a:pt x="5495218" y="1446692"/>
                    <a:pt x="5498036" y="1444812"/>
                    <a:pt x="5499211" y="1444812"/>
                  </a:cubicBezTo>
                  <a:cubicBezTo>
                    <a:pt x="5500151" y="1444812"/>
                    <a:pt x="5503204" y="1442933"/>
                    <a:pt x="5505553" y="1440819"/>
                  </a:cubicBezTo>
                  <a:cubicBezTo>
                    <a:pt x="5507902" y="1438470"/>
                    <a:pt x="5513775" y="1434007"/>
                    <a:pt x="5518473" y="1430718"/>
                  </a:cubicBezTo>
                  <a:cubicBezTo>
                    <a:pt x="5523171" y="1427430"/>
                    <a:pt x="5529043" y="1423202"/>
                    <a:pt x="5531627" y="1421322"/>
                  </a:cubicBezTo>
                  <a:cubicBezTo>
                    <a:pt x="5534211" y="1419443"/>
                    <a:pt x="5542668" y="1413101"/>
                    <a:pt x="5550419" y="1407228"/>
                  </a:cubicBezTo>
                  <a:cubicBezTo>
                    <a:pt x="5566158" y="1395483"/>
                    <a:pt x="5602098" y="1367530"/>
                    <a:pt x="5611963" y="1359544"/>
                  </a:cubicBezTo>
                  <a:cubicBezTo>
                    <a:pt x="5615252" y="1356725"/>
                    <a:pt x="5620890" y="1352262"/>
                    <a:pt x="5624178" y="1349678"/>
                  </a:cubicBezTo>
                  <a:cubicBezTo>
                    <a:pt x="5627467" y="1347094"/>
                    <a:pt x="5633339" y="1342396"/>
                    <a:pt x="5636863" y="1339107"/>
                  </a:cubicBezTo>
                  <a:cubicBezTo>
                    <a:pt x="5640621" y="1335819"/>
                    <a:pt x="5646494" y="1331356"/>
                    <a:pt x="5649782" y="1328772"/>
                  </a:cubicBezTo>
                  <a:cubicBezTo>
                    <a:pt x="5653306" y="1326423"/>
                    <a:pt x="5659179" y="1321725"/>
                    <a:pt x="5662702" y="1318201"/>
                  </a:cubicBezTo>
                  <a:cubicBezTo>
                    <a:pt x="5671628" y="1309980"/>
                    <a:pt x="5685722" y="1297765"/>
                    <a:pt x="5697232" y="1287899"/>
                  </a:cubicBezTo>
                  <a:cubicBezTo>
                    <a:pt x="5727065" y="1262530"/>
                    <a:pt x="5808810" y="1182429"/>
                    <a:pt x="5834884" y="1152832"/>
                  </a:cubicBezTo>
                  <a:cubicBezTo>
                    <a:pt x="5857200" y="1127697"/>
                    <a:pt x="5866596" y="1117362"/>
                    <a:pt x="5873173" y="1110315"/>
                  </a:cubicBezTo>
                  <a:cubicBezTo>
                    <a:pt x="5876932" y="1106321"/>
                    <a:pt x="5883979" y="1097395"/>
                    <a:pt x="5889147" y="1090583"/>
                  </a:cubicBezTo>
                  <a:cubicBezTo>
                    <a:pt x="5894314" y="1083771"/>
                    <a:pt x="5899952" y="1077429"/>
                    <a:pt x="5901831" y="1076724"/>
                  </a:cubicBezTo>
                  <a:cubicBezTo>
                    <a:pt x="5903710" y="1076019"/>
                    <a:pt x="5904650" y="1074845"/>
                    <a:pt x="5904180" y="1073905"/>
                  </a:cubicBezTo>
                  <a:cubicBezTo>
                    <a:pt x="5903241" y="1072496"/>
                    <a:pt x="5915690" y="1055583"/>
                    <a:pt x="5932133" y="1035616"/>
                  </a:cubicBezTo>
                  <a:cubicBezTo>
                    <a:pt x="5933778" y="1033502"/>
                    <a:pt x="5934717" y="1031153"/>
                    <a:pt x="5934013" y="1030448"/>
                  </a:cubicBezTo>
                  <a:cubicBezTo>
                    <a:pt x="5933073" y="1029744"/>
                    <a:pt x="5933778" y="1029039"/>
                    <a:pt x="5935187" y="1029039"/>
                  </a:cubicBezTo>
                  <a:cubicBezTo>
                    <a:pt x="5936831" y="1029039"/>
                    <a:pt x="5938006" y="1028099"/>
                    <a:pt x="5938006" y="1026925"/>
                  </a:cubicBezTo>
                  <a:cubicBezTo>
                    <a:pt x="5938006" y="1025985"/>
                    <a:pt x="5942704" y="1017764"/>
                    <a:pt x="5948576" y="1009073"/>
                  </a:cubicBezTo>
                  <a:cubicBezTo>
                    <a:pt x="5954449" y="1000146"/>
                    <a:pt x="5959852" y="990750"/>
                    <a:pt x="5960556" y="988166"/>
                  </a:cubicBezTo>
                  <a:cubicBezTo>
                    <a:pt x="5961496" y="985348"/>
                    <a:pt x="5962905" y="982764"/>
                    <a:pt x="5963610" y="982059"/>
                  </a:cubicBezTo>
                  <a:cubicBezTo>
                    <a:pt x="5966899" y="979710"/>
                    <a:pt x="5977234" y="959509"/>
                    <a:pt x="5980288" y="949643"/>
                  </a:cubicBezTo>
                  <a:cubicBezTo>
                    <a:pt x="5981932" y="944240"/>
                    <a:pt x="5984281" y="939777"/>
                    <a:pt x="5985456" y="939777"/>
                  </a:cubicBezTo>
                  <a:cubicBezTo>
                    <a:pt x="5986396" y="939777"/>
                    <a:pt x="5987335" y="938602"/>
                    <a:pt x="5987335" y="937428"/>
                  </a:cubicBezTo>
                  <a:cubicBezTo>
                    <a:pt x="5987335" y="936019"/>
                    <a:pt x="5989449" y="930616"/>
                    <a:pt x="5991798" y="925683"/>
                  </a:cubicBezTo>
                  <a:cubicBezTo>
                    <a:pt x="5994382" y="920515"/>
                    <a:pt x="5997671" y="910649"/>
                    <a:pt x="5999315" y="904072"/>
                  </a:cubicBezTo>
                  <a:cubicBezTo>
                    <a:pt x="6000959" y="897260"/>
                    <a:pt x="6003073" y="891153"/>
                    <a:pt x="6004013" y="890448"/>
                  </a:cubicBezTo>
                  <a:cubicBezTo>
                    <a:pt x="6004718" y="889743"/>
                    <a:pt x="6007302" y="880347"/>
                    <a:pt x="6009651" y="869307"/>
                  </a:cubicBezTo>
                  <a:cubicBezTo>
                    <a:pt x="6012000" y="858267"/>
                    <a:pt x="6014819" y="848166"/>
                    <a:pt x="6015758" y="846757"/>
                  </a:cubicBezTo>
                  <a:cubicBezTo>
                    <a:pt x="6016933" y="845347"/>
                    <a:pt x="6018577" y="836656"/>
                    <a:pt x="6019282" y="827495"/>
                  </a:cubicBezTo>
                  <a:cubicBezTo>
                    <a:pt x="6020221" y="818334"/>
                    <a:pt x="6021866" y="811287"/>
                    <a:pt x="6022805" y="811991"/>
                  </a:cubicBezTo>
                  <a:cubicBezTo>
                    <a:pt x="6023980" y="812696"/>
                    <a:pt x="6024919" y="789441"/>
                    <a:pt x="6024919" y="760313"/>
                  </a:cubicBezTo>
                  <a:cubicBezTo>
                    <a:pt x="6024919" y="731186"/>
                    <a:pt x="6023980" y="707226"/>
                    <a:pt x="6022805" y="707226"/>
                  </a:cubicBezTo>
                  <a:cubicBezTo>
                    <a:pt x="6021866" y="707226"/>
                    <a:pt x="6020221" y="700179"/>
                    <a:pt x="6019282" y="691487"/>
                  </a:cubicBezTo>
                  <a:cubicBezTo>
                    <a:pt x="6018342" y="682796"/>
                    <a:pt x="6016698" y="674575"/>
                    <a:pt x="6015758" y="673165"/>
                  </a:cubicBezTo>
                  <a:cubicBezTo>
                    <a:pt x="6014584" y="671991"/>
                    <a:pt x="6012000" y="662830"/>
                    <a:pt x="6009886" y="653199"/>
                  </a:cubicBezTo>
                  <a:cubicBezTo>
                    <a:pt x="6007537" y="643568"/>
                    <a:pt x="6004953" y="634642"/>
                    <a:pt x="6004013" y="633232"/>
                  </a:cubicBezTo>
                  <a:cubicBezTo>
                    <a:pt x="6002839" y="632058"/>
                    <a:pt x="6001194" y="627125"/>
                    <a:pt x="6000255" y="622662"/>
                  </a:cubicBezTo>
                  <a:cubicBezTo>
                    <a:pt x="5998610" y="614910"/>
                    <a:pt x="5994147" y="602695"/>
                    <a:pt x="5989449" y="594004"/>
                  </a:cubicBezTo>
                  <a:cubicBezTo>
                    <a:pt x="5988275" y="591655"/>
                    <a:pt x="5987335" y="588131"/>
                    <a:pt x="5987335" y="586252"/>
                  </a:cubicBezTo>
                  <a:cubicBezTo>
                    <a:pt x="5987335" y="584373"/>
                    <a:pt x="5986396" y="582729"/>
                    <a:pt x="5984986" y="582729"/>
                  </a:cubicBezTo>
                  <a:cubicBezTo>
                    <a:pt x="5983812" y="582729"/>
                    <a:pt x="5982637" y="581554"/>
                    <a:pt x="5982637" y="580145"/>
                  </a:cubicBezTo>
                  <a:cubicBezTo>
                    <a:pt x="5982637" y="577091"/>
                    <a:pt x="5966429" y="544675"/>
                    <a:pt x="5964080" y="542796"/>
                  </a:cubicBezTo>
                  <a:cubicBezTo>
                    <a:pt x="5963140" y="542091"/>
                    <a:pt x="5960556" y="537863"/>
                    <a:pt x="5958442" y="533400"/>
                  </a:cubicBezTo>
                  <a:cubicBezTo>
                    <a:pt x="5956328" y="528937"/>
                    <a:pt x="5949046" y="517661"/>
                    <a:pt x="5942704" y="508735"/>
                  </a:cubicBezTo>
                  <a:cubicBezTo>
                    <a:pt x="5936127" y="499574"/>
                    <a:pt x="5930254" y="490413"/>
                    <a:pt x="5929315" y="488064"/>
                  </a:cubicBezTo>
                  <a:cubicBezTo>
                    <a:pt x="5928610" y="485950"/>
                    <a:pt x="5927200" y="484071"/>
                    <a:pt x="5926261" y="484071"/>
                  </a:cubicBezTo>
                  <a:cubicBezTo>
                    <a:pt x="5925321" y="484071"/>
                    <a:pt x="5920153" y="478198"/>
                    <a:pt x="5914751" y="471386"/>
                  </a:cubicBezTo>
                  <a:cubicBezTo>
                    <a:pt x="5903945" y="456822"/>
                    <a:pt x="5903006" y="455883"/>
                    <a:pt x="5872938" y="425111"/>
                  </a:cubicBezTo>
                  <a:cubicBezTo>
                    <a:pt x="5861193" y="412896"/>
                    <a:pt x="5845925" y="398332"/>
                    <a:pt x="5839113" y="392460"/>
                  </a:cubicBezTo>
                  <a:cubicBezTo>
                    <a:pt x="5832300" y="386587"/>
                    <a:pt x="5824314" y="379775"/>
                    <a:pt x="5821495" y="377191"/>
                  </a:cubicBezTo>
                  <a:cubicBezTo>
                    <a:pt x="5813978" y="370614"/>
                    <a:pt x="5809985" y="367325"/>
                    <a:pt x="5788844" y="351352"/>
                  </a:cubicBezTo>
                  <a:cubicBezTo>
                    <a:pt x="5778508" y="343600"/>
                    <a:pt x="5769112" y="336553"/>
                    <a:pt x="5767703" y="335379"/>
                  </a:cubicBezTo>
                  <a:cubicBezTo>
                    <a:pt x="5757837" y="328097"/>
                    <a:pt x="5729649" y="310244"/>
                    <a:pt x="5727300" y="310244"/>
                  </a:cubicBezTo>
                  <a:cubicBezTo>
                    <a:pt x="5725655" y="310244"/>
                    <a:pt x="5723541" y="308835"/>
                    <a:pt x="5722602" y="307191"/>
                  </a:cubicBezTo>
                  <a:cubicBezTo>
                    <a:pt x="5721662" y="305781"/>
                    <a:pt x="5716964" y="302493"/>
                    <a:pt x="5712501" y="300144"/>
                  </a:cubicBezTo>
                  <a:cubicBezTo>
                    <a:pt x="5695588" y="291452"/>
                    <a:pt x="5687836" y="286989"/>
                    <a:pt x="5685487" y="285110"/>
                  </a:cubicBezTo>
                  <a:cubicBezTo>
                    <a:pt x="5684313" y="283936"/>
                    <a:pt x="5679615" y="281587"/>
                    <a:pt x="5675622" y="279942"/>
                  </a:cubicBezTo>
                  <a:cubicBezTo>
                    <a:pt x="5671393" y="278298"/>
                    <a:pt x="5667870" y="275949"/>
                    <a:pt x="5667870" y="274775"/>
                  </a:cubicBezTo>
                  <a:cubicBezTo>
                    <a:pt x="5667870" y="273600"/>
                    <a:pt x="5666695" y="272660"/>
                    <a:pt x="5665286" y="272660"/>
                  </a:cubicBezTo>
                  <a:cubicBezTo>
                    <a:pt x="5662232" y="272660"/>
                    <a:pt x="5627232" y="255982"/>
                    <a:pt x="5625588" y="253633"/>
                  </a:cubicBezTo>
                  <a:cubicBezTo>
                    <a:pt x="5624883" y="252694"/>
                    <a:pt x="5619950" y="250815"/>
                    <a:pt x="5614547" y="249170"/>
                  </a:cubicBezTo>
                  <a:cubicBezTo>
                    <a:pt x="5608910" y="247526"/>
                    <a:pt x="5604447" y="245177"/>
                    <a:pt x="5604447" y="244237"/>
                  </a:cubicBezTo>
                  <a:cubicBezTo>
                    <a:pt x="5604447" y="243298"/>
                    <a:pt x="5600923" y="241654"/>
                    <a:pt x="5596930" y="240714"/>
                  </a:cubicBezTo>
                  <a:cubicBezTo>
                    <a:pt x="5592702" y="240009"/>
                    <a:pt x="5585420" y="237190"/>
                    <a:pt x="5580956" y="234841"/>
                  </a:cubicBezTo>
                  <a:cubicBezTo>
                    <a:pt x="5576493" y="232258"/>
                    <a:pt x="5572030" y="230378"/>
                    <a:pt x="5571091" y="230378"/>
                  </a:cubicBezTo>
                  <a:cubicBezTo>
                    <a:pt x="5570151" y="230378"/>
                    <a:pt x="5563809" y="227794"/>
                    <a:pt x="5556997" y="224741"/>
                  </a:cubicBezTo>
                  <a:cubicBezTo>
                    <a:pt x="5550184" y="221687"/>
                    <a:pt x="5541023" y="218398"/>
                    <a:pt x="5537030" y="217459"/>
                  </a:cubicBezTo>
                  <a:cubicBezTo>
                    <a:pt x="5532802" y="216754"/>
                    <a:pt x="5529278" y="215110"/>
                    <a:pt x="5529278" y="214170"/>
                  </a:cubicBezTo>
                  <a:cubicBezTo>
                    <a:pt x="5529278" y="213466"/>
                    <a:pt x="5521996" y="210647"/>
                    <a:pt x="5512835" y="208298"/>
                  </a:cubicBezTo>
                  <a:cubicBezTo>
                    <a:pt x="5503909" y="205949"/>
                    <a:pt x="5496392" y="203365"/>
                    <a:pt x="5496392" y="202425"/>
                  </a:cubicBezTo>
                  <a:cubicBezTo>
                    <a:pt x="5496392" y="201486"/>
                    <a:pt x="5489815" y="199372"/>
                    <a:pt x="5481828" y="197727"/>
                  </a:cubicBezTo>
                  <a:cubicBezTo>
                    <a:pt x="5473607" y="195848"/>
                    <a:pt x="5466090" y="193734"/>
                    <a:pt x="5464681" y="192794"/>
                  </a:cubicBezTo>
                  <a:cubicBezTo>
                    <a:pt x="5463506" y="191855"/>
                    <a:pt x="5458573" y="190210"/>
                    <a:pt x="5454110" y="189271"/>
                  </a:cubicBezTo>
                  <a:cubicBezTo>
                    <a:pt x="5449647" y="188331"/>
                    <a:pt x="5442835" y="186217"/>
                    <a:pt x="5438841" y="184338"/>
                  </a:cubicBezTo>
                  <a:cubicBezTo>
                    <a:pt x="5435083" y="182694"/>
                    <a:pt x="5423338" y="179170"/>
                    <a:pt x="5413002" y="176586"/>
                  </a:cubicBezTo>
                  <a:cubicBezTo>
                    <a:pt x="5381526" y="169069"/>
                    <a:pt x="5363908" y="164137"/>
                    <a:pt x="5361324" y="162257"/>
                  </a:cubicBezTo>
                  <a:cubicBezTo>
                    <a:pt x="5360150" y="161318"/>
                    <a:pt x="5352163" y="159204"/>
                    <a:pt x="5343707" y="157559"/>
                  </a:cubicBezTo>
                  <a:cubicBezTo>
                    <a:pt x="5335250" y="155915"/>
                    <a:pt x="5327498" y="153566"/>
                    <a:pt x="5326089" y="152626"/>
                  </a:cubicBezTo>
                  <a:cubicBezTo>
                    <a:pt x="5324914" y="151452"/>
                    <a:pt x="5321626" y="150512"/>
                    <a:pt x="5319042" y="150512"/>
                  </a:cubicBezTo>
                  <a:cubicBezTo>
                    <a:pt x="5316223" y="150512"/>
                    <a:pt x="5305653" y="148163"/>
                    <a:pt x="5295317" y="145579"/>
                  </a:cubicBezTo>
                  <a:cubicBezTo>
                    <a:pt x="5267364" y="138063"/>
                    <a:pt x="5241290" y="131720"/>
                    <a:pt x="5221558" y="127962"/>
                  </a:cubicBezTo>
                  <a:cubicBezTo>
                    <a:pt x="5211927" y="126083"/>
                    <a:pt x="5202061" y="123499"/>
                    <a:pt x="5199947" y="122324"/>
                  </a:cubicBezTo>
                  <a:cubicBezTo>
                    <a:pt x="5197598" y="120915"/>
                    <a:pt x="5192900" y="119975"/>
                    <a:pt x="5189142" y="119975"/>
                  </a:cubicBezTo>
                  <a:cubicBezTo>
                    <a:pt x="5185618" y="119975"/>
                    <a:pt x="5172699" y="117391"/>
                    <a:pt x="5160484" y="114338"/>
                  </a:cubicBezTo>
                  <a:cubicBezTo>
                    <a:pt x="5148269" y="111284"/>
                    <a:pt x="5130182" y="107526"/>
                    <a:pt x="5120551" y="105881"/>
                  </a:cubicBezTo>
                  <a:cubicBezTo>
                    <a:pt x="5110920" y="104237"/>
                    <a:pt x="5101993" y="102123"/>
                    <a:pt x="5100584" y="101183"/>
                  </a:cubicBezTo>
                  <a:cubicBezTo>
                    <a:pt x="5099410" y="100244"/>
                    <a:pt x="5090483" y="98834"/>
                    <a:pt x="5081087" y="97895"/>
                  </a:cubicBezTo>
                  <a:cubicBezTo>
                    <a:pt x="5071456" y="97190"/>
                    <a:pt x="5061591" y="95311"/>
                    <a:pt x="5059242" y="93901"/>
                  </a:cubicBezTo>
                  <a:cubicBezTo>
                    <a:pt x="5056658" y="92727"/>
                    <a:pt x="5040684" y="89438"/>
                    <a:pt x="5023537" y="86854"/>
                  </a:cubicBezTo>
                  <a:cubicBezTo>
                    <a:pt x="4961288" y="77223"/>
                    <a:pt x="4938268" y="73230"/>
                    <a:pt x="4929576" y="71116"/>
                  </a:cubicBezTo>
                  <a:cubicBezTo>
                    <a:pt x="4924643" y="69707"/>
                    <a:pt x="4909375" y="67358"/>
                    <a:pt x="4895516" y="65948"/>
                  </a:cubicBezTo>
                  <a:cubicBezTo>
                    <a:pt x="4881656" y="64304"/>
                    <a:pt x="4869442" y="61955"/>
                    <a:pt x="4868032" y="61015"/>
                  </a:cubicBezTo>
                  <a:cubicBezTo>
                    <a:pt x="4866858" y="59841"/>
                    <a:pt x="4861690" y="58901"/>
                    <a:pt x="4856287" y="58901"/>
                  </a:cubicBezTo>
                  <a:cubicBezTo>
                    <a:pt x="4842428" y="58901"/>
                    <a:pt x="4795448" y="53733"/>
                    <a:pt x="4794038" y="51854"/>
                  </a:cubicBezTo>
                  <a:cubicBezTo>
                    <a:pt x="4793334" y="51150"/>
                    <a:pt x="4774307" y="48566"/>
                    <a:pt x="4751756" y="46217"/>
                  </a:cubicBezTo>
                  <a:cubicBezTo>
                    <a:pt x="4729206" y="44103"/>
                    <a:pt x="4705951" y="41284"/>
                    <a:pt x="4700078" y="40109"/>
                  </a:cubicBezTo>
                  <a:cubicBezTo>
                    <a:pt x="4694205" y="38935"/>
                    <a:pt x="4670950" y="36821"/>
                    <a:pt x="4648400" y="35176"/>
                  </a:cubicBezTo>
                  <a:cubicBezTo>
                    <a:pt x="4625849" y="33767"/>
                    <a:pt x="4606353" y="31653"/>
                    <a:pt x="4604943" y="30713"/>
                  </a:cubicBezTo>
                  <a:cubicBezTo>
                    <a:pt x="4603769" y="29539"/>
                    <a:pt x="4584037" y="28129"/>
                    <a:pt x="4561486" y="27190"/>
                  </a:cubicBezTo>
                  <a:cubicBezTo>
                    <a:pt x="4538936" y="26250"/>
                    <a:pt x="4514506" y="24136"/>
                    <a:pt x="4507459" y="22492"/>
                  </a:cubicBezTo>
                  <a:cubicBezTo>
                    <a:pt x="4500412" y="20847"/>
                    <a:pt x="4488197" y="19438"/>
                    <a:pt x="4480681" y="19438"/>
                  </a:cubicBezTo>
                  <a:cubicBezTo>
                    <a:pt x="4466352" y="19438"/>
                    <a:pt x="4398230" y="15914"/>
                    <a:pt x="4323062" y="11451"/>
                  </a:cubicBezTo>
                  <a:cubicBezTo>
                    <a:pt x="4299807" y="10042"/>
                    <a:pt x="4239202" y="8633"/>
                    <a:pt x="4188699" y="8163"/>
                  </a:cubicBezTo>
                  <a:cubicBezTo>
                    <a:pt x="4109302" y="7223"/>
                    <a:pt x="4096382" y="6518"/>
                    <a:pt x="4096382" y="3700"/>
                  </a:cubicBezTo>
                  <a:cubicBezTo>
                    <a:pt x="4096382" y="646"/>
                    <a:pt x="4082758" y="176"/>
                    <a:pt x="3994201" y="176"/>
                  </a:cubicBezTo>
                  <a:cubicBezTo>
                    <a:pt x="3905643" y="176"/>
                    <a:pt x="3892019" y="646"/>
                    <a:pt x="3892019" y="370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R">
              <a:extLst>
                <a:ext uri="{FF2B5EF4-FFF2-40B4-BE49-F238E27FC236}">
                  <a16:creationId xmlns:a16="http://schemas.microsoft.com/office/drawing/2014/main" id="{542CEC02-80C0-47BB-823F-8BB9C5B8E8D4}"/>
                </a:ext>
              </a:extLst>
            </p:cNvPr>
            <p:cNvSpPr/>
            <p:nvPr/>
          </p:nvSpPr>
          <p:spPr>
            <a:xfrm>
              <a:off x="5374583" y="1887133"/>
              <a:ext cx="662422" cy="894969"/>
            </a:xfrm>
            <a:custGeom>
              <a:avLst/>
              <a:gdLst>
                <a:gd name="connsiteX0" fmla="*/ 138636 w 662420"/>
                <a:gd name="connsiteY0" fmla="*/ 2821 h 894969"/>
                <a:gd name="connsiteX1" fmla="*/ 133234 w 662420"/>
                <a:gd name="connsiteY1" fmla="*/ 29364 h 894969"/>
                <a:gd name="connsiteX2" fmla="*/ 128536 w 662420"/>
                <a:gd name="connsiteY2" fmla="*/ 55203 h 894969"/>
                <a:gd name="connsiteX3" fmla="*/ 123838 w 662420"/>
                <a:gd name="connsiteY3" fmla="*/ 86915 h 894969"/>
                <a:gd name="connsiteX4" fmla="*/ 119140 w 662420"/>
                <a:gd name="connsiteY4" fmla="*/ 120975 h 894969"/>
                <a:gd name="connsiteX5" fmla="*/ 114442 w 662420"/>
                <a:gd name="connsiteY5" fmla="*/ 149163 h 894969"/>
                <a:gd name="connsiteX6" fmla="*/ 109744 w 662420"/>
                <a:gd name="connsiteY6" fmla="*/ 175002 h 894969"/>
                <a:gd name="connsiteX7" fmla="*/ 101522 w 662420"/>
                <a:gd name="connsiteY7" fmla="*/ 234902 h 894969"/>
                <a:gd name="connsiteX8" fmla="*/ 97294 w 662420"/>
                <a:gd name="connsiteY8" fmla="*/ 258392 h 894969"/>
                <a:gd name="connsiteX9" fmla="*/ 93066 w 662420"/>
                <a:gd name="connsiteY9" fmla="*/ 285406 h 894969"/>
                <a:gd name="connsiteX10" fmla="*/ 88603 w 662420"/>
                <a:gd name="connsiteY10" fmla="*/ 312419 h 894969"/>
                <a:gd name="connsiteX11" fmla="*/ 80616 w 662420"/>
                <a:gd name="connsiteY11" fmla="*/ 368795 h 894969"/>
                <a:gd name="connsiteX12" fmla="*/ 78267 w 662420"/>
                <a:gd name="connsiteY12" fmla="*/ 378896 h 894969"/>
                <a:gd name="connsiteX13" fmla="*/ 77327 w 662420"/>
                <a:gd name="connsiteY13" fmla="*/ 388762 h 894969"/>
                <a:gd name="connsiteX14" fmla="*/ 76623 w 662420"/>
                <a:gd name="connsiteY14" fmla="*/ 394634 h 894969"/>
                <a:gd name="connsiteX15" fmla="*/ 74508 w 662420"/>
                <a:gd name="connsiteY15" fmla="*/ 400976 h 894969"/>
                <a:gd name="connsiteX16" fmla="*/ 70750 w 662420"/>
                <a:gd name="connsiteY16" fmla="*/ 429869 h 894969"/>
                <a:gd name="connsiteX17" fmla="*/ 66052 w 662420"/>
                <a:gd name="connsiteY17" fmla="*/ 460406 h 894969"/>
                <a:gd name="connsiteX18" fmla="*/ 63703 w 662420"/>
                <a:gd name="connsiteY18" fmla="*/ 474500 h 894969"/>
                <a:gd name="connsiteX19" fmla="*/ 61354 w 662420"/>
                <a:gd name="connsiteY19" fmla="*/ 495641 h 894969"/>
                <a:gd name="connsiteX20" fmla="*/ 58065 w 662420"/>
                <a:gd name="connsiteY20" fmla="*/ 513259 h 894969"/>
                <a:gd name="connsiteX21" fmla="*/ 53367 w 662420"/>
                <a:gd name="connsiteY21" fmla="*/ 541447 h 894969"/>
                <a:gd name="connsiteX22" fmla="*/ 48669 w 662420"/>
                <a:gd name="connsiteY22" fmla="*/ 569635 h 894969"/>
                <a:gd name="connsiteX23" fmla="*/ 46790 w 662420"/>
                <a:gd name="connsiteY23" fmla="*/ 580205 h 894969"/>
                <a:gd name="connsiteX24" fmla="*/ 40448 w 662420"/>
                <a:gd name="connsiteY24" fmla="*/ 627420 h 894969"/>
                <a:gd name="connsiteX25" fmla="*/ 38334 w 662420"/>
                <a:gd name="connsiteY25" fmla="*/ 640340 h 894969"/>
                <a:gd name="connsiteX26" fmla="*/ 36220 w 662420"/>
                <a:gd name="connsiteY26" fmla="*/ 650675 h 894969"/>
                <a:gd name="connsiteX27" fmla="*/ 31052 w 662420"/>
                <a:gd name="connsiteY27" fmla="*/ 682387 h 894969"/>
                <a:gd name="connsiteX28" fmla="*/ 18132 w 662420"/>
                <a:gd name="connsiteY28" fmla="*/ 768126 h 894969"/>
                <a:gd name="connsiteX29" fmla="*/ 11320 w 662420"/>
                <a:gd name="connsiteY29" fmla="*/ 809233 h 894969"/>
                <a:gd name="connsiteX30" fmla="*/ 2864 w 662420"/>
                <a:gd name="connsiteY30" fmla="*/ 871247 h 894969"/>
                <a:gd name="connsiteX31" fmla="*/ 280 w 662420"/>
                <a:gd name="connsiteY31" fmla="*/ 894267 h 894969"/>
                <a:gd name="connsiteX32" fmla="*/ 235416 w 662420"/>
                <a:gd name="connsiteY32" fmla="*/ 894972 h 894969"/>
                <a:gd name="connsiteX33" fmla="*/ 238939 w 662420"/>
                <a:gd name="connsiteY33" fmla="*/ 889099 h 894969"/>
                <a:gd name="connsiteX34" fmla="*/ 240818 w 662420"/>
                <a:gd name="connsiteY34" fmla="*/ 883227 h 894969"/>
                <a:gd name="connsiteX35" fmla="*/ 249040 w 662420"/>
                <a:gd name="connsiteY35" fmla="*/ 819099 h 894969"/>
                <a:gd name="connsiteX36" fmla="*/ 250214 w 662420"/>
                <a:gd name="connsiteY36" fmla="*/ 815106 h 894969"/>
                <a:gd name="connsiteX37" fmla="*/ 255147 w 662420"/>
                <a:gd name="connsiteY37" fmla="*/ 789736 h 894969"/>
                <a:gd name="connsiteX38" fmla="*/ 260080 w 662420"/>
                <a:gd name="connsiteY38" fmla="*/ 761078 h 894969"/>
                <a:gd name="connsiteX39" fmla="*/ 269946 w 662420"/>
                <a:gd name="connsiteY39" fmla="*/ 685676 h 894969"/>
                <a:gd name="connsiteX40" fmla="*/ 272295 w 662420"/>
                <a:gd name="connsiteY40" fmla="*/ 678863 h 894969"/>
                <a:gd name="connsiteX41" fmla="*/ 274409 w 662420"/>
                <a:gd name="connsiteY41" fmla="*/ 671112 h 894969"/>
                <a:gd name="connsiteX42" fmla="*/ 283335 w 662420"/>
                <a:gd name="connsiteY42" fmla="*/ 614266 h 894969"/>
                <a:gd name="connsiteX43" fmla="*/ 287094 w 662420"/>
                <a:gd name="connsiteY43" fmla="*/ 621783 h 894969"/>
                <a:gd name="connsiteX44" fmla="*/ 290617 w 662420"/>
                <a:gd name="connsiteY44" fmla="*/ 638930 h 894969"/>
                <a:gd name="connsiteX45" fmla="*/ 296725 w 662420"/>
                <a:gd name="connsiteY45" fmla="*/ 661246 h 894969"/>
                <a:gd name="connsiteX46" fmla="*/ 302597 w 662420"/>
                <a:gd name="connsiteY46" fmla="*/ 683561 h 894969"/>
                <a:gd name="connsiteX47" fmla="*/ 307060 w 662420"/>
                <a:gd name="connsiteY47" fmla="*/ 703998 h 894969"/>
                <a:gd name="connsiteX48" fmla="*/ 311993 w 662420"/>
                <a:gd name="connsiteY48" fmla="*/ 727018 h 894969"/>
                <a:gd name="connsiteX49" fmla="*/ 316691 w 662420"/>
                <a:gd name="connsiteY49" fmla="*/ 745340 h 894969"/>
                <a:gd name="connsiteX50" fmla="*/ 321389 w 662420"/>
                <a:gd name="connsiteY50" fmla="*/ 761078 h 894969"/>
                <a:gd name="connsiteX51" fmla="*/ 323269 w 662420"/>
                <a:gd name="connsiteY51" fmla="*/ 765072 h 894969"/>
                <a:gd name="connsiteX52" fmla="*/ 331725 w 662420"/>
                <a:gd name="connsiteY52" fmla="*/ 809233 h 894969"/>
                <a:gd name="connsiteX53" fmla="*/ 337598 w 662420"/>
                <a:gd name="connsiteY53" fmla="*/ 832723 h 894969"/>
                <a:gd name="connsiteX54" fmla="*/ 342296 w 662420"/>
                <a:gd name="connsiteY54" fmla="*/ 851515 h 894969"/>
                <a:gd name="connsiteX55" fmla="*/ 349343 w 662420"/>
                <a:gd name="connsiteY55" fmla="*/ 883462 h 894969"/>
                <a:gd name="connsiteX56" fmla="*/ 353101 w 662420"/>
                <a:gd name="connsiteY56" fmla="*/ 893562 h 894969"/>
                <a:gd name="connsiteX57" fmla="*/ 474310 w 662420"/>
                <a:gd name="connsiteY57" fmla="*/ 894972 h 894969"/>
                <a:gd name="connsiteX58" fmla="*/ 591760 w 662420"/>
                <a:gd name="connsiteY58" fmla="*/ 894972 h 894969"/>
                <a:gd name="connsiteX59" fmla="*/ 590116 w 662420"/>
                <a:gd name="connsiteY59" fmla="*/ 883696 h 894969"/>
                <a:gd name="connsiteX60" fmla="*/ 584244 w 662420"/>
                <a:gd name="connsiteY60" fmla="*/ 858562 h 894969"/>
                <a:gd name="connsiteX61" fmla="*/ 578371 w 662420"/>
                <a:gd name="connsiteY61" fmla="*/ 834602 h 894969"/>
                <a:gd name="connsiteX62" fmla="*/ 574847 w 662420"/>
                <a:gd name="connsiteY62" fmla="*/ 823327 h 894969"/>
                <a:gd name="connsiteX63" fmla="*/ 570149 w 662420"/>
                <a:gd name="connsiteY63" fmla="*/ 806414 h 894969"/>
                <a:gd name="connsiteX64" fmla="*/ 565451 w 662420"/>
                <a:gd name="connsiteY64" fmla="*/ 785743 h 894969"/>
                <a:gd name="connsiteX65" fmla="*/ 559579 w 662420"/>
                <a:gd name="connsiteY65" fmla="*/ 763428 h 894969"/>
                <a:gd name="connsiteX66" fmla="*/ 553706 w 662420"/>
                <a:gd name="connsiteY66" fmla="*/ 743226 h 894969"/>
                <a:gd name="connsiteX67" fmla="*/ 548773 w 662420"/>
                <a:gd name="connsiteY67" fmla="*/ 722790 h 894969"/>
                <a:gd name="connsiteX68" fmla="*/ 544545 w 662420"/>
                <a:gd name="connsiteY68" fmla="*/ 704702 h 894969"/>
                <a:gd name="connsiteX69" fmla="*/ 539847 w 662420"/>
                <a:gd name="connsiteY69" fmla="*/ 689904 h 894969"/>
                <a:gd name="connsiteX70" fmla="*/ 533740 w 662420"/>
                <a:gd name="connsiteY70" fmla="*/ 667118 h 894969"/>
                <a:gd name="connsiteX71" fmla="*/ 528807 w 662420"/>
                <a:gd name="connsiteY71" fmla="*/ 649501 h 894969"/>
                <a:gd name="connsiteX72" fmla="*/ 523169 w 662420"/>
                <a:gd name="connsiteY72" fmla="*/ 627185 h 894969"/>
                <a:gd name="connsiteX73" fmla="*/ 517297 w 662420"/>
                <a:gd name="connsiteY73" fmla="*/ 601346 h 894969"/>
                <a:gd name="connsiteX74" fmla="*/ 512129 w 662420"/>
                <a:gd name="connsiteY74" fmla="*/ 583494 h 894969"/>
                <a:gd name="connsiteX75" fmla="*/ 507431 w 662420"/>
                <a:gd name="connsiteY75" fmla="*/ 566346 h 894969"/>
                <a:gd name="connsiteX76" fmla="*/ 504142 w 662420"/>
                <a:gd name="connsiteY76" fmla="*/ 554366 h 894969"/>
                <a:gd name="connsiteX77" fmla="*/ 502028 w 662420"/>
                <a:gd name="connsiteY77" fmla="*/ 549668 h 894969"/>
                <a:gd name="connsiteX78" fmla="*/ 505552 w 662420"/>
                <a:gd name="connsiteY78" fmla="*/ 544970 h 894969"/>
                <a:gd name="connsiteX79" fmla="*/ 509075 w 662420"/>
                <a:gd name="connsiteY79" fmla="*/ 542856 h 894969"/>
                <a:gd name="connsiteX80" fmla="*/ 514478 w 662420"/>
                <a:gd name="connsiteY80" fmla="*/ 539098 h 894969"/>
                <a:gd name="connsiteX81" fmla="*/ 548773 w 662420"/>
                <a:gd name="connsiteY81" fmla="*/ 517252 h 894969"/>
                <a:gd name="connsiteX82" fmla="*/ 591995 w 662420"/>
                <a:gd name="connsiteY82" fmla="*/ 469098 h 894969"/>
                <a:gd name="connsiteX83" fmla="*/ 595989 w 662420"/>
                <a:gd name="connsiteY83" fmla="*/ 465104 h 894969"/>
                <a:gd name="connsiteX84" fmla="*/ 598338 w 662420"/>
                <a:gd name="connsiteY84" fmla="*/ 462051 h 894969"/>
                <a:gd name="connsiteX85" fmla="*/ 602566 w 662420"/>
                <a:gd name="connsiteY85" fmla="*/ 454299 h 894969"/>
                <a:gd name="connsiteX86" fmla="*/ 607264 w 662420"/>
                <a:gd name="connsiteY86" fmla="*/ 447957 h 894969"/>
                <a:gd name="connsiteX87" fmla="*/ 623472 w 662420"/>
                <a:gd name="connsiteY87" fmla="*/ 416950 h 894969"/>
                <a:gd name="connsiteX88" fmla="*/ 628875 w 662420"/>
                <a:gd name="connsiteY88" fmla="*/ 406379 h 894969"/>
                <a:gd name="connsiteX89" fmla="*/ 636157 w 662420"/>
                <a:gd name="connsiteY89" fmla="*/ 391815 h 894969"/>
                <a:gd name="connsiteX90" fmla="*/ 640620 w 662420"/>
                <a:gd name="connsiteY90" fmla="*/ 380540 h 894969"/>
                <a:gd name="connsiteX91" fmla="*/ 645318 w 662420"/>
                <a:gd name="connsiteY91" fmla="*/ 367856 h 894969"/>
                <a:gd name="connsiteX92" fmla="*/ 652835 w 662420"/>
                <a:gd name="connsiteY92" fmla="*/ 346245 h 894969"/>
                <a:gd name="connsiteX93" fmla="*/ 657768 w 662420"/>
                <a:gd name="connsiteY93" fmla="*/ 333325 h 894969"/>
                <a:gd name="connsiteX94" fmla="*/ 661996 w 662420"/>
                <a:gd name="connsiteY94" fmla="*/ 298795 h 894969"/>
                <a:gd name="connsiteX95" fmla="*/ 657298 w 662420"/>
                <a:gd name="connsiteY95" fmla="*/ 196378 h 894969"/>
                <a:gd name="connsiteX96" fmla="*/ 652600 w 662420"/>
                <a:gd name="connsiteY96" fmla="*/ 181345 h 894969"/>
                <a:gd name="connsiteX97" fmla="*/ 645318 w 662420"/>
                <a:gd name="connsiteY97" fmla="*/ 158559 h 894969"/>
                <a:gd name="connsiteX98" fmla="*/ 640620 w 662420"/>
                <a:gd name="connsiteY98" fmla="*/ 145405 h 894969"/>
                <a:gd name="connsiteX99" fmla="*/ 620183 w 662420"/>
                <a:gd name="connsiteY99" fmla="*/ 105707 h 894969"/>
                <a:gd name="connsiteX100" fmla="*/ 599042 w 662420"/>
                <a:gd name="connsiteY100" fmla="*/ 79398 h 894969"/>
                <a:gd name="connsiteX101" fmla="*/ 547364 w 662420"/>
                <a:gd name="connsiteY101" fmla="*/ 40170 h 894969"/>
                <a:gd name="connsiteX102" fmla="*/ 539612 w 662420"/>
                <a:gd name="connsiteY102" fmla="*/ 35237 h 894969"/>
                <a:gd name="connsiteX103" fmla="*/ 529042 w 662420"/>
                <a:gd name="connsiteY103" fmla="*/ 30539 h 894969"/>
                <a:gd name="connsiteX104" fmla="*/ 518471 w 662420"/>
                <a:gd name="connsiteY104" fmla="*/ 25606 h 894969"/>
                <a:gd name="connsiteX105" fmla="*/ 509780 w 662420"/>
                <a:gd name="connsiteY105" fmla="*/ 22082 h 894969"/>
                <a:gd name="connsiteX106" fmla="*/ 491458 w 662420"/>
                <a:gd name="connsiteY106" fmla="*/ 16445 h 894969"/>
                <a:gd name="connsiteX107" fmla="*/ 459746 w 662420"/>
                <a:gd name="connsiteY107" fmla="*/ 9163 h 894969"/>
                <a:gd name="connsiteX108" fmla="*/ 435786 w 662420"/>
                <a:gd name="connsiteY108" fmla="*/ 3760 h 894969"/>
                <a:gd name="connsiteX109" fmla="*/ 287564 w 662420"/>
                <a:gd name="connsiteY109" fmla="*/ 472 h 894969"/>
                <a:gd name="connsiteX110" fmla="*/ 138636 w 662420"/>
                <a:gd name="connsiteY110" fmla="*/ 2821 h 894969"/>
                <a:gd name="connsiteX111" fmla="*/ 383403 w 662420"/>
                <a:gd name="connsiteY111" fmla="*/ 207889 h 894969"/>
                <a:gd name="connsiteX112" fmla="*/ 402195 w 662420"/>
                <a:gd name="connsiteY112" fmla="*/ 227855 h 894969"/>
                <a:gd name="connsiteX113" fmla="*/ 405249 w 662420"/>
                <a:gd name="connsiteY113" fmla="*/ 233962 h 894969"/>
                <a:gd name="connsiteX114" fmla="*/ 410417 w 662420"/>
                <a:gd name="connsiteY114" fmla="*/ 256278 h 894969"/>
                <a:gd name="connsiteX115" fmla="*/ 414175 w 662420"/>
                <a:gd name="connsiteY115" fmla="*/ 280942 h 894969"/>
                <a:gd name="connsiteX116" fmla="*/ 413001 w 662420"/>
                <a:gd name="connsiteY116" fmla="*/ 289869 h 894969"/>
                <a:gd name="connsiteX117" fmla="*/ 410417 w 662420"/>
                <a:gd name="connsiteY117" fmla="*/ 304902 h 894969"/>
                <a:gd name="connsiteX118" fmla="*/ 403605 w 662420"/>
                <a:gd name="connsiteY118" fmla="*/ 344131 h 894969"/>
                <a:gd name="connsiteX119" fmla="*/ 397497 w 662420"/>
                <a:gd name="connsiteY119" fmla="*/ 360574 h 894969"/>
                <a:gd name="connsiteX120" fmla="*/ 367195 w 662420"/>
                <a:gd name="connsiteY120" fmla="*/ 398627 h 894969"/>
                <a:gd name="connsiteX121" fmla="*/ 321389 w 662420"/>
                <a:gd name="connsiteY121" fmla="*/ 413426 h 894969"/>
                <a:gd name="connsiteX122" fmla="*/ 314812 w 662420"/>
                <a:gd name="connsiteY122" fmla="*/ 408023 h 894969"/>
                <a:gd name="connsiteX123" fmla="*/ 317866 w 662420"/>
                <a:gd name="connsiteY123" fmla="*/ 385708 h 894969"/>
                <a:gd name="connsiteX124" fmla="*/ 321389 w 662420"/>
                <a:gd name="connsiteY124" fmla="*/ 368795 h 894969"/>
                <a:gd name="connsiteX125" fmla="*/ 323503 w 662420"/>
                <a:gd name="connsiteY125" fmla="*/ 357520 h 894969"/>
                <a:gd name="connsiteX126" fmla="*/ 325852 w 662420"/>
                <a:gd name="connsiteY126" fmla="*/ 332386 h 894969"/>
                <a:gd name="connsiteX127" fmla="*/ 331020 w 662420"/>
                <a:gd name="connsiteY127" fmla="*/ 295976 h 894969"/>
                <a:gd name="connsiteX128" fmla="*/ 332900 w 662420"/>
                <a:gd name="connsiteY128" fmla="*/ 290104 h 894969"/>
                <a:gd name="connsiteX129" fmla="*/ 337598 w 662420"/>
                <a:gd name="connsiteY129" fmla="*/ 260741 h 894969"/>
                <a:gd name="connsiteX130" fmla="*/ 342296 w 662420"/>
                <a:gd name="connsiteY130" fmla="*/ 231379 h 894969"/>
                <a:gd name="connsiteX131" fmla="*/ 344410 w 662420"/>
                <a:gd name="connsiteY131" fmla="*/ 217519 h 894969"/>
                <a:gd name="connsiteX132" fmla="*/ 346054 w 662420"/>
                <a:gd name="connsiteY132" fmla="*/ 203895 h 894969"/>
                <a:gd name="connsiteX133" fmla="*/ 360148 w 662420"/>
                <a:gd name="connsiteY133" fmla="*/ 202016 h 894969"/>
                <a:gd name="connsiteX134" fmla="*/ 383403 w 662420"/>
                <a:gd name="connsiteY134" fmla="*/ 207889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62420" h="894969">
                  <a:moveTo>
                    <a:pt x="138636" y="2821"/>
                  </a:moveTo>
                  <a:cubicBezTo>
                    <a:pt x="137227" y="4465"/>
                    <a:pt x="134878" y="16445"/>
                    <a:pt x="133234" y="29364"/>
                  </a:cubicBezTo>
                  <a:cubicBezTo>
                    <a:pt x="131589" y="42284"/>
                    <a:pt x="129475" y="53794"/>
                    <a:pt x="128536" y="55203"/>
                  </a:cubicBezTo>
                  <a:cubicBezTo>
                    <a:pt x="127596" y="56378"/>
                    <a:pt x="125482" y="70707"/>
                    <a:pt x="123838" y="86915"/>
                  </a:cubicBezTo>
                  <a:cubicBezTo>
                    <a:pt x="122428" y="103123"/>
                    <a:pt x="120314" y="118392"/>
                    <a:pt x="119140" y="120975"/>
                  </a:cubicBezTo>
                  <a:cubicBezTo>
                    <a:pt x="117965" y="123559"/>
                    <a:pt x="115851" y="136244"/>
                    <a:pt x="114442" y="149163"/>
                  </a:cubicBezTo>
                  <a:cubicBezTo>
                    <a:pt x="112797" y="162083"/>
                    <a:pt x="110918" y="173593"/>
                    <a:pt x="109744" y="175002"/>
                  </a:cubicBezTo>
                  <a:cubicBezTo>
                    <a:pt x="108099" y="177117"/>
                    <a:pt x="104341" y="204130"/>
                    <a:pt x="101522" y="234902"/>
                  </a:cubicBezTo>
                  <a:cubicBezTo>
                    <a:pt x="100113" y="249231"/>
                    <a:pt x="99408" y="253224"/>
                    <a:pt x="97294" y="258392"/>
                  </a:cubicBezTo>
                  <a:cubicBezTo>
                    <a:pt x="96589" y="260271"/>
                    <a:pt x="94710" y="272486"/>
                    <a:pt x="93066" y="285406"/>
                  </a:cubicBezTo>
                  <a:cubicBezTo>
                    <a:pt x="91656" y="298325"/>
                    <a:pt x="89777" y="310540"/>
                    <a:pt x="88603" y="312419"/>
                  </a:cubicBezTo>
                  <a:cubicBezTo>
                    <a:pt x="87193" y="315238"/>
                    <a:pt x="83905" y="338023"/>
                    <a:pt x="80616" y="368795"/>
                  </a:cubicBezTo>
                  <a:cubicBezTo>
                    <a:pt x="80381" y="372084"/>
                    <a:pt x="79206" y="376547"/>
                    <a:pt x="78267" y="378896"/>
                  </a:cubicBezTo>
                  <a:cubicBezTo>
                    <a:pt x="77092" y="381010"/>
                    <a:pt x="76857" y="385708"/>
                    <a:pt x="77327" y="388762"/>
                  </a:cubicBezTo>
                  <a:cubicBezTo>
                    <a:pt x="78032" y="392050"/>
                    <a:pt x="77562" y="394634"/>
                    <a:pt x="76623" y="394634"/>
                  </a:cubicBezTo>
                  <a:cubicBezTo>
                    <a:pt x="75448" y="394634"/>
                    <a:pt x="74508" y="397453"/>
                    <a:pt x="74508" y="400976"/>
                  </a:cubicBezTo>
                  <a:cubicBezTo>
                    <a:pt x="74508" y="404735"/>
                    <a:pt x="72864" y="417654"/>
                    <a:pt x="70750" y="429869"/>
                  </a:cubicBezTo>
                  <a:cubicBezTo>
                    <a:pt x="68871" y="442084"/>
                    <a:pt x="66757" y="455943"/>
                    <a:pt x="66052" y="460406"/>
                  </a:cubicBezTo>
                  <a:cubicBezTo>
                    <a:pt x="65347" y="464869"/>
                    <a:pt x="64408" y="471212"/>
                    <a:pt x="63703" y="474500"/>
                  </a:cubicBezTo>
                  <a:cubicBezTo>
                    <a:pt x="63233" y="477789"/>
                    <a:pt x="62059" y="487185"/>
                    <a:pt x="61354" y="495641"/>
                  </a:cubicBezTo>
                  <a:cubicBezTo>
                    <a:pt x="60414" y="504098"/>
                    <a:pt x="59005" y="511849"/>
                    <a:pt x="58065" y="513259"/>
                  </a:cubicBezTo>
                  <a:cubicBezTo>
                    <a:pt x="57126" y="514433"/>
                    <a:pt x="55012" y="527118"/>
                    <a:pt x="53367" y="541447"/>
                  </a:cubicBezTo>
                  <a:cubicBezTo>
                    <a:pt x="51723" y="555541"/>
                    <a:pt x="49609" y="568225"/>
                    <a:pt x="48669" y="569635"/>
                  </a:cubicBezTo>
                  <a:cubicBezTo>
                    <a:pt x="47730" y="570809"/>
                    <a:pt x="46790" y="575742"/>
                    <a:pt x="46790" y="580205"/>
                  </a:cubicBezTo>
                  <a:cubicBezTo>
                    <a:pt x="46555" y="587957"/>
                    <a:pt x="43032" y="614266"/>
                    <a:pt x="40448" y="627420"/>
                  </a:cubicBezTo>
                  <a:cubicBezTo>
                    <a:pt x="39743" y="630709"/>
                    <a:pt x="38804" y="636581"/>
                    <a:pt x="38334" y="640340"/>
                  </a:cubicBezTo>
                  <a:cubicBezTo>
                    <a:pt x="37864" y="644098"/>
                    <a:pt x="36924" y="648796"/>
                    <a:pt x="36220" y="650675"/>
                  </a:cubicBezTo>
                  <a:cubicBezTo>
                    <a:pt x="35515" y="652555"/>
                    <a:pt x="33166" y="666884"/>
                    <a:pt x="31052" y="682387"/>
                  </a:cubicBezTo>
                  <a:cubicBezTo>
                    <a:pt x="21891" y="752152"/>
                    <a:pt x="19777" y="766951"/>
                    <a:pt x="18132" y="768126"/>
                  </a:cubicBezTo>
                  <a:cubicBezTo>
                    <a:pt x="17428" y="768830"/>
                    <a:pt x="14374" y="787152"/>
                    <a:pt x="11320" y="809233"/>
                  </a:cubicBezTo>
                  <a:cubicBezTo>
                    <a:pt x="8501" y="831079"/>
                    <a:pt x="4743" y="859032"/>
                    <a:pt x="2864" y="871247"/>
                  </a:cubicBezTo>
                  <a:cubicBezTo>
                    <a:pt x="984" y="883462"/>
                    <a:pt x="-190" y="893797"/>
                    <a:pt x="280" y="894267"/>
                  </a:cubicBezTo>
                  <a:cubicBezTo>
                    <a:pt x="750" y="894972"/>
                    <a:pt x="188435" y="895441"/>
                    <a:pt x="235416" y="894972"/>
                  </a:cubicBezTo>
                  <a:cubicBezTo>
                    <a:pt x="237530" y="894972"/>
                    <a:pt x="238939" y="892623"/>
                    <a:pt x="238939" y="889099"/>
                  </a:cubicBezTo>
                  <a:cubicBezTo>
                    <a:pt x="238939" y="885811"/>
                    <a:pt x="239879" y="883227"/>
                    <a:pt x="240818" y="883227"/>
                  </a:cubicBezTo>
                  <a:cubicBezTo>
                    <a:pt x="242932" y="883227"/>
                    <a:pt x="249979" y="826851"/>
                    <a:pt x="249040" y="819099"/>
                  </a:cubicBezTo>
                  <a:cubicBezTo>
                    <a:pt x="248570" y="816985"/>
                    <a:pt x="249275" y="815106"/>
                    <a:pt x="250214" y="815106"/>
                  </a:cubicBezTo>
                  <a:cubicBezTo>
                    <a:pt x="251389" y="815106"/>
                    <a:pt x="253503" y="803830"/>
                    <a:pt x="255147" y="789736"/>
                  </a:cubicBezTo>
                  <a:cubicBezTo>
                    <a:pt x="256792" y="775877"/>
                    <a:pt x="259141" y="762958"/>
                    <a:pt x="260080" y="761078"/>
                  </a:cubicBezTo>
                  <a:cubicBezTo>
                    <a:pt x="261959" y="757555"/>
                    <a:pt x="269711" y="698830"/>
                    <a:pt x="269946" y="685676"/>
                  </a:cubicBezTo>
                  <a:cubicBezTo>
                    <a:pt x="270181" y="681917"/>
                    <a:pt x="271121" y="678863"/>
                    <a:pt x="272295" y="678863"/>
                  </a:cubicBezTo>
                  <a:cubicBezTo>
                    <a:pt x="273235" y="678863"/>
                    <a:pt x="274174" y="675340"/>
                    <a:pt x="274409" y="671112"/>
                  </a:cubicBezTo>
                  <a:cubicBezTo>
                    <a:pt x="274409" y="664065"/>
                    <a:pt x="278872" y="636346"/>
                    <a:pt x="283335" y="614266"/>
                  </a:cubicBezTo>
                  <a:cubicBezTo>
                    <a:pt x="284980" y="605105"/>
                    <a:pt x="285215" y="605340"/>
                    <a:pt x="287094" y="621783"/>
                  </a:cubicBezTo>
                  <a:cubicBezTo>
                    <a:pt x="288033" y="631179"/>
                    <a:pt x="289678" y="638930"/>
                    <a:pt x="290617" y="638930"/>
                  </a:cubicBezTo>
                  <a:cubicBezTo>
                    <a:pt x="291557" y="638930"/>
                    <a:pt x="294376" y="649031"/>
                    <a:pt x="296725" y="661246"/>
                  </a:cubicBezTo>
                  <a:cubicBezTo>
                    <a:pt x="299074" y="673461"/>
                    <a:pt x="301658" y="683561"/>
                    <a:pt x="302597" y="683561"/>
                  </a:cubicBezTo>
                  <a:cubicBezTo>
                    <a:pt x="303537" y="683561"/>
                    <a:pt x="305416" y="692723"/>
                    <a:pt x="307060" y="703998"/>
                  </a:cubicBezTo>
                  <a:cubicBezTo>
                    <a:pt x="308705" y="715508"/>
                    <a:pt x="310819" y="725843"/>
                    <a:pt x="311993" y="727018"/>
                  </a:cubicBezTo>
                  <a:cubicBezTo>
                    <a:pt x="312933" y="728427"/>
                    <a:pt x="315047" y="736649"/>
                    <a:pt x="316691" y="745340"/>
                  </a:cubicBezTo>
                  <a:cubicBezTo>
                    <a:pt x="318336" y="754031"/>
                    <a:pt x="320450" y="761078"/>
                    <a:pt x="321389" y="761078"/>
                  </a:cubicBezTo>
                  <a:cubicBezTo>
                    <a:pt x="322329" y="761078"/>
                    <a:pt x="323269" y="762958"/>
                    <a:pt x="323269" y="765072"/>
                  </a:cubicBezTo>
                  <a:cubicBezTo>
                    <a:pt x="323503" y="772824"/>
                    <a:pt x="328671" y="799837"/>
                    <a:pt x="331725" y="809233"/>
                  </a:cubicBezTo>
                  <a:cubicBezTo>
                    <a:pt x="333604" y="814401"/>
                    <a:pt x="336188" y="824971"/>
                    <a:pt x="337598" y="832723"/>
                  </a:cubicBezTo>
                  <a:cubicBezTo>
                    <a:pt x="339007" y="840475"/>
                    <a:pt x="341121" y="848931"/>
                    <a:pt x="342296" y="851515"/>
                  </a:cubicBezTo>
                  <a:cubicBezTo>
                    <a:pt x="346054" y="859737"/>
                    <a:pt x="349343" y="874770"/>
                    <a:pt x="349343" y="883462"/>
                  </a:cubicBezTo>
                  <a:cubicBezTo>
                    <a:pt x="349343" y="889099"/>
                    <a:pt x="350517" y="892623"/>
                    <a:pt x="353101" y="893562"/>
                  </a:cubicBezTo>
                  <a:cubicBezTo>
                    <a:pt x="355215" y="894267"/>
                    <a:pt x="409712" y="894972"/>
                    <a:pt x="474310" y="894972"/>
                  </a:cubicBezTo>
                  <a:lnTo>
                    <a:pt x="591760" y="894972"/>
                  </a:lnTo>
                  <a:lnTo>
                    <a:pt x="590116" y="883696"/>
                  </a:lnTo>
                  <a:cubicBezTo>
                    <a:pt x="589176" y="877589"/>
                    <a:pt x="586593" y="866314"/>
                    <a:pt x="584244" y="858562"/>
                  </a:cubicBezTo>
                  <a:cubicBezTo>
                    <a:pt x="581895" y="850810"/>
                    <a:pt x="579076" y="840005"/>
                    <a:pt x="578371" y="834602"/>
                  </a:cubicBezTo>
                  <a:cubicBezTo>
                    <a:pt x="577431" y="828965"/>
                    <a:pt x="576022" y="824032"/>
                    <a:pt x="574847" y="823327"/>
                  </a:cubicBezTo>
                  <a:cubicBezTo>
                    <a:pt x="573908" y="822622"/>
                    <a:pt x="571794" y="815106"/>
                    <a:pt x="570149" y="806414"/>
                  </a:cubicBezTo>
                  <a:cubicBezTo>
                    <a:pt x="568740" y="797488"/>
                    <a:pt x="566626" y="788327"/>
                    <a:pt x="565451" y="785743"/>
                  </a:cubicBezTo>
                  <a:cubicBezTo>
                    <a:pt x="564277" y="783159"/>
                    <a:pt x="561693" y="773058"/>
                    <a:pt x="559579" y="763428"/>
                  </a:cubicBezTo>
                  <a:cubicBezTo>
                    <a:pt x="557465" y="753797"/>
                    <a:pt x="554881" y="744870"/>
                    <a:pt x="553706" y="743226"/>
                  </a:cubicBezTo>
                  <a:cubicBezTo>
                    <a:pt x="552532" y="741817"/>
                    <a:pt x="550183" y="732656"/>
                    <a:pt x="548773" y="722790"/>
                  </a:cubicBezTo>
                  <a:cubicBezTo>
                    <a:pt x="547364" y="712924"/>
                    <a:pt x="545485" y="704702"/>
                    <a:pt x="544545" y="704702"/>
                  </a:cubicBezTo>
                  <a:cubicBezTo>
                    <a:pt x="543606" y="704702"/>
                    <a:pt x="541492" y="698125"/>
                    <a:pt x="539847" y="689904"/>
                  </a:cubicBezTo>
                  <a:cubicBezTo>
                    <a:pt x="538203" y="681917"/>
                    <a:pt x="535384" y="671582"/>
                    <a:pt x="533740" y="667118"/>
                  </a:cubicBezTo>
                  <a:cubicBezTo>
                    <a:pt x="531861" y="662655"/>
                    <a:pt x="529747" y="654669"/>
                    <a:pt x="528807" y="649501"/>
                  </a:cubicBezTo>
                  <a:cubicBezTo>
                    <a:pt x="528102" y="644333"/>
                    <a:pt x="525518" y="634232"/>
                    <a:pt x="523169" y="627185"/>
                  </a:cubicBezTo>
                  <a:cubicBezTo>
                    <a:pt x="520820" y="620138"/>
                    <a:pt x="518236" y="608393"/>
                    <a:pt x="517297" y="601346"/>
                  </a:cubicBezTo>
                  <a:cubicBezTo>
                    <a:pt x="516357" y="594299"/>
                    <a:pt x="514008" y="586313"/>
                    <a:pt x="512129" y="583494"/>
                  </a:cubicBezTo>
                  <a:cubicBezTo>
                    <a:pt x="510485" y="580675"/>
                    <a:pt x="508371" y="572923"/>
                    <a:pt x="507431" y="566346"/>
                  </a:cubicBezTo>
                  <a:cubicBezTo>
                    <a:pt x="506726" y="559769"/>
                    <a:pt x="505082" y="554366"/>
                    <a:pt x="504142" y="554366"/>
                  </a:cubicBezTo>
                  <a:cubicBezTo>
                    <a:pt x="502968" y="554366"/>
                    <a:pt x="502028" y="552252"/>
                    <a:pt x="502028" y="549668"/>
                  </a:cubicBezTo>
                  <a:cubicBezTo>
                    <a:pt x="502028" y="547084"/>
                    <a:pt x="503672" y="544970"/>
                    <a:pt x="505552" y="544970"/>
                  </a:cubicBezTo>
                  <a:cubicBezTo>
                    <a:pt x="507431" y="544970"/>
                    <a:pt x="509075" y="544031"/>
                    <a:pt x="509075" y="542856"/>
                  </a:cubicBezTo>
                  <a:cubicBezTo>
                    <a:pt x="509075" y="541682"/>
                    <a:pt x="511424" y="539803"/>
                    <a:pt x="514478" y="539098"/>
                  </a:cubicBezTo>
                  <a:cubicBezTo>
                    <a:pt x="518941" y="537688"/>
                    <a:pt x="530921" y="530172"/>
                    <a:pt x="548773" y="517252"/>
                  </a:cubicBezTo>
                  <a:cubicBezTo>
                    <a:pt x="562163" y="507856"/>
                    <a:pt x="588707" y="478259"/>
                    <a:pt x="591995" y="469098"/>
                  </a:cubicBezTo>
                  <a:cubicBezTo>
                    <a:pt x="592935" y="466983"/>
                    <a:pt x="594579" y="465104"/>
                    <a:pt x="595989" y="465104"/>
                  </a:cubicBezTo>
                  <a:cubicBezTo>
                    <a:pt x="597163" y="465104"/>
                    <a:pt x="598338" y="463695"/>
                    <a:pt x="598338" y="462051"/>
                  </a:cubicBezTo>
                  <a:cubicBezTo>
                    <a:pt x="598338" y="460406"/>
                    <a:pt x="600217" y="456883"/>
                    <a:pt x="602566" y="454299"/>
                  </a:cubicBezTo>
                  <a:cubicBezTo>
                    <a:pt x="604915" y="451950"/>
                    <a:pt x="607029" y="449131"/>
                    <a:pt x="607264" y="447957"/>
                  </a:cubicBezTo>
                  <a:cubicBezTo>
                    <a:pt x="607734" y="445842"/>
                    <a:pt x="619479" y="423057"/>
                    <a:pt x="623472" y="416950"/>
                  </a:cubicBezTo>
                  <a:cubicBezTo>
                    <a:pt x="625116" y="414366"/>
                    <a:pt x="627465" y="409668"/>
                    <a:pt x="628875" y="406379"/>
                  </a:cubicBezTo>
                  <a:cubicBezTo>
                    <a:pt x="630519" y="403091"/>
                    <a:pt x="633573" y="396513"/>
                    <a:pt x="636157" y="391815"/>
                  </a:cubicBezTo>
                  <a:cubicBezTo>
                    <a:pt x="638506" y="387117"/>
                    <a:pt x="640620" y="381950"/>
                    <a:pt x="640620" y="380540"/>
                  </a:cubicBezTo>
                  <a:cubicBezTo>
                    <a:pt x="640620" y="379131"/>
                    <a:pt x="642734" y="373258"/>
                    <a:pt x="645318" y="367856"/>
                  </a:cubicBezTo>
                  <a:cubicBezTo>
                    <a:pt x="647902" y="362218"/>
                    <a:pt x="651190" y="352352"/>
                    <a:pt x="652835" y="346245"/>
                  </a:cubicBezTo>
                  <a:cubicBezTo>
                    <a:pt x="654479" y="339902"/>
                    <a:pt x="656593" y="334030"/>
                    <a:pt x="657768" y="333325"/>
                  </a:cubicBezTo>
                  <a:cubicBezTo>
                    <a:pt x="658707" y="332621"/>
                    <a:pt x="660586" y="317117"/>
                    <a:pt x="661996" y="298795"/>
                  </a:cubicBezTo>
                  <a:cubicBezTo>
                    <a:pt x="664580" y="264265"/>
                    <a:pt x="661761" y="201781"/>
                    <a:pt x="657298" y="196378"/>
                  </a:cubicBezTo>
                  <a:cubicBezTo>
                    <a:pt x="656123" y="194969"/>
                    <a:pt x="654009" y="188157"/>
                    <a:pt x="652600" y="181345"/>
                  </a:cubicBezTo>
                  <a:cubicBezTo>
                    <a:pt x="651190" y="174533"/>
                    <a:pt x="647902" y="164197"/>
                    <a:pt x="645318" y="158559"/>
                  </a:cubicBezTo>
                  <a:cubicBezTo>
                    <a:pt x="642734" y="152922"/>
                    <a:pt x="640620" y="147049"/>
                    <a:pt x="640620" y="145405"/>
                  </a:cubicBezTo>
                  <a:cubicBezTo>
                    <a:pt x="640620" y="140707"/>
                    <a:pt x="628405" y="116982"/>
                    <a:pt x="620183" y="105707"/>
                  </a:cubicBezTo>
                  <a:cubicBezTo>
                    <a:pt x="607029" y="88089"/>
                    <a:pt x="606559" y="87385"/>
                    <a:pt x="599042" y="79398"/>
                  </a:cubicBezTo>
                  <a:cubicBezTo>
                    <a:pt x="584478" y="63425"/>
                    <a:pt x="560988" y="45807"/>
                    <a:pt x="547364" y="40170"/>
                  </a:cubicBezTo>
                  <a:cubicBezTo>
                    <a:pt x="543136" y="38525"/>
                    <a:pt x="539612" y="36176"/>
                    <a:pt x="539612" y="35237"/>
                  </a:cubicBezTo>
                  <a:cubicBezTo>
                    <a:pt x="539612" y="34297"/>
                    <a:pt x="534914" y="32183"/>
                    <a:pt x="529042" y="30539"/>
                  </a:cubicBezTo>
                  <a:cubicBezTo>
                    <a:pt x="523169" y="28895"/>
                    <a:pt x="518471" y="26780"/>
                    <a:pt x="518471" y="25606"/>
                  </a:cubicBezTo>
                  <a:cubicBezTo>
                    <a:pt x="518471" y="24666"/>
                    <a:pt x="514478" y="23022"/>
                    <a:pt x="509780" y="22082"/>
                  </a:cubicBezTo>
                  <a:cubicBezTo>
                    <a:pt x="504847" y="21143"/>
                    <a:pt x="496625" y="18559"/>
                    <a:pt x="491458" y="16445"/>
                  </a:cubicBezTo>
                  <a:cubicBezTo>
                    <a:pt x="486290" y="14096"/>
                    <a:pt x="471961" y="10807"/>
                    <a:pt x="459746" y="9163"/>
                  </a:cubicBezTo>
                  <a:cubicBezTo>
                    <a:pt x="447531" y="7519"/>
                    <a:pt x="436726" y="5170"/>
                    <a:pt x="435786" y="3760"/>
                  </a:cubicBezTo>
                  <a:cubicBezTo>
                    <a:pt x="434612" y="1881"/>
                    <a:pt x="389746" y="941"/>
                    <a:pt x="287564" y="472"/>
                  </a:cubicBezTo>
                  <a:cubicBezTo>
                    <a:pt x="167999" y="-233"/>
                    <a:pt x="140751" y="237"/>
                    <a:pt x="138636" y="2821"/>
                  </a:cubicBezTo>
                  <a:close/>
                  <a:moveTo>
                    <a:pt x="383403" y="207889"/>
                  </a:moveTo>
                  <a:cubicBezTo>
                    <a:pt x="391860" y="213056"/>
                    <a:pt x="401725" y="223157"/>
                    <a:pt x="402195" y="227855"/>
                  </a:cubicBezTo>
                  <a:cubicBezTo>
                    <a:pt x="402195" y="228560"/>
                    <a:pt x="403605" y="231379"/>
                    <a:pt x="405249" y="233962"/>
                  </a:cubicBezTo>
                  <a:cubicBezTo>
                    <a:pt x="406658" y="236781"/>
                    <a:pt x="409007" y="246882"/>
                    <a:pt x="410417" y="256278"/>
                  </a:cubicBezTo>
                  <a:cubicBezTo>
                    <a:pt x="411826" y="265909"/>
                    <a:pt x="413471" y="276949"/>
                    <a:pt x="414175" y="280942"/>
                  </a:cubicBezTo>
                  <a:cubicBezTo>
                    <a:pt x="415115" y="285171"/>
                    <a:pt x="414410" y="289164"/>
                    <a:pt x="413001" y="289869"/>
                  </a:cubicBezTo>
                  <a:cubicBezTo>
                    <a:pt x="411591" y="290808"/>
                    <a:pt x="410417" y="297620"/>
                    <a:pt x="410417" y="304902"/>
                  </a:cubicBezTo>
                  <a:cubicBezTo>
                    <a:pt x="410417" y="318527"/>
                    <a:pt x="407363" y="335439"/>
                    <a:pt x="403605" y="344131"/>
                  </a:cubicBezTo>
                  <a:cubicBezTo>
                    <a:pt x="402430" y="346715"/>
                    <a:pt x="399611" y="353996"/>
                    <a:pt x="397497" y="360574"/>
                  </a:cubicBezTo>
                  <a:cubicBezTo>
                    <a:pt x="392329" y="375137"/>
                    <a:pt x="380115" y="390641"/>
                    <a:pt x="367195" y="398627"/>
                  </a:cubicBezTo>
                  <a:cubicBezTo>
                    <a:pt x="355920" y="405909"/>
                    <a:pt x="332665" y="413426"/>
                    <a:pt x="321389" y="413426"/>
                  </a:cubicBezTo>
                  <a:cubicBezTo>
                    <a:pt x="314577" y="413426"/>
                    <a:pt x="313638" y="412721"/>
                    <a:pt x="314812" y="408023"/>
                  </a:cubicBezTo>
                  <a:cubicBezTo>
                    <a:pt x="315517" y="405205"/>
                    <a:pt x="316926" y="395104"/>
                    <a:pt x="317866" y="385708"/>
                  </a:cubicBezTo>
                  <a:cubicBezTo>
                    <a:pt x="318571" y="376547"/>
                    <a:pt x="320450" y="368795"/>
                    <a:pt x="321389" y="368795"/>
                  </a:cubicBezTo>
                  <a:cubicBezTo>
                    <a:pt x="322564" y="368795"/>
                    <a:pt x="323503" y="363862"/>
                    <a:pt x="323503" y="357520"/>
                  </a:cubicBezTo>
                  <a:cubicBezTo>
                    <a:pt x="323503" y="351413"/>
                    <a:pt x="324678" y="340137"/>
                    <a:pt x="325852" y="332386"/>
                  </a:cubicBezTo>
                  <a:cubicBezTo>
                    <a:pt x="328671" y="317117"/>
                    <a:pt x="330785" y="301614"/>
                    <a:pt x="331020" y="295976"/>
                  </a:cubicBezTo>
                  <a:cubicBezTo>
                    <a:pt x="331020" y="294097"/>
                    <a:pt x="331960" y="291278"/>
                    <a:pt x="332900" y="290104"/>
                  </a:cubicBezTo>
                  <a:cubicBezTo>
                    <a:pt x="333839" y="288694"/>
                    <a:pt x="335953" y="275540"/>
                    <a:pt x="337598" y="260741"/>
                  </a:cubicBezTo>
                  <a:cubicBezTo>
                    <a:pt x="339242" y="245942"/>
                    <a:pt x="341356" y="232553"/>
                    <a:pt x="342296" y="231379"/>
                  </a:cubicBezTo>
                  <a:cubicBezTo>
                    <a:pt x="343235" y="229969"/>
                    <a:pt x="344175" y="223862"/>
                    <a:pt x="344410" y="217519"/>
                  </a:cubicBezTo>
                  <a:cubicBezTo>
                    <a:pt x="344645" y="210942"/>
                    <a:pt x="345349" y="205070"/>
                    <a:pt x="346054" y="203895"/>
                  </a:cubicBezTo>
                  <a:cubicBezTo>
                    <a:pt x="346759" y="202956"/>
                    <a:pt x="353101" y="202016"/>
                    <a:pt x="360148" y="202016"/>
                  </a:cubicBezTo>
                  <a:cubicBezTo>
                    <a:pt x="369779" y="202016"/>
                    <a:pt x="375886" y="203660"/>
                    <a:pt x="383403" y="20788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O">
              <a:extLst>
                <a:ext uri="{FF2B5EF4-FFF2-40B4-BE49-F238E27FC236}">
                  <a16:creationId xmlns:a16="http://schemas.microsoft.com/office/drawing/2014/main" id="{385C3561-F95A-4D8D-8330-6DBD39937551}"/>
                </a:ext>
              </a:extLst>
            </p:cNvPr>
            <p:cNvSpPr/>
            <p:nvPr/>
          </p:nvSpPr>
          <p:spPr>
            <a:xfrm>
              <a:off x="4738542" y="1873266"/>
              <a:ext cx="662422" cy="934902"/>
            </a:xfrm>
            <a:custGeom>
              <a:avLst/>
              <a:gdLst>
                <a:gd name="connsiteX0" fmla="*/ 346458 w 662420"/>
                <a:gd name="connsiteY0" fmla="*/ 3535 h 934902"/>
                <a:gd name="connsiteX1" fmla="*/ 325787 w 662420"/>
                <a:gd name="connsiteY1" fmla="*/ 9172 h 934902"/>
                <a:gd name="connsiteX2" fmla="*/ 312163 w 662420"/>
                <a:gd name="connsiteY2" fmla="*/ 14105 h 934902"/>
                <a:gd name="connsiteX3" fmla="*/ 299478 w 662420"/>
                <a:gd name="connsiteY3" fmla="*/ 18568 h 934902"/>
                <a:gd name="connsiteX4" fmla="*/ 288908 w 662420"/>
                <a:gd name="connsiteY4" fmla="*/ 23266 h 934902"/>
                <a:gd name="connsiteX5" fmla="*/ 278337 w 662420"/>
                <a:gd name="connsiteY5" fmla="*/ 27964 h 934902"/>
                <a:gd name="connsiteX6" fmla="*/ 268706 w 662420"/>
                <a:gd name="connsiteY6" fmla="*/ 33602 h 934902"/>
                <a:gd name="connsiteX7" fmla="*/ 256021 w 662420"/>
                <a:gd name="connsiteY7" fmla="*/ 40414 h 934902"/>
                <a:gd name="connsiteX8" fmla="*/ 240988 w 662420"/>
                <a:gd name="connsiteY8" fmla="*/ 50280 h 934902"/>
                <a:gd name="connsiteX9" fmla="*/ 229008 w 662420"/>
                <a:gd name="connsiteY9" fmla="*/ 58971 h 934902"/>
                <a:gd name="connsiteX10" fmla="*/ 222196 w 662420"/>
                <a:gd name="connsiteY10" fmla="*/ 64139 h 934902"/>
                <a:gd name="connsiteX11" fmla="*/ 105685 w 662420"/>
                <a:gd name="connsiteY11" fmla="*/ 191925 h 934902"/>
                <a:gd name="connsiteX12" fmla="*/ 98403 w 662420"/>
                <a:gd name="connsiteY12" fmla="*/ 202965 h 934902"/>
                <a:gd name="connsiteX13" fmla="*/ 89477 w 662420"/>
                <a:gd name="connsiteY13" fmla="*/ 218233 h 934902"/>
                <a:gd name="connsiteX14" fmla="*/ 76557 w 662420"/>
                <a:gd name="connsiteY14" fmla="*/ 240314 h 934902"/>
                <a:gd name="connsiteX15" fmla="*/ 75383 w 662420"/>
                <a:gd name="connsiteY15" fmla="*/ 244072 h 934902"/>
                <a:gd name="connsiteX16" fmla="*/ 75148 w 662420"/>
                <a:gd name="connsiteY16" fmla="*/ 245952 h 934902"/>
                <a:gd name="connsiteX17" fmla="*/ 69510 w 662420"/>
                <a:gd name="connsiteY17" fmla="*/ 256992 h 934902"/>
                <a:gd name="connsiteX18" fmla="*/ 64812 w 662420"/>
                <a:gd name="connsiteY18" fmla="*/ 267562 h 934902"/>
                <a:gd name="connsiteX19" fmla="*/ 50013 w 662420"/>
                <a:gd name="connsiteY19" fmla="*/ 299744 h 934902"/>
                <a:gd name="connsiteX20" fmla="*/ 45550 w 662420"/>
                <a:gd name="connsiteY20" fmla="*/ 309844 h 934902"/>
                <a:gd name="connsiteX21" fmla="*/ 42262 w 662420"/>
                <a:gd name="connsiteY21" fmla="*/ 318536 h 934902"/>
                <a:gd name="connsiteX22" fmla="*/ 36154 w 662420"/>
                <a:gd name="connsiteY22" fmla="*/ 337093 h 934902"/>
                <a:gd name="connsiteX23" fmla="*/ 20886 w 662420"/>
                <a:gd name="connsiteY23" fmla="*/ 388536 h 934902"/>
                <a:gd name="connsiteX24" fmla="*/ 15248 w 662420"/>
                <a:gd name="connsiteY24" fmla="*/ 408972 h 934902"/>
                <a:gd name="connsiteX25" fmla="*/ 6557 w 662420"/>
                <a:gd name="connsiteY25" fmla="*/ 454778 h 934902"/>
                <a:gd name="connsiteX26" fmla="*/ 214 w 662420"/>
                <a:gd name="connsiteY26" fmla="*/ 561188 h 934902"/>
                <a:gd name="connsiteX27" fmla="*/ 6791 w 662420"/>
                <a:gd name="connsiteY27" fmla="*/ 663369 h 934902"/>
                <a:gd name="connsiteX28" fmla="*/ 15013 w 662420"/>
                <a:gd name="connsiteY28" fmla="*/ 702128 h 934902"/>
                <a:gd name="connsiteX29" fmla="*/ 19946 w 662420"/>
                <a:gd name="connsiteY29" fmla="*/ 717866 h 934902"/>
                <a:gd name="connsiteX30" fmla="*/ 24644 w 662420"/>
                <a:gd name="connsiteY30" fmla="*/ 732665 h 934902"/>
                <a:gd name="connsiteX31" fmla="*/ 28167 w 662420"/>
                <a:gd name="connsiteY31" fmla="*/ 741356 h 934902"/>
                <a:gd name="connsiteX32" fmla="*/ 64812 w 662420"/>
                <a:gd name="connsiteY32" fmla="*/ 816289 h 934902"/>
                <a:gd name="connsiteX33" fmla="*/ 69275 w 662420"/>
                <a:gd name="connsiteY33" fmla="*/ 823101 h 934902"/>
                <a:gd name="connsiteX34" fmla="*/ 139745 w 662420"/>
                <a:gd name="connsiteY34" fmla="*/ 897095 h 934902"/>
                <a:gd name="connsiteX35" fmla="*/ 146792 w 662420"/>
                <a:gd name="connsiteY35" fmla="*/ 901793 h 934902"/>
                <a:gd name="connsiteX36" fmla="*/ 172632 w 662420"/>
                <a:gd name="connsiteY36" fmla="*/ 915887 h 934902"/>
                <a:gd name="connsiteX37" fmla="*/ 186960 w 662420"/>
                <a:gd name="connsiteY37" fmla="*/ 922934 h 934902"/>
                <a:gd name="connsiteX38" fmla="*/ 205753 w 662420"/>
                <a:gd name="connsiteY38" fmla="*/ 927867 h 934902"/>
                <a:gd name="connsiteX39" fmla="*/ 222431 w 662420"/>
                <a:gd name="connsiteY39" fmla="*/ 933270 h 934902"/>
                <a:gd name="connsiteX40" fmla="*/ 308404 w 662420"/>
                <a:gd name="connsiteY40" fmla="*/ 933270 h 934902"/>
                <a:gd name="connsiteX41" fmla="*/ 326492 w 662420"/>
                <a:gd name="connsiteY41" fmla="*/ 927867 h 934902"/>
                <a:gd name="connsiteX42" fmla="*/ 345284 w 662420"/>
                <a:gd name="connsiteY42" fmla="*/ 923169 h 934902"/>
                <a:gd name="connsiteX43" fmla="*/ 361257 w 662420"/>
                <a:gd name="connsiteY43" fmla="*/ 917061 h 934902"/>
                <a:gd name="connsiteX44" fmla="*/ 374646 w 662420"/>
                <a:gd name="connsiteY44" fmla="*/ 910954 h 934902"/>
                <a:gd name="connsiteX45" fmla="*/ 384042 w 662420"/>
                <a:gd name="connsiteY45" fmla="*/ 906256 h 934902"/>
                <a:gd name="connsiteX46" fmla="*/ 393438 w 662420"/>
                <a:gd name="connsiteY46" fmla="*/ 901793 h 934902"/>
                <a:gd name="connsiteX47" fmla="*/ 401190 w 662420"/>
                <a:gd name="connsiteY47" fmla="*/ 896860 h 934902"/>
                <a:gd name="connsiteX48" fmla="*/ 413170 w 662420"/>
                <a:gd name="connsiteY48" fmla="*/ 889578 h 934902"/>
                <a:gd name="connsiteX49" fmla="*/ 422096 w 662420"/>
                <a:gd name="connsiteY49" fmla="*/ 883941 h 934902"/>
                <a:gd name="connsiteX50" fmla="*/ 426325 w 662420"/>
                <a:gd name="connsiteY50" fmla="*/ 880652 h 934902"/>
                <a:gd name="connsiteX51" fmla="*/ 430788 w 662420"/>
                <a:gd name="connsiteY51" fmla="*/ 877128 h 934902"/>
                <a:gd name="connsiteX52" fmla="*/ 441123 w 662420"/>
                <a:gd name="connsiteY52" fmla="*/ 870551 h 934902"/>
                <a:gd name="connsiteX53" fmla="*/ 459211 w 662420"/>
                <a:gd name="connsiteY53" fmla="*/ 854813 h 934902"/>
                <a:gd name="connsiteX54" fmla="*/ 540721 w 662420"/>
                <a:gd name="connsiteY54" fmla="*/ 764376 h 934902"/>
                <a:gd name="connsiteX55" fmla="*/ 551997 w 662420"/>
                <a:gd name="connsiteY55" fmla="*/ 747933 h 934902"/>
                <a:gd name="connsiteX56" fmla="*/ 562567 w 662420"/>
                <a:gd name="connsiteY56" fmla="*/ 732665 h 934902"/>
                <a:gd name="connsiteX57" fmla="*/ 567735 w 662420"/>
                <a:gd name="connsiteY57" fmla="*/ 723269 h 934902"/>
                <a:gd name="connsiteX58" fmla="*/ 584413 w 662420"/>
                <a:gd name="connsiteY58" fmla="*/ 695551 h 934902"/>
                <a:gd name="connsiteX59" fmla="*/ 586057 w 662420"/>
                <a:gd name="connsiteY59" fmla="*/ 691088 h 934902"/>
                <a:gd name="connsiteX60" fmla="*/ 603675 w 662420"/>
                <a:gd name="connsiteY60" fmla="*/ 657027 h 934902"/>
                <a:gd name="connsiteX61" fmla="*/ 603910 w 662420"/>
                <a:gd name="connsiteY61" fmla="*/ 655148 h 934902"/>
                <a:gd name="connsiteX62" fmla="*/ 604379 w 662420"/>
                <a:gd name="connsiteY62" fmla="*/ 652094 h 934902"/>
                <a:gd name="connsiteX63" fmla="*/ 609077 w 662420"/>
                <a:gd name="connsiteY63" fmla="*/ 641054 h 934902"/>
                <a:gd name="connsiteX64" fmla="*/ 623172 w 662420"/>
                <a:gd name="connsiteY64" fmla="*/ 605114 h 934902"/>
                <a:gd name="connsiteX65" fmla="*/ 628339 w 662420"/>
                <a:gd name="connsiteY65" fmla="*/ 588671 h 934902"/>
                <a:gd name="connsiteX66" fmla="*/ 633272 w 662420"/>
                <a:gd name="connsiteY66" fmla="*/ 575282 h 934902"/>
                <a:gd name="connsiteX67" fmla="*/ 636561 w 662420"/>
                <a:gd name="connsiteY67" fmla="*/ 562832 h 934902"/>
                <a:gd name="connsiteX68" fmla="*/ 642668 w 662420"/>
                <a:gd name="connsiteY68" fmla="*/ 537228 h 934902"/>
                <a:gd name="connsiteX69" fmla="*/ 649715 w 662420"/>
                <a:gd name="connsiteY69" fmla="*/ 504342 h 934902"/>
                <a:gd name="connsiteX70" fmla="*/ 654413 w 662420"/>
                <a:gd name="connsiteY70" fmla="*/ 482261 h 934902"/>
                <a:gd name="connsiteX71" fmla="*/ 657702 w 662420"/>
                <a:gd name="connsiteY71" fmla="*/ 448201 h 934902"/>
                <a:gd name="connsiteX72" fmla="*/ 661460 w 662420"/>
                <a:gd name="connsiteY72" fmla="*/ 404039 h 934902"/>
                <a:gd name="connsiteX73" fmla="*/ 661460 w 662420"/>
                <a:gd name="connsiteY73" fmla="*/ 343435 h 934902"/>
                <a:gd name="connsiteX74" fmla="*/ 657702 w 662420"/>
                <a:gd name="connsiteY74" fmla="*/ 303032 h 934902"/>
                <a:gd name="connsiteX75" fmla="*/ 654413 w 662420"/>
                <a:gd name="connsiteY75" fmla="*/ 271321 h 934902"/>
                <a:gd name="connsiteX76" fmla="*/ 649715 w 662420"/>
                <a:gd name="connsiteY76" fmla="*/ 251119 h 934902"/>
                <a:gd name="connsiteX77" fmla="*/ 642433 w 662420"/>
                <a:gd name="connsiteY77" fmla="*/ 222931 h 934902"/>
                <a:gd name="connsiteX78" fmla="*/ 636561 w 662420"/>
                <a:gd name="connsiteY78" fmla="*/ 202260 h 934902"/>
                <a:gd name="connsiteX79" fmla="*/ 633037 w 662420"/>
                <a:gd name="connsiteY79" fmla="*/ 192394 h 934902"/>
                <a:gd name="connsiteX80" fmla="*/ 628339 w 662420"/>
                <a:gd name="connsiteY80" fmla="*/ 181354 h 934902"/>
                <a:gd name="connsiteX81" fmla="*/ 623641 w 662420"/>
                <a:gd name="connsiteY81" fmla="*/ 167730 h 934902"/>
                <a:gd name="connsiteX82" fmla="*/ 610252 w 662420"/>
                <a:gd name="connsiteY82" fmla="*/ 142830 h 934902"/>
                <a:gd name="connsiteX83" fmla="*/ 584648 w 662420"/>
                <a:gd name="connsiteY83" fmla="*/ 101723 h 934902"/>
                <a:gd name="connsiteX84" fmla="*/ 529681 w 662420"/>
                <a:gd name="connsiteY84" fmla="*/ 44407 h 934902"/>
                <a:gd name="connsiteX85" fmla="*/ 524513 w 662420"/>
                <a:gd name="connsiteY85" fmla="*/ 41119 h 934902"/>
                <a:gd name="connsiteX86" fmla="*/ 513708 w 662420"/>
                <a:gd name="connsiteY86" fmla="*/ 34072 h 934902"/>
                <a:gd name="connsiteX87" fmla="*/ 506191 w 662420"/>
                <a:gd name="connsiteY87" fmla="*/ 28199 h 934902"/>
                <a:gd name="connsiteX88" fmla="*/ 496795 w 662420"/>
                <a:gd name="connsiteY88" fmla="*/ 23501 h 934902"/>
                <a:gd name="connsiteX89" fmla="*/ 487399 w 662420"/>
                <a:gd name="connsiteY89" fmla="*/ 18568 h 934902"/>
                <a:gd name="connsiteX90" fmla="*/ 483171 w 662420"/>
                <a:gd name="connsiteY90" fmla="*/ 16219 h 934902"/>
                <a:gd name="connsiteX91" fmla="*/ 469781 w 662420"/>
                <a:gd name="connsiteY91" fmla="*/ 11521 h 934902"/>
                <a:gd name="connsiteX92" fmla="*/ 346458 w 662420"/>
                <a:gd name="connsiteY92" fmla="*/ 3535 h 934902"/>
                <a:gd name="connsiteX93" fmla="*/ 377700 w 662420"/>
                <a:gd name="connsiteY93" fmla="*/ 237260 h 934902"/>
                <a:gd name="connsiteX94" fmla="*/ 387096 w 662420"/>
                <a:gd name="connsiteY94" fmla="*/ 245012 h 934902"/>
                <a:gd name="connsiteX95" fmla="*/ 407532 w 662420"/>
                <a:gd name="connsiteY95" fmla="*/ 289173 h 934902"/>
                <a:gd name="connsiteX96" fmla="*/ 409647 w 662420"/>
                <a:gd name="connsiteY96" fmla="*/ 295750 h 934902"/>
                <a:gd name="connsiteX97" fmla="*/ 416929 w 662420"/>
                <a:gd name="connsiteY97" fmla="*/ 385482 h 934902"/>
                <a:gd name="connsiteX98" fmla="*/ 409647 w 662420"/>
                <a:gd name="connsiteY98" fmla="*/ 490718 h 934902"/>
                <a:gd name="connsiteX99" fmla="*/ 406358 w 662420"/>
                <a:gd name="connsiteY99" fmla="*/ 504107 h 934902"/>
                <a:gd name="connsiteX100" fmla="*/ 400720 w 662420"/>
                <a:gd name="connsiteY100" fmla="*/ 531590 h 934902"/>
                <a:gd name="connsiteX101" fmla="*/ 396022 w 662420"/>
                <a:gd name="connsiteY101" fmla="*/ 551087 h 934902"/>
                <a:gd name="connsiteX102" fmla="*/ 391324 w 662420"/>
                <a:gd name="connsiteY102" fmla="*/ 568235 h 934902"/>
                <a:gd name="connsiteX103" fmla="*/ 389445 w 662420"/>
                <a:gd name="connsiteY103" fmla="*/ 571054 h 934902"/>
                <a:gd name="connsiteX104" fmla="*/ 379579 w 662420"/>
                <a:gd name="connsiteY104" fmla="*/ 600651 h 934902"/>
                <a:gd name="connsiteX105" fmla="*/ 376995 w 662420"/>
                <a:gd name="connsiteY105" fmla="*/ 604879 h 934902"/>
                <a:gd name="connsiteX106" fmla="*/ 353035 w 662420"/>
                <a:gd name="connsiteY106" fmla="*/ 655148 h 934902"/>
                <a:gd name="connsiteX107" fmla="*/ 351156 w 662420"/>
                <a:gd name="connsiteY107" fmla="*/ 657732 h 934902"/>
                <a:gd name="connsiteX108" fmla="*/ 312163 w 662420"/>
                <a:gd name="connsiteY108" fmla="*/ 697430 h 934902"/>
                <a:gd name="connsiteX109" fmla="*/ 308874 w 662420"/>
                <a:gd name="connsiteY109" fmla="*/ 699779 h 934902"/>
                <a:gd name="connsiteX110" fmla="*/ 286089 w 662420"/>
                <a:gd name="connsiteY110" fmla="*/ 699074 h 934902"/>
                <a:gd name="connsiteX111" fmla="*/ 262833 w 662420"/>
                <a:gd name="connsiteY111" fmla="*/ 672530 h 934902"/>
                <a:gd name="connsiteX112" fmla="*/ 258370 w 662420"/>
                <a:gd name="connsiteY112" fmla="*/ 662195 h 934902"/>
                <a:gd name="connsiteX113" fmla="*/ 252263 w 662420"/>
                <a:gd name="connsiteY113" fmla="*/ 644577 h 934902"/>
                <a:gd name="connsiteX114" fmla="*/ 246860 w 662420"/>
                <a:gd name="connsiteY114" fmla="*/ 628839 h 934902"/>
                <a:gd name="connsiteX115" fmla="*/ 247565 w 662420"/>
                <a:gd name="connsiteY115" fmla="*/ 461355 h 934902"/>
                <a:gd name="connsiteX116" fmla="*/ 252733 w 662420"/>
                <a:gd name="connsiteY116" fmla="*/ 437865 h 934902"/>
                <a:gd name="connsiteX117" fmla="*/ 258370 w 662420"/>
                <a:gd name="connsiteY117" fmla="*/ 410852 h 934902"/>
                <a:gd name="connsiteX118" fmla="*/ 263538 w 662420"/>
                <a:gd name="connsiteY118" fmla="*/ 387362 h 934902"/>
                <a:gd name="connsiteX119" fmla="*/ 268941 w 662420"/>
                <a:gd name="connsiteY119" fmla="*/ 368570 h 934902"/>
                <a:gd name="connsiteX120" fmla="*/ 272464 w 662420"/>
                <a:gd name="connsiteY120" fmla="*/ 359174 h 934902"/>
                <a:gd name="connsiteX121" fmla="*/ 278572 w 662420"/>
                <a:gd name="connsiteY121" fmla="*/ 342730 h 934902"/>
                <a:gd name="connsiteX122" fmla="*/ 283035 w 662420"/>
                <a:gd name="connsiteY122" fmla="*/ 331220 h 934902"/>
                <a:gd name="connsiteX123" fmla="*/ 297129 w 662420"/>
                <a:gd name="connsiteY123" fmla="*/ 298099 h 934902"/>
                <a:gd name="connsiteX124" fmla="*/ 312867 w 662420"/>
                <a:gd name="connsiteY124" fmla="*/ 271556 h 934902"/>
                <a:gd name="connsiteX125" fmla="*/ 338472 w 662420"/>
                <a:gd name="connsiteY125" fmla="*/ 244072 h 934902"/>
                <a:gd name="connsiteX126" fmla="*/ 342465 w 662420"/>
                <a:gd name="connsiteY126" fmla="*/ 240784 h 934902"/>
                <a:gd name="connsiteX127" fmla="*/ 377700 w 662420"/>
                <a:gd name="connsiteY127" fmla="*/ 237260 h 93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62420" h="934902">
                  <a:moveTo>
                    <a:pt x="346458" y="3535"/>
                  </a:moveTo>
                  <a:cubicBezTo>
                    <a:pt x="335418" y="5414"/>
                    <a:pt x="326257" y="7998"/>
                    <a:pt x="325787" y="9172"/>
                  </a:cubicBezTo>
                  <a:cubicBezTo>
                    <a:pt x="325317" y="10347"/>
                    <a:pt x="319210" y="12461"/>
                    <a:pt x="312163" y="14105"/>
                  </a:cubicBezTo>
                  <a:cubicBezTo>
                    <a:pt x="305116" y="15749"/>
                    <a:pt x="299478" y="17629"/>
                    <a:pt x="299478" y="18568"/>
                  </a:cubicBezTo>
                  <a:cubicBezTo>
                    <a:pt x="299478" y="19508"/>
                    <a:pt x="294780" y="21622"/>
                    <a:pt x="288908" y="23266"/>
                  </a:cubicBezTo>
                  <a:cubicBezTo>
                    <a:pt x="283035" y="24911"/>
                    <a:pt x="278337" y="27025"/>
                    <a:pt x="278337" y="27964"/>
                  </a:cubicBezTo>
                  <a:cubicBezTo>
                    <a:pt x="278337" y="28904"/>
                    <a:pt x="274109" y="31488"/>
                    <a:pt x="268706" y="33602"/>
                  </a:cubicBezTo>
                  <a:cubicBezTo>
                    <a:pt x="263303" y="35716"/>
                    <a:pt x="257666" y="38770"/>
                    <a:pt x="256021" y="40414"/>
                  </a:cubicBezTo>
                  <a:cubicBezTo>
                    <a:pt x="254377" y="42058"/>
                    <a:pt x="247565" y="46286"/>
                    <a:pt x="240988" y="50280"/>
                  </a:cubicBezTo>
                  <a:cubicBezTo>
                    <a:pt x="234410" y="54038"/>
                    <a:pt x="229008" y="58031"/>
                    <a:pt x="229008" y="58971"/>
                  </a:cubicBezTo>
                  <a:cubicBezTo>
                    <a:pt x="229008" y="59911"/>
                    <a:pt x="225954" y="62260"/>
                    <a:pt x="222196" y="64139"/>
                  </a:cubicBezTo>
                  <a:cubicBezTo>
                    <a:pt x="198236" y="76589"/>
                    <a:pt x="128470" y="153166"/>
                    <a:pt x="105685" y="191925"/>
                  </a:cubicBezTo>
                  <a:cubicBezTo>
                    <a:pt x="104510" y="194039"/>
                    <a:pt x="101222" y="198972"/>
                    <a:pt x="98403" y="202965"/>
                  </a:cubicBezTo>
                  <a:cubicBezTo>
                    <a:pt x="95819" y="206723"/>
                    <a:pt x="91826" y="213770"/>
                    <a:pt x="89477" y="218233"/>
                  </a:cubicBezTo>
                  <a:cubicBezTo>
                    <a:pt x="83369" y="230213"/>
                    <a:pt x="80081" y="236086"/>
                    <a:pt x="76557" y="240314"/>
                  </a:cubicBezTo>
                  <a:cubicBezTo>
                    <a:pt x="74913" y="242428"/>
                    <a:pt x="74208" y="244072"/>
                    <a:pt x="75383" y="244072"/>
                  </a:cubicBezTo>
                  <a:cubicBezTo>
                    <a:pt x="76557" y="244072"/>
                    <a:pt x="76322" y="245012"/>
                    <a:pt x="75148" y="245952"/>
                  </a:cubicBezTo>
                  <a:cubicBezTo>
                    <a:pt x="73738" y="246891"/>
                    <a:pt x="71389" y="251824"/>
                    <a:pt x="69510" y="256992"/>
                  </a:cubicBezTo>
                  <a:cubicBezTo>
                    <a:pt x="67631" y="262160"/>
                    <a:pt x="65517" y="266858"/>
                    <a:pt x="64812" y="267562"/>
                  </a:cubicBezTo>
                  <a:cubicBezTo>
                    <a:pt x="62228" y="269677"/>
                    <a:pt x="53067" y="289643"/>
                    <a:pt x="50013" y="299744"/>
                  </a:cubicBezTo>
                  <a:cubicBezTo>
                    <a:pt x="48369" y="305381"/>
                    <a:pt x="46255" y="309844"/>
                    <a:pt x="45550" y="309844"/>
                  </a:cubicBezTo>
                  <a:cubicBezTo>
                    <a:pt x="44611" y="309844"/>
                    <a:pt x="43201" y="313838"/>
                    <a:pt x="42262" y="318536"/>
                  </a:cubicBezTo>
                  <a:cubicBezTo>
                    <a:pt x="41557" y="323234"/>
                    <a:pt x="38503" y="331690"/>
                    <a:pt x="36154" y="337093"/>
                  </a:cubicBezTo>
                  <a:cubicBezTo>
                    <a:pt x="30751" y="348368"/>
                    <a:pt x="25818" y="365046"/>
                    <a:pt x="20886" y="388536"/>
                  </a:cubicBezTo>
                  <a:cubicBezTo>
                    <a:pt x="19006" y="397462"/>
                    <a:pt x="16422" y="406858"/>
                    <a:pt x="15248" y="408972"/>
                  </a:cubicBezTo>
                  <a:cubicBezTo>
                    <a:pt x="14073" y="411086"/>
                    <a:pt x="10080" y="431758"/>
                    <a:pt x="6557" y="454778"/>
                  </a:cubicBezTo>
                  <a:cubicBezTo>
                    <a:pt x="684" y="493067"/>
                    <a:pt x="-21" y="501993"/>
                    <a:pt x="214" y="561188"/>
                  </a:cubicBezTo>
                  <a:cubicBezTo>
                    <a:pt x="214" y="621322"/>
                    <a:pt x="684" y="628369"/>
                    <a:pt x="6791" y="663369"/>
                  </a:cubicBezTo>
                  <a:cubicBezTo>
                    <a:pt x="10315" y="684040"/>
                    <a:pt x="14073" y="701423"/>
                    <a:pt x="15013" y="702128"/>
                  </a:cubicBezTo>
                  <a:cubicBezTo>
                    <a:pt x="15953" y="702833"/>
                    <a:pt x="18302" y="709880"/>
                    <a:pt x="19946" y="717866"/>
                  </a:cubicBezTo>
                  <a:cubicBezTo>
                    <a:pt x="21590" y="726088"/>
                    <a:pt x="23704" y="732665"/>
                    <a:pt x="24644" y="732665"/>
                  </a:cubicBezTo>
                  <a:cubicBezTo>
                    <a:pt x="25584" y="732665"/>
                    <a:pt x="27228" y="736658"/>
                    <a:pt x="28167" y="741356"/>
                  </a:cubicBezTo>
                  <a:cubicBezTo>
                    <a:pt x="30047" y="752631"/>
                    <a:pt x="58705" y="810652"/>
                    <a:pt x="64812" y="816289"/>
                  </a:cubicBezTo>
                  <a:cubicBezTo>
                    <a:pt x="67161" y="818403"/>
                    <a:pt x="69275" y="821692"/>
                    <a:pt x="69275" y="823101"/>
                  </a:cubicBezTo>
                  <a:cubicBezTo>
                    <a:pt x="69275" y="831558"/>
                    <a:pt x="123537" y="888639"/>
                    <a:pt x="139745" y="897095"/>
                  </a:cubicBezTo>
                  <a:cubicBezTo>
                    <a:pt x="143034" y="898739"/>
                    <a:pt x="146088" y="900853"/>
                    <a:pt x="146792" y="901793"/>
                  </a:cubicBezTo>
                  <a:cubicBezTo>
                    <a:pt x="148202" y="903672"/>
                    <a:pt x="158537" y="909310"/>
                    <a:pt x="172632" y="915887"/>
                  </a:cubicBezTo>
                  <a:cubicBezTo>
                    <a:pt x="178504" y="918706"/>
                    <a:pt x="184846" y="921759"/>
                    <a:pt x="186960" y="922934"/>
                  </a:cubicBezTo>
                  <a:cubicBezTo>
                    <a:pt x="189075" y="924109"/>
                    <a:pt x="197531" y="926223"/>
                    <a:pt x="205753" y="927867"/>
                  </a:cubicBezTo>
                  <a:cubicBezTo>
                    <a:pt x="213974" y="929511"/>
                    <a:pt x="221491" y="931860"/>
                    <a:pt x="222431" y="933270"/>
                  </a:cubicBezTo>
                  <a:cubicBezTo>
                    <a:pt x="224780" y="936793"/>
                    <a:pt x="306055" y="936793"/>
                    <a:pt x="308404" y="933270"/>
                  </a:cubicBezTo>
                  <a:cubicBezTo>
                    <a:pt x="309344" y="931860"/>
                    <a:pt x="317331" y="929276"/>
                    <a:pt x="326492" y="927867"/>
                  </a:cubicBezTo>
                  <a:cubicBezTo>
                    <a:pt x="335418" y="926223"/>
                    <a:pt x="343874" y="924109"/>
                    <a:pt x="345284" y="923169"/>
                  </a:cubicBezTo>
                  <a:cubicBezTo>
                    <a:pt x="346458" y="921994"/>
                    <a:pt x="353740" y="919410"/>
                    <a:pt x="361257" y="917061"/>
                  </a:cubicBezTo>
                  <a:cubicBezTo>
                    <a:pt x="368539" y="914712"/>
                    <a:pt x="374646" y="912129"/>
                    <a:pt x="374646" y="910954"/>
                  </a:cubicBezTo>
                  <a:cubicBezTo>
                    <a:pt x="374646" y="910014"/>
                    <a:pt x="378875" y="907665"/>
                    <a:pt x="384042" y="906256"/>
                  </a:cubicBezTo>
                  <a:cubicBezTo>
                    <a:pt x="389210" y="904612"/>
                    <a:pt x="393438" y="902733"/>
                    <a:pt x="393438" y="901793"/>
                  </a:cubicBezTo>
                  <a:cubicBezTo>
                    <a:pt x="393438" y="900853"/>
                    <a:pt x="396962" y="898504"/>
                    <a:pt x="401190" y="896860"/>
                  </a:cubicBezTo>
                  <a:cubicBezTo>
                    <a:pt x="405183" y="895216"/>
                    <a:pt x="410821" y="891927"/>
                    <a:pt x="413170" y="889578"/>
                  </a:cubicBezTo>
                  <a:cubicBezTo>
                    <a:pt x="415754" y="887229"/>
                    <a:pt x="419747" y="884880"/>
                    <a:pt x="422096" y="883941"/>
                  </a:cubicBezTo>
                  <a:cubicBezTo>
                    <a:pt x="424445" y="883236"/>
                    <a:pt x="426325" y="881826"/>
                    <a:pt x="426325" y="880652"/>
                  </a:cubicBezTo>
                  <a:cubicBezTo>
                    <a:pt x="426325" y="879477"/>
                    <a:pt x="428204" y="878068"/>
                    <a:pt x="430788" y="877128"/>
                  </a:cubicBezTo>
                  <a:cubicBezTo>
                    <a:pt x="433137" y="876424"/>
                    <a:pt x="437835" y="873370"/>
                    <a:pt x="441123" y="870551"/>
                  </a:cubicBezTo>
                  <a:cubicBezTo>
                    <a:pt x="444177" y="867732"/>
                    <a:pt x="452399" y="860685"/>
                    <a:pt x="459211" y="854813"/>
                  </a:cubicBezTo>
                  <a:cubicBezTo>
                    <a:pt x="487869" y="830383"/>
                    <a:pt x="510654" y="804779"/>
                    <a:pt x="540721" y="764376"/>
                  </a:cubicBezTo>
                  <a:cubicBezTo>
                    <a:pt x="541896" y="762967"/>
                    <a:pt x="546829" y="755685"/>
                    <a:pt x="551997" y="747933"/>
                  </a:cubicBezTo>
                  <a:cubicBezTo>
                    <a:pt x="557164" y="740182"/>
                    <a:pt x="561862" y="733370"/>
                    <a:pt x="562567" y="732665"/>
                  </a:cubicBezTo>
                  <a:cubicBezTo>
                    <a:pt x="563272" y="731960"/>
                    <a:pt x="565621" y="727732"/>
                    <a:pt x="567735" y="723269"/>
                  </a:cubicBezTo>
                  <a:cubicBezTo>
                    <a:pt x="574077" y="710114"/>
                    <a:pt x="582299" y="696255"/>
                    <a:pt x="584413" y="695551"/>
                  </a:cubicBezTo>
                  <a:cubicBezTo>
                    <a:pt x="585352" y="695081"/>
                    <a:pt x="586057" y="693202"/>
                    <a:pt x="586057" y="691088"/>
                  </a:cubicBezTo>
                  <a:cubicBezTo>
                    <a:pt x="586057" y="687094"/>
                    <a:pt x="600151" y="659376"/>
                    <a:pt x="603675" y="657027"/>
                  </a:cubicBezTo>
                  <a:cubicBezTo>
                    <a:pt x="605084" y="656087"/>
                    <a:pt x="605084" y="655148"/>
                    <a:pt x="603910" y="655148"/>
                  </a:cubicBezTo>
                  <a:cubicBezTo>
                    <a:pt x="602735" y="655148"/>
                    <a:pt x="602970" y="653738"/>
                    <a:pt x="604379" y="652094"/>
                  </a:cubicBezTo>
                  <a:cubicBezTo>
                    <a:pt x="605554" y="650685"/>
                    <a:pt x="607903" y="645517"/>
                    <a:pt x="609077" y="641054"/>
                  </a:cubicBezTo>
                  <a:cubicBezTo>
                    <a:pt x="612836" y="628369"/>
                    <a:pt x="620823" y="608168"/>
                    <a:pt x="623172" y="605114"/>
                  </a:cubicBezTo>
                  <a:cubicBezTo>
                    <a:pt x="624581" y="603470"/>
                    <a:pt x="626695" y="596188"/>
                    <a:pt x="628339" y="588671"/>
                  </a:cubicBezTo>
                  <a:cubicBezTo>
                    <a:pt x="629984" y="581389"/>
                    <a:pt x="632333" y="575282"/>
                    <a:pt x="633272" y="575282"/>
                  </a:cubicBezTo>
                  <a:cubicBezTo>
                    <a:pt x="634212" y="575282"/>
                    <a:pt x="635621" y="569644"/>
                    <a:pt x="636561" y="562832"/>
                  </a:cubicBezTo>
                  <a:cubicBezTo>
                    <a:pt x="637501" y="556255"/>
                    <a:pt x="640319" y="544510"/>
                    <a:pt x="642668" y="537228"/>
                  </a:cubicBezTo>
                  <a:cubicBezTo>
                    <a:pt x="645017" y="529946"/>
                    <a:pt x="648071" y="515147"/>
                    <a:pt x="649715" y="504342"/>
                  </a:cubicBezTo>
                  <a:cubicBezTo>
                    <a:pt x="651360" y="493536"/>
                    <a:pt x="653474" y="483671"/>
                    <a:pt x="654413" y="482261"/>
                  </a:cubicBezTo>
                  <a:cubicBezTo>
                    <a:pt x="655588" y="481087"/>
                    <a:pt x="656997" y="465583"/>
                    <a:pt x="657702" y="448201"/>
                  </a:cubicBezTo>
                  <a:cubicBezTo>
                    <a:pt x="658642" y="430818"/>
                    <a:pt x="660286" y="411086"/>
                    <a:pt x="661460" y="404039"/>
                  </a:cubicBezTo>
                  <a:cubicBezTo>
                    <a:pt x="664279" y="387596"/>
                    <a:pt x="664279" y="357764"/>
                    <a:pt x="661460" y="343435"/>
                  </a:cubicBezTo>
                  <a:cubicBezTo>
                    <a:pt x="660051" y="337328"/>
                    <a:pt x="658642" y="319006"/>
                    <a:pt x="657702" y="303032"/>
                  </a:cubicBezTo>
                  <a:cubicBezTo>
                    <a:pt x="656997" y="286824"/>
                    <a:pt x="655588" y="272730"/>
                    <a:pt x="654413" y="271321"/>
                  </a:cubicBezTo>
                  <a:cubicBezTo>
                    <a:pt x="653239" y="269911"/>
                    <a:pt x="651125" y="260750"/>
                    <a:pt x="649715" y="251119"/>
                  </a:cubicBezTo>
                  <a:cubicBezTo>
                    <a:pt x="648071" y="241489"/>
                    <a:pt x="644782" y="228804"/>
                    <a:pt x="642433" y="222931"/>
                  </a:cubicBezTo>
                  <a:cubicBezTo>
                    <a:pt x="640084" y="217059"/>
                    <a:pt x="637501" y="207898"/>
                    <a:pt x="636561" y="202260"/>
                  </a:cubicBezTo>
                  <a:cubicBezTo>
                    <a:pt x="635621" y="196857"/>
                    <a:pt x="634212" y="192394"/>
                    <a:pt x="633037" y="192394"/>
                  </a:cubicBezTo>
                  <a:cubicBezTo>
                    <a:pt x="632098" y="192394"/>
                    <a:pt x="629984" y="187461"/>
                    <a:pt x="628339" y="181354"/>
                  </a:cubicBezTo>
                  <a:cubicBezTo>
                    <a:pt x="626930" y="175247"/>
                    <a:pt x="624816" y="169139"/>
                    <a:pt x="623641" y="167730"/>
                  </a:cubicBezTo>
                  <a:cubicBezTo>
                    <a:pt x="622467" y="166320"/>
                    <a:pt x="616359" y="155280"/>
                    <a:pt x="610252" y="142830"/>
                  </a:cubicBezTo>
                  <a:cubicBezTo>
                    <a:pt x="603910" y="130616"/>
                    <a:pt x="592400" y="112058"/>
                    <a:pt x="584648" y="101723"/>
                  </a:cubicBezTo>
                  <a:cubicBezTo>
                    <a:pt x="571024" y="83401"/>
                    <a:pt x="533439" y="44407"/>
                    <a:pt x="529681" y="44407"/>
                  </a:cubicBezTo>
                  <a:cubicBezTo>
                    <a:pt x="528506" y="44407"/>
                    <a:pt x="526157" y="42998"/>
                    <a:pt x="524513" y="41119"/>
                  </a:cubicBezTo>
                  <a:cubicBezTo>
                    <a:pt x="522634" y="39474"/>
                    <a:pt x="517936" y="36186"/>
                    <a:pt x="513708" y="34072"/>
                  </a:cubicBezTo>
                  <a:cubicBezTo>
                    <a:pt x="509479" y="31958"/>
                    <a:pt x="506191" y="29374"/>
                    <a:pt x="506191" y="28199"/>
                  </a:cubicBezTo>
                  <a:cubicBezTo>
                    <a:pt x="506191" y="27260"/>
                    <a:pt x="501963" y="25145"/>
                    <a:pt x="496795" y="23501"/>
                  </a:cubicBezTo>
                  <a:cubicBezTo>
                    <a:pt x="491627" y="22092"/>
                    <a:pt x="487399" y="19743"/>
                    <a:pt x="487399" y="18568"/>
                  </a:cubicBezTo>
                  <a:cubicBezTo>
                    <a:pt x="487399" y="17159"/>
                    <a:pt x="485520" y="16219"/>
                    <a:pt x="483171" y="16219"/>
                  </a:cubicBezTo>
                  <a:cubicBezTo>
                    <a:pt x="480822" y="16219"/>
                    <a:pt x="474714" y="14105"/>
                    <a:pt x="469781" y="11521"/>
                  </a:cubicBezTo>
                  <a:cubicBezTo>
                    <a:pt x="448405" y="716"/>
                    <a:pt x="387566" y="-3278"/>
                    <a:pt x="346458" y="3535"/>
                  </a:cubicBezTo>
                  <a:close/>
                  <a:moveTo>
                    <a:pt x="377700" y="237260"/>
                  </a:moveTo>
                  <a:cubicBezTo>
                    <a:pt x="380519" y="238905"/>
                    <a:pt x="384512" y="242193"/>
                    <a:pt x="387096" y="245012"/>
                  </a:cubicBezTo>
                  <a:cubicBezTo>
                    <a:pt x="393908" y="252999"/>
                    <a:pt x="407532" y="282126"/>
                    <a:pt x="407532" y="289173"/>
                  </a:cubicBezTo>
                  <a:cubicBezTo>
                    <a:pt x="407532" y="292697"/>
                    <a:pt x="408472" y="295750"/>
                    <a:pt x="409647" y="295750"/>
                  </a:cubicBezTo>
                  <a:cubicBezTo>
                    <a:pt x="414110" y="295750"/>
                    <a:pt x="416929" y="331220"/>
                    <a:pt x="416929" y="385482"/>
                  </a:cubicBezTo>
                  <a:cubicBezTo>
                    <a:pt x="416929" y="439040"/>
                    <a:pt x="413405" y="490718"/>
                    <a:pt x="409647" y="490718"/>
                  </a:cubicBezTo>
                  <a:cubicBezTo>
                    <a:pt x="408942" y="490718"/>
                    <a:pt x="407298" y="496825"/>
                    <a:pt x="406358" y="504107"/>
                  </a:cubicBezTo>
                  <a:cubicBezTo>
                    <a:pt x="404009" y="523604"/>
                    <a:pt x="403069" y="528771"/>
                    <a:pt x="400720" y="531590"/>
                  </a:cubicBezTo>
                  <a:cubicBezTo>
                    <a:pt x="399781" y="533000"/>
                    <a:pt x="397667" y="541926"/>
                    <a:pt x="396022" y="551087"/>
                  </a:cubicBezTo>
                  <a:cubicBezTo>
                    <a:pt x="394378" y="560483"/>
                    <a:pt x="392264" y="568235"/>
                    <a:pt x="391324" y="568235"/>
                  </a:cubicBezTo>
                  <a:cubicBezTo>
                    <a:pt x="390385" y="568235"/>
                    <a:pt x="389445" y="569644"/>
                    <a:pt x="389445" y="571054"/>
                  </a:cubicBezTo>
                  <a:cubicBezTo>
                    <a:pt x="388975" y="578570"/>
                    <a:pt x="381928" y="599946"/>
                    <a:pt x="379579" y="600651"/>
                  </a:cubicBezTo>
                  <a:cubicBezTo>
                    <a:pt x="378170" y="601121"/>
                    <a:pt x="376995" y="603000"/>
                    <a:pt x="376995" y="604879"/>
                  </a:cubicBezTo>
                  <a:cubicBezTo>
                    <a:pt x="376995" y="611221"/>
                    <a:pt x="356089" y="655148"/>
                    <a:pt x="353035" y="655148"/>
                  </a:cubicBezTo>
                  <a:cubicBezTo>
                    <a:pt x="351861" y="655148"/>
                    <a:pt x="351156" y="656322"/>
                    <a:pt x="351156" y="657732"/>
                  </a:cubicBezTo>
                  <a:cubicBezTo>
                    <a:pt x="351156" y="665483"/>
                    <a:pt x="319680" y="697430"/>
                    <a:pt x="312163" y="697430"/>
                  </a:cubicBezTo>
                  <a:cubicBezTo>
                    <a:pt x="310283" y="697430"/>
                    <a:pt x="308874" y="698369"/>
                    <a:pt x="308874" y="699779"/>
                  </a:cubicBezTo>
                  <a:cubicBezTo>
                    <a:pt x="308874" y="703067"/>
                    <a:pt x="290552" y="702598"/>
                    <a:pt x="286089" y="699074"/>
                  </a:cubicBezTo>
                  <a:cubicBezTo>
                    <a:pt x="273874" y="689678"/>
                    <a:pt x="264243" y="678638"/>
                    <a:pt x="262833" y="672530"/>
                  </a:cubicBezTo>
                  <a:cubicBezTo>
                    <a:pt x="261894" y="668772"/>
                    <a:pt x="260015" y="664074"/>
                    <a:pt x="258370" y="662195"/>
                  </a:cubicBezTo>
                  <a:cubicBezTo>
                    <a:pt x="256726" y="660316"/>
                    <a:pt x="253907" y="652329"/>
                    <a:pt x="252263" y="644577"/>
                  </a:cubicBezTo>
                  <a:cubicBezTo>
                    <a:pt x="250619" y="636826"/>
                    <a:pt x="248270" y="629779"/>
                    <a:pt x="246860" y="628839"/>
                  </a:cubicBezTo>
                  <a:cubicBezTo>
                    <a:pt x="242867" y="626255"/>
                    <a:pt x="243572" y="468872"/>
                    <a:pt x="247565" y="461355"/>
                  </a:cubicBezTo>
                  <a:cubicBezTo>
                    <a:pt x="248270" y="459946"/>
                    <a:pt x="250619" y="449375"/>
                    <a:pt x="252733" y="437865"/>
                  </a:cubicBezTo>
                  <a:cubicBezTo>
                    <a:pt x="254847" y="426120"/>
                    <a:pt x="257431" y="414140"/>
                    <a:pt x="258370" y="410852"/>
                  </a:cubicBezTo>
                  <a:cubicBezTo>
                    <a:pt x="259310" y="407563"/>
                    <a:pt x="261659" y="396992"/>
                    <a:pt x="263538" y="387362"/>
                  </a:cubicBezTo>
                  <a:cubicBezTo>
                    <a:pt x="265417" y="377731"/>
                    <a:pt x="268001" y="369274"/>
                    <a:pt x="268941" y="368570"/>
                  </a:cubicBezTo>
                  <a:cubicBezTo>
                    <a:pt x="269881" y="367865"/>
                    <a:pt x="271525" y="363637"/>
                    <a:pt x="272464" y="359174"/>
                  </a:cubicBezTo>
                  <a:cubicBezTo>
                    <a:pt x="273404" y="354710"/>
                    <a:pt x="276223" y="347194"/>
                    <a:pt x="278572" y="342730"/>
                  </a:cubicBezTo>
                  <a:cubicBezTo>
                    <a:pt x="281156" y="338267"/>
                    <a:pt x="283035" y="333100"/>
                    <a:pt x="283035" y="331220"/>
                  </a:cubicBezTo>
                  <a:cubicBezTo>
                    <a:pt x="283035" y="327932"/>
                    <a:pt x="292901" y="304912"/>
                    <a:pt x="297129" y="298099"/>
                  </a:cubicBezTo>
                  <a:cubicBezTo>
                    <a:pt x="299243" y="295046"/>
                    <a:pt x="303471" y="287764"/>
                    <a:pt x="312867" y="271556"/>
                  </a:cubicBezTo>
                  <a:cubicBezTo>
                    <a:pt x="317565" y="263334"/>
                    <a:pt x="335653" y="244072"/>
                    <a:pt x="338472" y="244072"/>
                  </a:cubicBezTo>
                  <a:cubicBezTo>
                    <a:pt x="340116" y="244072"/>
                    <a:pt x="341760" y="242663"/>
                    <a:pt x="342465" y="240784"/>
                  </a:cubicBezTo>
                  <a:cubicBezTo>
                    <a:pt x="344814" y="235146"/>
                    <a:pt x="369009" y="232797"/>
                    <a:pt x="377700" y="23726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C">
              <a:extLst>
                <a:ext uri="{FF2B5EF4-FFF2-40B4-BE49-F238E27FC236}">
                  <a16:creationId xmlns:a16="http://schemas.microsoft.com/office/drawing/2014/main" id="{F0B056AD-AC3B-4457-B0AB-BC66A0F0067B}"/>
                </a:ext>
              </a:extLst>
            </p:cNvPr>
            <p:cNvSpPr/>
            <p:nvPr/>
          </p:nvSpPr>
          <p:spPr>
            <a:xfrm>
              <a:off x="4203946" y="1873470"/>
              <a:ext cx="561413" cy="934902"/>
            </a:xfrm>
            <a:custGeom>
              <a:avLst/>
              <a:gdLst>
                <a:gd name="connsiteX0" fmla="*/ 350648 w 561413"/>
                <a:gd name="connsiteY0" fmla="*/ 3327 h 934902"/>
                <a:gd name="connsiteX1" fmla="*/ 324339 w 561413"/>
                <a:gd name="connsiteY1" fmla="*/ 10139 h 934902"/>
                <a:gd name="connsiteX2" fmla="*/ 314943 w 561413"/>
                <a:gd name="connsiteY2" fmla="*/ 13663 h 934902"/>
                <a:gd name="connsiteX3" fmla="*/ 280883 w 561413"/>
                <a:gd name="connsiteY3" fmla="*/ 28226 h 934902"/>
                <a:gd name="connsiteX4" fmla="*/ 269138 w 561413"/>
                <a:gd name="connsiteY4" fmla="*/ 34569 h 934902"/>
                <a:gd name="connsiteX5" fmla="*/ 259037 w 561413"/>
                <a:gd name="connsiteY5" fmla="*/ 41146 h 934902"/>
                <a:gd name="connsiteX6" fmla="*/ 252695 w 561413"/>
                <a:gd name="connsiteY6" fmla="*/ 44200 h 934902"/>
                <a:gd name="connsiteX7" fmla="*/ 246352 w 561413"/>
                <a:gd name="connsiteY7" fmla="*/ 47019 h 934902"/>
                <a:gd name="connsiteX8" fmla="*/ 215111 w 561413"/>
                <a:gd name="connsiteY8" fmla="*/ 70978 h 934902"/>
                <a:gd name="connsiteX9" fmla="*/ 155211 w 561413"/>
                <a:gd name="connsiteY9" fmla="*/ 130173 h 934902"/>
                <a:gd name="connsiteX10" fmla="*/ 115278 w 561413"/>
                <a:gd name="connsiteY10" fmla="*/ 182791 h 934902"/>
                <a:gd name="connsiteX11" fmla="*/ 103767 w 561413"/>
                <a:gd name="connsiteY11" fmla="*/ 199234 h 934902"/>
                <a:gd name="connsiteX12" fmla="*/ 96955 w 561413"/>
                <a:gd name="connsiteY12" fmla="*/ 210744 h 934902"/>
                <a:gd name="connsiteX13" fmla="*/ 82157 w 561413"/>
                <a:gd name="connsiteY13" fmla="*/ 236818 h 934902"/>
                <a:gd name="connsiteX14" fmla="*/ 77693 w 561413"/>
                <a:gd name="connsiteY14" fmla="*/ 246214 h 934902"/>
                <a:gd name="connsiteX15" fmla="*/ 72995 w 561413"/>
                <a:gd name="connsiteY15" fmla="*/ 255610 h 934902"/>
                <a:gd name="connsiteX16" fmla="*/ 53264 w 561413"/>
                <a:gd name="connsiteY16" fmla="*/ 300241 h 934902"/>
                <a:gd name="connsiteX17" fmla="*/ 44807 w 561413"/>
                <a:gd name="connsiteY17" fmla="*/ 320207 h 934902"/>
                <a:gd name="connsiteX18" fmla="*/ 37525 w 561413"/>
                <a:gd name="connsiteY18" fmla="*/ 341348 h 934902"/>
                <a:gd name="connsiteX19" fmla="*/ 33062 w 561413"/>
                <a:gd name="connsiteY19" fmla="*/ 354268 h 934902"/>
                <a:gd name="connsiteX20" fmla="*/ 27425 w 561413"/>
                <a:gd name="connsiteY20" fmla="*/ 374000 h 934902"/>
                <a:gd name="connsiteX21" fmla="*/ 21552 w 561413"/>
                <a:gd name="connsiteY21" fmla="*/ 395141 h 934902"/>
                <a:gd name="connsiteX22" fmla="*/ 13331 w 561413"/>
                <a:gd name="connsiteY22" fmla="*/ 436483 h 934902"/>
                <a:gd name="connsiteX23" fmla="*/ 11217 w 561413"/>
                <a:gd name="connsiteY23" fmla="*/ 444939 h 934902"/>
                <a:gd name="connsiteX24" fmla="*/ 7223 w 561413"/>
                <a:gd name="connsiteY24" fmla="*/ 477825 h 934902"/>
                <a:gd name="connsiteX25" fmla="*/ 2290 w 561413"/>
                <a:gd name="connsiteY25" fmla="*/ 512121 h 934902"/>
                <a:gd name="connsiteX26" fmla="*/ 2290 w 561413"/>
                <a:gd name="connsiteY26" fmla="*/ 607490 h 934902"/>
                <a:gd name="connsiteX27" fmla="*/ 7223 w 561413"/>
                <a:gd name="connsiteY27" fmla="*/ 640846 h 934902"/>
                <a:gd name="connsiteX28" fmla="*/ 11686 w 561413"/>
                <a:gd name="connsiteY28" fmla="*/ 672558 h 934902"/>
                <a:gd name="connsiteX29" fmla="*/ 15210 w 561413"/>
                <a:gd name="connsiteY29" fmla="*/ 686652 h 934902"/>
                <a:gd name="connsiteX30" fmla="*/ 22257 w 561413"/>
                <a:gd name="connsiteY30" fmla="*/ 715310 h 934902"/>
                <a:gd name="connsiteX31" fmla="*/ 29539 w 561413"/>
                <a:gd name="connsiteY31" fmla="*/ 740444 h 934902"/>
                <a:gd name="connsiteX32" fmla="*/ 33062 w 561413"/>
                <a:gd name="connsiteY32" fmla="*/ 748900 h 934902"/>
                <a:gd name="connsiteX33" fmla="*/ 37760 w 561413"/>
                <a:gd name="connsiteY33" fmla="*/ 759471 h 934902"/>
                <a:gd name="connsiteX34" fmla="*/ 43868 w 561413"/>
                <a:gd name="connsiteY34" fmla="*/ 772625 h 934902"/>
                <a:gd name="connsiteX35" fmla="*/ 48331 w 561413"/>
                <a:gd name="connsiteY35" fmla="*/ 782021 h 934902"/>
                <a:gd name="connsiteX36" fmla="*/ 51854 w 561413"/>
                <a:gd name="connsiteY36" fmla="*/ 788833 h 934902"/>
                <a:gd name="connsiteX37" fmla="*/ 55378 w 561413"/>
                <a:gd name="connsiteY37" fmla="*/ 794001 h 934902"/>
                <a:gd name="connsiteX38" fmla="*/ 73700 w 561413"/>
                <a:gd name="connsiteY38" fmla="*/ 825243 h 934902"/>
                <a:gd name="connsiteX39" fmla="*/ 84975 w 561413"/>
                <a:gd name="connsiteY39" fmla="*/ 840511 h 934902"/>
                <a:gd name="connsiteX40" fmla="*/ 127023 w 561413"/>
                <a:gd name="connsiteY40" fmla="*/ 884908 h 934902"/>
                <a:gd name="connsiteX41" fmla="*/ 138298 w 561413"/>
                <a:gd name="connsiteY41" fmla="*/ 893834 h 934902"/>
                <a:gd name="connsiteX42" fmla="*/ 143466 w 561413"/>
                <a:gd name="connsiteY42" fmla="*/ 896887 h 934902"/>
                <a:gd name="connsiteX43" fmla="*/ 148868 w 561413"/>
                <a:gd name="connsiteY43" fmla="*/ 900176 h 934902"/>
                <a:gd name="connsiteX44" fmla="*/ 187157 w 561413"/>
                <a:gd name="connsiteY44" fmla="*/ 920377 h 934902"/>
                <a:gd name="connsiteX45" fmla="*/ 190446 w 561413"/>
                <a:gd name="connsiteY45" fmla="*/ 922257 h 934902"/>
                <a:gd name="connsiteX46" fmla="*/ 207594 w 561413"/>
                <a:gd name="connsiteY46" fmla="*/ 927424 h 934902"/>
                <a:gd name="connsiteX47" fmla="*/ 226151 w 561413"/>
                <a:gd name="connsiteY47" fmla="*/ 933062 h 934902"/>
                <a:gd name="connsiteX48" fmla="*/ 319172 w 561413"/>
                <a:gd name="connsiteY48" fmla="*/ 932827 h 934902"/>
                <a:gd name="connsiteX49" fmla="*/ 346655 w 561413"/>
                <a:gd name="connsiteY49" fmla="*/ 927424 h 934902"/>
                <a:gd name="connsiteX50" fmla="*/ 373669 w 561413"/>
                <a:gd name="connsiteY50" fmla="*/ 922726 h 934902"/>
                <a:gd name="connsiteX51" fmla="*/ 395280 w 561413"/>
                <a:gd name="connsiteY51" fmla="*/ 917089 h 934902"/>
                <a:gd name="connsiteX52" fmla="*/ 434743 w 561413"/>
                <a:gd name="connsiteY52" fmla="*/ 904169 h 934902"/>
                <a:gd name="connsiteX53" fmla="*/ 441085 w 561413"/>
                <a:gd name="connsiteY53" fmla="*/ 882559 h 934902"/>
                <a:gd name="connsiteX54" fmla="*/ 446253 w 561413"/>
                <a:gd name="connsiteY54" fmla="*/ 852256 h 934902"/>
                <a:gd name="connsiteX55" fmla="*/ 452595 w 561413"/>
                <a:gd name="connsiteY55" fmla="*/ 818196 h 934902"/>
                <a:gd name="connsiteX56" fmla="*/ 458233 w 561413"/>
                <a:gd name="connsiteY56" fmla="*/ 792357 h 934902"/>
                <a:gd name="connsiteX57" fmla="*/ 461522 w 561413"/>
                <a:gd name="connsiteY57" fmla="*/ 772390 h 934902"/>
                <a:gd name="connsiteX58" fmla="*/ 466455 w 561413"/>
                <a:gd name="connsiteY58" fmla="*/ 748900 h 934902"/>
                <a:gd name="connsiteX59" fmla="*/ 473502 w 561413"/>
                <a:gd name="connsiteY59" fmla="*/ 713665 h 934902"/>
                <a:gd name="connsiteX60" fmla="*/ 479374 w 561413"/>
                <a:gd name="connsiteY60" fmla="*/ 680779 h 934902"/>
                <a:gd name="connsiteX61" fmla="*/ 482898 w 561413"/>
                <a:gd name="connsiteY61" fmla="*/ 661283 h 934902"/>
                <a:gd name="connsiteX62" fmla="*/ 478669 w 561413"/>
                <a:gd name="connsiteY62" fmla="*/ 645544 h 934902"/>
                <a:gd name="connsiteX63" fmla="*/ 471387 w 561413"/>
                <a:gd name="connsiteY63" fmla="*/ 649068 h 934902"/>
                <a:gd name="connsiteX64" fmla="*/ 466924 w 561413"/>
                <a:gd name="connsiteY64" fmla="*/ 652591 h 934902"/>
                <a:gd name="connsiteX65" fmla="*/ 457998 w 561413"/>
                <a:gd name="connsiteY65" fmla="*/ 657054 h 934902"/>
                <a:gd name="connsiteX66" fmla="*/ 443669 w 561413"/>
                <a:gd name="connsiteY66" fmla="*/ 664101 h 934902"/>
                <a:gd name="connsiteX67" fmla="*/ 434743 w 561413"/>
                <a:gd name="connsiteY67" fmla="*/ 668799 h 934902"/>
                <a:gd name="connsiteX68" fmla="*/ 425347 w 561413"/>
                <a:gd name="connsiteY68" fmla="*/ 673732 h 934902"/>
                <a:gd name="connsiteX69" fmla="*/ 415951 w 561413"/>
                <a:gd name="connsiteY69" fmla="*/ 678430 h 934902"/>
                <a:gd name="connsiteX70" fmla="*/ 406085 w 561413"/>
                <a:gd name="connsiteY70" fmla="*/ 682893 h 934902"/>
                <a:gd name="connsiteX71" fmla="*/ 388937 w 561413"/>
                <a:gd name="connsiteY71" fmla="*/ 689001 h 934902"/>
                <a:gd name="connsiteX72" fmla="*/ 368501 w 561413"/>
                <a:gd name="connsiteY72" fmla="*/ 695108 h 934902"/>
                <a:gd name="connsiteX73" fmla="*/ 354877 w 561413"/>
                <a:gd name="connsiteY73" fmla="*/ 700041 h 934902"/>
                <a:gd name="connsiteX74" fmla="*/ 343132 w 561413"/>
                <a:gd name="connsiteY74" fmla="*/ 701920 h 934902"/>
                <a:gd name="connsiteX75" fmla="*/ 331387 w 561413"/>
                <a:gd name="connsiteY75" fmla="*/ 699806 h 934902"/>
                <a:gd name="connsiteX76" fmla="*/ 325984 w 561413"/>
                <a:gd name="connsiteY76" fmla="*/ 696283 h 934902"/>
                <a:gd name="connsiteX77" fmla="*/ 294507 w 561413"/>
                <a:gd name="connsiteY77" fmla="*/ 669504 h 934902"/>
                <a:gd name="connsiteX78" fmla="*/ 285111 w 561413"/>
                <a:gd name="connsiteY78" fmla="*/ 656115 h 934902"/>
                <a:gd name="connsiteX79" fmla="*/ 276185 w 561413"/>
                <a:gd name="connsiteY79" fmla="*/ 640846 h 934902"/>
                <a:gd name="connsiteX80" fmla="*/ 274071 w 561413"/>
                <a:gd name="connsiteY80" fmla="*/ 635678 h 934902"/>
                <a:gd name="connsiteX81" fmla="*/ 270312 w 561413"/>
                <a:gd name="connsiteY81" fmla="*/ 626752 h 934902"/>
                <a:gd name="connsiteX82" fmla="*/ 266084 w 561413"/>
                <a:gd name="connsiteY82" fmla="*/ 615007 h 934902"/>
                <a:gd name="connsiteX83" fmla="*/ 255983 w 561413"/>
                <a:gd name="connsiteY83" fmla="*/ 584470 h 934902"/>
                <a:gd name="connsiteX84" fmla="*/ 250346 w 561413"/>
                <a:gd name="connsiteY84" fmla="*/ 510477 h 934902"/>
                <a:gd name="connsiteX85" fmla="*/ 257158 w 561413"/>
                <a:gd name="connsiteY85" fmla="*/ 434134 h 934902"/>
                <a:gd name="connsiteX86" fmla="*/ 265614 w 561413"/>
                <a:gd name="connsiteY86" fmla="*/ 408295 h 934902"/>
                <a:gd name="connsiteX87" fmla="*/ 269138 w 561413"/>
                <a:gd name="connsiteY87" fmla="*/ 398899 h 934902"/>
                <a:gd name="connsiteX88" fmla="*/ 286755 w 561413"/>
                <a:gd name="connsiteY88" fmla="*/ 358966 h 934902"/>
                <a:gd name="connsiteX89" fmla="*/ 291218 w 561413"/>
                <a:gd name="connsiteY89" fmla="*/ 348865 h 934902"/>
                <a:gd name="connsiteX90" fmla="*/ 296151 w 561413"/>
                <a:gd name="connsiteY90" fmla="*/ 340174 h 934902"/>
                <a:gd name="connsiteX91" fmla="*/ 299675 w 561413"/>
                <a:gd name="connsiteY91" fmla="*/ 335476 h 934902"/>
                <a:gd name="connsiteX92" fmla="*/ 344776 w 561413"/>
                <a:gd name="connsiteY92" fmla="*/ 277221 h 934902"/>
                <a:gd name="connsiteX93" fmla="*/ 387528 w 561413"/>
                <a:gd name="connsiteY93" fmla="*/ 243865 h 934902"/>
                <a:gd name="connsiteX94" fmla="*/ 390112 w 561413"/>
                <a:gd name="connsiteY94" fmla="*/ 241751 h 934902"/>
                <a:gd name="connsiteX95" fmla="*/ 399038 w 561413"/>
                <a:gd name="connsiteY95" fmla="*/ 237523 h 934902"/>
                <a:gd name="connsiteX96" fmla="*/ 460582 w 561413"/>
                <a:gd name="connsiteY96" fmla="*/ 241516 h 934902"/>
                <a:gd name="connsiteX97" fmla="*/ 467629 w 561413"/>
                <a:gd name="connsiteY97" fmla="*/ 245039 h 934902"/>
                <a:gd name="connsiteX98" fmla="*/ 479844 w 561413"/>
                <a:gd name="connsiteY98" fmla="*/ 250442 h 934902"/>
                <a:gd name="connsiteX99" fmla="*/ 491589 w 561413"/>
                <a:gd name="connsiteY99" fmla="*/ 257724 h 934902"/>
                <a:gd name="connsiteX100" fmla="*/ 511556 w 561413"/>
                <a:gd name="connsiteY100" fmla="*/ 273462 h 934902"/>
                <a:gd name="connsiteX101" fmla="*/ 533871 w 561413"/>
                <a:gd name="connsiteY101" fmla="*/ 276751 h 934902"/>
                <a:gd name="connsiteX102" fmla="*/ 537864 w 561413"/>
                <a:gd name="connsiteY102" fmla="*/ 240341 h 934902"/>
                <a:gd name="connsiteX103" fmla="*/ 541388 w 561413"/>
                <a:gd name="connsiteY103" fmla="*/ 219200 h 934902"/>
                <a:gd name="connsiteX104" fmla="*/ 545381 w 561413"/>
                <a:gd name="connsiteY104" fmla="*/ 180442 h 934902"/>
                <a:gd name="connsiteX105" fmla="*/ 549844 w 561413"/>
                <a:gd name="connsiteY105" fmla="*/ 146381 h 934902"/>
                <a:gd name="connsiteX106" fmla="*/ 555717 w 561413"/>
                <a:gd name="connsiteY106" fmla="*/ 91180 h 934902"/>
                <a:gd name="connsiteX107" fmla="*/ 558301 w 561413"/>
                <a:gd name="connsiteY107" fmla="*/ 82958 h 934902"/>
                <a:gd name="connsiteX108" fmla="*/ 562294 w 561413"/>
                <a:gd name="connsiteY108" fmla="*/ 54300 h 934902"/>
                <a:gd name="connsiteX109" fmla="*/ 539979 w 561413"/>
                <a:gd name="connsiteY109" fmla="*/ 23059 h 934902"/>
                <a:gd name="connsiteX110" fmla="*/ 524005 w 561413"/>
                <a:gd name="connsiteY110" fmla="*/ 18361 h 934902"/>
                <a:gd name="connsiteX111" fmla="*/ 511790 w 561413"/>
                <a:gd name="connsiteY111" fmla="*/ 14837 h 934902"/>
                <a:gd name="connsiteX112" fmla="*/ 489945 w 561413"/>
                <a:gd name="connsiteY112" fmla="*/ 9904 h 934902"/>
                <a:gd name="connsiteX113" fmla="*/ 350648 w 561413"/>
                <a:gd name="connsiteY113" fmla="*/ 3327 h 93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561413" h="934902">
                  <a:moveTo>
                    <a:pt x="350648" y="3327"/>
                  </a:moveTo>
                  <a:cubicBezTo>
                    <a:pt x="340078" y="5206"/>
                    <a:pt x="328098" y="8260"/>
                    <a:pt x="324339" y="10139"/>
                  </a:cubicBezTo>
                  <a:cubicBezTo>
                    <a:pt x="320581" y="12018"/>
                    <a:pt x="316353" y="13663"/>
                    <a:pt x="314943" y="13663"/>
                  </a:cubicBezTo>
                  <a:cubicBezTo>
                    <a:pt x="312360" y="13663"/>
                    <a:pt x="289574" y="23528"/>
                    <a:pt x="280883" y="28226"/>
                  </a:cubicBezTo>
                  <a:cubicBezTo>
                    <a:pt x="278299" y="29871"/>
                    <a:pt x="273131" y="32455"/>
                    <a:pt x="269138" y="34569"/>
                  </a:cubicBezTo>
                  <a:cubicBezTo>
                    <a:pt x="265379" y="36448"/>
                    <a:pt x="260681" y="39502"/>
                    <a:pt x="259037" y="41146"/>
                  </a:cubicBezTo>
                  <a:cubicBezTo>
                    <a:pt x="257393" y="42790"/>
                    <a:pt x="254339" y="44200"/>
                    <a:pt x="252695" y="44200"/>
                  </a:cubicBezTo>
                  <a:cubicBezTo>
                    <a:pt x="251050" y="44200"/>
                    <a:pt x="247997" y="45609"/>
                    <a:pt x="246352" y="47019"/>
                  </a:cubicBezTo>
                  <a:cubicBezTo>
                    <a:pt x="243534" y="49837"/>
                    <a:pt x="229674" y="60408"/>
                    <a:pt x="215111" y="70978"/>
                  </a:cubicBezTo>
                  <a:cubicBezTo>
                    <a:pt x="208533" y="75911"/>
                    <a:pt x="169070" y="114905"/>
                    <a:pt x="155211" y="130173"/>
                  </a:cubicBezTo>
                  <a:cubicBezTo>
                    <a:pt x="144875" y="141448"/>
                    <a:pt x="128902" y="162589"/>
                    <a:pt x="115278" y="182791"/>
                  </a:cubicBezTo>
                  <a:cubicBezTo>
                    <a:pt x="109875" y="191247"/>
                    <a:pt x="104472" y="198529"/>
                    <a:pt x="103767" y="199234"/>
                  </a:cubicBezTo>
                  <a:cubicBezTo>
                    <a:pt x="103063" y="199939"/>
                    <a:pt x="100009" y="205106"/>
                    <a:pt x="96955" y="210744"/>
                  </a:cubicBezTo>
                  <a:cubicBezTo>
                    <a:pt x="89204" y="225778"/>
                    <a:pt x="83801" y="235408"/>
                    <a:pt x="82157" y="236818"/>
                  </a:cubicBezTo>
                  <a:cubicBezTo>
                    <a:pt x="81452" y="237523"/>
                    <a:pt x="79573" y="241751"/>
                    <a:pt x="77693" y="246214"/>
                  </a:cubicBezTo>
                  <a:cubicBezTo>
                    <a:pt x="75814" y="250677"/>
                    <a:pt x="73935" y="254905"/>
                    <a:pt x="72995" y="255610"/>
                  </a:cubicBezTo>
                  <a:cubicBezTo>
                    <a:pt x="71586" y="257019"/>
                    <a:pt x="59371" y="284268"/>
                    <a:pt x="53264" y="300241"/>
                  </a:cubicBezTo>
                  <a:cubicBezTo>
                    <a:pt x="50915" y="306113"/>
                    <a:pt x="47156" y="315040"/>
                    <a:pt x="44807" y="320207"/>
                  </a:cubicBezTo>
                  <a:cubicBezTo>
                    <a:pt x="42223" y="325375"/>
                    <a:pt x="38935" y="334771"/>
                    <a:pt x="37525" y="341348"/>
                  </a:cubicBezTo>
                  <a:cubicBezTo>
                    <a:pt x="35881" y="347691"/>
                    <a:pt x="34002" y="353563"/>
                    <a:pt x="33062" y="354268"/>
                  </a:cubicBezTo>
                  <a:cubicBezTo>
                    <a:pt x="32358" y="354973"/>
                    <a:pt x="29774" y="363899"/>
                    <a:pt x="27425" y="374000"/>
                  </a:cubicBezTo>
                  <a:cubicBezTo>
                    <a:pt x="25311" y="384335"/>
                    <a:pt x="22492" y="393966"/>
                    <a:pt x="21552" y="395141"/>
                  </a:cubicBezTo>
                  <a:cubicBezTo>
                    <a:pt x="19673" y="397490"/>
                    <a:pt x="14975" y="421449"/>
                    <a:pt x="13331" y="436483"/>
                  </a:cubicBezTo>
                  <a:cubicBezTo>
                    <a:pt x="13096" y="439772"/>
                    <a:pt x="12156" y="443530"/>
                    <a:pt x="11217" y="444939"/>
                  </a:cubicBezTo>
                  <a:cubicBezTo>
                    <a:pt x="10512" y="446349"/>
                    <a:pt x="8633" y="460913"/>
                    <a:pt x="7223" y="477825"/>
                  </a:cubicBezTo>
                  <a:cubicBezTo>
                    <a:pt x="5579" y="494503"/>
                    <a:pt x="3465" y="510007"/>
                    <a:pt x="2290" y="512121"/>
                  </a:cubicBezTo>
                  <a:cubicBezTo>
                    <a:pt x="-529" y="517524"/>
                    <a:pt x="-529" y="602088"/>
                    <a:pt x="2290" y="607490"/>
                  </a:cubicBezTo>
                  <a:cubicBezTo>
                    <a:pt x="3465" y="609605"/>
                    <a:pt x="5814" y="624638"/>
                    <a:pt x="7223" y="640846"/>
                  </a:cubicBezTo>
                  <a:cubicBezTo>
                    <a:pt x="8633" y="657054"/>
                    <a:pt x="10747" y="671148"/>
                    <a:pt x="11686" y="672558"/>
                  </a:cubicBezTo>
                  <a:cubicBezTo>
                    <a:pt x="12861" y="673732"/>
                    <a:pt x="14270" y="680075"/>
                    <a:pt x="15210" y="686652"/>
                  </a:cubicBezTo>
                  <a:cubicBezTo>
                    <a:pt x="15915" y="692994"/>
                    <a:pt x="19203" y="705914"/>
                    <a:pt x="22257" y="715310"/>
                  </a:cubicBezTo>
                  <a:cubicBezTo>
                    <a:pt x="25545" y="724471"/>
                    <a:pt x="28834" y="735746"/>
                    <a:pt x="29539" y="740444"/>
                  </a:cubicBezTo>
                  <a:cubicBezTo>
                    <a:pt x="30478" y="745142"/>
                    <a:pt x="32123" y="748900"/>
                    <a:pt x="33062" y="748900"/>
                  </a:cubicBezTo>
                  <a:cubicBezTo>
                    <a:pt x="34002" y="748900"/>
                    <a:pt x="36116" y="753598"/>
                    <a:pt x="37760" y="759471"/>
                  </a:cubicBezTo>
                  <a:cubicBezTo>
                    <a:pt x="39405" y="765108"/>
                    <a:pt x="41989" y="771216"/>
                    <a:pt x="43868" y="772625"/>
                  </a:cubicBezTo>
                  <a:cubicBezTo>
                    <a:pt x="45512" y="773800"/>
                    <a:pt x="47626" y="778263"/>
                    <a:pt x="48331" y="782021"/>
                  </a:cubicBezTo>
                  <a:cubicBezTo>
                    <a:pt x="49270" y="785780"/>
                    <a:pt x="50680" y="788833"/>
                    <a:pt x="51854" y="788833"/>
                  </a:cubicBezTo>
                  <a:cubicBezTo>
                    <a:pt x="53029" y="788833"/>
                    <a:pt x="54673" y="791182"/>
                    <a:pt x="55378" y="794001"/>
                  </a:cubicBezTo>
                  <a:cubicBezTo>
                    <a:pt x="56787" y="798699"/>
                    <a:pt x="68532" y="818901"/>
                    <a:pt x="73700" y="825243"/>
                  </a:cubicBezTo>
                  <a:cubicBezTo>
                    <a:pt x="74640" y="826417"/>
                    <a:pt x="79808" y="833464"/>
                    <a:pt x="84975" y="840511"/>
                  </a:cubicBezTo>
                  <a:cubicBezTo>
                    <a:pt x="96251" y="856015"/>
                    <a:pt x="115513" y="876216"/>
                    <a:pt x="127023" y="884908"/>
                  </a:cubicBezTo>
                  <a:cubicBezTo>
                    <a:pt x="131486" y="888196"/>
                    <a:pt x="136654" y="892424"/>
                    <a:pt x="138298" y="893834"/>
                  </a:cubicBezTo>
                  <a:cubicBezTo>
                    <a:pt x="139942" y="895478"/>
                    <a:pt x="142291" y="896887"/>
                    <a:pt x="143466" y="896887"/>
                  </a:cubicBezTo>
                  <a:cubicBezTo>
                    <a:pt x="144640" y="896887"/>
                    <a:pt x="146989" y="898297"/>
                    <a:pt x="148868" y="900176"/>
                  </a:cubicBezTo>
                  <a:cubicBezTo>
                    <a:pt x="153332" y="904874"/>
                    <a:pt x="182929" y="920377"/>
                    <a:pt x="187157" y="920377"/>
                  </a:cubicBezTo>
                  <a:cubicBezTo>
                    <a:pt x="189037" y="920377"/>
                    <a:pt x="190446" y="921317"/>
                    <a:pt x="190446" y="922257"/>
                  </a:cubicBezTo>
                  <a:cubicBezTo>
                    <a:pt x="190446" y="923431"/>
                    <a:pt x="198198" y="925780"/>
                    <a:pt x="207594" y="927424"/>
                  </a:cubicBezTo>
                  <a:cubicBezTo>
                    <a:pt x="216755" y="929069"/>
                    <a:pt x="225211" y="931653"/>
                    <a:pt x="226151" y="933062"/>
                  </a:cubicBezTo>
                  <a:cubicBezTo>
                    <a:pt x="228500" y="936586"/>
                    <a:pt x="316823" y="936586"/>
                    <a:pt x="319172" y="932827"/>
                  </a:cubicBezTo>
                  <a:cubicBezTo>
                    <a:pt x="320111" y="931418"/>
                    <a:pt x="332561" y="929069"/>
                    <a:pt x="346655" y="927424"/>
                  </a:cubicBezTo>
                  <a:cubicBezTo>
                    <a:pt x="360984" y="925780"/>
                    <a:pt x="372964" y="923666"/>
                    <a:pt x="373669" y="922726"/>
                  </a:cubicBezTo>
                  <a:cubicBezTo>
                    <a:pt x="374373" y="922022"/>
                    <a:pt x="384004" y="919438"/>
                    <a:pt x="395280" y="917089"/>
                  </a:cubicBezTo>
                  <a:cubicBezTo>
                    <a:pt x="413132" y="913565"/>
                    <a:pt x="422528" y="910512"/>
                    <a:pt x="434743" y="904169"/>
                  </a:cubicBezTo>
                  <a:cubicBezTo>
                    <a:pt x="437092" y="902995"/>
                    <a:pt x="439206" y="895478"/>
                    <a:pt x="441085" y="882559"/>
                  </a:cubicBezTo>
                  <a:cubicBezTo>
                    <a:pt x="442495" y="871753"/>
                    <a:pt x="444844" y="858129"/>
                    <a:pt x="446253" y="852256"/>
                  </a:cubicBezTo>
                  <a:cubicBezTo>
                    <a:pt x="447662" y="846384"/>
                    <a:pt x="450481" y="831115"/>
                    <a:pt x="452595" y="818196"/>
                  </a:cubicBezTo>
                  <a:cubicBezTo>
                    <a:pt x="454709" y="805276"/>
                    <a:pt x="457293" y="793531"/>
                    <a:pt x="458233" y="792357"/>
                  </a:cubicBezTo>
                  <a:cubicBezTo>
                    <a:pt x="459173" y="790947"/>
                    <a:pt x="460817" y="782021"/>
                    <a:pt x="461522" y="772390"/>
                  </a:cubicBezTo>
                  <a:cubicBezTo>
                    <a:pt x="462461" y="762759"/>
                    <a:pt x="464575" y="752189"/>
                    <a:pt x="466455" y="748900"/>
                  </a:cubicBezTo>
                  <a:cubicBezTo>
                    <a:pt x="468099" y="745612"/>
                    <a:pt x="471153" y="729873"/>
                    <a:pt x="473502" y="713665"/>
                  </a:cubicBezTo>
                  <a:cubicBezTo>
                    <a:pt x="475616" y="697692"/>
                    <a:pt x="478200" y="682893"/>
                    <a:pt x="479374" y="680779"/>
                  </a:cubicBezTo>
                  <a:cubicBezTo>
                    <a:pt x="480314" y="678900"/>
                    <a:pt x="481958" y="670209"/>
                    <a:pt x="482898" y="661283"/>
                  </a:cubicBezTo>
                  <a:cubicBezTo>
                    <a:pt x="484542" y="645544"/>
                    <a:pt x="484307" y="645544"/>
                    <a:pt x="478669" y="645544"/>
                  </a:cubicBezTo>
                  <a:cubicBezTo>
                    <a:pt x="475381" y="645544"/>
                    <a:pt x="472327" y="647189"/>
                    <a:pt x="471387" y="649068"/>
                  </a:cubicBezTo>
                  <a:cubicBezTo>
                    <a:pt x="470683" y="650947"/>
                    <a:pt x="468569" y="652591"/>
                    <a:pt x="466924" y="652591"/>
                  </a:cubicBezTo>
                  <a:cubicBezTo>
                    <a:pt x="465045" y="652591"/>
                    <a:pt x="461052" y="654470"/>
                    <a:pt x="457998" y="657054"/>
                  </a:cubicBezTo>
                  <a:cubicBezTo>
                    <a:pt x="454944" y="659403"/>
                    <a:pt x="448367" y="662692"/>
                    <a:pt x="443669" y="664101"/>
                  </a:cubicBezTo>
                  <a:cubicBezTo>
                    <a:pt x="438736" y="665746"/>
                    <a:pt x="434743" y="667860"/>
                    <a:pt x="434743" y="668799"/>
                  </a:cubicBezTo>
                  <a:cubicBezTo>
                    <a:pt x="434743" y="669739"/>
                    <a:pt x="430515" y="672088"/>
                    <a:pt x="425347" y="673732"/>
                  </a:cubicBezTo>
                  <a:cubicBezTo>
                    <a:pt x="420179" y="675377"/>
                    <a:pt x="415951" y="677491"/>
                    <a:pt x="415951" y="678430"/>
                  </a:cubicBezTo>
                  <a:cubicBezTo>
                    <a:pt x="415951" y="679370"/>
                    <a:pt x="411488" y="681249"/>
                    <a:pt x="406085" y="682893"/>
                  </a:cubicBezTo>
                  <a:cubicBezTo>
                    <a:pt x="400447" y="684538"/>
                    <a:pt x="392931" y="687122"/>
                    <a:pt x="388937" y="689001"/>
                  </a:cubicBezTo>
                  <a:cubicBezTo>
                    <a:pt x="385179" y="690645"/>
                    <a:pt x="375783" y="693464"/>
                    <a:pt x="368501" y="695108"/>
                  </a:cubicBezTo>
                  <a:cubicBezTo>
                    <a:pt x="360984" y="696752"/>
                    <a:pt x="354877" y="698867"/>
                    <a:pt x="354877" y="700041"/>
                  </a:cubicBezTo>
                  <a:cubicBezTo>
                    <a:pt x="354877" y="700981"/>
                    <a:pt x="349709" y="701920"/>
                    <a:pt x="343132" y="701920"/>
                  </a:cubicBezTo>
                  <a:cubicBezTo>
                    <a:pt x="336789" y="701920"/>
                    <a:pt x="331387" y="700981"/>
                    <a:pt x="331387" y="699806"/>
                  </a:cubicBezTo>
                  <a:cubicBezTo>
                    <a:pt x="331387" y="698632"/>
                    <a:pt x="328803" y="697222"/>
                    <a:pt x="325984" y="696283"/>
                  </a:cubicBezTo>
                  <a:cubicBezTo>
                    <a:pt x="317527" y="694169"/>
                    <a:pt x="302963" y="681719"/>
                    <a:pt x="294507" y="669504"/>
                  </a:cubicBezTo>
                  <a:cubicBezTo>
                    <a:pt x="290279" y="663397"/>
                    <a:pt x="286051" y="657289"/>
                    <a:pt x="285111" y="656115"/>
                  </a:cubicBezTo>
                  <a:cubicBezTo>
                    <a:pt x="280413" y="650242"/>
                    <a:pt x="275010" y="640846"/>
                    <a:pt x="276185" y="640846"/>
                  </a:cubicBezTo>
                  <a:cubicBezTo>
                    <a:pt x="277124" y="640846"/>
                    <a:pt x="275950" y="638497"/>
                    <a:pt x="274071" y="635678"/>
                  </a:cubicBezTo>
                  <a:cubicBezTo>
                    <a:pt x="271957" y="632860"/>
                    <a:pt x="270312" y="628866"/>
                    <a:pt x="270312" y="626752"/>
                  </a:cubicBezTo>
                  <a:cubicBezTo>
                    <a:pt x="270312" y="624873"/>
                    <a:pt x="268433" y="619470"/>
                    <a:pt x="266084" y="615007"/>
                  </a:cubicBezTo>
                  <a:cubicBezTo>
                    <a:pt x="263500" y="610544"/>
                    <a:pt x="259037" y="596685"/>
                    <a:pt x="255983" y="584470"/>
                  </a:cubicBezTo>
                  <a:cubicBezTo>
                    <a:pt x="250815" y="564269"/>
                    <a:pt x="250346" y="557457"/>
                    <a:pt x="250346" y="510477"/>
                  </a:cubicBezTo>
                  <a:cubicBezTo>
                    <a:pt x="250346" y="460913"/>
                    <a:pt x="250815" y="457859"/>
                    <a:pt x="257158" y="434134"/>
                  </a:cubicBezTo>
                  <a:cubicBezTo>
                    <a:pt x="260916" y="420510"/>
                    <a:pt x="264675" y="409000"/>
                    <a:pt x="265614" y="408295"/>
                  </a:cubicBezTo>
                  <a:cubicBezTo>
                    <a:pt x="266554" y="407590"/>
                    <a:pt x="268198" y="403362"/>
                    <a:pt x="269138" y="398899"/>
                  </a:cubicBezTo>
                  <a:cubicBezTo>
                    <a:pt x="271017" y="390208"/>
                    <a:pt x="283937" y="360845"/>
                    <a:pt x="286755" y="358966"/>
                  </a:cubicBezTo>
                  <a:cubicBezTo>
                    <a:pt x="287695" y="358261"/>
                    <a:pt x="289809" y="353798"/>
                    <a:pt x="291218" y="348865"/>
                  </a:cubicBezTo>
                  <a:cubicBezTo>
                    <a:pt x="292863" y="344167"/>
                    <a:pt x="294977" y="340174"/>
                    <a:pt x="296151" y="340174"/>
                  </a:cubicBezTo>
                  <a:cubicBezTo>
                    <a:pt x="297326" y="340174"/>
                    <a:pt x="298970" y="338060"/>
                    <a:pt x="299675" y="335476"/>
                  </a:cubicBezTo>
                  <a:cubicBezTo>
                    <a:pt x="302259" y="327489"/>
                    <a:pt x="327863" y="294368"/>
                    <a:pt x="344776" y="277221"/>
                  </a:cubicBezTo>
                  <a:cubicBezTo>
                    <a:pt x="361219" y="260778"/>
                    <a:pt x="382830" y="243865"/>
                    <a:pt x="387528" y="243865"/>
                  </a:cubicBezTo>
                  <a:cubicBezTo>
                    <a:pt x="388937" y="243865"/>
                    <a:pt x="390112" y="242925"/>
                    <a:pt x="390112" y="241751"/>
                  </a:cubicBezTo>
                  <a:cubicBezTo>
                    <a:pt x="390112" y="240576"/>
                    <a:pt x="394105" y="238697"/>
                    <a:pt x="399038" y="237523"/>
                  </a:cubicBezTo>
                  <a:cubicBezTo>
                    <a:pt x="414072" y="233764"/>
                    <a:pt x="460582" y="236818"/>
                    <a:pt x="460582" y="241516"/>
                  </a:cubicBezTo>
                  <a:cubicBezTo>
                    <a:pt x="460582" y="242690"/>
                    <a:pt x="463636" y="244100"/>
                    <a:pt x="467629" y="245039"/>
                  </a:cubicBezTo>
                  <a:cubicBezTo>
                    <a:pt x="471387" y="245744"/>
                    <a:pt x="476790" y="248328"/>
                    <a:pt x="479844" y="250442"/>
                  </a:cubicBezTo>
                  <a:cubicBezTo>
                    <a:pt x="482898" y="252791"/>
                    <a:pt x="488065" y="256080"/>
                    <a:pt x="491589" y="257724"/>
                  </a:cubicBezTo>
                  <a:cubicBezTo>
                    <a:pt x="495112" y="259603"/>
                    <a:pt x="504039" y="266650"/>
                    <a:pt x="511556" y="273462"/>
                  </a:cubicBezTo>
                  <a:cubicBezTo>
                    <a:pt x="528468" y="288966"/>
                    <a:pt x="533166" y="289670"/>
                    <a:pt x="533871" y="276751"/>
                  </a:cubicBezTo>
                  <a:cubicBezTo>
                    <a:pt x="534341" y="264066"/>
                    <a:pt x="535281" y="256784"/>
                    <a:pt x="537864" y="240341"/>
                  </a:cubicBezTo>
                  <a:cubicBezTo>
                    <a:pt x="539274" y="232590"/>
                    <a:pt x="540683" y="222959"/>
                    <a:pt x="541388" y="219200"/>
                  </a:cubicBezTo>
                  <a:cubicBezTo>
                    <a:pt x="542093" y="215207"/>
                    <a:pt x="543737" y="197824"/>
                    <a:pt x="545381" y="180442"/>
                  </a:cubicBezTo>
                  <a:cubicBezTo>
                    <a:pt x="546791" y="163059"/>
                    <a:pt x="548905" y="147556"/>
                    <a:pt x="549844" y="146381"/>
                  </a:cubicBezTo>
                  <a:cubicBezTo>
                    <a:pt x="551254" y="144502"/>
                    <a:pt x="555012" y="108093"/>
                    <a:pt x="555717" y="91180"/>
                  </a:cubicBezTo>
                  <a:cubicBezTo>
                    <a:pt x="555717" y="89301"/>
                    <a:pt x="556891" y="85542"/>
                    <a:pt x="558301" y="82958"/>
                  </a:cubicBezTo>
                  <a:cubicBezTo>
                    <a:pt x="559710" y="80374"/>
                    <a:pt x="561589" y="67455"/>
                    <a:pt x="562294" y="54300"/>
                  </a:cubicBezTo>
                  <a:cubicBezTo>
                    <a:pt x="563938" y="26347"/>
                    <a:pt x="564878" y="27757"/>
                    <a:pt x="539979" y="23059"/>
                  </a:cubicBezTo>
                  <a:cubicBezTo>
                    <a:pt x="531052" y="21414"/>
                    <a:pt x="524005" y="19300"/>
                    <a:pt x="524005" y="18361"/>
                  </a:cubicBezTo>
                  <a:cubicBezTo>
                    <a:pt x="524005" y="17186"/>
                    <a:pt x="518368" y="15777"/>
                    <a:pt x="511790" y="14837"/>
                  </a:cubicBezTo>
                  <a:cubicBezTo>
                    <a:pt x="504978" y="14132"/>
                    <a:pt x="495112" y="11783"/>
                    <a:pt x="489945" y="9904"/>
                  </a:cubicBezTo>
                  <a:cubicBezTo>
                    <a:pt x="463401" y="743"/>
                    <a:pt x="387998" y="-3015"/>
                    <a:pt x="350648" y="3327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P">
              <a:extLst>
                <a:ext uri="{FF2B5EF4-FFF2-40B4-BE49-F238E27FC236}">
                  <a16:creationId xmlns:a16="http://schemas.microsoft.com/office/drawing/2014/main" id="{12D7181E-7B20-4E14-9A26-D4674E301A79}"/>
                </a:ext>
              </a:extLst>
            </p:cNvPr>
            <p:cNvSpPr/>
            <p:nvPr/>
          </p:nvSpPr>
          <p:spPr>
            <a:xfrm>
              <a:off x="3562900" y="1886489"/>
              <a:ext cx="662422" cy="894969"/>
            </a:xfrm>
            <a:custGeom>
              <a:avLst/>
              <a:gdLst>
                <a:gd name="connsiteX0" fmla="*/ 137828 w 662420"/>
                <a:gd name="connsiteY0" fmla="*/ 8163 h 894969"/>
                <a:gd name="connsiteX1" fmla="*/ 129137 w 662420"/>
                <a:gd name="connsiteY1" fmla="*/ 64539 h 894969"/>
                <a:gd name="connsiteX2" fmla="*/ 127023 w 662420"/>
                <a:gd name="connsiteY2" fmla="*/ 74405 h 894969"/>
                <a:gd name="connsiteX3" fmla="*/ 123734 w 662420"/>
                <a:gd name="connsiteY3" fmla="*/ 88029 h 894969"/>
                <a:gd name="connsiteX4" fmla="*/ 105412 w 662420"/>
                <a:gd name="connsiteY4" fmla="*/ 212056 h 894969"/>
                <a:gd name="connsiteX5" fmla="*/ 100949 w 662420"/>
                <a:gd name="connsiteY5" fmla="*/ 239774 h 894969"/>
                <a:gd name="connsiteX6" fmla="*/ 96016 w 662420"/>
                <a:gd name="connsiteY6" fmla="*/ 267493 h 894969"/>
                <a:gd name="connsiteX7" fmla="*/ 93902 w 662420"/>
                <a:gd name="connsiteY7" fmla="*/ 278533 h 894969"/>
                <a:gd name="connsiteX8" fmla="*/ 84506 w 662420"/>
                <a:gd name="connsiteY8" fmla="*/ 347124 h 894969"/>
                <a:gd name="connsiteX9" fmla="*/ 78868 w 662420"/>
                <a:gd name="connsiteY9" fmla="*/ 380010 h 894969"/>
                <a:gd name="connsiteX10" fmla="*/ 65714 w 662420"/>
                <a:gd name="connsiteY10" fmla="*/ 466923 h 894969"/>
                <a:gd name="connsiteX11" fmla="*/ 58901 w 662420"/>
                <a:gd name="connsiteY11" fmla="*/ 508030 h 894969"/>
                <a:gd name="connsiteX12" fmla="*/ 44572 w 662420"/>
                <a:gd name="connsiteY12" fmla="*/ 603165 h 894969"/>
                <a:gd name="connsiteX13" fmla="*/ 39640 w 662420"/>
                <a:gd name="connsiteY13" fmla="*/ 632997 h 894969"/>
                <a:gd name="connsiteX14" fmla="*/ 35176 w 662420"/>
                <a:gd name="connsiteY14" fmla="*/ 658367 h 894969"/>
                <a:gd name="connsiteX15" fmla="*/ 33297 w 662420"/>
                <a:gd name="connsiteY15" fmla="*/ 668232 h 894969"/>
                <a:gd name="connsiteX16" fmla="*/ 28129 w 662420"/>
                <a:gd name="connsiteY16" fmla="*/ 711219 h 894969"/>
                <a:gd name="connsiteX17" fmla="*/ 22022 w 662420"/>
                <a:gd name="connsiteY17" fmla="*/ 754676 h 894969"/>
                <a:gd name="connsiteX18" fmla="*/ 18733 w 662420"/>
                <a:gd name="connsiteY18" fmla="*/ 774642 h 894969"/>
                <a:gd name="connsiteX19" fmla="*/ 15680 w 662420"/>
                <a:gd name="connsiteY19" fmla="*/ 793434 h 894969"/>
                <a:gd name="connsiteX20" fmla="*/ 13566 w 662420"/>
                <a:gd name="connsiteY20" fmla="*/ 805179 h 894969"/>
                <a:gd name="connsiteX21" fmla="*/ 9337 w 662420"/>
                <a:gd name="connsiteY21" fmla="*/ 833367 h 894969"/>
                <a:gd name="connsiteX22" fmla="*/ 4639 w 662420"/>
                <a:gd name="connsiteY22" fmla="*/ 860381 h 894969"/>
                <a:gd name="connsiteX23" fmla="*/ 1586 w 662420"/>
                <a:gd name="connsiteY23" fmla="*/ 879173 h 894969"/>
                <a:gd name="connsiteX24" fmla="*/ 176 w 662420"/>
                <a:gd name="connsiteY24" fmla="*/ 896790 h 894969"/>
                <a:gd name="connsiteX25" fmla="*/ 120445 w 662420"/>
                <a:gd name="connsiteY25" fmla="*/ 896086 h 894969"/>
                <a:gd name="connsiteX26" fmla="*/ 241185 w 662420"/>
                <a:gd name="connsiteY26" fmla="*/ 894911 h 894969"/>
                <a:gd name="connsiteX27" fmla="*/ 243064 w 662420"/>
                <a:gd name="connsiteY27" fmla="*/ 875649 h 894969"/>
                <a:gd name="connsiteX28" fmla="*/ 246587 w 662420"/>
                <a:gd name="connsiteY28" fmla="*/ 852159 h 894969"/>
                <a:gd name="connsiteX29" fmla="*/ 252460 w 662420"/>
                <a:gd name="connsiteY29" fmla="*/ 815750 h 894969"/>
                <a:gd name="connsiteX30" fmla="*/ 258332 w 662420"/>
                <a:gd name="connsiteY30" fmla="*/ 780515 h 894969"/>
                <a:gd name="connsiteX31" fmla="*/ 263030 w 662420"/>
                <a:gd name="connsiteY31" fmla="*/ 747629 h 894969"/>
                <a:gd name="connsiteX32" fmla="*/ 267728 w 662420"/>
                <a:gd name="connsiteY32" fmla="*/ 715917 h 894969"/>
                <a:gd name="connsiteX33" fmla="*/ 272426 w 662420"/>
                <a:gd name="connsiteY33" fmla="*/ 687729 h 894969"/>
                <a:gd name="connsiteX34" fmla="*/ 277124 w 662420"/>
                <a:gd name="connsiteY34" fmla="*/ 659541 h 894969"/>
                <a:gd name="connsiteX35" fmla="*/ 280178 w 662420"/>
                <a:gd name="connsiteY35" fmla="*/ 639575 h 894969"/>
                <a:gd name="connsiteX36" fmla="*/ 283232 w 662420"/>
                <a:gd name="connsiteY36" fmla="*/ 614205 h 894969"/>
                <a:gd name="connsiteX37" fmla="*/ 284876 w 662420"/>
                <a:gd name="connsiteY37" fmla="*/ 606689 h 894969"/>
                <a:gd name="connsiteX38" fmla="*/ 326688 w 662420"/>
                <a:gd name="connsiteY38" fmla="*/ 606689 h 894969"/>
                <a:gd name="connsiteX39" fmla="*/ 368736 w 662420"/>
                <a:gd name="connsiteY39" fmla="*/ 604340 h 894969"/>
                <a:gd name="connsiteX40" fmla="*/ 383535 w 662420"/>
                <a:gd name="connsiteY40" fmla="*/ 601991 h 894969"/>
                <a:gd name="connsiteX41" fmla="*/ 489710 w 662420"/>
                <a:gd name="connsiteY41" fmla="*/ 580849 h 894969"/>
                <a:gd name="connsiteX42" fmla="*/ 501925 w 662420"/>
                <a:gd name="connsiteY42" fmla="*/ 576151 h 894969"/>
                <a:gd name="connsiteX43" fmla="*/ 504978 w 662420"/>
                <a:gd name="connsiteY43" fmla="*/ 574037 h 894969"/>
                <a:gd name="connsiteX44" fmla="*/ 513200 w 662420"/>
                <a:gd name="connsiteY44" fmla="*/ 569104 h 894969"/>
                <a:gd name="connsiteX45" fmla="*/ 521421 w 662420"/>
                <a:gd name="connsiteY45" fmla="*/ 564172 h 894969"/>
                <a:gd name="connsiteX46" fmla="*/ 524005 w 662420"/>
                <a:gd name="connsiteY46" fmla="*/ 562057 h 894969"/>
                <a:gd name="connsiteX47" fmla="*/ 582261 w 662420"/>
                <a:gd name="connsiteY47" fmla="*/ 509910 h 894969"/>
                <a:gd name="connsiteX48" fmla="*/ 607395 w 662420"/>
                <a:gd name="connsiteY48" fmla="*/ 467393 h 894969"/>
                <a:gd name="connsiteX49" fmla="*/ 613033 w 662420"/>
                <a:gd name="connsiteY49" fmla="*/ 458701 h 894969"/>
                <a:gd name="connsiteX50" fmla="*/ 617731 w 662420"/>
                <a:gd name="connsiteY50" fmla="*/ 448131 h 894969"/>
                <a:gd name="connsiteX51" fmla="*/ 622429 w 662420"/>
                <a:gd name="connsiteY51" fmla="*/ 437560 h 894969"/>
                <a:gd name="connsiteX52" fmla="*/ 627127 w 662420"/>
                <a:gd name="connsiteY52" fmla="*/ 428164 h 894969"/>
                <a:gd name="connsiteX53" fmla="*/ 632295 w 662420"/>
                <a:gd name="connsiteY53" fmla="*/ 418768 h 894969"/>
                <a:gd name="connsiteX54" fmla="*/ 633704 w 662420"/>
                <a:gd name="connsiteY54" fmla="*/ 416889 h 894969"/>
                <a:gd name="connsiteX55" fmla="*/ 643570 w 662420"/>
                <a:gd name="connsiteY55" fmla="*/ 385882 h 894969"/>
                <a:gd name="connsiteX56" fmla="*/ 648033 w 662420"/>
                <a:gd name="connsiteY56" fmla="*/ 371788 h 894969"/>
                <a:gd name="connsiteX57" fmla="*/ 653201 w 662420"/>
                <a:gd name="connsiteY57" fmla="*/ 356285 h 894969"/>
                <a:gd name="connsiteX58" fmla="*/ 662597 w 662420"/>
                <a:gd name="connsiteY58" fmla="*/ 234372 h 894969"/>
                <a:gd name="connsiteX59" fmla="*/ 657664 w 662420"/>
                <a:gd name="connsiteY59" fmla="*/ 203835 h 894969"/>
                <a:gd name="connsiteX60" fmla="*/ 653201 w 662420"/>
                <a:gd name="connsiteY60" fmla="*/ 175647 h 894969"/>
                <a:gd name="connsiteX61" fmla="*/ 648503 w 662420"/>
                <a:gd name="connsiteY61" fmla="*/ 163902 h 894969"/>
                <a:gd name="connsiteX62" fmla="*/ 622429 w 662420"/>
                <a:gd name="connsiteY62" fmla="*/ 108700 h 894969"/>
                <a:gd name="connsiteX63" fmla="*/ 618201 w 662420"/>
                <a:gd name="connsiteY63" fmla="*/ 103062 h 894969"/>
                <a:gd name="connsiteX64" fmla="*/ 594710 w 662420"/>
                <a:gd name="connsiteY64" fmla="*/ 75109 h 894969"/>
                <a:gd name="connsiteX65" fmla="*/ 565583 w 662420"/>
                <a:gd name="connsiteY65" fmla="*/ 50915 h 894969"/>
                <a:gd name="connsiteX66" fmla="*/ 556657 w 662420"/>
                <a:gd name="connsiteY66" fmla="*/ 45277 h 894969"/>
                <a:gd name="connsiteX67" fmla="*/ 523770 w 662420"/>
                <a:gd name="connsiteY67" fmla="*/ 28129 h 894969"/>
                <a:gd name="connsiteX68" fmla="*/ 459173 w 662420"/>
                <a:gd name="connsiteY68" fmla="*/ 9807 h 894969"/>
                <a:gd name="connsiteX69" fmla="*/ 436387 w 662420"/>
                <a:gd name="connsiteY69" fmla="*/ 4404 h 894969"/>
                <a:gd name="connsiteX70" fmla="*/ 287930 w 662420"/>
                <a:gd name="connsiteY70" fmla="*/ 1116 h 894969"/>
                <a:gd name="connsiteX71" fmla="*/ 141352 w 662420"/>
                <a:gd name="connsiteY71" fmla="*/ 176 h 894969"/>
                <a:gd name="connsiteX72" fmla="*/ 137828 w 662420"/>
                <a:gd name="connsiteY72" fmla="*/ 8163 h 894969"/>
                <a:gd name="connsiteX73" fmla="*/ 383769 w 662420"/>
                <a:gd name="connsiteY73" fmla="*/ 207358 h 894969"/>
                <a:gd name="connsiteX74" fmla="*/ 408669 w 662420"/>
                <a:gd name="connsiteY74" fmla="*/ 243063 h 894969"/>
                <a:gd name="connsiteX75" fmla="*/ 414307 w 662420"/>
                <a:gd name="connsiteY75" fmla="*/ 286050 h 894969"/>
                <a:gd name="connsiteX76" fmla="*/ 409843 w 662420"/>
                <a:gd name="connsiteY76" fmla="*/ 324808 h 894969"/>
                <a:gd name="connsiteX77" fmla="*/ 403266 w 662420"/>
                <a:gd name="connsiteY77" fmla="*/ 347124 h 894969"/>
                <a:gd name="connsiteX78" fmla="*/ 399273 w 662420"/>
                <a:gd name="connsiteY78" fmla="*/ 357694 h 894969"/>
                <a:gd name="connsiteX79" fmla="*/ 394810 w 662420"/>
                <a:gd name="connsiteY79" fmla="*/ 366620 h 894969"/>
                <a:gd name="connsiteX80" fmla="*/ 354642 w 662420"/>
                <a:gd name="connsiteY80" fmla="*/ 397862 h 894969"/>
                <a:gd name="connsiteX81" fmla="*/ 339608 w 662420"/>
                <a:gd name="connsiteY81" fmla="*/ 402795 h 894969"/>
                <a:gd name="connsiteX82" fmla="*/ 326219 w 662420"/>
                <a:gd name="connsiteY82" fmla="*/ 404674 h 894969"/>
                <a:gd name="connsiteX83" fmla="*/ 315413 w 662420"/>
                <a:gd name="connsiteY83" fmla="*/ 404674 h 894969"/>
                <a:gd name="connsiteX84" fmla="*/ 317292 w 662420"/>
                <a:gd name="connsiteY84" fmla="*/ 393634 h 894969"/>
                <a:gd name="connsiteX85" fmla="*/ 318232 w 662420"/>
                <a:gd name="connsiteY85" fmla="*/ 381654 h 894969"/>
                <a:gd name="connsiteX86" fmla="*/ 319172 w 662420"/>
                <a:gd name="connsiteY86" fmla="*/ 377896 h 894969"/>
                <a:gd name="connsiteX87" fmla="*/ 324105 w 662420"/>
                <a:gd name="connsiteY87" fmla="*/ 351822 h 894969"/>
                <a:gd name="connsiteX88" fmla="*/ 328803 w 662420"/>
                <a:gd name="connsiteY88" fmla="*/ 325983 h 894969"/>
                <a:gd name="connsiteX89" fmla="*/ 333501 w 662420"/>
                <a:gd name="connsiteY89" fmla="*/ 295916 h 894969"/>
                <a:gd name="connsiteX90" fmla="*/ 338668 w 662420"/>
                <a:gd name="connsiteY90" fmla="*/ 268432 h 894969"/>
                <a:gd name="connsiteX91" fmla="*/ 340548 w 662420"/>
                <a:gd name="connsiteY91" fmla="*/ 259506 h 894969"/>
                <a:gd name="connsiteX92" fmla="*/ 343366 w 662420"/>
                <a:gd name="connsiteY92" fmla="*/ 226620 h 894969"/>
                <a:gd name="connsiteX93" fmla="*/ 346420 w 662420"/>
                <a:gd name="connsiteY93" fmla="*/ 202190 h 894969"/>
                <a:gd name="connsiteX94" fmla="*/ 362863 w 662420"/>
                <a:gd name="connsiteY94" fmla="*/ 203130 h 894969"/>
                <a:gd name="connsiteX95" fmla="*/ 383769 w 662420"/>
                <a:gd name="connsiteY95" fmla="*/ 207358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62420" h="894969">
                  <a:moveTo>
                    <a:pt x="137828" y="8163"/>
                  </a:moveTo>
                  <a:cubicBezTo>
                    <a:pt x="134305" y="16149"/>
                    <a:pt x="129137" y="49270"/>
                    <a:pt x="129137" y="64539"/>
                  </a:cubicBezTo>
                  <a:cubicBezTo>
                    <a:pt x="129137" y="69237"/>
                    <a:pt x="128197" y="73700"/>
                    <a:pt x="127023" y="74405"/>
                  </a:cubicBezTo>
                  <a:cubicBezTo>
                    <a:pt x="126083" y="75109"/>
                    <a:pt x="124439" y="81217"/>
                    <a:pt x="123734" y="88029"/>
                  </a:cubicBezTo>
                  <a:cubicBezTo>
                    <a:pt x="119976" y="121150"/>
                    <a:pt x="106821" y="211117"/>
                    <a:pt x="105412" y="212056"/>
                  </a:cubicBezTo>
                  <a:cubicBezTo>
                    <a:pt x="104707" y="212761"/>
                    <a:pt x="102593" y="225211"/>
                    <a:pt x="100949" y="239774"/>
                  </a:cubicBezTo>
                  <a:cubicBezTo>
                    <a:pt x="99304" y="254338"/>
                    <a:pt x="96955" y="266788"/>
                    <a:pt x="96016" y="267493"/>
                  </a:cubicBezTo>
                  <a:cubicBezTo>
                    <a:pt x="94841" y="268197"/>
                    <a:pt x="93902" y="273130"/>
                    <a:pt x="93902" y="278533"/>
                  </a:cubicBezTo>
                  <a:cubicBezTo>
                    <a:pt x="93902" y="291687"/>
                    <a:pt x="87090" y="341251"/>
                    <a:pt x="84506" y="347124"/>
                  </a:cubicBezTo>
                  <a:cubicBezTo>
                    <a:pt x="83331" y="349708"/>
                    <a:pt x="80747" y="364506"/>
                    <a:pt x="78868" y="380010"/>
                  </a:cubicBezTo>
                  <a:cubicBezTo>
                    <a:pt x="72526" y="431923"/>
                    <a:pt x="67828" y="462225"/>
                    <a:pt x="65714" y="466923"/>
                  </a:cubicBezTo>
                  <a:cubicBezTo>
                    <a:pt x="64539" y="469507"/>
                    <a:pt x="61485" y="488064"/>
                    <a:pt x="58901" y="508030"/>
                  </a:cubicBezTo>
                  <a:cubicBezTo>
                    <a:pt x="48801" y="584843"/>
                    <a:pt x="46687" y="598702"/>
                    <a:pt x="44572" y="603165"/>
                  </a:cubicBezTo>
                  <a:cubicBezTo>
                    <a:pt x="43398" y="605749"/>
                    <a:pt x="41049" y="619138"/>
                    <a:pt x="39640" y="632997"/>
                  </a:cubicBezTo>
                  <a:cubicBezTo>
                    <a:pt x="37995" y="647091"/>
                    <a:pt x="35881" y="658367"/>
                    <a:pt x="35176" y="658367"/>
                  </a:cubicBezTo>
                  <a:cubicBezTo>
                    <a:pt x="34237" y="658367"/>
                    <a:pt x="33532" y="662830"/>
                    <a:pt x="33297" y="668232"/>
                  </a:cubicBezTo>
                  <a:cubicBezTo>
                    <a:pt x="33297" y="673870"/>
                    <a:pt x="30948" y="693132"/>
                    <a:pt x="28129" y="711219"/>
                  </a:cubicBezTo>
                  <a:cubicBezTo>
                    <a:pt x="25311" y="729306"/>
                    <a:pt x="22727" y="748803"/>
                    <a:pt x="22022" y="754676"/>
                  </a:cubicBezTo>
                  <a:cubicBezTo>
                    <a:pt x="21552" y="760548"/>
                    <a:pt x="19908" y="769474"/>
                    <a:pt x="18733" y="774642"/>
                  </a:cubicBezTo>
                  <a:cubicBezTo>
                    <a:pt x="17559" y="779810"/>
                    <a:pt x="16149" y="788266"/>
                    <a:pt x="15680" y="793434"/>
                  </a:cubicBezTo>
                  <a:cubicBezTo>
                    <a:pt x="15210" y="798602"/>
                    <a:pt x="14270" y="804005"/>
                    <a:pt x="13566" y="805179"/>
                  </a:cubicBezTo>
                  <a:cubicBezTo>
                    <a:pt x="12861" y="806589"/>
                    <a:pt x="10982" y="819038"/>
                    <a:pt x="9337" y="833367"/>
                  </a:cubicBezTo>
                  <a:cubicBezTo>
                    <a:pt x="7693" y="847461"/>
                    <a:pt x="5579" y="859676"/>
                    <a:pt x="4639" y="860381"/>
                  </a:cubicBezTo>
                  <a:cubicBezTo>
                    <a:pt x="3700" y="861085"/>
                    <a:pt x="2290" y="869542"/>
                    <a:pt x="1586" y="879173"/>
                  </a:cubicBezTo>
                  <a:lnTo>
                    <a:pt x="176" y="896790"/>
                  </a:lnTo>
                  <a:lnTo>
                    <a:pt x="120445" y="896086"/>
                  </a:lnTo>
                  <a:cubicBezTo>
                    <a:pt x="186453" y="895616"/>
                    <a:pt x="240715" y="895146"/>
                    <a:pt x="241185" y="894911"/>
                  </a:cubicBezTo>
                  <a:cubicBezTo>
                    <a:pt x="241419" y="894676"/>
                    <a:pt x="242359" y="885985"/>
                    <a:pt x="243064" y="875649"/>
                  </a:cubicBezTo>
                  <a:cubicBezTo>
                    <a:pt x="244003" y="865314"/>
                    <a:pt x="245413" y="854743"/>
                    <a:pt x="246587" y="852159"/>
                  </a:cubicBezTo>
                  <a:cubicBezTo>
                    <a:pt x="247762" y="849575"/>
                    <a:pt x="250346" y="833132"/>
                    <a:pt x="252460" y="815750"/>
                  </a:cubicBezTo>
                  <a:cubicBezTo>
                    <a:pt x="254809" y="798367"/>
                    <a:pt x="257393" y="782394"/>
                    <a:pt x="258332" y="780515"/>
                  </a:cubicBezTo>
                  <a:cubicBezTo>
                    <a:pt x="259507" y="778401"/>
                    <a:pt x="261621" y="763602"/>
                    <a:pt x="263030" y="747629"/>
                  </a:cubicBezTo>
                  <a:cubicBezTo>
                    <a:pt x="264675" y="731421"/>
                    <a:pt x="266789" y="717092"/>
                    <a:pt x="267728" y="715917"/>
                  </a:cubicBezTo>
                  <a:cubicBezTo>
                    <a:pt x="268668" y="714508"/>
                    <a:pt x="270782" y="701823"/>
                    <a:pt x="272426" y="687729"/>
                  </a:cubicBezTo>
                  <a:cubicBezTo>
                    <a:pt x="274071" y="673400"/>
                    <a:pt x="276185" y="660716"/>
                    <a:pt x="277124" y="659541"/>
                  </a:cubicBezTo>
                  <a:cubicBezTo>
                    <a:pt x="278064" y="658132"/>
                    <a:pt x="279473" y="649205"/>
                    <a:pt x="280178" y="639575"/>
                  </a:cubicBezTo>
                  <a:cubicBezTo>
                    <a:pt x="281118" y="629944"/>
                    <a:pt x="282292" y="618434"/>
                    <a:pt x="283232" y="614205"/>
                  </a:cubicBezTo>
                  <a:lnTo>
                    <a:pt x="284876" y="606689"/>
                  </a:lnTo>
                  <a:lnTo>
                    <a:pt x="326688" y="606689"/>
                  </a:lnTo>
                  <a:cubicBezTo>
                    <a:pt x="353232" y="606689"/>
                    <a:pt x="368736" y="605749"/>
                    <a:pt x="368736" y="604340"/>
                  </a:cubicBezTo>
                  <a:cubicBezTo>
                    <a:pt x="368736" y="602930"/>
                    <a:pt x="375313" y="601991"/>
                    <a:pt x="383535" y="601991"/>
                  </a:cubicBezTo>
                  <a:cubicBezTo>
                    <a:pt x="414776" y="601756"/>
                    <a:pt x="470918" y="590715"/>
                    <a:pt x="489710" y="580849"/>
                  </a:cubicBezTo>
                  <a:cubicBezTo>
                    <a:pt x="494643" y="578266"/>
                    <a:pt x="500280" y="576151"/>
                    <a:pt x="501925" y="576151"/>
                  </a:cubicBezTo>
                  <a:cubicBezTo>
                    <a:pt x="503569" y="576151"/>
                    <a:pt x="504978" y="575212"/>
                    <a:pt x="504978" y="574037"/>
                  </a:cubicBezTo>
                  <a:cubicBezTo>
                    <a:pt x="504978" y="572863"/>
                    <a:pt x="508737" y="570514"/>
                    <a:pt x="513200" y="569104"/>
                  </a:cubicBezTo>
                  <a:cubicBezTo>
                    <a:pt x="517663" y="567695"/>
                    <a:pt x="521421" y="565346"/>
                    <a:pt x="521421" y="564172"/>
                  </a:cubicBezTo>
                  <a:cubicBezTo>
                    <a:pt x="521421" y="562997"/>
                    <a:pt x="522596" y="562057"/>
                    <a:pt x="524005" y="562057"/>
                  </a:cubicBezTo>
                  <a:cubicBezTo>
                    <a:pt x="531052" y="562057"/>
                    <a:pt x="569341" y="527762"/>
                    <a:pt x="582261" y="509910"/>
                  </a:cubicBezTo>
                  <a:cubicBezTo>
                    <a:pt x="589543" y="499809"/>
                    <a:pt x="603402" y="476319"/>
                    <a:pt x="607395" y="467393"/>
                  </a:cubicBezTo>
                  <a:cubicBezTo>
                    <a:pt x="609509" y="462695"/>
                    <a:pt x="612093" y="458701"/>
                    <a:pt x="613033" y="458701"/>
                  </a:cubicBezTo>
                  <a:cubicBezTo>
                    <a:pt x="613972" y="458701"/>
                    <a:pt x="616086" y="454003"/>
                    <a:pt x="617731" y="448131"/>
                  </a:cubicBezTo>
                  <a:cubicBezTo>
                    <a:pt x="619375" y="442258"/>
                    <a:pt x="621489" y="437560"/>
                    <a:pt x="622429" y="437560"/>
                  </a:cubicBezTo>
                  <a:cubicBezTo>
                    <a:pt x="623368" y="437560"/>
                    <a:pt x="625482" y="433332"/>
                    <a:pt x="627127" y="428164"/>
                  </a:cubicBezTo>
                  <a:cubicBezTo>
                    <a:pt x="628771" y="422997"/>
                    <a:pt x="631120" y="418768"/>
                    <a:pt x="632295" y="418768"/>
                  </a:cubicBezTo>
                  <a:cubicBezTo>
                    <a:pt x="633234" y="418768"/>
                    <a:pt x="633939" y="418064"/>
                    <a:pt x="633704" y="416889"/>
                  </a:cubicBezTo>
                  <a:cubicBezTo>
                    <a:pt x="633234" y="414775"/>
                    <a:pt x="641926" y="387527"/>
                    <a:pt x="643570" y="385882"/>
                  </a:cubicBezTo>
                  <a:cubicBezTo>
                    <a:pt x="644275" y="385178"/>
                    <a:pt x="646389" y="378835"/>
                    <a:pt x="648033" y="371788"/>
                  </a:cubicBezTo>
                  <a:cubicBezTo>
                    <a:pt x="649912" y="364741"/>
                    <a:pt x="652261" y="357694"/>
                    <a:pt x="653201" y="356285"/>
                  </a:cubicBezTo>
                  <a:cubicBezTo>
                    <a:pt x="659308" y="348768"/>
                    <a:pt x="667295" y="244003"/>
                    <a:pt x="662597" y="234372"/>
                  </a:cubicBezTo>
                  <a:cubicBezTo>
                    <a:pt x="661422" y="231788"/>
                    <a:pt x="659073" y="218164"/>
                    <a:pt x="657664" y="203835"/>
                  </a:cubicBezTo>
                  <a:cubicBezTo>
                    <a:pt x="656255" y="189741"/>
                    <a:pt x="654140" y="177056"/>
                    <a:pt x="653201" y="175647"/>
                  </a:cubicBezTo>
                  <a:cubicBezTo>
                    <a:pt x="652026" y="174472"/>
                    <a:pt x="649912" y="169069"/>
                    <a:pt x="648503" y="163902"/>
                  </a:cubicBezTo>
                  <a:cubicBezTo>
                    <a:pt x="643335" y="147224"/>
                    <a:pt x="625248" y="108700"/>
                    <a:pt x="622429" y="108700"/>
                  </a:cubicBezTo>
                  <a:cubicBezTo>
                    <a:pt x="621489" y="108700"/>
                    <a:pt x="619610" y="106116"/>
                    <a:pt x="618201" y="103062"/>
                  </a:cubicBezTo>
                  <a:cubicBezTo>
                    <a:pt x="614912" y="95781"/>
                    <a:pt x="609979" y="89908"/>
                    <a:pt x="594710" y="75109"/>
                  </a:cubicBezTo>
                  <a:cubicBezTo>
                    <a:pt x="576153" y="57022"/>
                    <a:pt x="574039" y="55378"/>
                    <a:pt x="565583" y="50915"/>
                  </a:cubicBezTo>
                  <a:cubicBezTo>
                    <a:pt x="561355" y="48801"/>
                    <a:pt x="557361" y="46217"/>
                    <a:pt x="556657" y="45277"/>
                  </a:cubicBezTo>
                  <a:cubicBezTo>
                    <a:pt x="555247" y="43633"/>
                    <a:pt x="536690" y="33767"/>
                    <a:pt x="523770" y="28129"/>
                  </a:cubicBezTo>
                  <a:cubicBezTo>
                    <a:pt x="504978" y="20143"/>
                    <a:pt x="479139" y="12626"/>
                    <a:pt x="459173" y="9807"/>
                  </a:cubicBezTo>
                  <a:cubicBezTo>
                    <a:pt x="447662" y="8163"/>
                    <a:pt x="437327" y="5814"/>
                    <a:pt x="436387" y="4404"/>
                  </a:cubicBezTo>
                  <a:cubicBezTo>
                    <a:pt x="435213" y="2525"/>
                    <a:pt x="389172" y="1586"/>
                    <a:pt x="287930" y="1116"/>
                  </a:cubicBezTo>
                  <a:lnTo>
                    <a:pt x="141352" y="176"/>
                  </a:lnTo>
                  <a:lnTo>
                    <a:pt x="137828" y="8163"/>
                  </a:lnTo>
                  <a:close/>
                  <a:moveTo>
                    <a:pt x="383769" y="207358"/>
                  </a:moveTo>
                  <a:cubicBezTo>
                    <a:pt x="396924" y="217929"/>
                    <a:pt x="403266" y="227090"/>
                    <a:pt x="408669" y="243063"/>
                  </a:cubicBezTo>
                  <a:cubicBezTo>
                    <a:pt x="413602" y="257627"/>
                    <a:pt x="414541" y="263969"/>
                    <a:pt x="414307" y="286050"/>
                  </a:cubicBezTo>
                  <a:cubicBezTo>
                    <a:pt x="414072" y="302493"/>
                    <a:pt x="412427" y="316587"/>
                    <a:pt x="409843" y="324808"/>
                  </a:cubicBezTo>
                  <a:cubicBezTo>
                    <a:pt x="407729" y="331855"/>
                    <a:pt x="404910" y="341956"/>
                    <a:pt x="403266" y="347124"/>
                  </a:cubicBezTo>
                  <a:cubicBezTo>
                    <a:pt x="401857" y="352292"/>
                    <a:pt x="399978" y="356990"/>
                    <a:pt x="399273" y="357694"/>
                  </a:cubicBezTo>
                  <a:cubicBezTo>
                    <a:pt x="398568" y="358399"/>
                    <a:pt x="396454" y="362392"/>
                    <a:pt x="394810" y="366620"/>
                  </a:cubicBezTo>
                  <a:cubicBezTo>
                    <a:pt x="389642" y="379305"/>
                    <a:pt x="369910" y="394574"/>
                    <a:pt x="354642" y="397862"/>
                  </a:cubicBezTo>
                  <a:cubicBezTo>
                    <a:pt x="347595" y="399507"/>
                    <a:pt x="340783" y="401621"/>
                    <a:pt x="339608" y="402795"/>
                  </a:cubicBezTo>
                  <a:cubicBezTo>
                    <a:pt x="338199" y="403735"/>
                    <a:pt x="332326" y="404674"/>
                    <a:pt x="326219" y="404674"/>
                  </a:cubicBezTo>
                  <a:lnTo>
                    <a:pt x="315413" y="404674"/>
                  </a:lnTo>
                  <a:lnTo>
                    <a:pt x="317292" y="393634"/>
                  </a:lnTo>
                  <a:cubicBezTo>
                    <a:pt x="318467" y="387762"/>
                    <a:pt x="318937" y="382124"/>
                    <a:pt x="318232" y="381654"/>
                  </a:cubicBezTo>
                  <a:cubicBezTo>
                    <a:pt x="317527" y="380949"/>
                    <a:pt x="317997" y="379305"/>
                    <a:pt x="319172" y="377896"/>
                  </a:cubicBezTo>
                  <a:cubicBezTo>
                    <a:pt x="320111" y="376486"/>
                    <a:pt x="322460" y="364741"/>
                    <a:pt x="324105" y="351822"/>
                  </a:cubicBezTo>
                  <a:cubicBezTo>
                    <a:pt x="325749" y="338902"/>
                    <a:pt x="327863" y="327157"/>
                    <a:pt x="328803" y="325983"/>
                  </a:cubicBezTo>
                  <a:cubicBezTo>
                    <a:pt x="329742" y="324573"/>
                    <a:pt x="331856" y="311184"/>
                    <a:pt x="333501" y="295916"/>
                  </a:cubicBezTo>
                  <a:cubicBezTo>
                    <a:pt x="335145" y="280882"/>
                    <a:pt x="337494" y="268432"/>
                    <a:pt x="338668" y="268432"/>
                  </a:cubicBezTo>
                  <a:cubicBezTo>
                    <a:pt x="339608" y="268432"/>
                    <a:pt x="340548" y="264439"/>
                    <a:pt x="340548" y="259506"/>
                  </a:cubicBezTo>
                  <a:cubicBezTo>
                    <a:pt x="340548" y="254808"/>
                    <a:pt x="341957" y="239774"/>
                    <a:pt x="343366" y="226620"/>
                  </a:cubicBezTo>
                  <a:lnTo>
                    <a:pt x="346420" y="202190"/>
                  </a:lnTo>
                  <a:lnTo>
                    <a:pt x="362863" y="203130"/>
                  </a:lnTo>
                  <a:cubicBezTo>
                    <a:pt x="372964" y="203600"/>
                    <a:pt x="381186" y="205244"/>
                    <a:pt x="383769" y="20735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DAA52DD0-C251-49F6-9FB0-82C9F483D00B}"/>
                </a:ext>
              </a:extLst>
            </p:cNvPr>
            <p:cNvSpPr/>
            <p:nvPr/>
          </p:nvSpPr>
          <p:spPr>
            <a:xfrm>
              <a:off x="3054419" y="1886959"/>
              <a:ext cx="566111" cy="894969"/>
            </a:xfrm>
            <a:custGeom>
              <a:avLst/>
              <a:gdLst>
                <a:gd name="connsiteX0" fmla="*/ 136338 w 566111"/>
                <a:gd name="connsiteY0" fmla="*/ 2290 h 894969"/>
                <a:gd name="connsiteX1" fmla="*/ 132580 w 566111"/>
                <a:gd name="connsiteY1" fmla="*/ 32123 h 894969"/>
                <a:gd name="connsiteX2" fmla="*/ 127882 w 566111"/>
                <a:gd name="connsiteY2" fmla="*/ 64774 h 894969"/>
                <a:gd name="connsiteX3" fmla="*/ 118956 w 566111"/>
                <a:gd name="connsiteY3" fmla="*/ 128901 h 894969"/>
                <a:gd name="connsiteX4" fmla="*/ 116841 w 566111"/>
                <a:gd name="connsiteY4" fmla="*/ 135244 h 894969"/>
                <a:gd name="connsiteX5" fmla="*/ 114023 w 566111"/>
                <a:gd name="connsiteY5" fmla="*/ 146989 h 894969"/>
                <a:gd name="connsiteX6" fmla="*/ 112848 w 566111"/>
                <a:gd name="connsiteY6" fmla="*/ 161083 h 894969"/>
                <a:gd name="connsiteX7" fmla="*/ 110029 w 566111"/>
                <a:gd name="connsiteY7" fmla="*/ 184573 h 894969"/>
                <a:gd name="connsiteX8" fmla="*/ 106506 w 566111"/>
                <a:gd name="connsiteY8" fmla="*/ 202190 h 894969"/>
                <a:gd name="connsiteX9" fmla="*/ 101808 w 566111"/>
                <a:gd name="connsiteY9" fmla="*/ 233902 h 894969"/>
                <a:gd name="connsiteX10" fmla="*/ 97345 w 566111"/>
                <a:gd name="connsiteY10" fmla="*/ 265613 h 894969"/>
                <a:gd name="connsiteX11" fmla="*/ 91707 w 566111"/>
                <a:gd name="connsiteY11" fmla="*/ 299674 h 894969"/>
                <a:gd name="connsiteX12" fmla="*/ 85600 w 566111"/>
                <a:gd name="connsiteY12" fmla="*/ 334909 h 894969"/>
                <a:gd name="connsiteX13" fmla="*/ 78083 w 566111"/>
                <a:gd name="connsiteY13" fmla="*/ 398097 h 894969"/>
                <a:gd name="connsiteX14" fmla="*/ 76673 w 566111"/>
                <a:gd name="connsiteY14" fmla="*/ 402795 h 894969"/>
                <a:gd name="connsiteX15" fmla="*/ 71506 w 566111"/>
                <a:gd name="connsiteY15" fmla="*/ 429339 h 894969"/>
                <a:gd name="connsiteX16" fmla="*/ 66808 w 566111"/>
                <a:gd name="connsiteY16" fmla="*/ 453534 h 894969"/>
                <a:gd name="connsiteX17" fmla="*/ 62344 w 566111"/>
                <a:gd name="connsiteY17" fmla="*/ 481017 h 894969"/>
                <a:gd name="connsiteX18" fmla="*/ 58116 w 566111"/>
                <a:gd name="connsiteY18" fmla="*/ 515782 h 894969"/>
                <a:gd name="connsiteX19" fmla="*/ 56237 w 566111"/>
                <a:gd name="connsiteY19" fmla="*/ 529876 h 894969"/>
                <a:gd name="connsiteX20" fmla="*/ 54358 w 566111"/>
                <a:gd name="connsiteY20" fmla="*/ 540447 h 894969"/>
                <a:gd name="connsiteX21" fmla="*/ 50130 w 566111"/>
                <a:gd name="connsiteY21" fmla="*/ 566051 h 894969"/>
                <a:gd name="connsiteX22" fmla="*/ 45432 w 566111"/>
                <a:gd name="connsiteY22" fmla="*/ 591890 h 894969"/>
                <a:gd name="connsiteX23" fmla="*/ 38619 w 566111"/>
                <a:gd name="connsiteY23" fmla="*/ 647796 h 894969"/>
                <a:gd name="connsiteX24" fmla="*/ 36740 w 566111"/>
                <a:gd name="connsiteY24" fmla="*/ 658367 h 894969"/>
                <a:gd name="connsiteX25" fmla="*/ 31103 w 566111"/>
                <a:gd name="connsiteY25" fmla="*/ 686085 h 894969"/>
                <a:gd name="connsiteX26" fmla="*/ 24760 w 566111"/>
                <a:gd name="connsiteY26" fmla="*/ 726018 h 894969"/>
                <a:gd name="connsiteX27" fmla="*/ 18418 w 566111"/>
                <a:gd name="connsiteY27" fmla="*/ 777696 h 894969"/>
                <a:gd name="connsiteX28" fmla="*/ 15129 w 566111"/>
                <a:gd name="connsiteY28" fmla="*/ 794139 h 894969"/>
                <a:gd name="connsiteX29" fmla="*/ 10431 w 566111"/>
                <a:gd name="connsiteY29" fmla="*/ 822797 h 894969"/>
                <a:gd name="connsiteX30" fmla="*/ 5264 w 566111"/>
                <a:gd name="connsiteY30" fmla="*/ 850515 h 894969"/>
                <a:gd name="connsiteX31" fmla="*/ 3384 w 566111"/>
                <a:gd name="connsiteY31" fmla="*/ 862965 h 894969"/>
                <a:gd name="connsiteX32" fmla="*/ 1270 w 566111"/>
                <a:gd name="connsiteY32" fmla="*/ 882461 h 894969"/>
                <a:gd name="connsiteX33" fmla="*/ 5733 w 566111"/>
                <a:gd name="connsiteY33" fmla="*/ 895146 h 894969"/>
                <a:gd name="connsiteX34" fmla="*/ 220198 w 566111"/>
                <a:gd name="connsiteY34" fmla="*/ 895381 h 894969"/>
                <a:gd name="connsiteX35" fmla="*/ 431844 w 566111"/>
                <a:gd name="connsiteY35" fmla="*/ 892092 h 894969"/>
                <a:gd name="connsiteX36" fmla="*/ 436542 w 566111"/>
                <a:gd name="connsiteY36" fmla="*/ 859911 h 894969"/>
                <a:gd name="connsiteX37" fmla="*/ 452750 w 566111"/>
                <a:gd name="connsiteY37" fmla="*/ 759843 h 894969"/>
                <a:gd name="connsiteX38" fmla="*/ 454394 w 566111"/>
                <a:gd name="connsiteY38" fmla="*/ 748098 h 894969"/>
                <a:gd name="connsiteX39" fmla="*/ 461911 w 566111"/>
                <a:gd name="connsiteY39" fmla="*/ 696185 h 894969"/>
                <a:gd name="connsiteX40" fmla="*/ 463085 w 566111"/>
                <a:gd name="connsiteY40" fmla="*/ 687494 h 894969"/>
                <a:gd name="connsiteX41" fmla="*/ 363018 w 566111"/>
                <a:gd name="connsiteY41" fmla="*/ 683736 h 894969"/>
                <a:gd name="connsiteX42" fmla="*/ 264359 w 566111"/>
                <a:gd name="connsiteY42" fmla="*/ 683736 h 894969"/>
                <a:gd name="connsiteX43" fmla="*/ 265534 w 566111"/>
                <a:gd name="connsiteY43" fmla="*/ 674810 h 894969"/>
                <a:gd name="connsiteX44" fmla="*/ 267648 w 566111"/>
                <a:gd name="connsiteY44" fmla="*/ 660246 h 894969"/>
                <a:gd name="connsiteX45" fmla="*/ 269527 w 566111"/>
                <a:gd name="connsiteY45" fmla="*/ 650850 h 894969"/>
                <a:gd name="connsiteX46" fmla="*/ 275869 w 566111"/>
                <a:gd name="connsiteY46" fmla="*/ 610917 h 894969"/>
                <a:gd name="connsiteX47" fmla="*/ 282212 w 566111"/>
                <a:gd name="connsiteY47" fmla="*/ 564406 h 894969"/>
                <a:gd name="connsiteX48" fmla="*/ 283621 w 566111"/>
                <a:gd name="connsiteY48" fmla="*/ 554541 h 894969"/>
                <a:gd name="connsiteX49" fmla="*/ 374763 w 566111"/>
                <a:gd name="connsiteY49" fmla="*/ 554541 h 894969"/>
                <a:gd name="connsiteX50" fmla="*/ 466139 w 566111"/>
                <a:gd name="connsiteY50" fmla="*/ 554541 h 894969"/>
                <a:gd name="connsiteX51" fmla="*/ 466139 w 566111"/>
                <a:gd name="connsiteY51" fmla="*/ 546554 h 894969"/>
                <a:gd name="connsiteX52" fmla="*/ 468488 w 566111"/>
                <a:gd name="connsiteY52" fmla="*/ 536923 h 894969"/>
                <a:gd name="connsiteX53" fmla="*/ 470837 w 566111"/>
                <a:gd name="connsiteY53" fmla="*/ 529876 h 894969"/>
                <a:gd name="connsiteX54" fmla="*/ 473186 w 566111"/>
                <a:gd name="connsiteY54" fmla="*/ 514138 h 894969"/>
                <a:gd name="connsiteX55" fmla="*/ 478119 w 566111"/>
                <a:gd name="connsiteY55" fmla="*/ 478668 h 894969"/>
                <a:gd name="connsiteX56" fmla="*/ 483052 w 566111"/>
                <a:gd name="connsiteY56" fmla="*/ 452124 h 894969"/>
                <a:gd name="connsiteX57" fmla="*/ 484931 w 566111"/>
                <a:gd name="connsiteY57" fmla="*/ 438735 h 894969"/>
                <a:gd name="connsiteX58" fmla="*/ 491508 w 566111"/>
                <a:gd name="connsiteY58" fmla="*/ 397392 h 894969"/>
                <a:gd name="connsiteX59" fmla="*/ 497616 w 566111"/>
                <a:gd name="connsiteY59" fmla="*/ 344305 h 894969"/>
                <a:gd name="connsiteX60" fmla="*/ 497851 w 566111"/>
                <a:gd name="connsiteY60" fmla="*/ 337258 h 894969"/>
                <a:gd name="connsiteX61" fmla="*/ 407649 w 566111"/>
                <a:gd name="connsiteY61" fmla="*/ 336553 h 894969"/>
                <a:gd name="connsiteX62" fmla="*/ 317682 w 566111"/>
                <a:gd name="connsiteY62" fmla="*/ 336083 h 894969"/>
                <a:gd name="connsiteX63" fmla="*/ 319091 w 566111"/>
                <a:gd name="connsiteY63" fmla="*/ 328332 h 894969"/>
                <a:gd name="connsiteX64" fmla="*/ 324259 w 566111"/>
                <a:gd name="connsiteY64" fmla="*/ 292627 h 894969"/>
                <a:gd name="connsiteX65" fmla="*/ 329897 w 566111"/>
                <a:gd name="connsiteY65" fmla="*/ 262090 h 894969"/>
                <a:gd name="connsiteX66" fmla="*/ 333420 w 566111"/>
                <a:gd name="connsiteY66" fmla="*/ 242593 h 894969"/>
                <a:gd name="connsiteX67" fmla="*/ 335064 w 566111"/>
                <a:gd name="connsiteY67" fmla="*/ 225680 h 894969"/>
                <a:gd name="connsiteX68" fmla="*/ 433253 w 566111"/>
                <a:gd name="connsiteY68" fmla="*/ 225680 h 894969"/>
                <a:gd name="connsiteX69" fmla="*/ 533556 w 566111"/>
                <a:gd name="connsiteY69" fmla="*/ 222627 h 894969"/>
                <a:gd name="connsiteX70" fmla="*/ 538958 w 566111"/>
                <a:gd name="connsiteY70" fmla="*/ 194439 h 894969"/>
                <a:gd name="connsiteX71" fmla="*/ 544126 w 566111"/>
                <a:gd name="connsiteY71" fmla="*/ 167895 h 894969"/>
                <a:gd name="connsiteX72" fmla="*/ 546006 w 566111"/>
                <a:gd name="connsiteY72" fmla="*/ 158029 h 894969"/>
                <a:gd name="connsiteX73" fmla="*/ 553287 w 566111"/>
                <a:gd name="connsiteY73" fmla="*/ 101183 h 894969"/>
                <a:gd name="connsiteX74" fmla="*/ 558925 w 566111"/>
                <a:gd name="connsiteY74" fmla="*/ 58431 h 894969"/>
                <a:gd name="connsiteX75" fmla="*/ 561979 w 566111"/>
                <a:gd name="connsiteY75" fmla="*/ 48801 h 894969"/>
                <a:gd name="connsiteX76" fmla="*/ 566207 w 566111"/>
                <a:gd name="connsiteY76" fmla="*/ 22961 h 894969"/>
                <a:gd name="connsiteX77" fmla="*/ 567851 w 566111"/>
                <a:gd name="connsiteY77" fmla="*/ 176 h 894969"/>
                <a:gd name="connsiteX78" fmla="*/ 352682 w 566111"/>
                <a:gd name="connsiteY78" fmla="*/ 176 h 894969"/>
                <a:gd name="connsiteX79" fmla="*/ 136338 w 566111"/>
                <a:gd name="connsiteY79" fmla="*/ 2290 h 89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66111" h="894969">
                  <a:moveTo>
                    <a:pt x="136338" y="2290"/>
                  </a:moveTo>
                  <a:cubicBezTo>
                    <a:pt x="135634" y="3230"/>
                    <a:pt x="133989" y="16854"/>
                    <a:pt x="132580" y="32123"/>
                  </a:cubicBezTo>
                  <a:cubicBezTo>
                    <a:pt x="131170" y="47391"/>
                    <a:pt x="129056" y="62190"/>
                    <a:pt x="127882" y="64774"/>
                  </a:cubicBezTo>
                  <a:cubicBezTo>
                    <a:pt x="126003" y="69237"/>
                    <a:pt x="118016" y="125613"/>
                    <a:pt x="118956" y="128901"/>
                  </a:cubicBezTo>
                  <a:cubicBezTo>
                    <a:pt x="119190" y="129841"/>
                    <a:pt x="118251" y="132660"/>
                    <a:pt x="116841" y="135244"/>
                  </a:cubicBezTo>
                  <a:cubicBezTo>
                    <a:pt x="115667" y="137828"/>
                    <a:pt x="114258" y="142996"/>
                    <a:pt x="114023" y="146989"/>
                  </a:cubicBezTo>
                  <a:cubicBezTo>
                    <a:pt x="114023" y="150747"/>
                    <a:pt x="113318" y="157090"/>
                    <a:pt x="112848" y="161083"/>
                  </a:cubicBezTo>
                  <a:cubicBezTo>
                    <a:pt x="112143" y="164841"/>
                    <a:pt x="110969" y="175412"/>
                    <a:pt x="110029" y="184573"/>
                  </a:cubicBezTo>
                  <a:cubicBezTo>
                    <a:pt x="109090" y="193499"/>
                    <a:pt x="107680" y="201486"/>
                    <a:pt x="106506" y="202190"/>
                  </a:cubicBezTo>
                  <a:cubicBezTo>
                    <a:pt x="105566" y="202895"/>
                    <a:pt x="103452" y="217224"/>
                    <a:pt x="101808" y="233902"/>
                  </a:cubicBezTo>
                  <a:cubicBezTo>
                    <a:pt x="100164" y="250815"/>
                    <a:pt x="98049" y="264909"/>
                    <a:pt x="97345" y="265613"/>
                  </a:cubicBezTo>
                  <a:cubicBezTo>
                    <a:pt x="96640" y="266318"/>
                    <a:pt x="94056" y="281587"/>
                    <a:pt x="91707" y="299674"/>
                  </a:cubicBezTo>
                  <a:cubicBezTo>
                    <a:pt x="89358" y="317761"/>
                    <a:pt x="86539" y="333500"/>
                    <a:pt x="85600" y="334909"/>
                  </a:cubicBezTo>
                  <a:cubicBezTo>
                    <a:pt x="83955" y="337258"/>
                    <a:pt x="77143" y="394339"/>
                    <a:pt x="78083" y="398097"/>
                  </a:cubicBezTo>
                  <a:cubicBezTo>
                    <a:pt x="78553" y="399037"/>
                    <a:pt x="77848" y="401151"/>
                    <a:pt x="76673" y="402795"/>
                  </a:cubicBezTo>
                  <a:cubicBezTo>
                    <a:pt x="75499" y="404205"/>
                    <a:pt x="73150" y="416184"/>
                    <a:pt x="71506" y="429339"/>
                  </a:cubicBezTo>
                  <a:cubicBezTo>
                    <a:pt x="69861" y="442728"/>
                    <a:pt x="67747" y="453534"/>
                    <a:pt x="66808" y="453534"/>
                  </a:cubicBezTo>
                  <a:cubicBezTo>
                    <a:pt x="66103" y="453534"/>
                    <a:pt x="63989" y="465983"/>
                    <a:pt x="62344" y="481017"/>
                  </a:cubicBezTo>
                  <a:cubicBezTo>
                    <a:pt x="60700" y="496285"/>
                    <a:pt x="58821" y="511789"/>
                    <a:pt x="58116" y="515782"/>
                  </a:cubicBezTo>
                  <a:cubicBezTo>
                    <a:pt x="57412" y="519541"/>
                    <a:pt x="56707" y="525883"/>
                    <a:pt x="56237" y="529876"/>
                  </a:cubicBezTo>
                  <a:cubicBezTo>
                    <a:pt x="55767" y="533635"/>
                    <a:pt x="55063" y="538567"/>
                    <a:pt x="54358" y="540447"/>
                  </a:cubicBezTo>
                  <a:cubicBezTo>
                    <a:pt x="53653" y="542326"/>
                    <a:pt x="51774" y="553836"/>
                    <a:pt x="50130" y="566051"/>
                  </a:cubicBezTo>
                  <a:cubicBezTo>
                    <a:pt x="48720" y="578266"/>
                    <a:pt x="46606" y="590011"/>
                    <a:pt x="45432" y="591890"/>
                  </a:cubicBezTo>
                  <a:cubicBezTo>
                    <a:pt x="43317" y="596353"/>
                    <a:pt x="38619" y="633702"/>
                    <a:pt x="38619" y="647796"/>
                  </a:cubicBezTo>
                  <a:cubicBezTo>
                    <a:pt x="38619" y="653199"/>
                    <a:pt x="37680" y="657897"/>
                    <a:pt x="36740" y="658367"/>
                  </a:cubicBezTo>
                  <a:cubicBezTo>
                    <a:pt x="35566" y="658601"/>
                    <a:pt x="32982" y="671286"/>
                    <a:pt x="31103" y="686085"/>
                  </a:cubicBezTo>
                  <a:cubicBezTo>
                    <a:pt x="28989" y="700883"/>
                    <a:pt x="26170" y="718971"/>
                    <a:pt x="24760" y="726018"/>
                  </a:cubicBezTo>
                  <a:cubicBezTo>
                    <a:pt x="22176" y="738937"/>
                    <a:pt x="21002" y="749273"/>
                    <a:pt x="18418" y="777696"/>
                  </a:cubicBezTo>
                  <a:cubicBezTo>
                    <a:pt x="17478" y="786152"/>
                    <a:pt x="16069" y="793434"/>
                    <a:pt x="15129" y="794139"/>
                  </a:cubicBezTo>
                  <a:cubicBezTo>
                    <a:pt x="14190" y="794844"/>
                    <a:pt x="12076" y="807763"/>
                    <a:pt x="10431" y="822797"/>
                  </a:cubicBezTo>
                  <a:cubicBezTo>
                    <a:pt x="8787" y="838065"/>
                    <a:pt x="6438" y="850515"/>
                    <a:pt x="5264" y="850515"/>
                  </a:cubicBezTo>
                  <a:cubicBezTo>
                    <a:pt x="4324" y="850515"/>
                    <a:pt x="3384" y="856153"/>
                    <a:pt x="3384" y="862965"/>
                  </a:cubicBezTo>
                  <a:cubicBezTo>
                    <a:pt x="3384" y="869542"/>
                    <a:pt x="2445" y="878468"/>
                    <a:pt x="1270" y="882461"/>
                  </a:cubicBezTo>
                  <a:cubicBezTo>
                    <a:pt x="-1079" y="890448"/>
                    <a:pt x="331" y="894441"/>
                    <a:pt x="5733" y="895146"/>
                  </a:cubicBezTo>
                  <a:cubicBezTo>
                    <a:pt x="7613" y="895381"/>
                    <a:pt x="104157" y="895616"/>
                    <a:pt x="220198" y="895381"/>
                  </a:cubicBezTo>
                  <a:cubicBezTo>
                    <a:pt x="386743" y="895146"/>
                    <a:pt x="431139" y="894441"/>
                    <a:pt x="431844" y="892092"/>
                  </a:cubicBezTo>
                  <a:cubicBezTo>
                    <a:pt x="432313" y="890683"/>
                    <a:pt x="434428" y="876119"/>
                    <a:pt x="436542" y="859911"/>
                  </a:cubicBezTo>
                  <a:cubicBezTo>
                    <a:pt x="442179" y="814575"/>
                    <a:pt x="450636" y="761723"/>
                    <a:pt x="452750" y="759843"/>
                  </a:cubicBezTo>
                  <a:cubicBezTo>
                    <a:pt x="453689" y="758904"/>
                    <a:pt x="454394" y="753501"/>
                    <a:pt x="454394" y="748098"/>
                  </a:cubicBezTo>
                  <a:cubicBezTo>
                    <a:pt x="454394" y="733300"/>
                    <a:pt x="458857" y="702058"/>
                    <a:pt x="461911" y="696185"/>
                  </a:cubicBezTo>
                  <a:cubicBezTo>
                    <a:pt x="463320" y="693367"/>
                    <a:pt x="463790" y="689373"/>
                    <a:pt x="463085" y="687494"/>
                  </a:cubicBezTo>
                  <a:cubicBezTo>
                    <a:pt x="461676" y="684206"/>
                    <a:pt x="450401" y="683736"/>
                    <a:pt x="363018" y="683736"/>
                  </a:cubicBezTo>
                  <a:lnTo>
                    <a:pt x="264359" y="683736"/>
                  </a:lnTo>
                  <a:lnTo>
                    <a:pt x="265534" y="674810"/>
                  </a:lnTo>
                  <a:cubicBezTo>
                    <a:pt x="266238" y="670112"/>
                    <a:pt x="267178" y="663534"/>
                    <a:pt x="267648" y="660246"/>
                  </a:cubicBezTo>
                  <a:cubicBezTo>
                    <a:pt x="267883" y="656957"/>
                    <a:pt x="268822" y="652729"/>
                    <a:pt x="269527" y="650850"/>
                  </a:cubicBezTo>
                  <a:cubicBezTo>
                    <a:pt x="270467" y="648971"/>
                    <a:pt x="273286" y="630883"/>
                    <a:pt x="275869" y="610917"/>
                  </a:cubicBezTo>
                  <a:cubicBezTo>
                    <a:pt x="278453" y="590950"/>
                    <a:pt x="281272" y="570044"/>
                    <a:pt x="282212" y="564406"/>
                  </a:cubicBezTo>
                  <a:lnTo>
                    <a:pt x="283621" y="554541"/>
                  </a:lnTo>
                  <a:lnTo>
                    <a:pt x="374763" y="554541"/>
                  </a:lnTo>
                  <a:lnTo>
                    <a:pt x="466139" y="554541"/>
                  </a:lnTo>
                  <a:lnTo>
                    <a:pt x="466139" y="546554"/>
                  </a:lnTo>
                  <a:cubicBezTo>
                    <a:pt x="466139" y="542091"/>
                    <a:pt x="467314" y="537628"/>
                    <a:pt x="468488" y="536923"/>
                  </a:cubicBezTo>
                  <a:cubicBezTo>
                    <a:pt x="469898" y="536218"/>
                    <a:pt x="470837" y="532930"/>
                    <a:pt x="470837" y="529876"/>
                  </a:cubicBezTo>
                  <a:cubicBezTo>
                    <a:pt x="470837" y="526588"/>
                    <a:pt x="471777" y="519541"/>
                    <a:pt x="473186" y="514138"/>
                  </a:cubicBezTo>
                  <a:cubicBezTo>
                    <a:pt x="474361" y="508500"/>
                    <a:pt x="476710" y="492527"/>
                    <a:pt x="478119" y="478668"/>
                  </a:cubicBezTo>
                  <a:cubicBezTo>
                    <a:pt x="479763" y="464809"/>
                    <a:pt x="481878" y="452829"/>
                    <a:pt x="483052" y="452124"/>
                  </a:cubicBezTo>
                  <a:cubicBezTo>
                    <a:pt x="483992" y="451419"/>
                    <a:pt x="484931" y="445312"/>
                    <a:pt x="484931" y="438735"/>
                  </a:cubicBezTo>
                  <a:cubicBezTo>
                    <a:pt x="484931" y="423466"/>
                    <a:pt x="488925" y="399037"/>
                    <a:pt x="491508" y="397392"/>
                  </a:cubicBezTo>
                  <a:cubicBezTo>
                    <a:pt x="493388" y="396218"/>
                    <a:pt x="496911" y="364506"/>
                    <a:pt x="497616" y="344305"/>
                  </a:cubicBezTo>
                  <a:lnTo>
                    <a:pt x="497851" y="337258"/>
                  </a:lnTo>
                  <a:lnTo>
                    <a:pt x="407649" y="336553"/>
                  </a:lnTo>
                  <a:lnTo>
                    <a:pt x="317682" y="336083"/>
                  </a:lnTo>
                  <a:lnTo>
                    <a:pt x="319091" y="328332"/>
                  </a:lnTo>
                  <a:cubicBezTo>
                    <a:pt x="319796" y="324338"/>
                    <a:pt x="322145" y="308130"/>
                    <a:pt x="324259" y="292627"/>
                  </a:cubicBezTo>
                  <a:cubicBezTo>
                    <a:pt x="326373" y="277124"/>
                    <a:pt x="328957" y="263264"/>
                    <a:pt x="329897" y="262090"/>
                  </a:cubicBezTo>
                  <a:cubicBezTo>
                    <a:pt x="330836" y="260681"/>
                    <a:pt x="332481" y="251989"/>
                    <a:pt x="333420" y="242593"/>
                  </a:cubicBezTo>
                  <a:lnTo>
                    <a:pt x="335064" y="225680"/>
                  </a:lnTo>
                  <a:lnTo>
                    <a:pt x="433253" y="225680"/>
                  </a:lnTo>
                  <a:cubicBezTo>
                    <a:pt x="508891" y="225680"/>
                    <a:pt x="531911" y="224976"/>
                    <a:pt x="533556" y="222627"/>
                  </a:cubicBezTo>
                  <a:cubicBezTo>
                    <a:pt x="534965" y="221217"/>
                    <a:pt x="537314" y="208298"/>
                    <a:pt x="538958" y="194439"/>
                  </a:cubicBezTo>
                  <a:cubicBezTo>
                    <a:pt x="540603" y="180580"/>
                    <a:pt x="542952" y="168600"/>
                    <a:pt x="544126" y="167895"/>
                  </a:cubicBezTo>
                  <a:cubicBezTo>
                    <a:pt x="545066" y="167190"/>
                    <a:pt x="546006" y="162727"/>
                    <a:pt x="546006" y="158029"/>
                  </a:cubicBezTo>
                  <a:cubicBezTo>
                    <a:pt x="546006" y="143935"/>
                    <a:pt x="551408" y="101183"/>
                    <a:pt x="553287" y="101183"/>
                  </a:cubicBezTo>
                  <a:cubicBezTo>
                    <a:pt x="554697" y="101183"/>
                    <a:pt x="557985" y="76754"/>
                    <a:pt x="558925" y="58431"/>
                  </a:cubicBezTo>
                  <a:cubicBezTo>
                    <a:pt x="559160" y="54908"/>
                    <a:pt x="560569" y="50680"/>
                    <a:pt x="561979" y="48801"/>
                  </a:cubicBezTo>
                  <a:cubicBezTo>
                    <a:pt x="563388" y="47156"/>
                    <a:pt x="565267" y="35411"/>
                    <a:pt x="566207" y="22961"/>
                  </a:cubicBezTo>
                  <a:lnTo>
                    <a:pt x="567851" y="176"/>
                  </a:lnTo>
                  <a:lnTo>
                    <a:pt x="352682" y="176"/>
                  </a:lnTo>
                  <a:cubicBezTo>
                    <a:pt x="234292" y="176"/>
                    <a:pt x="137043" y="1116"/>
                    <a:pt x="136338" y="22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6325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99" r:id="rId2"/>
    <p:sldLayoutId id="2147483700" r:id="rId3"/>
    <p:sldLayoutId id="2147483761" r:id="rId4"/>
    <p:sldLayoutId id="2147483757" r:id="rId5"/>
    <p:sldLayoutId id="214748375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/>
          <p:cNvSpPr/>
          <p:nvPr userDrawn="1"/>
        </p:nvSpPr>
        <p:spPr bwMode="gray">
          <a:xfrm>
            <a:off x="0" y="0"/>
            <a:ext cx="9144002" cy="72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9" name="Blue Rectangle"/>
          <p:cNvSpPr/>
          <p:nvPr userDrawn="1"/>
        </p:nvSpPr>
        <p:spPr>
          <a:xfrm>
            <a:off x="0" y="4693827"/>
            <a:ext cx="9144000" cy="449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Slide Number Placeholder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267306" y="4858697"/>
            <a:ext cx="3399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24" name="Gradient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331"/>
            <a:ext cx="9144000" cy="148590"/>
          </a:xfrm>
          <a:prstGeom prst="rect">
            <a:avLst/>
          </a:prstGeom>
        </p:spPr>
      </p:pic>
      <p:grpSp>
        <p:nvGrpSpPr>
          <p:cNvPr id="4" name="Pin"/>
          <p:cNvGrpSpPr/>
          <p:nvPr userDrawn="1"/>
        </p:nvGrpSpPr>
        <p:grpSpPr>
          <a:xfrm>
            <a:off x="-1" y="4301408"/>
            <a:ext cx="391243" cy="195980"/>
            <a:chOff x="-1" y="4301408"/>
            <a:chExt cx="391243" cy="195980"/>
          </a:xfrm>
        </p:grpSpPr>
        <p:sp>
          <p:nvSpPr>
            <p:cNvPr id="26" name="Dark Blue"/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8" name="Light Blue"/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>
          <a:xfrm>
            <a:off x="457200" y="1001324"/>
            <a:ext cx="8229600" cy="3488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  <a:endParaRPr lang="nl-NL" dirty="0"/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>
          <a:xfrm>
            <a:off x="457200" y="183612"/>
            <a:ext cx="6851125" cy="4247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edit title</a:t>
            </a:r>
            <a:endParaRPr lang="nl-NL" dirty="0"/>
          </a:p>
        </p:txBody>
      </p:sp>
      <p:pic>
        <p:nvPicPr>
          <p:cNvPr id="64" name="Data-waves">
            <a:extLst>
              <a:ext uri="{FF2B5EF4-FFF2-40B4-BE49-F238E27FC236}">
                <a16:creationId xmlns:a16="http://schemas.microsoft.com/office/drawing/2014/main" id="{389141E5-4B7E-4A9B-9E86-D33D3F1358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3659" t="79071" r="89711"/>
          <a:stretch/>
        </p:blipFill>
        <p:spPr>
          <a:xfrm>
            <a:off x="97989" y="4907651"/>
            <a:ext cx="142480" cy="175936"/>
          </a:xfrm>
          <a:prstGeom prst="rect">
            <a:avLst/>
          </a:prstGeom>
        </p:spPr>
      </p:pic>
      <p:grpSp>
        <p:nvGrpSpPr>
          <p:cNvPr id="57" name="Better Together Sublogo">
            <a:extLst>
              <a:ext uri="{FF2B5EF4-FFF2-40B4-BE49-F238E27FC236}">
                <a16:creationId xmlns:a16="http://schemas.microsoft.com/office/drawing/2014/main" id="{FA814B29-FFC4-412D-9F2F-84508C1F1954}"/>
              </a:ext>
            </a:extLst>
          </p:cNvPr>
          <p:cNvGrpSpPr/>
          <p:nvPr userDrawn="1"/>
        </p:nvGrpSpPr>
        <p:grpSpPr>
          <a:xfrm>
            <a:off x="265515" y="4774264"/>
            <a:ext cx="987281" cy="282234"/>
            <a:chOff x="2068692" y="2396961"/>
            <a:chExt cx="4305734" cy="1230877"/>
          </a:xfrm>
          <a:solidFill>
            <a:schemeClr val="bg1"/>
          </a:solidFill>
        </p:grpSpPr>
        <p:sp>
          <p:nvSpPr>
            <p:cNvPr id="58" name="Together 'R'">
              <a:extLst>
                <a:ext uri="{FF2B5EF4-FFF2-40B4-BE49-F238E27FC236}">
                  <a16:creationId xmlns:a16="http://schemas.microsoft.com/office/drawing/2014/main" id="{4E69F997-8201-4FCE-827D-229F25EE2641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Together 'O'">
              <a:extLst>
                <a:ext uri="{FF2B5EF4-FFF2-40B4-BE49-F238E27FC236}">
                  <a16:creationId xmlns:a16="http://schemas.microsoft.com/office/drawing/2014/main" id="{6085895B-C61F-43B2-981B-EC15CEADBDAF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Better 'R'">
              <a:extLst>
                <a:ext uri="{FF2B5EF4-FFF2-40B4-BE49-F238E27FC236}">
                  <a16:creationId xmlns:a16="http://schemas.microsoft.com/office/drawing/2014/main" id="{22E69EFC-9B4E-48D8-A5D8-F9B28CF28BFF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Better 'B' Lower">
              <a:extLst>
                <a:ext uri="{FF2B5EF4-FFF2-40B4-BE49-F238E27FC236}">
                  <a16:creationId xmlns:a16="http://schemas.microsoft.com/office/drawing/2014/main" id="{85EE9D4F-C876-47AC-A425-1163D1121436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Better 'B' Upper">
              <a:extLst>
                <a:ext uri="{FF2B5EF4-FFF2-40B4-BE49-F238E27FC236}">
                  <a16:creationId xmlns:a16="http://schemas.microsoft.com/office/drawing/2014/main" id="{98B95413-674A-4902-BB76-3397041B87AB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Airplane">
              <a:extLst>
                <a:ext uri="{FF2B5EF4-FFF2-40B4-BE49-F238E27FC236}">
                  <a16:creationId xmlns:a16="http://schemas.microsoft.com/office/drawing/2014/main" id="{868E33F6-35E4-4A69-8448-C0AED8AE29B1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6" name="AFI/KLM Logo">
            <a:extLst>
              <a:ext uri="{FF2B5EF4-FFF2-40B4-BE49-F238E27FC236}">
                <a16:creationId xmlns:a16="http://schemas.microsoft.com/office/drawing/2014/main" id="{069678C3-7205-42F5-BA61-80A7C54FD6C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74087" y="4774264"/>
            <a:ext cx="1112713" cy="243457"/>
          </a:xfrm>
          <a:prstGeom prst="rect">
            <a:avLst/>
          </a:prstGeom>
        </p:spPr>
      </p:pic>
      <p:pic>
        <p:nvPicPr>
          <p:cNvPr id="35" name="EPCOR Logo Blue">
            <a:extLst>
              <a:ext uri="{FF2B5EF4-FFF2-40B4-BE49-F238E27FC236}">
                <a16:creationId xmlns:a16="http://schemas.microsoft.com/office/drawing/2014/main" id="{F03887C2-64CB-40BD-A67B-E3D88D79A1D2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74087" y="204329"/>
            <a:ext cx="1328142" cy="4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2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25" r:id="rId2"/>
    <p:sldLayoutId id="2147483708" r:id="rId3"/>
    <p:sldLayoutId id="2147483723" r:id="rId4"/>
    <p:sldLayoutId id="2147483712" r:id="rId5"/>
    <p:sldLayoutId id="2147483724" r:id="rId6"/>
    <p:sldLayoutId id="2147483721" r:id="rId7"/>
    <p:sldLayoutId id="2147483710" r:id="rId8"/>
    <p:sldLayoutId id="2147483711" r:id="rId9"/>
    <p:sldLayoutId id="2147483709" r:id="rId10"/>
    <p:sldLayoutId id="2147483715" r:id="rId11"/>
    <p:sldLayoutId id="2147483716" r:id="rId12"/>
    <p:sldLayoutId id="2147483713" r:id="rId13"/>
    <p:sldLayoutId id="2147483714" r:id="rId14"/>
    <p:sldLayoutId id="2147483748" r:id="rId15"/>
    <p:sldLayoutId id="2147483720" r:id="rId16"/>
    <p:sldLayoutId id="214748375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52400" algn="l" defTabSz="914400" rtl="0" eaLnBrk="1" latinLnBrk="0" hangingPunct="1">
        <a:spcBef>
          <a:spcPts val="0"/>
        </a:spcBef>
        <a:spcAft>
          <a:spcPts val="0"/>
        </a:spcAft>
        <a:buFont typeface="Calibri" panose="020F050202020403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78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79388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/>
          <p:cNvSpPr/>
          <p:nvPr userDrawn="1"/>
        </p:nvSpPr>
        <p:spPr bwMode="gray">
          <a:xfrm>
            <a:off x="0" y="0"/>
            <a:ext cx="9144002" cy="72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9" name="Blue Rectangle"/>
          <p:cNvSpPr/>
          <p:nvPr userDrawn="1"/>
        </p:nvSpPr>
        <p:spPr>
          <a:xfrm>
            <a:off x="0" y="4693827"/>
            <a:ext cx="9144000" cy="4496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Slide Number Placeholder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267306" y="4858697"/>
            <a:ext cx="3399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218F9B5A-0098-4FB8-8F66-01D340C42A8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24" name="Gradient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331"/>
            <a:ext cx="9144000" cy="148590"/>
          </a:xfrm>
          <a:prstGeom prst="rect">
            <a:avLst/>
          </a:prstGeom>
        </p:spPr>
      </p:pic>
      <p:grpSp>
        <p:nvGrpSpPr>
          <p:cNvPr id="4" name="Pin"/>
          <p:cNvGrpSpPr/>
          <p:nvPr userDrawn="1"/>
        </p:nvGrpSpPr>
        <p:grpSpPr>
          <a:xfrm>
            <a:off x="-1" y="4301408"/>
            <a:ext cx="391243" cy="195980"/>
            <a:chOff x="-1" y="4301408"/>
            <a:chExt cx="391243" cy="195980"/>
          </a:xfrm>
        </p:grpSpPr>
        <p:sp>
          <p:nvSpPr>
            <p:cNvPr id="26" name="Dark Blue"/>
            <p:cNvSpPr/>
            <p:nvPr/>
          </p:nvSpPr>
          <p:spPr>
            <a:xfrm>
              <a:off x="-1" y="4301408"/>
              <a:ext cx="195980" cy="19598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8" name="Light Blue"/>
            <p:cNvSpPr/>
            <p:nvPr userDrawn="1"/>
          </p:nvSpPr>
          <p:spPr>
            <a:xfrm>
              <a:off x="195262" y="4301408"/>
              <a:ext cx="195980" cy="19598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>
          <a:xfrm>
            <a:off x="457200" y="1001324"/>
            <a:ext cx="8229600" cy="3488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  <a:endParaRPr lang="nl-NL" dirty="0"/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>
          <a:xfrm>
            <a:off x="457200" y="183612"/>
            <a:ext cx="6851125" cy="4247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edit title</a:t>
            </a:r>
            <a:endParaRPr lang="nl-NL" dirty="0"/>
          </a:p>
        </p:txBody>
      </p:sp>
      <p:pic>
        <p:nvPicPr>
          <p:cNvPr id="64" name="Data-waves">
            <a:extLst>
              <a:ext uri="{FF2B5EF4-FFF2-40B4-BE49-F238E27FC236}">
                <a16:creationId xmlns:a16="http://schemas.microsoft.com/office/drawing/2014/main" id="{389141E5-4B7E-4A9B-9E86-D33D3F1358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3659" t="79071" r="89711"/>
          <a:stretch/>
        </p:blipFill>
        <p:spPr>
          <a:xfrm>
            <a:off x="97989" y="4907651"/>
            <a:ext cx="142480" cy="175936"/>
          </a:xfrm>
          <a:prstGeom prst="rect">
            <a:avLst/>
          </a:prstGeom>
        </p:spPr>
      </p:pic>
      <p:grpSp>
        <p:nvGrpSpPr>
          <p:cNvPr id="57" name="Better Together Sublogo">
            <a:extLst>
              <a:ext uri="{FF2B5EF4-FFF2-40B4-BE49-F238E27FC236}">
                <a16:creationId xmlns:a16="http://schemas.microsoft.com/office/drawing/2014/main" id="{FA814B29-FFC4-412D-9F2F-84508C1F1954}"/>
              </a:ext>
            </a:extLst>
          </p:cNvPr>
          <p:cNvGrpSpPr/>
          <p:nvPr userDrawn="1"/>
        </p:nvGrpSpPr>
        <p:grpSpPr>
          <a:xfrm>
            <a:off x="265515" y="4774264"/>
            <a:ext cx="987281" cy="282234"/>
            <a:chOff x="2068692" y="2396961"/>
            <a:chExt cx="4305734" cy="1230877"/>
          </a:xfrm>
          <a:solidFill>
            <a:schemeClr val="bg1"/>
          </a:solidFill>
        </p:grpSpPr>
        <p:sp>
          <p:nvSpPr>
            <p:cNvPr id="58" name="Together 'R'">
              <a:extLst>
                <a:ext uri="{FF2B5EF4-FFF2-40B4-BE49-F238E27FC236}">
                  <a16:creationId xmlns:a16="http://schemas.microsoft.com/office/drawing/2014/main" id="{4E69F997-8201-4FCE-827D-229F25EE2641}"/>
                </a:ext>
              </a:extLst>
            </p:cNvPr>
            <p:cNvSpPr/>
            <p:nvPr/>
          </p:nvSpPr>
          <p:spPr>
            <a:xfrm>
              <a:off x="5728674" y="3313005"/>
              <a:ext cx="61074" cy="49329"/>
            </a:xfrm>
            <a:custGeom>
              <a:avLst/>
              <a:gdLst>
                <a:gd name="connsiteX0" fmla="*/ 11931 w 61074"/>
                <a:gd name="connsiteY0" fmla="*/ 4438 h 49329"/>
                <a:gd name="connsiteX1" fmla="*/ 890 w 61074"/>
                <a:gd name="connsiteY1" fmla="*/ 38028 h 49329"/>
                <a:gd name="connsiteX2" fmla="*/ 4179 w 61074"/>
                <a:gd name="connsiteY2" fmla="*/ 50243 h 49329"/>
                <a:gd name="connsiteX3" fmla="*/ 41058 w 61074"/>
                <a:gd name="connsiteY3" fmla="*/ 40612 h 49329"/>
                <a:gd name="connsiteX4" fmla="*/ 61025 w 61074"/>
                <a:gd name="connsiteY4" fmla="*/ 22290 h 49329"/>
                <a:gd name="connsiteX5" fmla="*/ 42233 w 61074"/>
                <a:gd name="connsiteY5" fmla="*/ 4907 h 49329"/>
                <a:gd name="connsiteX6" fmla="*/ 11931 w 61074"/>
                <a:gd name="connsiteY6" fmla="*/ 4438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74" h="49329">
                  <a:moveTo>
                    <a:pt x="11931" y="4438"/>
                  </a:moveTo>
                  <a:cubicBezTo>
                    <a:pt x="6998" y="9371"/>
                    <a:pt x="3239" y="20881"/>
                    <a:pt x="890" y="38028"/>
                  </a:cubicBezTo>
                  <a:cubicBezTo>
                    <a:pt x="-519" y="47659"/>
                    <a:pt x="-49" y="49069"/>
                    <a:pt x="4179" y="50243"/>
                  </a:cubicBezTo>
                  <a:cubicBezTo>
                    <a:pt x="10286" y="52357"/>
                    <a:pt x="25790" y="48129"/>
                    <a:pt x="41058" y="40612"/>
                  </a:cubicBezTo>
                  <a:cubicBezTo>
                    <a:pt x="56327" y="32861"/>
                    <a:pt x="61025" y="28632"/>
                    <a:pt x="61025" y="22290"/>
                  </a:cubicBezTo>
                  <a:cubicBezTo>
                    <a:pt x="61025" y="15948"/>
                    <a:pt x="55857" y="11015"/>
                    <a:pt x="42233" y="4907"/>
                  </a:cubicBezTo>
                  <a:cubicBezTo>
                    <a:pt x="28844" y="-1200"/>
                    <a:pt x="17803" y="-1435"/>
                    <a:pt x="11931" y="4438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Together 'O'">
              <a:extLst>
                <a:ext uri="{FF2B5EF4-FFF2-40B4-BE49-F238E27FC236}">
                  <a16:creationId xmlns:a16="http://schemas.microsoft.com/office/drawing/2014/main" id="{6085895B-C61F-43B2-981B-EC15CEADBDAF}"/>
                </a:ext>
              </a:extLst>
            </p:cNvPr>
            <p:cNvSpPr/>
            <p:nvPr/>
          </p:nvSpPr>
          <p:spPr>
            <a:xfrm>
              <a:off x="4604470" y="3294012"/>
              <a:ext cx="96309" cy="183222"/>
            </a:xfrm>
            <a:custGeom>
              <a:avLst/>
              <a:gdLst>
                <a:gd name="connsiteX0" fmla="*/ 46430 w 96309"/>
                <a:gd name="connsiteY0" fmla="*/ 8163 h 183222"/>
                <a:gd name="connsiteX1" fmla="*/ 4852 w 96309"/>
                <a:gd name="connsiteY1" fmla="*/ 175177 h 183222"/>
                <a:gd name="connsiteX2" fmla="*/ 21765 w 96309"/>
                <a:gd name="connsiteY2" fmla="*/ 185278 h 183222"/>
                <a:gd name="connsiteX3" fmla="*/ 63108 w 96309"/>
                <a:gd name="connsiteY3" fmla="*/ 164841 h 183222"/>
                <a:gd name="connsiteX4" fmla="*/ 97638 w 96309"/>
                <a:gd name="connsiteY4" fmla="*/ 72525 h 183222"/>
                <a:gd name="connsiteX5" fmla="*/ 67101 w 96309"/>
                <a:gd name="connsiteY5" fmla="*/ 4874 h 183222"/>
                <a:gd name="connsiteX6" fmla="*/ 56531 w 96309"/>
                <a:gd name="connsiteY6" fmla="*/ 176 h 183222"/>
                <a:gd name="connsiteX7" fmla="*/ 46430 w 96309"/>
                <a:gd name="connsiteY7" fmla="*/ 8163 h 1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9" h="183222">
                  <a:moveTo>
                    <a:pt x="46430" y="8163"/>
                  </a:moveTo>
                  <a:cubicBezTo>
                    <a:pt x="15658" y="36116"/>
                    <a:pt x="-10886" y="142996"/>
                    <a:pt x="4852" y="175177"/>
                  </a:cubicBezTo>
                  <a:cubicBezTo>
                    <a:pt x="9316" y="184103"/>
                    <a:pt x="10020" y="184573"/>
                    <a:pt x="21765" y="185278"/>
                  </a:cubicBezTo>
                  <a:cubicBezTo>
                    <a:pt x="37269" y="186217"/>
                    <a:pt x="48309" y="180814"/>
                    <a:pt x="63108" y="164841"/>
                  </a:cubicBezTo>
                  <a:cubicBezTo>
                    <a:pt x="83074" y="143465"/>
                    <a:pt x="97403" y="104942"/>
                    <a:pt x="97638" y="72525"/>
                  </a:cubicBezTo>
                  <a:cubicBezTo>
                    <a:pt x="97638" y="45747"/>
                    <a:pt x="82839" y="12861"/>
                    <a:pt x="67101" y="4874"/>
                  </a:cubicBezTo>
                  <a:cubicBezTo>
                    <a:pt x="61933" y="2290"/>
                    <a:pt x="57235" y="176"/>
                    <a:pt x="56531" y="176"/>
                  </a:cubicBezTo>
                  <a:cubicBezTo>
                    <a:pt x="55826" y="176"/>
                    <a:pt x="51363" y="3935"/>
                    <a:pt x="46430" y="8163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Better 'R'">
              <a:extLst>
                <a:ext uri="{FF2B5EF4-FFF2-40B4-BE49-F238E27FC236}">
                  <a16:creationId xmlns:a16="http://schemas.microsoft.com/office/drawing/2014/main" id="{22E69EFC-9B4E-48D8-A5D8-F9B28CF28BFF}"/>
                </a:ext>
              </a:extLst>
            </p:cNvPr>
            <p:cNvSpPr/>
            <p:nvPr/>
          </p:nvSpPr>
          <p:spPr>
            <a:xfrm>
              <a:off x="4054623" y="3313065"/>
              <a:ext cx="61074" cy="49329"/>
            </a:xfrm>
            <a:custGeom>
              <a:avLst/>
              <a:gdLst>
                <a:gd name="connsiteX0" fmla="*/ 14192 w 61074"/>
                <a:gd name="connsiteY0" fmla="*/ 1794 h 49329"/>
                <a:gd name="connsiteX1" fmla="*/ 1507 w 61074"/>
                <a:gd name="connsiteY1" fmla="*/ 32566 h 49329"/>
                <a:gd name="connsiteX2" fmla="*/ 14192 w 61074"/>
                <a:gd name="connsiteY2" fmla="*/ 50183 h 49329"/>
                <a:gd name="connsiteX3" fmla="*/ 62581 w 61074"/>
                <a:gd name="connsiteY3" fmla="*/ 22465 h 49329"/>
                <a:gd name="connsiteX4" fmla="*/ 14192 w 61074"/>
                <a:gd name="connsiteY4" fmla="*/ 1794 h 4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74" h="49329">
                  <a:moveTo>
                    <a:pt x="14192" y="1794"/>
                  </a:moveTo>
                  <a:cubicBezTo>
                    <a:pt x="9494" y="4847"/>
                    <a:pt x="4326" y="17532"/>
                    <a:pt x="1507" y="32566"/>
                  </a:cubicBezTo>
                  <a:cubicBezTo>
                    <a:pt x="-1546" y="50183"/>
                    <a:pt x="-137" y="52532"/>
                    <a:pt x="14192" y="50183"/>
                  </a:cubicBezTo>
                  <a:cubicBezTo>
                    <a:pt x="32749" y="47129"/>
                    <a:pt x="62581" y="30217"/>
                    <a:pt x="62581" y="22465"/>
                  </a:cubicBezTo>
                  <a:cubicBezTo>
                    <a:pt x="62581" y="11190"/>
                    <a:pt x="24528" y="-5019"/>
                    <a:pt x="14192" y="1794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Better 'B' Lower">
              <a:extLst>
                <a:ext uri="{FF2B5EF4-FFF2-40B4-BE49-F238E27FC236}">
                  <a16:creationId xmlns:a16="http://schemas.microsoft.com/office/drawing/2014/main" id="{85EE9D4F-C876-47AC-A425-1163D1121436}"/>
                </a:ext>
              </a:extLst>
            </p:cNvPr>
            <p:cNvSpPr/>
            <p:nvPr/>
          </p:nvSpPr>
          <p:spPr>
            <a:xfrm>
              <a:off x="3074755" y="3273566"/>
              <a:ext cx="84564" cy="54027"/>
            </a:xfrm>
            <a:custGeom>
              <a:avLst/>
              <a:gdLst>
                <a:gd name="connsiteX0" fmla="*/ 16637 w 84564"/>
                <a:gd name="connsiteY0" fmla="*/ 890 h 54027"/>
                <a:gd name="connsiteX1" fmla="*/ 898 w 84564"/>
                <a:gd name="connsiteY1" fmla="*/ 46931 h 54027"/>
                <a:gd name="connsiteX2" fmla="*/ 3952 w 84564"/>
                <a:gd name="connsiteY2" fmla="*/ 55857 h 54027"/>
                <a:gd name="connsiteX3" fmla="*/ 84993 w 84564"/>
                <a:gd name="connsiteY3" fmla="*/ 21797 h 54027"/>
                <a:gd name="connsiteX4" fmla="*/ 40597 w 84564"/>
                <a:gd name="connsiteY4" fmla="*/ 421 h 54027"/>
                <a:gd name="connsiteX5" fmla="*/ 16637 w 84564"/>
                <a:gd name="connsiteY5" fmla="*/ 890 h 5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64" h="54027">
                  <a:moveTo>
                    <a:pt x="16637" y="890"/>
                  </a:moveTo>
                  <a:cubicBezTo>
                    <a:pt x="13583" y="2300"/>
                    <a:pt x="3717" y="31427"/>
                    <a:pt x="898" y="46931"/>
                  </a:cubicBezTo>
                  <a:cubicBezTo>
                    <a:pt x="-511" y="54683"/>
                    <a:pt x="-41" y="55857"/>
                    <a:pt x="3952" y="55857"/>
                  </a:cubicBezTo>
                  <a:cubicBezTo>
                    <a:pt x="16637" y="55857"/>
                    <a:pt x="82409" y="28139"/>
                    <a:pt x="84993" y="21797"/>
                  </a:cubicBezTo>
                  <a:cubicBezTo>
                    <a:pt x="89221" y="10756"/>
                    <a:pt x="69959" y="1595"/>
                    <a:pt x="40597" y="421"/>
                  </a:cubicBezTo>
                  <a:cubicBezTo>
                    <a:pt x="29087" y="-49"/>
                    <a:pt x="18046" y="186"/>
                    <a:pt x="16637" y="890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Better 'B' Upper">
              <a:extLst>
                <a:ext uri="{FF2B5EF4-FFF2-40B4-BE49-F238E27FC236}">
                  <a16:creationId xmlns:a16="http://schemas.microsoft.com/office/drawing/2014/main" id="{98B95413-674A-4902-BB76-3397041B87AB}"/>
                </a:ext>
              </a:extLst>
            </p:cNvPr>
            <p:cNvSpPr/>
            <p:nvPr/>
          </p:nvSpPr>
          <p:spPr>
            <a:xfrm>
              <a:off x="3054407" y="3381245"/>
              <a:ext cx="117450" cy="68121"/>
            </a:xfrm>
            <a:custGeom>
              <a:avLst/>
              <a:gdLst>
                <a:gd name="connsiteX0" fmla="*/ 12321 w 117450"/>
                <a:gd name="connsiteY0" fmla="*/ 2439 h 68121"/>
                <a:gd name="connsiteX1" fmla="*/ 3629 w 117450"/>
                <a:gd name="connsiteY1" fmla="*/ 36265 h 68121"/>
                <a:gd name="connsiteX2" fmla="*/ 341 w 117450"/>
                <a:gd name="connsiteY2" fmla="*/ 67977 h 68121"/>
                <a:gd name="connsiteX3" fmla="*/ 31113 w 117450"/>
                <a:gd name="connsiteY3" fmla="*/ 68916 h 68121"/>
                <a:gd name="connsiteX4" fmla="*/ 116147 w 117450"/>
                <a:gd name="connsiteY4" fmla="*/ 46131 h 68121"/>
                <a:gd name="connsiteX5" fmla="*/ 114972 w 117450"/>
                <a:gd name="connsiteY5" fmla="*/ 31097 h 68121"/>
                <a:gd name="connsiteX6" fmla="*/ 42153 w 117450"/>
                <a:gd name="connsiteY6" fmla="*/ 795 h 68121"/>
                <a:gd name="connsiteX7" fmla="*/ 12321 w 117450"/>
                <a:gd name="connsiteY7" fmla="*/ 2439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50" h="68121">
                  <a:moveTo>
                    <a:pt x="12321" y="2439"/>
                  </a:moveTo>
                  <a:cubicBezTo>
                    <a:pt x="9267" y="4788"/>
                    <a:pt x="6918" y="13715"/>
                    <a:pt x="3629" y="36265"/>
                  </a:cubicBezTo>
                  <a:cubicBezTo>
                    <a:pt x="1280" y="52943"/>
                    <a:pt x="-364" y="67272"/>
                    <a:pt x="341" y="67977"/>
                  </a:cubicBezTo>
                  <a:cubicBezTo>
                    <a:pt x="1045" y="68681"/>
                    <a:pt x="14905" y="69151"/>
                    <a:pt x="31113" y="68916"/>
                  </a:cubicBezTo>
                  <a:cubicBezTo>
                    <a:pt x="77858" y="68916"/>
                    <a:pt x="107925" y="60695"/>
                    <a:pt x="116147" y="46131"/>
                  </a:cubicBezTo>
                  <a:cubicBezTo>
                    <a:pt x="119436" y="40258"/>
                    <a:pt x="119201" y="39084"/>
                    <a:pt x="114972" y="31097"/>
                  </a:cubicBezTo>
                  <a:cubicBezTo>
                    <a:pt x="103932" y="11131"/>
                    <a:pt x="84905" y="3144"/>
                    <a:pt x="42153" y="795"/>
                  </a:cubicBezTo>
                  <a:cubicBezTo>
                    <a:pt x="22421" y="-379"/>
                    <a:pt x="15374" y="90"/>
                    <a:pt x="12321" y="2439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Airplane">
              <a:extLst>
                <a:ext uri="{FF2B5EF4-FFF2-40B4-BE49-F238E27FC236}">
                  <a16:creationId xmlns:a16="http://schemas.microsoft.com/office/drawing/2014/main" id="{868E33F6-35E4-4A69-8448-C0AED8AE29B1}"/>
                </a:ext>
              </a:extLst>
            </p:cNvPr>
            <p:cNvSpPr/>
            <p:nvPr/>
          </p:nvSpPr>
          <p:spPr>
            <a:xfrm>
              <a:off x="2068692" y="2396961"/>
              <a:ext cx="4305734" cy="1230877"/>
            </a:xfrm>
            <a:custGeom>
              <a:avLst/>
              <a:gdLst>
                <a:gd name="connsiteX0" fmla="*/ 176 w 4305734"/>
                <a:gd name="connsiteY0" fmla="*/ 1787 h 1230877"/>
                <a:gd name="connsiteX1" fmla="*/ 2760 w 4305734"/>
                <a:gd name="connsiteY1" fmla="*/ 10948 h 1230877"/>
                <a:gd name="connsiteX2" fmla="*/ 5109 w 4305734"/>
                <a:gd name="connsiteY2" fmla="*/ 28096 h 1230877"/>
                <a:gd name="connsiteX3" fmla="*/ 14505 w 4305734"/>
                <a:gd name="connsiteY3" fmla="*/ 63331 h 1230877"/>
                <a:gd name="connsiteX4" fmla="*/ 28364 w 4305734"/>
                <a:gd name="connsiteY4" fmla="*/ 99740 h 1230877"/>
                <a:gd name="connsiteX5" fmla="*/ 54203 w 4305734"/>
                <a:gd name="connsiteY5" fmla="*/ 167861 h 1230877"/>
                <a:gd name="connsiteX6" fmla="*/ 146754 w 4305734"/>
                <a:gd name="connsiteY6" fmla="*/ 432124 h 1230877"/>
                <a:gd name="connsiteX7" fmla="*/ 179406 w 4305734"/>
                <a:gd name="connsiteY7" fmla="*/ 537829 h 1230877"/>
                <a:gd name="connsiteX8" fmla="*/ 217225 w 4305734"/>
                <a:gd name="connsiteY8" fmla="*/ 670548 h 1230877"/>
                <a:gd name="connsiteX9" fmla="*/ 251050 w 4305734"/>
                <a:gd name="connsiteY9" fmla="*/ 795045 h 1230877"/>
                <a:gd name="connsiteX10" fmla="*/ 230379 w 4305734"/>
                <a:gd name="connsiteY10" fmla="*/ 799273 h 1230877"/>
                <a:gd name="connsiteX11" fmla="*/ 109405 w 4305734"/>
                <a:gd name="connsiteY11" fmla="*/ 824877 h 1230877"/>
                <a:gd name="connsiteX12" fmla="*/ 61250 w 4305734"/>
                <a:gd name="connsiteY12" fmla="*/ 850246 h 1230877"/>
                <a:gd name="connsiteX13" fmla="*/ 55613 w 4305734"/>
                <a:gd name="connsiteY13" fmla="*/ 861991 h 1230877"/>
                <a:gd name="connsiteX14" fmla="*/ 48331 w 4305734"/>
                <a:gd name="connsiteY14" fmla="*/ 873971 h 1230877"/>
                <a:gd name="connsiteX15" fmla="*/ 41754 w 4305734"/>
                <a:gd name="connsiteY15" fmla="*/ 880783 h 1230877"/>
                <a:gd name="connsiteX16" fmla="*/ 36821 w 4305734"/>
                <a:gd name="connsiteY16" fmla="*/ 880783 h 1230877"/>
                <a:gd name="connsiteX17" fmla="*/ 41519 w 4305734"/>
                <a:gd name="connsiteY17" fmla="*/ 884307 h 1230877"/>
                <a:gd name="connsiteX18" fmla="*/ 48096 w 4305734"/>
                <a:gd name="connsiteY18" fmla="*/ 895347 h 1230877"/>
                <a:gd name="connsiteX19" fmla="*/ 73935 w 4305734"/>
                <a:gd name="connsiteY19" fmla="*/ 946321 h 1230877"/>
                <a:gd name="connsiteX20" fmla="*/ 118801 w 4305734"/>
                <a:gd name="connsiteY20" fmla="*/ 967697 h 1230877"/>
                <a:gd name="connsiteX21" fmla="*/ 184573 w 4305734"/>
                <a:gd name="connsiteY21" fmla="*/ 995180 h 1230877"/>
                <a:gd name="connsiteX22" fmla="*/ 230379 w 4305734"/>
                <a:gd name="connsiteY22" fmla="*/ 1012328 h 1230877"/>
                <a:gd name="connsiteX23" fmla="*/ 285581 w 4305734"/>
                <a:gd name="connsiteY23" fmla="*/ 1032764 h 1230877"/>
                <a:gd name="connsiteX24" fmla="*/ 346655 w 4305734"/>
                <a:gd name="connsiteY24" fmla="*/ 1055314 h 1230877"/>
                <a:gd name="connsiteX25" fmla="*/ 448837 w 4305734"/>
                <a:gd name="connsiteY25" fmla="*/ 1087496 h 1230877"/>
                <a:gd name="connsiteX26" fmla="*/ 516958 w 4305734"/>
                <a:gd name="connsiteY26" fmla="*/ 1108872 h 1230877"/>
                <a:gd name="connsiteX27" fmla="*/ 652026 w 4305734"/>
                <a:gd name="connsiteY27" fmla="*/ 1144811 h 1230877"/>
                <a:gd name="connsiteX28" fmla="*/ 812933 w 4305734"/>
                <a:gd name="connsiteY28" fmla="*/ 1187093 h 1230877"/>
                <a:gd name="connsiteX29" fmla="*/ 939075 w 4305734"/>
                <a:gd name="connsiteY29" fmla="*/ 1211993 h 1230877"/>
                <a:gd name="connsiteX30" fmla="*/ 990049 w 4305734"/>
                <a:gd name="connsiteY30" fmla="*/ 1217630 h 1230877"/>
                <a:gd name="connsiteX31" fmla="*/ 1148842 w 4305734"/>
                <a:gd name="connsiteY31" fmla="*/ 1227261 h 1230877"/>
                <a:gd name="connsiteX32" fmla="*/ 1254547 w 4305734"/>
                <a:gd name="connsiteY32" fmla="*/ 1231020 h 1230877"/>
                <a:gd name="connsiteX33" fmla="*/ 2671000 w 4305734"/>
                <a:gd name="connsiteY33" fmla="*/ 1232664 h 1230877"/>
                <a:gd name="connsiteX34" fmla="*/ 4062788 w 4305734"/>
                <a:gd name="connsiteY34" fmla="*/ 1231959 h 1230877"/>
                <a:gd name="connsiteX35" fmla="*/ 4082755 w 4305734"/>
                <a:gd name="connsiteY35" fmla="*/ 1225382 h 1230877"/>
                <a:gd name="connsiteX36" fmla="*/ 4121513 w 4305734"/>
                <a:gd name="connsiteY36" fmla="*/ 1216691 h 1230877"/>
                <a:gd name="connsiteX37" fmla="*/ 4224635 w 4305734"/>
                <a:gd name="connsiteY37" fmla="*/ 1184509 h 1230877"/>
                <a:gd name="connsiteX38" fmla="*/ 4297924 w 4305734"/>
                <a:gd name="connsiteY38" fmla="*/ 1115919 h 1230877"/>
                <a:gd name="connsiteX39" fmla="*/ 4306380 w 4305734"/>
                <a:gd name="connsiteY39" fmla="*/ 1098536 h 1230877"/>
                <a:gd name="connsiteX40" fmla="*/ 4305441 w 4305734"/>
                <a:gd name="connsiteY40" fmla="*/ 1072462 h 1230877"/>
                <a:gd name="connsiteX41" fmla="*/ 4296045 w 4305734"/>
                <a:gd name="connsiteY41" fmla="*/ 1028771 h 1230877"/>
                <a:gd name="connsiteX42" fmla="*/ 4283125 w 4305734"/>
                <a:gd name="connsiteY42" fmla="*/ 1005281 h 1230877"/>
                <a:gd name="connsiteX43" fmla="*/ 4233796 w 4305734"/>
                <a:gd name="connsiteY43" fmla="*/ 959945 h 1230877"/>
                <a:gd name="connsiteX44" fmla="*/ 4202554 w 4305734"/>
                <a:gd name="connsiteY44" fmla="*/ 935045 h 1230877"/>
                <a:gd name="connsiteX45" fmla="*/ 4103896 w 4305734"/>
                <a:gd name="connsiteY45" fmla="*/ 862696 h 1230877"/>
                <a:gd name="connsiteX46" fmla="*/ 3997251 w 4305734"/>
                <a:gd name="connsiteY46" fmla="*/ 801857 h 1230877"/>
                <a:gd name="connsiteX47" fmla="*/ 3970002 w 4305734"/>
                <a:gd name="connsiteY47" fmla="*/ 788233 h 1230877"/>
                <a:gd name="connsiteX48" fmla="*/ 3850203 w 4305734"/>
                <a:gd name="connsiteY48" fmla="*/ 755112 h 1230877"/>
                <a:gd name="connsiteX49" fmla="*/ 3820840 w 4305734"/>
                <a:gd name="connsiteY49" fmla="*/ 747830 h 1230877"/>
                <a:gd name="connsiteX50" fmla="*/ 3766813 w 4305734"/>
                <a:gd name="connsiteY50" fmla="*/ 739608 h 1230877"/>
                <a:gd name="connsiteX51" fmla="*/ 3718423 w 4305734"/>
                <a:gd name="connsiteY51" fmla="*/ 733736 h 1230877"/>
                <a:gd name="connsiteX52" fmla="*/ 3524630 w 4305734"/>
                <a:gd name="connsiteY52" fmla="*/ 722931 h 1230877"/>
                <a:gd name="connsiteX53" fmla="*/ 2656671 w 4305734"/>
                <a:gd name="connsiteY53" fmla="*/ 722931 h 1230877"/>
                <a:gd name="connsiteX54" fmla="*/ 1529381 w 4305734"/>
                <a:gd name="connsiteY54" fmla="*/ 728333 h 1230877"/>
                <a:gd name="connsiteX55" fmla="*/ 1160587 w 4305734"/>
                <a:gd name="connsiteY55" fmla="*/ 728098 h 1230877"/>
                <a:gd name="connsiteX56" fmla="*/ 993102 w 4305734"/>
                <a:gd name="connsiteY56" fmla="*/ 691924 h 1230877"/>
                <a:gd name="connsiteX57" fmla="*/ 840887 w 4305734"/>
                <a:gd name="connsiteY57" fmla="*/ 613232 h 1230877"/>
                <a:gd name="connsiteX58" fmla="*/ 600583 w 4305734"/>
                <a:gd name="connsiteY58" fmla="*/ 371050 h 1230877"/>
                <a:gd name="connsiteX59" fmla="*/ 342897 w 4305734"/>
                <a:gd name="connsiteY59" fmla="*/ 125110 h 1230877"/>
                <a:gd name="connsiteX60" fmla="*/ 240950 w 4305734"/>
                <a:gd name="connsiteY60" fmla="*/ 50646 h 1230877"/>
                <a:gd name="connsiteX61" fmla="*/ 219809 w 4305734"/>
                <a:gd name="connsiteY61" fmla="*/ 37962 h 1230877"/>
                <a:gd name="connsiteX62" fmla="*/ 139942 w 4305734"/>
                <a:gd name="connsiteY62" fmla="*/ 4841 h 1230877"/>
                <a:gd name="connsiteX63" fmla="*/ 124674 w 4305734"/>
                <a:gd name="connsiteY63" fmla="*/ 3431 h 1230877"/>
                <a:gd name="connsiteX64" fmla="*/ 61720 w 4305734"/>
                <a:gd name="connsiteY64" fmla="*/ 1082 h 1230877"/>
                <a:gd name="connsiteX65" fmla="*/ 176 w 4305734"/>
                <a:gd name="connsiteY65" fmla="*/ 1787 h 1230877"/>
                <a:gd name="connsiteX66" fmla="*/ 1083070 w 4305734"/>
                <a:gd name="connsiteY66" fmla="*/ 849307 h 1230877"/>
                <a:gd name="connsiteX67" fmla="*/ 1122768 w 4305734"/>
                <a:gd name="connsiteY67" fmla="*/ 872327 h 1230877"/>
                <a:gd name="connsiteX68" fmla="*/ 1124177 w 4305734"/>
                <a:gd name="connsiteY68" fmla="*/ 903334 h 1230877"/>
                <a:gd name="connsiteX69" fmla="*/ 1100687 w 4305734"/>
                <a:gd name="connsiteY69" fmla="*/ 931992 h 1230877"/>
                <a:gd name="connsiteX70" fmla="*/ 1080721 w 4305734"/>
                <a:gd name="connsiteY70" fmla="*/ 950784 h 1230877"/>
                <a:gd name="connsiteX71" fmla="*/ 1090821 w 4305734"/>
                <a:gd name="connsiteY71" fmla="*/ 955482 h 1230877"/>
                <a:gd name="connsiteX72" fmla="*/ 1140855 w 4305734"/>
                <a:gd name="connsiteY72" fmla="*/ 1011858 h 1230877"/>
                <a:gd name="connsiteX73" fmla="*/ 1139446 w 4305734"/>
                <a:gd name="connsiteY73" fmla="*/ 1035583 h 1230877"/>
                <a:gd name="connsiteX74" fmla="*/ 1123003 w 4305734"/>
                <a:gd name="connsiteY74" fmla="*/ 1062126 h 1230877"/>
                <a:gd name="connsiteX75" fmla="*/ 1031391 w 4305734"/>
                <a:gd name="connsiteY75" fmla="*/ 1099241 h 1230877"/>
                <a:gd name="connsiteX76" fmla="*/ 959512 w 4305734"/>
                <a:gd name="connsiteY76" fmla="*/ 1113570 h 1230877"/>
                <a:gd name="connsiteX77" fmla="*/ 944713 w 4305734"/>
                <a:gd name="connsiteY77" fmla="*/ 1120382 h 1230877"/>
                <a:gd name="connsiteX78" fmla="*/ 931089 w 4305734"/>
                <a:gd name="connsiteY78" fmla="*/ 1109576 h 1230877"/>
                <a:gd name="connsiteX79" fmla="*/ 905954 w 4305734"/>
                <a:gd name="connsiteY79" fmla="*/ 1092429 h 1230877"/>
                <a:gd name="connsiteX80" fmla="*/ 888337 w 4305734"/>
                <a:gd name="connsiteY80" fmla="*/ 1081858 h 1230877"/>
                <a:gd name="connsiteX81" fmla="*/ 912062 w 4305734"/>
                <a:gd name="connsiteY81" fmla="*/ 1062831 h 1230877"/>
                <a:gd name="connsiteX82" fmla="*/ 931324 w 4305734"/>
                <a:gd name="connsiteY82" fmla="*/ 1055784 h 1230877"/>
                <a:gd name="connsiteX83" fmla="*/ 943773 w 4305734"/>
                <a:gd name="connsiteY83" fmla="*/ 1000583 h 1230877"/>
                <a:gd name="connsiteX84" fmla="*/ 993572 w 4305734"/>
                <a:gd name="connsiteY84" fmla="*/ 857528 h 1230877"/>
                <a:gd name="connsiteX85" fmla="*/ 1083070 w 4305734"/>
                <a:gd name="connsiteY85" fmla="*/ 849307 h 1230877"/>
                <a:gd name="connsiteX86" fmla="*/ 3337649 w 4305734"/>
                <a:gd name="connsiteY86" fmla="*/ 848367 h 1230877"/>
                <a:gd name="connsiteX87" fmla="*/ 3340468 w 4305734"/>
                <a:gd name="connsiteY87" fmla="*/ 860112 h 1230877"/>
                <a:gd name="connsiteX88" fmla="*/ 3321441 w 4305734"/>
                <a:gd name="connsiteY88" fmla="*/ 957126 h 1230877"/>
                <a:gd name="connsiteX89" fmla="*/ 3316977 w 4305734"/>
                <a:gd name="connsiteY89" fmla="*/ 986254 h 1230877"/>
                <a:gd name="connsiteX90" fmla="*/ 3316977 w 4305734"/>
                <a:gd name="connsiteY90" fmla="*/ 996589 h 1230877"/>
                <a:gd name="connsiteX91" fmla="*/ 3345400 w 4305734"/>
                <a:gd name="connsiteY91" fmla="*/ 995180 h 1230877"/>
                <a:gd name="connsiteX92" fmla="*/ 3376407 w 4305734"/>
                <a:gd name="connsiteY92" fmla="*/ 991421 h 1230877"/>
                <a:gd name="connsiteX93" fmla="*/ 3389797 w 4305734"/>
                <a:gd name="connsiteY93" fmla="*/ 955482 h 1230877"/>
                <a:gd name="connsiteX94" fmla="*/ 3424562 w 4305734"/>
                <a:gd name="connsiteY94" fmla="*/ 880079 h 1230877"/>
                <a:gd name="connsiteX95" fmla="*/ 3431609 w 4305734"/>
                <a:gd name="connsiteY95" fmla="*/ 873267 h 1230877"/>
                <a:gd name="connsiteX96" fmla="*/ 3436542 w 4305734"/>
                <a:gd name="connsiteY96" fmla="*/ 878200 h 1230877"/>
                <a:gd name="connsiteX97" fmla="*/ 3441475 w 4305734"/>
                <a:gd name="connsiteY97" fmla="*/ 889710 h 1230877"/>
                <a:gd name="connsiteX98" fmla="*/ 3425032 w 4305734"/>
                <a:gd name="connsiteY98" fmla="*/ 977093 h 1230877"/>
                <a:gd name="connsiteX99" fmla="*/ 3378522 w 4305734"/>
                <a:gd name="connsiteY99" fmla="*/ 1111456 h 1230877"/>
                <a:gd name="connsiteX100" fmla="*/ 3362548 w 4305734"/>
                <a:gd name="connsiteY100" fmla="*/ 1076925 h 1230877"/>
                <a:gd name="connsiteX101" fmla="*/ 3365367 w 4305734"/>
                <a:gd name="connsiteY101" fmla="*/ 1043334 h 1230877"/>
                <a:gd name="connsiteX102" fmla="*/ 3366776 w 4305734"/>
                <a:gd name="connsiteY102" fmla="*/ 1037932 h 1230877"/>
                <a:gd name="connsiteX103" fmla="*/ 3335770 w 4305734"/>
                <a:gd name="connsiteY103" fmla="*/ 1038636 h 1230877"/>
                <a:gd name="connsiteX104" fmla="*/ 3304528 w 4305734"/>
                <a:gd name="connsiteY104" fmla="*/ 1039341 h 1230877"/>
                <a:gd name="connsiteX105" fmla="*/ 3300065 w 4305734"/>
                <a:gd name="connsiteY105" fmla="*/ 1055784 h 1230877"/>
                <a:gd name="connsiteX106" fmla="*/ 3279158 w 4305734"/>
                <a:gd name="connsiteY106" fmla="*/ 1109576 h 1230877"/>
                <a:gd name="connsiteX107" fmla="*/ 3258252 w 4305734"/>
                <a:gd name="connsiteY107" fmla="*/ 1109341 h 1230877"/>
                <a:gd name="connsiteX108" fmla="*/ 3254259 w 4305734"/>
                <a:gd name="connsiteY108" fmla="*/ 1082798 h 1230877"/>
                <a:gd name="connsiteX109" fmla="*/ 3299595 w 4305734"/>
                <a:gd name="connsiteY109" fmla="*/ 883602 h 1230877"/>
                <a:gd name="connsiteX110" fmla="*/ 3337649 w 4305734"/>
                <a:gd name="connsiteY110" fmla="*/ 848367 h 1230877"/>
                <a:gd name="connsiteX111" fmla="*/ 2615798 w 4305734"/>
                <a:gd name="connsiteY111" fmla="*/ 866455 h 1230877"/>
                <a:gd name="connsiteX112" fmla="*/ 2646805 w 4305734"/>
                <a:gd name="connsiteY112" fmla="*/ 893233 h 1230877"/>
                <a:gd name="connsiteX113" fmla="*/ 2673584 w 4305734"/>
                <a:gd name="connsiteY113" fmla="*/ 932462 h 1230877"/>
                <a:gd name="connsiteX114" fmla="*/ 2677342 w 4305734"/>
                <a:gd name="connsiteY114" fmla="*/ 973334 h 1230877"/>
                <a:gd name="connsiteX115" fmla="*/ 2630127 w 4305734"/>
                <a:gd name="connsiteY115" fmla="*/ 1088200 h 1230877"/>
                <a:gd name="connsiteX116" fmla="*/ 2544858 w 4305734"/>
                <a:gd name="connsiteY116" fmla="*/ 1131657 h 1230877"/>
                <a:gd name="connsiteX117" fmla="*/ 2501871 w 4305734"/>
                <a:gd name="connsiteY117" fmla="*/ 1100650 h 1230877"/>
                <a:gd name="connsiteX118" fmla="*/ 2500932 w 4305734"/>
                <a:gd name="connsiteY118" fmla="*/ 997294 h 1230877"/>
                <a:gd name="connsiteX119" fmla="*/ 2581268 w 4305734"/>
                <a:gd name="connsiteY119" fmla="*/ 867629 h 1230877"/>
                <a:gd name="connsiteX120" fmla="*/ 2615798 w 4305734"/>
                <a:gd name="connsiteY120" fmla="*/ 866455 h 1230877"/>
                <a:gd name="connsiteX121" fmla="*/ 1310689 w 4305734"/>
                <a:gd name="connsiteY121" fmla="*/ 866689 h 1230877"/>
                <a:gd name="connsiteX122" fmla="*/ 1331125 w 4305734"/>
                <a:gd name="connsiteY122" fmla="*/ 889945 h 1230877"/>
                <a:gd name="connsiteX123" fmla="*/ 1268876 w 4305734"/>
                <a:gd name="connsiteY123" fmla="*/ 908737 h 1230877"/>
                <a:gd name="connsiteX124" fmla="*/ 1226359 w 4305734"/>
                <a:gd name="connsiteY124" fmla="*/ 928468 h 1230877"/>
                <a:gd name="connsiteX125" fmla="*/ 1215789 w 4305734"/>
                <a:gd name="connsiteY125" fmla="*/ 967697 h 1230877"/>
                <a:gd name="connsiteX126" fmla="*/ 1237869 w 4305734"/>
                <a:gd name="connsiteY126" fmla="*/ 970750 h 1230877"/>
                <a:gd name="connsiteX127" fmla="*/ 1292131 w 4305734"/>
                <a:gd name="connsiteY127" fmla="*/ 988838 h 1230877"/>
                <a:gd name="connsiteX128" fmla="*/ 1232232 w 4305734"/>
                <a:gd name="connsiteY128" fmla="*/ 1017026 h 1230877"/>
                <a:gd name="connsiteX129" fmla="*/ 1207097 w 4305734"/>
                <a:gd name="connsiteY129" fmla="*/ 1022898 h 1230877"/>
                <a:gd name="connsiteX130" fmla="*/ 1210386 w 4305734"/>
                <a:gd name="connsiteY130" fmla="*/ 1062126 h 1230877"/>
                <a:gd name="connsiteX131" fmla="*/ 1269111 w 4305734"/>
                <a:gd name="connsiteY131" fmla="*/ 1054610 h 1230877"/>
                <a:gd name="connsiteX132" fmla="*/ 1297769 w 4305734"/>
                <a:gd name="connsiteY132" fmla="*/ 1045918 h 1230877"/>
                <a:gd name="connsiteX133" fmla="*/ 1297064 w 4305734"/>
                <a:gd name="connsiteY133" fmla="*/ 1069878 h 1230877"/>
                <a:gd name="connsiteX134" fmla="*/ 1252668 w 4305734"/>
                <a:gd name="connsiteY134" fmla="*/ 1108637 h 1230877"/>
                <a:gd name="connsiteX135" fmla="*/ 1176560 w 4305734"/>
                <a:gd name="connsiteY135" fmla="*/ 1102294 h 1230877"/>
                <a:gd name="connsiteX136" fmla="*/ 1158238 w 4305734"/>
                <a:gd name="connsiteY136" fmla="*/ 1033469 h 1230877"/>
                <a:gd name="connsiteX137" fmla="*/ 1161996 w 4305734"/>
                <a:gd name="connsiteY137" fmla="*/ 983905 h 1230877"/>
                <a:gd name="connsiteX138" fmla="*/ 1182902 w 4305734"/>
                <a:gd name="connsiteY138" fmla="*/ 928938 h 1230877"/>
                <a:gd name="connsiteX139" fmla="*/ 1208976 w 4305734"/>
                <a:gd name="connsiteY139" fmla="*/ 872092 h 1230877"/>
                <a:gd name="connsiteX140" fmla="*/ 1310689 w 4305734"/>
                <a:gd name="connsiteY140" fmla="*/ 866689 h 1230877"/>
                <a:gd name="connsiteX141" fmla="*/ 1913209 w 4305734"/>
                <a:gd name="connsiteY141" fmla="*/ 866689 h 1230877"/>
                <a:gd name="connsiteX142" fmla="*/ 1935290 w 4305734"/>
                <a:gd name="connsiteY142" fmla="*/ 874441 h 1230877"/>
                <a:gd name="connsiteX143" fmla="*/ 1938109 w 4305734"/>
                <a:gd name="connsiteY143" fmla="*/ 885481 h 1230877"/>
                <a:gd name="connsiteX144" fmla="*/ 1860357 w 4305734"/>
                <a:gd name="connsiteY144" fmla="*/ 910146 h 1230877"/>
                <a:gd name="connsiteX145" fmla="*/ 1820893 w 4305734"/>
                <a:gd name="connsiteY145" fmla="*/ 951019 h 1230877"/>
                <a:gd name="connsiteX146" fmla="*/ 1819014 w 4305734"/>
                <a:gd name="connsiteY146" fmla="*/ 968871 h 1230877"/>
                <a:gd name="connsiteX147" fmla="*/ 1843444 w 4305734"/>
                <a:gd name="connsiteY147" fmla="*/ 971220 h 1230877"/>
                <a:gd name="connsiteX148" fmla="*/ 1889954 w 4305734"/>
                <a:gd name="connsiteY148" fmla="*/ 981791 h 1230877"/>
                <a:gd name="connsiteX149" fmla="*/ 1832638 w 4305734"/>
                <a:gd name="connsiteY149" fmla="*/ 1017261 h 1230877"/>
                <a:gd name="connsiteX150" fmla="*/ 1807034 w 4305734"/>
                <a:gd name="connsiteY150" fmla="*/ 1024542 h 1230877"/>
                <a:gd name="connsiteX151" fmla="*/ 1804685 w 4305734"/>
                <a:gd name="connsiteY151" fmla="*/ 1041455 h 1230877"/>
                <a:gd name="connsiteX152" fmla="*/ 1812437 w 4305734"/>
                <a:gd name="connsiteY152" fmla="*/ 1061187 h 1230877"/>
                <a:gd name="connsiteX153" fmla="*/ 1833343 w 4305734"/>
                <a:gd name="connsiteY153" fmla="*/ 1065650 h 1230877"/>
                <a:gd name="connsiteX154" fmla="*/ 1871162 w 4305734"/>
                <a:gd name="connsiteY154" fmla="*/ 1054845 h 1230877"/>
                <a:gd name="connsiteX155" fmla="*/ 1902404 w 4305734"/>
                <a:gd name="connsiteY155" fmla="*/ 1049207 h 1230877"/>
                <a:gd name="connsiteX156" fmla="*/ 1865055 w 4305734"/>
                <a:gd name="connsiteY156" fmla="*/ 1103939 h 1230877"/>
                <a:gd name="connsiteX157" fmla="*/ 1776262 w 4305734"/>
                <a:gd name="connsiteY157" fmla="*/ 1099945 h 1230877"/>
                <a:gd name="connsiteX158" fmla="*/ 1759819 w 4305734"/>
                <a:gd name="connsiteY158" fmla="*/ 1033469 h 1230877"/>
                <a:gd name="connsiteX159" fmla="*/ 1758175 w 4305734"/>
                <a:gd name="connsiteY159" fmla="*/ 997059 h 1230877"/>
                <a:gd name="connsiteX160" fmla="*/ 1765692 w 4305734"/>
                <a:gd name="connsiteY160" fmla="*/ 980616 h 1230877"/>
                <a:gd name="connsiteX161" fmla="*/ 1786833 w 4305734"/>
                <a:gd name="connsiteY161" fmla="*/ 924240 h 1230877"/>
                <a:gd name="connsiteX162" fmla="*/ 1814316 w 4305734"/>
                <a:gd name="connsiteY162" fmla="*/ 869978 h 1230877"/>
                <a:gd name="connsiteX163" fmla="*/ 1913209 w 4305734"/>
                <a:gd name="connsiteY163" fmla="*/ 866689 h 1230877"/>
                <a:gd name="connsiteX164" fmla="*/ 3037210 w 4305734"/>
                <a:gd name="connsiteY164" fmla="*/ 866689 h 1230877"/>
                <a:gd name="connsiteX165" fmla="*/ 3007378 w 4305734"/>
                <a:gd name="connsiteY165" fmla="*/ 906857 h 1230877"/>
                <a:gd name="connsiteX166" fmla="*/ 2948183 w 4305734"/>
                <a:gd name="connsiteY166" fmla="*/ 941623 h 1230877"/>
                <a:gd name="connsiteX167" fmla="*/ 2962747 w 4305734"/>
                <a:gd name="connsiteY167" fmla="*/ 970515 h 1230877"/>
                <a:gd name="connsiteX168" fmla="*/ 3018653 w 4305734"/>
                <a:gd name="connsiteY168" fmla="*/ 988838 h 1230877"/>
                <a:gd name="connsiteX169" fmla="*/ 2957579 w 4305734"/>
                <a:gd name="connsiteY169" fmla="*/ 1017261 h 1230877"/>
                <a:gd name="connsiteX170" fmla="*/ 2931740 w 4305734"/>
                <a:gd name="connsiteY170" fmla="*/ 1025247 h 1230877"/>
                <a:gd name="connsiteX171" fmla="*/ 2931740 w 4305734"/>
                <a:gd name="connsiteY171" fmla="*/ 1054610 h 1230877"/>
                <a:gd name="connsiteX172" fmla="*/ 2995868 w 4305734"/>
                <a:gd name="connsiteY172" fmla="*/ 1054610 h 1230877"/>
                <a:gd name="connsiteX173" fmla="*/ 3024291 w 4305734"/>
                <a:gd name="connsiteY173" fmla="*/ 1045918 h 1230877"/>
                <a:gd name="connsiteX174" fmla="*/ 3023586 w 4305734"/>
                <a:gd name="connsiteY174" fmla="*/ 1069878 h 1230877"/>
                <a:gd name="connsiteX175" fmla="*/ 2979190 w 4305734"/>
                <a:gd name="connsiteY175" fmla="*/ 1108637 h 1230877"/>
                <a:gd name="connsiteX176" fmla="*/ 2903082 w 4305734"/>
                <a:gd name="connsiteY176" fmla="*/ 1102294 h 1230877"/>
                <a:gd name="connsiteX177" fmla="*/ 2884760 w 4305734"/>
                <a:gd name="connsiteY177" fmla="*/ 1033469 h 1230877"/>
                <a:gd name="connsiteX178" fmla="*/ 2883115 w 4305734"/>
                <a:gd name="connsiteY178" fmla="*/ 994945 h 1230877"/>
                <a:gd name="connsiteX179" fmla="*/ 2890867 w 4305734"/>
                <a:gd name="connsiteY179" fmla="*/ 978267 h 1230877"/>
                <a:gd name="connsiteX180" fmla="*/ 2911538 w 4305734"/>
                <a:gd name="connsiteY180" fmla="*/ 923535 h 1230877"/>
                <a:gd name="connsiteX181" fmla="*/ 2935498 w 4305734"/>
                <a:gd name="connsiteY181" fmla="*/ 872092 h 1230877"/>
                <a:gd name="connsiteX182" fmla="*/ 3037210 w 4305734"/>
                <a:gd name="connsiteY182" fmla="*/ 866689 h 1230877"/>
                <a:gd name="connsiteX183" fmla="*/ 3586879 w 4305734"/>
                <a:gd name="connsiteY183" fmla="*/ 866689 h 1230877"/>
                <a:gd name="connsiteX184" fmla="*/ 3607315 w 4305734"/>
                <a:gd name="connsiteY184" fmla="*/ 889945 h 1230877"/>
                <a:gd name="connsiteX185" fmla="*/ 3545066 w 4305734"/>
                <a:gd name="connsiteY185" fmla="*/ 908737 h 1230877"/>
                <a:gd name="connsiteX186" fmla="*/ 3503959 w 4305734"/>
                <a:gd name="connsiteY186" fmla="*/ 924945 h 1230877"/>
                <a:gd name="connsiteX187" fmla="*/ 3491979 w 4305734"/>
                <a:gd name="connsiteY187" fmla="*/ 967697 h 1230877"/>
                <a:gd name="connsiteX188" fmla="*/ 3514059 w 4305734"/>
                <a:gd name="connsiteY188" fmla="*/ 970750 h 1230877"/>
                <a:gd name="connsiteX189" fmla="*/ 3568321 w 4305734"/>
                <a:gd name="connsiteY189" fmla="*/ 988838 h 1230877"/>
                <a:gd name="connsiteX190" fmla="*/ 3507247 w 4305734"/>
                <a:gd name="connsiteY190" fmla="*/ 1017261 h 1230877"/>
                <a:gd name="connsiteX191" fmla="*/ 3478120 w 4305734"/>
                <a:gd name="connsiteY191" fmla="*/ 1041455 h 1230877"/>
                <a:gd name="connsiteX192" fmla="*/ 3492214 w 4305734"/>
                <a:gd name="connsiteY192" fmla="*/ 1065415 h 1230877"/>
                <a:gd name="connsiteX193" fmla="*/ 3545771 w 4305734"/>
                <a:gd name="connsiteY193" fmla="*/ 1054375 h 1230877"/>
                <a:gd name="connsiteX194" fmla="*/ 3573959 w 4305734"/>
                <a:gd name="connsiteY194" fmla="*/ 1045918 h 1230877"/>
                <a:gd name="connsiteX195" fmla="*/ 3573254 w 4305734"/>
                <a:gd name="connsiteY195" fmla="*/ 1069878 h 1230877"/>
                <a:gd name="connsiteX196" fmla="*/ 3528858 w 4305734"/>
                <a:gd name="connsiteY196" fmla="*/ 1108637 h 1230877"/>
                <a:gd name="connsiteX197" fmla="*/ 3452750 w 4305734"/>
                <a:gd name="connsiteY197" fmla="*/ 1102294 h 1230877"/>
                <a:gd name="connsiteX198" fmla="*/ 3434428 w 4305734"/>
                <a:gd name="connsiteY198" fmla="*/ 1033469 h 1230877"/>
                <a:gd name="connsiteX199" fmla="*/ 3438186 w 4305734"/>
                <a:gd name="connsiteY199" fmla="*/ 983905 h 1230877"/>
                <a:gd name="connsiteX200" fmla="*/ 3459093 w 4305734"/>
                <a:gd name="connsiteY200" fmla="*/ 928938 h 1230877"/>
                <a:gd name="connsiteX201" fmla="*/ 3485167 w 4305734"/>
                <a:gd name="connsiteY201" fmla="*/ 872092 h 1230877"/>
                <a:gd name="connsiteX202" fmla="*/ 3586879 w 4305734"/>
                <a:gd name="connsiteY202" fmla="*/ 866689 h 1230877"/>
                <a:gd name="connsiteX203" fmla="*/ 2000593 w 4305734"/>
                <a:gd name="connsiteY203" fmla="*/ 871857 h 1230877"/>
                <a:gd name="connsiteX204" fmla="*/ 2023143 w 4305734"/>
                <a:gd name="connsiteY204" fmla="*/ 878669 h 1230877"/>
                <a:gd name="connsiteX205" fmla="*/ 2090325 w 4305734"/>
                <a:gd name="connsiteY205" fmla="*/ 922596 h 1230877"/>
                <a:gd name="connsiteX206" fmla="*/ 2025727 w 4305734"/>
                <a:gd name="connsiteY206" fmla="*/ 1005515 h 1230877"/>
                <a:gd name="connsiteX207" fmla="*/ 2005760 w 4305734"/>
                <a:gd name="connsiteY207" fmla="*/ 1014207 h 1230877"/>
                <a:gd name="connsiteX208" fmla="*/ 2035123 w 4305734"/>
                <a:gd name="connsiteY208" fmla="*/ 1042160 h 1230877"/>
                <a:gd name="connsiteX209" fmla="*/ 2098311 w 4305734"/>
                <a:gd name="connsiteY209" fmla="*/ 1107462 h 1230877"/>
                <a:gd name="connsiteX210" fmla="*/ 2091499 w 4305734"/>
                <a:gd name="connsiteY210" fmla="*/ 1120382 h 1230877"/>
                <a:gd name="connsiteX211" fmla="*/ 2030895 w 4305734"/>
                <a:gd name="connsiteY211" fmla="*/ 1091724 h 1230877"/>
                <a:gd name="connsiteX212" fmla="*/ 1988848 w 4305734"/>
                <a:gd name="connsiteY212" fmla="*/ 1067529 h 1230877"/>
                <a:gd name="connsiteX213" fmla="*/ 1960190 w 4305734"/>
                <a:gd name="connsiteY213" fmla="*/ 1075751 h 1230877"/>
                <a:gd name="connsiteX214" fmla="*/ 1939049 w 4305734"/>
                <a:gd name="connsiteY214" fmla="*/ 1129308 h 1230877"/>
                <a:gd name="connsiteX215" fmla="*/ 1913444 w 4305734"/>
                <a:gd name="connsiteY215" fmla="*/ 1130952 h 1230877"/>
                <a:gd name="connsiteX216" fmla="*/ 1911330 w 4305734"/>
                <a:gd name="connsiteY216" fmla="*/ 1089610 h 1230877"/>
                <a:gd name="connsiteX217" fmla="*/ 1939283 w 4305734"/>
                <a:gd name="connsiteY217" fmla="*/ 977093 h 1230877"/>
                <a:gd name="connsiteX218" fmla="*/ 1949619 w 4305734"/>
                <a:gd name="connsiteY218" fmla="*/ 927294 h 1230877"/>
                <a:gd name="connsiteX219" fmla="*/ 1960190 w 4305734"/>
                <a:gd name="connsiteY219" fmla="*/ 899341 h 1230877"/>
                <a:gd name="connsiteX220" fmla="*/ 1971935 w 4305734"/>
                <a:gd name="connsiteY220" fmla="*/ 881488 h 1230877"/>
                <a:gd name="connsiteX221" fmla="*/ 1989787 w 4305734"/>
                <a:gd name="connsiteY221" fmla="*/ 866689 h 1230877"/>
                <a:gd name="connsiteX222" fmla="*/ 2000593 w 4305734"/>
                <a:gd name="connsiteY222" fmla="*/ 871857 h 1230877"/>
                <a:gd name="connsiteX223" fmla="*/ 3673087 w 4305734"/>
                <a:gd name="connsiteY223" fmla="*/ 871622 h 1230877"/>
                <a:gd name="connsiteX224" fmla="*/ 3696577 w 4305734"/>
                <a:gd name="connsiteY224" fmla="*/ 878669 h 1230877"/>
                <a:gd name="connsiteX225" fmla="*/ 3765873 w 4305734"/>
                <a:gd name="connsiteY225" fmla="*/ 950314 h 1230877"/>
                <a:gd name="connsiteX226" fmla="*/ 3748490 w 4305734"/>
                <a:gd name="connsiteY226" fmla="*/ 976388 h 1230877"/>
                <a:gd name="connsiteX227" fmla="*/ 3700571 w 4305734"/>
                <a:gd name="connsiteY227" fmla="*/ 1005281 h 1230877"/>
                <a:gd name="connsiteX228" fmla="*/ 3679899 w 4305734"/>
                <a:gd name="connsiteY228" fmla="*/ 1014677 h 1230877"/>
                <a:gd name="connsiteX229" fmla="*/ 3696812 w 4305734"/>
                <a:gd name="connsiteY229" fmla="*/ 1031589 h 1230877"/>
                <a:gd name="connsiteX230" fmla="*/ 3739329 w 4305734"/>
                <a:gd name="connsiteY230" fmla="*/ 1069878 h 1230877"/>
                <a:gd name="connsiteX231" fmla="*/ 3765873 w 4305734"/>
                <a:gd name="connsiteY231" fmla="*/ 1120382 h 1230877"/>
                <a:gd name="connsiteX232" fmla="*/ 3706913 w 4305734"/>
                <a:gd name="connsiteY232" fmla="*/ 1092898 h 1230877"/>
                <a:gd name="connsiteX233" fmla="*/ 3640906 w 4305734"/>
                <a:gd name="connsiteY233" fmla="*/ 1058368 h 1230877"/>
                <a:gd name="connsiteX234" fmla="*/ 3635033 w 4305734"/>
                <a:gd name="connsiteY234" fmla="*/ 1072932 h 1230877"/>
                <a:gd name="connsiteX235" fmla="*/ 3588288 w 4305734"/>
                <a:gd name="connsiteY235" fmla="*/ 1131657 h 1230877"/>
                <a:gd name="connsiteX236" fmla="*/ 3583120 w 4305734"/>
                <a:gd name="connsiteY236" fmla="*/ 1108872 h 1230877"/>
                <a:gd name="connsiteX237" fmla="*/ 3613422 w 4305734"/>
                <a:gd name="connsiteY237" fmla="*/ 977093 h 1230877"/>
                <a:gd name="connsiteX238" fmla="*/ 3623523 w 4305734"/>
                <a:gd name="connsiteY238" fmla="*/ 927294 h 1230877"/>
                <a:gd name="connsiteX239" fmla="*/ 3636443 w 4305734"/>
                <a:gd name="connsiteY239" fmla="*/ 896052 h 1230877"/>
                <a:gd name="connsiteX240" fmla="*/ 3645839 w 4305734"/>
                <a:gd name="connsiteY240" fmla="*/ 881723 h 1230877"/>
                <a:gd name="connsiteX241" fmla="*/ 3662517 w 4305734"/>
                <a:gd name="connsiteY241" fmla="*/ 866689 h 1230877"/>
                <a:gd name="connsiteX242" fmla="*/ 3673087 w 4305734"/>
                <a:gd name="connsiteY242" fmla="*/ 871622 h 1230877"/>
                <a:gd name="connsiteX243" fmla="*/ 2813585 w 4305734"/>
                <a:gd name="connsiteY243" fmla="*/ 877260 h 1230877"/>
                <a:gd name="connsiteX244" fmla="*/ 2804893 w 4305734"/>
                <a:gd name="connsiteY244" fmla="*/ 906623 h 1230877"/>
                <a:gd name="connsiteX245" fmla="*/ 2771772 w 4305734"/>
                <a:gd name="connsiteY245" fmla="*/ 924005 h 1230877"/>
                <a:gd name="connsiteX246" fmla="*/ 2725732 w 4305734"/>
                <a:gd name="connsiteY246" fmla="*/ 1040751 h 1230877"/>
                <a:gd name="connsiteX247" fmla="*/ 2729020 w 4305734"/>
                <a:gd name="connsiteY247" fmla="*/ 1061187 h 1230877"/>
                <a:gd name="connsiteX248" fmla="*/ 2795262 w 4305734"/>
                <a:gd name="connsiteY248" fmla="*/ 1024777 h 1230877"/>
                <a:gd name="connsiteX249" fmla="*/ 2810766 w 4305734"/>
                <a:gd name="connsiteY249" fmla="*/ 1009744 h 1230877"/>
                <a:gd name="connsiteX250" fmla="*/ 2802310 w 4305734"/>
                <a:gd name="connsiteY250" fmla="*/ 1006220 h 1230877"/>
                <a:gd name="connsiteX251" fmla="*/ 2787511 w 4305734"/>
                <a:gd name="connsiteY251" fmla="*/ 982260 h 1230877"/>
                <a:gd name="connsiteX252" fmla="*/ 2817813 w 4305734"/>
                <a:gd name="connsiteY252" fmla="*/ 962999 h 1230877"/>
                <a:gd name="connsiteX253" fmla="*/ 2831672 w 4305734"/>
                <a:gd name="connsiteY253" fmla="*/ 957126 h 1230877"/>
                <a:gd name="connsiteX254" fmla="*/ 2844827 w 4305734"/>
                <a:gd name="connsiteY254" fmla="*/ 951254 h 1230877"/>
                <a:gd name="connsiteX255" fmla="*/ 2875364 w 4305734"/>
                <a:gd name="connsiteY255" fmla="*/ 981556 h 1230877"/>
                <a:gd name="connsiteX256" fmla="*/ 2868082 w 4305734"/>
                <a:gd name="connsiteY256" fmla="*/ 991656 h 1230877"/>
                <a:gd name="connsiteX257" fmla="*/ 2849994 w 4305734"/>
                <a:gd name="connsiteY257" fmla="*/ 1071522 h 1230877"/>
                <a:gd name="connsiteX258" fmla="*/ 2832142 w 4305734"/>
                <a:gd name="connsiteY258" fmla="*/ 1121556 h 1230877"/>
                <a:gd name="connsiteX259" fmla="*/ 2809591 w 4305734"/>
                <a:gd name="connsiteY259" fmla="*/ 1083972 h 1230877"/>
                <a:gd name="connsiteX260" fmla="*/ 2810531 w 4305734"/>
                <a:gd name="connsiteY260" fmla="*/ 1071288 h 1230877"/>
                <a:gd name="connsiteX261" fmla="*/ 2785397 w 4305734"/>
                <a:gd name="connsiteY261" fmla="*/ 1086791 h 1230877"/>
                <a:gd name="connsiteX262" fmla="*/ 2702007 w 4305734"/>
                <a:gd name="connsiteY262" fmla="*/ 1104174 h 1230877"/>
                <a:gd name="connsiteX263" fmla="*/ 2675698 w 4305734"/>
                <a:gd name="connsiteY263" fmla="*/ 1057194 h 1230877"/>
                <a:gd name="connsiteX264" fmla="*/ 2711168 w 4305734"/>
                <a:gd name="connsiteY264" fmla="*/ 946086 h 1230877"/>
                <a:gd name="connsiteX265" fmla="*/ 2785866 w 4305734"/>
                <a:gd name="connsiteY265" fmla="*/ 877025 h 1230877"/>
                <a:gd name="connsiteX266" fmla="*/ 2813585 w 4305734"/>
                <a:gd name="connsiteY266" fmla="*/ 877260 h 1230877"/>
                <a:gd name="connsiteX267" fmla="*/ 1500488 w 4305734"/>
                <a:gd name="connsiteY267" fmla="*/ 897227 h 1230877"/>
                <a:gd name="connsiteX268" fmla="*/ 1543475 w 4305734"/>
                <a:gd name="connsiteY268" fmla="*/ 911555 h 1230877"/>
                <a:gd name="connsiteX269" fmla="*/ 1490623 w 4305734"/>
                <a:gd name="connsiteY269" fmla="*/ 947730 h 1230877"/>
                <a:gd name="connsiteX270" fmla="*/ 1456562 w 4305734"/>
                <a:gd name="connsiteY270" fmla="*/ 960415 h 1230877"/>
                <a:gd name="connsiteX271" fmla="*/ 1447166 w 4305734"/>
                <a:gd name="connsiteY271" fmla="*/ 1022193 h 1230877"/>
                <a:gd name="connsiteX272" fmla="*/ 1431663 w 4305734"/>
                <a:gd name="connsiteY272" fmla="*/ 1114039 h 1230877"/>
                <a:gd name="connsiteX273" fmla="*/ 1407938 w 4305734"/>
                <a:gd name="connsiteY273" fmla="*/ 1129778 h 1230877"/>
                <a:gd name="connsiteX274" fmla="*/ 1387266 w 4305734"/>
                <a:gd name="connsiteY274" fmla="*/ 1111221 h 1230877"/>
                <a:gd name="connsiteX275" fmla="*/ 1399246 w 4305734"/>
                <a:gd name="connsiteY275" fmla="*/ 999878 h 1230877"/>
                <a:gd name="connsiteX276" fmla="*/ 1404884 w 4305734"/>
                <a:gd name="connsiteY276" fmla="*/ 957126 h 1230877"/>
                <a:gd name="connsiteX277" fmla="*/ 1391494 w 4305734"/>
                <a:gd name="connsiteY277" fmla="*/ 952428 h 1230877"/>
                <a:gd name="connsiteX278" fmla="*/ 1344514 w 4305734"/>
                <a:gd name="connsiteY278" fmla="*/ 935985 h 1230877"/>
                <a:gd name="connsiteX279" fmla="*/ 1339346 w 4305734"/>
                <a:gd name="connsiteY279" fmla="*/ 922361 h 1230877"/>
                <a:gd name="connsiteX280" fmla="*/ 1368004 w 4305734"/>
                <a:gd name="connsiteY280" fmla="*/ 898401 h 1230877"/>
                <a:gd name="connsiteX281" fmla="*/ 1500488 w 4305734"/>
                <a:gd name="connsiteY281" fmla="*/ 897227 h 1230877"/>
                <a:gd name="connsiteX282" fmla="*/ 1717302 w 4305734"/>
                <a:gd name="connsiteY282" fmla="*/ 897461 h 1230877"/>
                <a:gd name="connsiteX283" fmla="*/ 1761463 w 4305734"/>
                <a:gd name="connsiteY283" fmla="*/ 916958 h 1230877"/>
                <a:gd name="connsiteX284" fmla="*/ 1707906 w 4305734"/>
                <a:gd name="connsiteY284" fmla="*/ 947495 h 1230877"/>
                <a:gd name="connsiteX285" fmla="*/ 1672436 w 4305734"/>
                <a:gd name="connsiteY285" fmla="*/ 962294 h 1230877"/>
                <a:gd name="connsiteX286" fmla="*/ 1662100 w 4305734"/>
                <a:gd name="connsiteY286" fmla="*/ 1033704 h 1230877"/>
                <a:gd name="connsiteX287" fmla="*/ 1636966 w 4305734"/>
                <a:gd name="connsiteY287" fmla="*/ 1125080 h 1230877"/>
                <a:gd name="connsiteX288" fmla="*/ 1603845 w 4305734"/>
                <a:gd name="connsiteY288" fmla="*/ 1111456 h 1230877"/>
                <a:gd name="connsiteX289" fmla="*/ 1615120 w 4305734"/>
                <a:gd name="connsiteY289" fmla="*/ 1002932 h 1230877"/>
                <a:gd name="connsiteX290" fmla="*/ 1620993 w 4305734"/>
                <a:gd name="connsiteY290" fmla="*/ 957831 h 1230877"/>
                <a:gd name="connsiteX291" fmla="*/ 1607603 w 4305734"/>
                <a:gd name="connsiteY291" fmla="*/ 952428 h 1230877"/>
                <a:gd name="connsiteX292" fmla="*/ 1555220 w 4305734"/>
                <a:gd name="connsiteY292" fmla="*/ 926824 h 1230877"/>
                <a:gd name="connsiteX293" fmla="*/ 1584113 w 4305734"/>
                <a:gd name="connsiteY293" fmla="*/ 898401 h 1230877"/>
                <a:gd name="connsiteX294" fmla="*/ 1717302 w 4305734"/>
                <a:gd name="connsiteY294" fmla="*/ 897461 h 1230877"/>
                <a:gd name="connsiteX295" fmla="*/ 2433515 w 4305734"/>
                <a:gd name="connsiteY295" fmla="*/ 895112 h 1230877"/>
                <a:gd name="connsiteX296" fmla="*/ 2504220 w 4305734"/>
                <a:gd name="connsiteY296" fmla="*/ 918602 h 1230877"/>
                <a:gd name="connsiteX297" fmla="*/ 2444321 w 4305734"/>
                <a:gd name="connsiteY297" fmla="*/ 948905 h 1230877"/>
                <a:gd name="connsiteX298" fmla="*/ 2414018 w 4305734"/>
                <a:gd name="connsiteY298" fmla="*/ 963938 h 1230877"/>
                <a:gd name="connsiteX299" fmla="*/ 2404387 w 4305734"/>
                <a:gd name="connsiteY299" fmla="*/ 1035113 h 1230877"/>
                <a:gd name="connsiteX300" fmla="*/ 2390763 w 4305734"/>
                <a:gd name="connsiteY300" fmla="*/ 1110986 h 1230877"/>
                <a:gd name="connsiteX301" fmla="*/ 2350830 w 4305734"/>
                <a:gd name="connsiteY301" fmla="*/ 1119912 h 1230877"/>
                <a:gd name="connsiteX302" fmla="*/ 2346367 w 4305734"/>
                <a:gd name="connsiteY302" fmla="*/ 1099006 h 1230877"/>
                <a:gd name="connsiteX303" fmla="*/ 2360461 w 4305734"/>
                <a:gd name="connsiteY303" fmla="*/ 982495 h 1230877"/>
                <a:gd name="connsiteX304" fmla="*/ 2364689 w 4305734"/>
                <a:gd name="connsiteY304" fmla="*/ 954072 h 1230877"/>
                <a:gd name="connsiteX305" fmla="*/ 2350595 w 4305734"/>
                <a:gd name="connsiteY305" fmla="*/ 952428 h 1230877"/>
                <a:gd name="connsiteX306" fmla="*/ 2297507 w 4305734"/>
                <a:gd name="connsiteY306" fmla="*/ 926824 h 1230877"/>
                <a:gd name="connsiteX307" fmla="*/ 2326165 w 4305734"/>
                <a:gd name="connsiteY307" fmla="*/ 898401 h 1230877"/>
                <a:gd name="connsiteX308" fmla="*/ 2391233 w 4305734"/>
                <a:gd name="connsiteY308" fmla="*/ 892763 h 1230877"/>
                <a:gd name="connsiteX309" fmla="*/ 2433515 w 4305734"/>
                <a:gd name="connsiteY309" fmla="*/ 895112 h 1230877"/>
                <a:gd name="connsiteX310" fmla="*/ 3227715 w 4305734"/>
                <a:gd name="connsiteY310" fmla="*/ 897461 h 1230877"/>
                <a:gd name="connsiteX311" fmla="*/ 3271876 w 4305734"/>
                <a:gd name="connsiteY311" fmla="*/ 916958 h 1230877"/>
                <a:gd name="connsiteX312" fmla="*/ 3218319 w 4305734"/>
                <a:gd name="connsiteY312" fmla="*/ 947495 h 1230877"/>
                <a:gd name="connsiteX313" fmla="*/ 3183084 w 4305734"/>
                <a:gd name="connsiteY313" fmla="*/ 960650 h 1230877"/>
                <a:gd name="connsiteX314" fmla="*/ 3173688 w 4305734"/>
                <a:gd name="connsiteY314" fmla="*/ 1023133 h 1230877"/>
                <a:gd name="connsiteX315" fmla="*/ 3145500 w 4305734"/>
                <a:gd name="connsiteY315" fmla="*/ 1126254 h 1230877"/>
                <a:gd name="connsiteX316" fmla="*/ 3114258 w 4305734"/>
                <a:gd name="connsiteY316" fmla="*/ 1110986 h 1230877"/>
                <a:gd name="connsiteX317" fmla="*/ 3125768 w 4305734"/>
                <a:gd name="connsiteY317" fmla="*/ 1002227 h 1230877"/>
                <a:gd name="connsiteX318" fmla="*/ 3131406 w 4305734"/>
                <a:gd name="connsiteY318" fmla="*/ 958301 h 1230877"/>
                <a:gd name="connsiteX319" fmla="*/ 3118016 w 4305734"/>
                <a:gd name="connsiteY319" fmla="*/ 952428 h 1230877"/>
                <a:gd name="connsiteX320" fmla="*/ 3065633 w 4305734"/>
                <a:gd name="connsiteY320" fmla="*/ 926589 h 1230877"/>
                <a:gd name="connsiteX321" fmla="*/ 3094526 w 4305734"/>
                <a:gd name="connsiteY321" fmla="*/ 898401 h 1230877"/>
                <a:gd name="connsiteX322" fmla="*/ 3227715 w 4305734"/>
                <a:gd name="connsiteY322" fmla="*/ 897461 h 12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4305734" h="1230877">
                  <a:moveTo>
                    <a:pt x="176" y="1787"/>
                  </a:moveTo>
                  <a:cubicBezTo>
                    <a:pt x="176" y="3196"/>
                    <a:pt x="1351" y="7190"/>
                    <a:pt x="2760" y="10948"/>
                  </a:cubicBezTo>
                  <a:cubicBezTo>
                    <a:pt x="4169" y="14472"/>
                    <a:pt x="5344" y="22223"/>
                    <a:pt x="5109" y="28096"/>
                  </a:cubicBezTo>
                  <a:cubicBezTo>
                    <a:pt x="4874" y="35613"/>
                    <a:pt x="7693" y="46183"/>
                    <a:pt x="14505" y="63331"/>
                  </a:cubicBezTo>
                  <a:cubicBezTo>
                    <a:pt x="19908" y="76955"/>
                    <a:pt x="26015" y="93163"/>
                    <a:pt x="28364" y="99740"/>
                  </a:cubicBezTo>
                  <a:cubicBezTo>
                    <a:pt x="30713" y="106083"/>
                    <a:pt x="42458" y="136855"/>
                    <a:pt x="54203" y="167861"/>
                  </a:cubicBezTo>
                  <a:cubicBezTo>
                    <a:pt x="74405" y="220479"/>
                    <a:pt x="106821" y="313030"/>
                    <a:pt x="146754" y="432124"/>
                  </a:cubicBezTo>
                  <a:cubicBezTo>
                    <a:pt x="156150" y="459842"/>
                    <a:pt x="170949" y="507527"/>
                    <a:pt x="179406" y="537829"/>
                  </a:cubicBezTo>
                  <a:cubicBezTo>
                    <a:pt x="188097" y="568131"/>
                    <a:pt x="205010" y="627796"/>
                    <a:pt x="217225" y="670548"/>
                  </a:cubicBezTo>
                  <a:cubicBezTo>
                    <a:pt x="244238" y="765682"/>
                    <a:pt x="251990" y="794105"/>
                    <a:pt x="251050" y="795045"/>
                  </a:cubicBezTo>
                  <a:cubicBezTo>
                    <a:pt x="250581" y="795280"/>
                    <a:pt x="241419" y="797394"/>
                    <a:pt x="230379" y="799273"/>
                  </a:cubicBezTo>
                  <a:cubicBezTo>
                    <a:pt x="160144" y="812662"/>
                    <a:pt x="143231" y="816186"/>
                    <a:pt x="109405" y="824877"/>
                  </a:cubicBezTo>
                  <a:cubicBezTo>
                    <a:pt x="69472" y="834978"/>
                    <a:pt x="61250" y="839206"/>
                    <a:pt x="61250" y="850246"/>
                  </a:cubicBezTo>
                  <a:cubicBezTo>
                    <a:pt x="61250" y="853770"/>
                    <a:pt x="58901" y="858703"/>
                    <a:pt x="55613" y="861991"/>
                  </a:cubicBezTo>
                  <a:cubicBezTo>
                    <a:pt x="52324" y="864810"/>
                    <a:pt x="49036" y="870213"/>
                    <a:pt x="48331" y="873971"/>
                  </a:cubicBezTo>
                  <a:cubicBezTo>
                    <a:pt x="47156" y="878904"/>
                    <a:pt x="45277" y="880783"/>
                    <a:pt x="41754" y="880783"/>
                  </a:cubicBezTo>
                  <a:lnTo>
                    <a:pt x="36821" y="880783"/>
                  </a:lnTo>
                  <a:lnTo>
                    <a:pt x="41519" y="884307"/>
                  </a:lnTo>
                  <a:cubicBezTo>
                    <a:pt x="44338" y="886186"/>
                    <a:pt x="47156" y="891119"/>
                    <a:pt x="48096" y="895347"/>
                  </a:cubicBezTo>
                  <a:cubicBezTo>
                    <a:pt x="50210" y="905918"/>
                    <a:pt x="67828" y="940448"/>
                    <a:pt x="73935" y="946321"/>
                  </a:cubicBezTo>
                  <a:cubicBezTo>
                    <a:pt x="76754" y="948905"/>
                    <a:pt x="96955" y="958535"/>
                    <a:pt x="118801" y="967697"/>
                  </a:cubicBezTo>
                  <a:cubicBezTo>
                    <a:pt x="140882" y="976858"/>
                    <a:pt x="170244" y="989307"/>
                    <a:pt x="184573" y="995180"/>
                  </a:cubicBezTo>
                  <a:cubicBezTo>
                    <a:pt x="198667" y="1001052"/>
                    <a:pt x="219339" y="1008804"/>
                    <a:pt x="230379" y="1012328"/>
                  </a:cubicBezTo>
                  <a:cubicBezTo>
                    <a:pt x="241419" y="1015851"/>
                    <a:pt x="266319" y="1025012"/>
                    <a:pt x="285581" y="1032764"/>
                  </a:cubicBezTo>
                  <a:cubicBezTo>
                    <a:pt x="305078" y="1040516"/>
                    <a:pt x="332561" y="1050851"/>
                    <a:pt x="346655" y="1055314"/>
                  </a:cubicBezTo>
                  <a:cubicBezTo>
                    <a:pt x="389407" y="1069173"/>
                    <a:pt x="430045" y="1082093"/>
                    <a:pt x="448837" y="1087496"/>
                  </a:cubicBezTo>
                  <a:cubicBezTo>
                    <a:pt x="458468" y="1090314"/>
                    <a:pt x="489240" y="1099945"/>
                    <a:pt x="516958" y="1108872"/>
                  </a:cubicBezTo>
                  <a:cubicBezTo>
                    <a:pt x="567462" y="1124845"/>
                    <a:pt x="598939" y="1133301"/>
                    <a:pt x="652026" y="1144811"/>
                  </a:cubicBezTo>
                  <a:cubicBezTo>
                    <a:pt x="676221" y="1149979"/>
                    <a:pt x="728369" y="1163838"/>
                    <a:pt x="812933" y="1187093"/>
                  </a:cubicBezTo>
                  <a:cubicBezTo>
                    <a:pt x="843236" y="1195550"/>
                    <a:pt x="926625" y="1211993"/>
                    <a:pt x="939075" y="1211993"/>
                  </a:cubicBezTo>
                  <a:cubicBezTo>
                    <a:pt x="945183" y="1211993"/>
                    <a:pt x="968203" y="1214577"/>
                    <a:pt x="990049" y="1217630"/>
                  </a:cubicBezTo>
                  <a:cubicBezTo>
                    <a:pt x="1043606" y="1225382"/>
                    <a:pt x="1054412" y="1226087"/>
                    <a:pt x="1148842" y="1227261"/>
                  </a:cubicBezTo>
                  <a:cubicBezTo>
                    <a:pt x="1193473" y="1227966"/>
                    <a:pt x="1240923" y="1229610"/>
                    <a:pt x="1254547" y="1231020"/>
                  </a:cubicBezTo>
                  <a:cubicBezTo>
                    <a:pt x="1271460" y="1232664"/>
                    <a:pt x="1721295" y="1233134"/>
                    <a:pt x="2671000" y="1232664"/>
                  </a:cubicBezTo>
                  <a:lnTo>
                    <a:pt x="4062788" y="1231959"/>
                  </a:lnTo>
                  <a:lnTo>
                    <a:pt x="4082755" y="1225382"/>
                  </a:lnTo>
                  <a:cubicBezTo>
                    <a:pt x="4093795" y="1221624"/>
                    <a:pt x="4111178" y="1217865"/>
                    <a:pt x="4121513" y="1216691"/>
                  </a:cubicBezTo>
                  <a:cubicBezTo>
                    <a:pt x="4139131" y="1215047"/>
                    <a:pt x="4168728" y="1205650"/>
                    <a:pt x="4224635" y="1184509"/>
                  </a:cubicBezTo>
                  <a:cubicBezTo>
                    <a:pt x="4252353" y="1173939"/>
                    <a:pt x="4283595" y="1144811"/>
                    <a:pt x="4297924" y="1115919"/>
                  </a:cubicBezTo>
                  <a:lnTo>
                    <a:pt x="4306380" y="1098536"/>
                  </a:lnTo>
                  <a:lnTo>
                    <a:pt x="4305441" y="1072462"/>
                  </a:lnTo>
                  <a:cubicBezTo>
                    <a:pt x="4304501" y="1048502"/>
                    <a:pt x="4303562" y="1044979"/>
                    <a:pt x="4296045" y="1028771"/>
                  </a:cubicBezTo>
                  <a:cubicBezTo>
                    <a:pt x="4291347" y="1019140"/>
                    <a:pt x="4285709" y="1008569"/>
                    <a:pt x="4283125" y="1005281"/>
                  </a:cubicBezTo>
                  <a:cubicBezTo>
                    <a:pt x="4274669" y="993770"/>
                    <a:pt x="4251883" y="972629"/>
                    <a:pt x="4233796" y="959945"/>
                  </a:cubicBezTo>
                  <a:cubicBezTo>
                    <a:pt x="4223695" y="952663"/>
                    <a:pt x="4209601" y="941388"/>
                    <a:pt x="4202554" y="935045"/>
                  </a:cubicBezTo>
                  <a:cubicBezTo>
                    <a:pt x="4186111" y="919777"/>
                    <a:pt x="4164500" y="904039"/>
                    <a:pt x="4103896" y="862696"/>
                  </a:cubicBezTo>
                  <a:cubicBezTo>
                    <a:pt x="4071009" y="840146"/>
                    <a:pt x="4042821" y="824173"/>
                    <a:pt x="3997251" y="801857"/>
                  </a:cubicBezTo>
                  <a:cubicBezTo>
                    <a:pt x="3985506" y="795985"/>
                    <a:pt x="3973291" y="789877"/>
                    <a:pt x="3970002" y="788233"/>
                  </a:cubicBezTo>
                  <a:cubicBezTo>
                    <a:pt x="3951210" y="777897"/>
                    <a:pt x="3904700" y="765213"/>
                    <a:pt x="3850203" y="755112"/>
                  </a:cubicBezTo>
                  <a:cubicBezTo>
                    <a:pt x="3837988" y="752763"/>
                    <a:pt x="3824833" y="749474"/>
                    <a:pt x="3820840" y="747830"/>
                  </a:cubicBezTo>
                  <a:cubicBezTo>
                    <a:pt x="3817082" y="745951"/>
                    <a:pt x="3792652" y="742427"/>
                    <a:pt x="3766813" y="739608"/>
                  </a:cubicBezTo>
                  <a:cubicBezTo>
                    <a:pt x="3740974" y="737025"/>
                    <a:pt x="3719128" y="734441"/>
                    <a:pt x="3718423" y="733736"/>
                  </a:cubicBezTo>
                  <a:cubicBezTo>
                    <a:pt x="3714665" y="731387"/>
                    <a:pt x="3610134" y="725514"/>
                    <a:pt x="3524630" y="722931"/>
                  </a:cubicBezTo>
                  <a:cubicBezTo>
                    <a:pt x="3452515" y="720816"/>
                    <a:pt x="3265064" y="720816"/>
                    <a:pt x="2656671" y="722931"/>
                  </a:cubicBezTo>
                  <a:cubicBezTo>
                    <a:pt x="2229856" y="724575"/>
                    <a:pt x="1722470" y="726924"/>
                    <a:pt x="1529381" y="728333"/>
                  </a:cubicBezTo>
                  <a:cubicBezTo>
                    <a:pt x="1262769" y="730212"/>
                    <a:pt x="1173976" y="730212"/>
                    <a:pt x="1160587" y="728098"/>
                  </a:cubicBezTo>
                  <a:cubicBezTo>
                    <a:pt x="1109378" y="720347"/>
                    <a:pt x="1034915" y="704139"/>
                    <a:pt x="993102" y="691924"/>
                  </a:cubicBezTo>
                  <a:cubicBezTo>
                    <a:pt x="948001" y="679004"/>
                    <a:pt x="898437" y="653165"/>
                    <a:pt x="840887" y="613232"/>
                  </a:cubicBezTo>
                  <a:cubicBezTo>
                    <a:pt x="821155" y="599608"/>
                    <a:pt x="706054" y="483567"/>
                    <a:pt x="600583" y="371050"/>
                  </a:cubicBezTo>
                  <a:cubicBezTo>
                    <a:pt x="524710" y="290479"/>
                    <a:pt x="411253" y="182190"/>
                    <a:pt x="342897" y="125110"/>
                  </a:cubicBezTo>
                  <a:cubicBezTo>
                    <a:pt x="321990" y="107727"/>
                    <a:pt x="253399" y="57693"/>
                    <a:pt x="240950" y="50646"/>
                  </a:cubicBezTo>
                  <a:cubicBezTo>
                    <a:pt x="237191" y="48532"/>
                    <a:pt x="227560" y="42894"/>
                    <a:pt x="219809" y="37962"/>
                  </a:cubicBezTo>
                  <a:cubicBezTo>
                    <a:pt x="185043" y="16116"/>
                    <a:pt x="160144" y="5780"/>
                    <a:pt x="139942" y="4841"/>
                  </a:cubicBezTo>
                  <a:cubicBezTo>
                    <a:pt x="132191" y="4606"/>
                    <a:pt x="125378" y="3901"/>
                    <a:pt x="124674" y="3431"/>
                  </a:cubicBezTo>
                  <a:cubicBezTo>
                    <a:pt x="123969" y="2961"/>
                    <a:pt x="95781" y="1787"/>
                    <a:pt x="61720" y="1082"/>
                  </a:cubicBezTo>
                  <a:cubicBezTo>
                    <a:pt x="18498" y="-327"/>
                    <a:pt x="176" y="-92"/>
                    <a:pt x="176" y="1787"/>
                  </a:cubicBezTo>
                  <a:close/>
                  <a:moveTo>
                    <a:pt x="1083070" y="849307"/>
                  </a:moveTo>
                  <a:cubicBezTo>
                    <a:pt x="1102097" y="853770"/>
                    <a:pt x="1116425" y="861991"/>
                    <a:pt x="1122768" y="872327"/>
                  </a:cubicBezTo>
                  <a:cubicBezTo>
                    <a:pt x="1128640" y="881723"/>
                    <a:pt x="1128875" y="887596"/>
                    <a:pt x="1124177" y="903334"/>
                  </a:cubicBezTo>
                  <a:cubicBezTo>
                    <a:pt x="1121123" y="913435"/>
                    <a:pt x="1118070" y="917193"/>
                    <a:pt x="1100687" y="931992"/>
                  </a:cubicBezTo>
                  <a:cubicBezTo>
                    <a:pt x="1089647" y="941388"/>
                    <a:pt x="1080721" y="949844"/>
                    <a:pt x="1080721" y="950784"/>
                  </a:cubicBezTo>
                  <a:cubicBezTo>
                    <a:pt x="1080721" y="951723"/>
                    <a:pt x="1085184" y="953837"/>
                    <a:pt x="1090821" y="955482"/>
                  </a:cubicBezTo>
                  <a:cubicBezTo>
                    <a:pt x="1113842" y="962294"/>
                    <a:pt x="1137332" y="988838"/>
                    <a:pt x="1140855" y="1011858"/>
                  </a:cubicBezTo>
                  <a:cubicBezTo>
                    <a:pt x="1141795" y="1017730"/>
                    <a:pt x="1141090" y="1028066"/>
                    <a:pt x="1139446" y="1035583"/>
                  </a:cubicBezTo>
                  <a:cubicBezTo>
                    <a:pt x="1137097" y="1046858"/>
                    <a:pt x="1134748" y="1050616"/>
                    <a:pt x="1123003" y="1062126"/>
                  </a:cubicBezTo>
                  <a:cubicBezTo>
                    <a:pt x="1100452" y="1084207"/>
                    <a:pt x="1075788" y="1094073"/>
                    <a:pt x="1031391" y="1099241"/>
                  </a:cubicBezTo>
                  <a:cubicBezTo>
                    <a:pt x="977599" y="1105348"/>
                    <a:pt x="971726" y="1106523"/>
                    <a:pt x="959512" y="1113570"/>
                  </a:cubicBezTo>
                  <a:cubicBezTo>
                    <a:pt x="952934" y="1117328"/>
                    <a:pt x="946122" y="1120382"/>
                    <a:pt x="944713" y="1120382"/>
                  </a:cubicBezTo>
                  <a:cubicBezTo>
                    <a:pt x="943069" y="1120382"/>
                    <a:pt x="936961" y="1115449"/>
                    <a:pt x="931089" y="1109576"/>
                  </a:cubicBezTo>
                  <a:cubicBezTo>
                    <a:pt x="924981" y="1103704"/>
                    <a:pt x="913706" y="1095952"/>
                    <a:pt x="905954" y="1092429"/>
                  </a:cubicBezTo>
                  <a:cubicBezTo>
                    <a:pt x="897968" y="1088905"/>
                    <a:pt x="890216" y="1084207"/>
                    <a:pt x="888337" y="1081858"/>
                  </a:cubicBezTo>
                  <a:cubicBezTo>
                    <a:pt x="883404" y="1075986"/>
                    <a:pt x="889276" y="1071288"/>
                    <a:pt x="912062" y="1062831"/>
                  </a:cubicBezTo>
                  <a:lnTo>
                    <a:pt x="931324" y="1055784"/>
                  </a:lnTo>
                  <a:lnTo>
                    <a:pt x="943773" y="1000583"/>
                  </a:lnTo>
                  <a:cubicBezTo>
                    <a:pt x="964210" y="908972"/>
                    <a:pt x="978539" y="868099"/>
                    <a:pt x="993572" y="857528"/>
                  </a:cubicBezTo>
                  <a:cubicBezTo>
                    <a:pt x="1009546" y="846018"/>
                    <a:pt x="1052767" y="842025"/>
                    <a:pt x="1083070" y="849307"/>
                  </a:cubicBezTo>
                  <a:close/>
                  <a:moveTo>
                    <a:pt x="3337649" y="848367"/>
                  </a:moveTo>
                  <a:cubicBezTo>
                    <a:pt x="3339293" y="850012"/>
                    <a:pt x="3340468" y="855179"/>
                    <a:pt x="3340468" y="860112"/>
                  </a:cubicBezTo>
                  <a:cubicBezTo>
                    <a:pt x="3340468" y="868569"/>
                    <a:pt x="3330602" y="919307"/>
                    <a:pt x="3321441" y="957126"/>
                  </a:cubicBezTo>
                  <a:cubicBezTo>
                    <a:pt x="3319092" y="967462"/>
                    <a:pt x="3316977" y="980616"/>
                    <a:pt x="3316977" y="986254"/>
                  </a:cubicBezTo>
                  <a:lnTo>
                    <a:pt x="3316977" y="996589"/>
                  </a:lnTo>
                  <a:lnTo>
                    <a:pt x="3345400" y="995180"/>
                  </a:lnTo>
                  <a:cubicBezTo>
                    <a:pt x="3361139" y="994475"/>
                    <a:pt x="3374998" y="992831"/>
                    <a:pt x="3376407" y="991421"/>
                  </a:cubicBezTo>
                  <a:cubicBezTo>
                    <a:pt x="3377582" y="990247"/>
                    <a:pt x="3383689" y="974039"/>
                    <a:pt x="3389797" y="955482"/>
                  </a:cubicBezTo>
                  <a:cubicBezTo>
                    <a:pt x="3403421" y="914139"/>
                    <a:pt x="3415166" y="888770"/>
                    <a:pt x="3424562" y="880079"/>
                  </a:cubicBezTo>
                  <a:lnTo>
                    <a:pt x="3431609" y="873267"/>
                  </a:lnTo>
                  <a:lnTo>
                    <a:pt x="3436542" y="878200"/>
                  </a:lnTo>
                  <a:cubicBezTo>
                    <a:pt x="3439361" y="881018"/>
                    <a:pt x="3441475" y="885951"/>
                    <a:pt x="3441475" y="889710"/>
                  </a:cubicBezTo>
                  <a:cubicBezTo>
                    <a:pt x="3441475" y="893233"/>
                    <a:pt x="3433958" y="932696"/>
                    <a:pt x="3425032" y="977093"/>
                  </a:cubicBezTo>
                  <a:cubicBezTo>
                    <a:pt x="3398018" y="1110046"/>
                    <a:pt x="3397548" y="1111221"/>
                    <a:pt x="3378522" y="1111456"/>
                  </a:cubicBezTo>
                  <a:cubicBezTo>
                    <a:pt x="3361844" y="1111690"/>
                    <a:pt x="3360669" y="1109341"/>
                    <a:pt x="3362548" y="1076925"/>
                  </a:cubicBezTo>
                  <a:cubicBezTo>
                    <a:pt x="3363253" y="1061422"/>
                    <a:pt x="3364662" y="1046388"/>
                    <a:pt x="3365367" y="1043334"/>
                  </a:cubicBezTo>
                  <a:lnTo>
                    <a:pt x="3366776" y="1037932"/>
                  </a:lnTo>
                  <a:lnTo>
                    <a:pt x="3335770" y="1038636"/>
                  </a:lnTo>
                  <a:lnTo>
                    <a:pt x="3304528" y="1039341"/>
                  </a:lnTo>
                  <a:lnTo>
                    <a:pt x="3300065" y="1055784"/>
                  </a:lnTo>
                  <a:cubicBezTo>
                    <a:pt x="3288789" y="1097596"/>
                    <a:pt x="3286440" y="1103469"/>
                    <a:pt x="3279158" y="1109576"/>
                  </a:cubicBezTo>
                  <a:cubicBezTo>
                    <a:pt x="3269997" y="1117328"/>
                    <a:pt x="3264595" y="1117328"/>
                    <a:pt x="3258252" y="1109341"/>
                  </a:cubicBezTo>
                  <a:cubicBezTo>
                    <a:pt x="3253554" y="1103469"/>
                    <a:pt x="3253084" y="1100885"/>
                    <a:pt x="3254259" y="1082798"/>
                  </a:cubicBezTo>
                  <a:cubicBezTo>
                    <a:pt x="3257078" y="1041925"/>
                    <a:pt x="3282917" y="928703"/>
                    <a:pt x="3299595" y="883602"/>
                  </a:cubicBezTo>
                  <a:cubicBezTo>
                    <a:pt x="3309696" y="856119"/>
                    <a:pt x="3328253" y="838971"/>
                    <a:pt x="3337649" y="848367"/>
                  </a:cubicBezTo>
                  <a:close/>
                  <a:moveTo>
                    <a:pt x="2615798" y="866455"/>
                  </a:moveTo>
                  <a:cubicBezTo>
                    <a:pt x="2621201" y="868804"/>
                    <a:pt x="2634590" y="880549"/>
                    <a:pt x="2646805" y="893233"/>
                  </a:cubicBezTo>
                  <a:cubicBezTo>
                    <a:pt x="2666772" y="913670"/>
                    <a:pt x="2668651" y="916723"/>
                    <a:pt x="2673584" y="932462"/>
                  </a:cubicBezTo>
                  <a:cubicBezTo>
                    <a:pt x="2678047" y="947260"/>
                    <a:pt x="2678517" y="952898"/>
                    <a:pt x="2677342" y="973334"/>
                  </a:cubicBezTo>
                  <a:cubicBezTo>
                    <a:pt x="2674523" y="1020079"/>
                    <a:pt x="2658315" y="1059777"/>
                    <a:pt x="2630127" y="1088200"/>
                  </a:cubicBezTo>
                  <a:cubicBezTo>
                    <a:pt x="2599355" y="1119207"/>
                    <a:pt x="2571637" y="1133301"/>
                    <a:pt x="2544858" y="1131657"/>
                  </a:cubicBezTo>
                  <a:cubicBezTo>
                    <a:pt x="2524422" y="1130482"/>
                    <a:pt x="2512912" y="1122026"/>
                    <a:pt x="2501871" y="1100650"/>
                  </a:cubicBezTo>
                  <a:cubicBezTo>
                    <a:pt x="2489891" y="1076925"/>
                    <a:pt x="2489656" y="1054845"/>
                    <a:pt x="2500932" y="997294"/>
                  </a:cubicBezTo>
                  <a:cubicBezTo>
                    <a:pt x="2514086" y="931287"/>
                    <a:pt x="2543918" y="882898"/>
                    <a:pt x="2581268" y="867629"/>
                  </a:cubicBezTo>
                  <a:cubicBezTo>
                    <a:pt x="2597476" y="861052"/>
                    <a:pt x="2603583" y="860817"/>
                    <a:pt x="2615798" y="866455"/>
                  </a:cubicBezTo>
                  <a:close/>
                  <a:moveTo>
                    <a:pt x="1310689" y="866689"/>
                  </a:moveTo>
                  <a:cubicBezTo>
                    <a:pt x="1335588" y="869978"/>
                    <a:pt x="1343340" y="878669"/>
                    <a:pt x="1331125" y="889945"/>
                  </a:cubicBezTo>
                  <a:cubicBezTo>
                    <a:pt x="1323608" y="897227"/>
                    <a:pt x="1295655" y="905683"/>
                    <a:pt x="1268876" y="908737"/>
                  </a:cubicBezTo>
                  <a:cubicBezTo>
                    <a:pt x="1239044" y="912495"/>
                    <a:pt x="1231997" y="915784"/>
                    <a:pt x="1226359" y="928468"/>
                  </a:cubicBezTo>
                  <a:cubicBezTo>
                    <a:pt x="1220956" y="940683"/>
                    <a:pt x="1214379" y="965348"/>
                    <a:pt x="1215789" y="967697"/>
                  </a:cubicBezTo>
                  <a:cubicBezTo>
                    <a:pt x="1216258" y="968636"/>
                    <a:pt x="1226359" y="970046"/>
                    <a:pt x="1237869" y="970750"/>
                  </a:cubicBezTo>
                  <a:cubicBezTo>
                    <a:pt x="1274279" y="973334"/>
                    <a:pt x="1292131" y="979207"/>
                    <a:pt x="1292131" y="988838"/>
                  </a:cubicBezTo>
                  <a:cubicBezTo>
                    <a:pt x="1292131" y="998468"/>
                    <a:pt x="1269111" y="1009509"/>
                    <a:pt x="1232232" y="1017026"/>
                  </a:cubicBezTo>
                  <a:cubicBezTo>
                    <a:pt x="1220721" y="1019375"/>
                    <a:pt x="1209211" y="1022193"/>
                    <a:pt x="1207097" y="1022898"/>
                  </a:cubicBezTo>
                  <a:cubicBezTo>
                    <a:pt x="1198171" y="1026422"/>
                    <a:pt x="1200285" y="1052026"/>
                    <a:pt x="1210386" y="1062126"/>
                  </a:cubicBezTo>
                  <a:cubicBezTo>
                    <a:pt x="1217903" y="1069643"/>
                    <a:pt x="1238104" y="1067059"/>
                    <a:pt x="1269111" y="1054610"/>
                  </a:cubicBezTo>
                  <a:cubicBezTo>
                    <a:pt x="1282735" y="1048972"/>
                    <a:pt x="1295890" y="1045214"/>
                    <a:pt x="1297769" y="1045918"/>
                  </a:cubicBezTo>
                  <a:cubicBezTo>
                    <a:pt x="1302702" y="1047798"/>
                    <a:pt x="1302467" y="1058133"/>
                    <a:pt x="1297064" y="1069878"/>
                  </a:cubicBezTo>
                  <a:cubicBezTo>
                    <a:pt x="1290957" y="1083267"/>
                    <a:pt x="1269111" y="1102529"/>
                    <a:pt x="1252668" y="1108637"/>
                  </a:cubicBezTo>
                  <a:cubicBezTo>
                    <a:pt x="1224715" y="1119442"/>
                    <a:pt x="1190184" y="1116388"/>
                    <a:pt x="1176560" y="1102294"/>
                  </a:cubicBezTo>
                  <a:cubicBezTo>
                    <a:pt x="1163171" y="1088435"/>
                    <a:pt x="1159882" y="1075751"/>
                    <a:pt x="1158238" y="1033469"/>
                  </a:cubicBezTo>
                  <a:cubicBezTo>
                    <a:pt x="1156594" y="996119"/>
                    <a:pt x="1156828" y="994240"/>
                    <a:pt x="1161996" y="983905"/>
                  </a:cubicBezTo>
                  <a:cubicBezTo>
                    <a:pt x="1165050" y="978032"/>
                    <a:pt x="1174446" y="953133"/>
                    <a:pt x="1182902" y="928938"/>
                  </a:cubicBezTo>
                  <a:cubicBezTo>
                    <a:pt x="1200755" y="877965"/>
                    <a:pt x="1200990" y="877495"/>
                    <a:pt x="1208976" y="872092"/>
                  </a:cubicBezTo>
                  <a:cubicBezTo>
                    <a:pt x="1219547" y="865280"/>
                    <a:pt x="1275688" y="862226"/>
                    <a:pt x="1310689" y="866689"/>
                  </a:cubicBezTo>
                  <a:close/>
                  <a:moveTo>
                    <a:pt x="1913209" y="866689"/>
                  </a:moveTo>
                  <a:cubicBezTo>
                    <a:pt x="1925424" y="868099"/>
                    <a:pt x="1930827" y="869978"/>
                    <a:pt x="1935290" y="874441"/>
                  </a:cubicBezTo>
                  <a:cubicBezTo>
                    <a:pt x="1940223" y="879374"/>
                    <a:pt x="1940458" y="881018"/>
                    <a:pt x="1938109" y="885481"/>
                  </a:cubicBezTo>
                  <a:cubicBezTo>
                    <a:pt x="1932706" y="895582"/>
                    <a:pt x="1900760" y="905683"/>
                    <a:pt x="1860357" y="910146"/>
                  </a:cubicBezTo>
                  <a:cubicBezTo>
                    <a:pt x="1836632" y="912730"/>
                    <a:pt x="1829350" y="920247"/>
                    <a:pt x="1820893" y="951019"/>
                  </a:cubicBezTo>
                  <a:cubicBezTo>
                    <a:pt x="1817370" y="963468"/>
                    <a:pt x="1816900" y="968166"/>
                    <a:pt x="1819014" y="968871"/>
                  </a:cubicBezTo>
                  <a:cubicBezTo>
                    <a:pt x="1820658" y="969341"/>
                    <a:pt x="1831464" y="970280"/>
                    <a:pt x="1843444" y="971220"/>
                  </a:cubicBezTo>
                  <a:cubicBezTo>
                    <a:pt x="1865525" y="972629"/>
                    <a:pt x="1884082" y="976858"/>
                    <a:pt x="1889954" y="981791"/>
                  </a:cubicBezTo>
                  <a:cubicBezTo>
                    <a:pt x="1903344" y="993066"/>
                    <a:pt x="1879384" y="1007864"/>
                    <a:pt x="1832638" y="1017261"/>
                  </a:cubicBezTo>
                  <a:cubicBezTo>
                    <a:pt x="1820424" y="1019844"/>
                    <a:pt x="1808913" y="1023133"/>
                    <a:pt x="1807034" y="1024542"/>
                  </a:cubicBezTo>
                  <a:cubicBezTo>
                    <a:pt x="1804685" y="1026657"/>
                    <a:pt x="1803980" y="1031120"/>
                    <a:pt x="1804685" y="1041455"/>
                  </a:cubicBezTo>
                  <a:cubicBezTo>
                    <a:pt x="1805625" y="1053200"/>
                    <a:pt x="1806799" y="1056254"/>
                    <a:pt x="1812437" y="1061187"/>
                  </a:cubicBezTo>
                  <a:cubicBezTo>
                    <a:pt x="1818544" y="1066355"/>
                    <a:pt x="1820658" y="1066824"/>
                    <a:pt x="1833343" y="1065650"/>
                  </a:cubicBezTo>
                  <a:cubicBezTo>
                    <a:pt x="1842034" y="1064945"/>
                    <a:pt x="1856833" y="1060482"/>
                    <a:pt x="1871162" y="1054845"/>
                  </a:cubicBezTo>
                  <a:cubicBezTo>
                    <a:pt x="1897941" y="1044039"/>
                    <a:pt x="1899585" y="1043804"/>
                    <a:pt x="1902404" y="1049207"/>
                  </a:cubicBezTo>
                  <a:cubicBezTo>
                    <a:pt x="1908981" y="1061657"/>
                    <a:pt x="1887840" y="1092429"/>
                    <a:pt x="1865055" y="1103939"/>
                  </a:cubicBezTo>
                  <a:cubicBezTo>
                    <a:pt x="1832169" y="1120852"/>
                    <a:pt x="1792001" y="1118972"/>
                    <a:pt x="1776262" y="1099945"/>
                  </a:cubicBezTo>
                  <a:cubicBezTo>
                    <a:pt x="1764517" y="1085851"/>
                    <a:pt x="1761463" y="1073637"/>
                    <a:pt x="1759819" y="1033469"/>
                  </a:cubicBezTo>
                  <a:lnTo>
                    <a:pt x="1758175" y="997059"/>
                  </a:lnTo>
                  <a:lnTo>
                    <a:pt x="1765692" y="980616"/>
                  </a:lnTo>
                  <a:cubicBezTo>
                    <a:pt x="1769685" y="971455"/>
                    <a:pt x="1779316" y="946086"/>
                    <a:pt x="1786833" y="924240"/>
                  </a:cubicBezTo>
                  <a:cubicBezTo>
                    <a:pt x="1801162" y="881958"/>
                    <a:pt x="1805860" y="872797"/>
                    <a:pt x="1814316" y="869978"/>
                  </a:cubicBezTo>
                  <a:cubicBezTo>
                    <a:pt x="1830289" y="864810"/>
                    <a:pt x="1885021" y="862931"/>
                    <a:pt x="1913209" y="866689"/>
                  </a:cubicBezTo>
                  <a:close/>
                  <a:moveTo>
                    <a:pt x="3037210" y="866689"/>
                  </a:moveTo>
                  <a:cubicBezTo>
                    <a:pt x="3083956" y="872797"/>
                    <a:pt x="3064694" y="898871"/>
                    <a:pt x="3007378" y="906857"/>
                  </a:cubicBezTo>
                  <a:cubicBezTo>
                    <a:pt x="2959223" y="913670"/>
                    <a:pt x="2955935" y="915549"/>
                    <a:pt x="2948183" y="941623"/>
                  </a:cubicBezTo>
                  <a:cubicBezTo>
                    <a:pt x="2939727" y="969811"/>
                    <a:pt x="2939022" y="968636"/>
                    <a:pt x="2962747" y="970515"/>
                  </a:cubicBezTo>
                  <a:cubicBezTo>
                    <a:pt x="3000096" y="973334"/>
                    <a:pt x="3018653" y="979442"/>
                    <a:pt x="3018653" y="988838"/>
                  </a:cubicBezTo>
                  <a:cubicBezTo>
                    <a:pt x="3018653" y="998703"/>
                    <a:pt x="2995163" y="1009744"/>
                    <a:pt x="2957579" y="1017261"/>
                  </a:cubicBezTo>
                  <a:cubicBezTo>
                    <a:pt x="2945364" y="1019844"/>
                    <a:pt x="2933854" y="1023368"/>
                    <a:pt x="2931740" y="1025247"/>
                  </a:cubicBezTo>
                  <a:cubicBezTo>
                    <a:pt x="2927747" y="1029240"/>
                    <a:pt x="2927747" y="1045214"/>
                    <a:pt x="2931740" y="1054610"/>
                  </a:cubicBezTo>
                  <a:cubicBezTo>
                    <a:pt x="2938082" y="1069878"/>
                    <a:pt x="2957344" y="1069878"/>
                    <a:pt x="2995868" y="1054610"/>
                  </a:cubicBezTo>
                  <a:cubicBezTo>
                    <a:pt x="3009492" y="1048972"/>
                    <a:pt x="3022412" y="1045214"/>
                    <a:pt x="3024291" y="1045918"/>
                  </a:cubicBezTo>
                  <a:cubicBezTo>
                    <a:pt x="3029224" y="1047798"/>
                    <a:pt x="3028989" y="1058133"/>
                    <a:pt x="3023586" y="1069878"/>
                  </a:cubicBezTo>
                  <a:cubicBezTo>
                    <a:pt x="3017479" y="1083267"/>
                    <a:pt x="2995633" y="1102529"/>
                    <a:pt x="2979190" y="1108637"/>
                  </a:cubicBezTo>
                  <a:cubicBezTo>
                    <a:pt x="2951237" y="1119442"/>
                    <a:pt x="2916706" y="1116388"/>
                    <a:pt x="2903082" y="1102294"/>
                  </a:cubicBezTo>
                  <a:cubicBezTo>
                    <a:pt x="2889928" y="1088435"/>
                    <a:pt x="2886404" y="1075751"/>
                    <a:pt x="2884760" y="1033469"/>
                  </a:cubicBezTo>
                  <a:lnTo>
                    <a:pt x="2883115" y="994945"/>
                  </a:lnTo>
                  <a:lnTo>
                    <a:pt x="2890867" y="978267"/>
                  </a:lnTo>
                  <a:cubicBezTo>
                    <a:pt x="2894860" y="969341"/>
                    <a:pt x="2904257" y="944676"/>
                    <a:pt x="2911538" y="923535"/>
                  </a:cubicBezTo>
                  <a:cubicBezTo>
                    <a:pt x="2926572" y="879374"/>
                    <a:pt x="2927512" y="877495"/>
                    <a:pt x="2935498" y="872092"/>
                  </a:cubicBezTo>
                  <a:cubicBezTo>
                    <a:pt x="2946069" y="865280"/>
                    <a:pt x="3002210" y="862226"/>
                    <a:pt x="3037210" y="866689"/>
                  </a:cubicBezTo>
                  <a:close/>
                  <a:moveTo>
                    <a:pt x="3586879" y="866689"/>
                  </a:moveTo>
                  <a:cubicBezTo>
                    <a:pt x="3611778" y="869978"/>
                    <a:pt x="3619530" y="878669"/>
                    <a:pt x="3607315" y="889945"/>
                  </a:cubicBezTo>
                  <a:cubicBezTo>
                    <a:pt x="3599798" y="897227"/>
                    <a:pt x="3571845" y="905683"/>
                    <a:pt x="3545066" y="908737"/>
                  </a:cubicBezTo>
                  <a:cubicBezTo>
                    <a:pt x="3518288" y="912025"/>
                    <a:pt x="3508657" y="915784"/>
                    <a:pt x="3503959" y="924945"/>
                  </a:cubicBezTo>
                  <a:cubicBezTo>
                    <a:pt x="3499495" y="933636"/>
                    <a:pt x="3490569" y="965348"/>
                    <a:pt x="3491979" y="967697"/>
                  </a:cubicBezTo>
                  <a:cubicBezTo>
                    <a:pt x="3492448" y="968636"/>
                    <a:pt x="3502549" y="970046"/>
                    <a:pt x="3514059" y="970750"/>
                  </a:cubicBezTo>
                  <a:cubicBezTo>
                    <a:pt x="3550469" y="973334"/>
                    <a:pt x="3568321" y="979207"/>
                    <a:pt x="3568321" y="988838"/>
                  </a:cubicBezTo>
                  <a:cubicBezTo>
                    <a:pt x="3568321" y="998703"/>
                    <a:pt x="3544831" y="1009744"/>
                    <a:pt x="3507247" y="1017261"/>
                  </a:cubicBezTo>
                  <a:cubicBezTo>
                    <a:pt x="3480469" y="1022663"/>
                    <a:pt x="3475536" y="1026657"/>
                    <a:pt x="3478120" y="1041455"/>
                  </a:cubicBezTo>
                  <a:cubicBezTo>
                    <a:pt x="3480234" y="1055314"/>
                    <a:pt x="3485401" y="1063771"/>
                    <a:pt x="3492214" y="1065415"/>
                  </a:cubicBezTo>
                  <a:cubicBezTo>
                    <a:pt x="3502784" y="1068234"/>
                    <a:pt x="3520402" y="1064475"/>
                    <a:pt x="3545771" y="1054375"/>
                  </a:cubicBezTo>
                  <a:cubicBezTo>
                    <a:pt x="3559160" y="1048972"/>
                    <a:pt x="3572080" y="1045214"/>
                    <a:pt x="3573959" y="1045918"/>
                  </a:cubicBezTo>
                  <a:cubicBezTo>
                    <a:pt x="3578892" y="1047798"/>
                    <a:pt x="3578657" y="1058133"/>
                    <a:pt x="3573254" y="1069878"/>
                  </a:cubicBezTo>
                  <a:cubicBezTo>
                    <a:pt x="3567147" y="1083267"/>
                    <a:pt x="3545301" y="1102529"/>
                    <a:pt x="3528858" y="1108637"/>
                  </a:cubicBezTo>
                  <a:cubicBezTo>
                    <a:pt x="3500905" y="1119442"/>
                    <a:pt x="3466374" y="1116388"/>
                    <a:pt x="3452750" y="1102294"/>
                  </a:cubicBezTo>
                  <a:cubicBezTo>
                    <a:pt x="3439361" y="1088435"/>
                    <a:pt x="3436072" y="1075751"/>
                    <a:pt x="3434428" y="1033469"/>
                  </a:cubicBezTo>
                  <a:cubicBezTo>
                    <a:pt x="3432784" y="996119"/>
                    <a:pt x="3433019" y="994240"/>
                    <a:pt x="3438186" y="983905"/>
                  </a:cubicBezTo>
                  <a:cubicBezTo>
                    <a:pt x="3441240" y="978032"/>
                    <a:pt x="3450636" y="953133"/>
                    <a:pt x="3459093" y="928938"/>
                  </a:cubicBezTo>
                  <a:cubicBezTo>
                    <a:pt x="3476945" y="877965"/>
                    <a:pt x="3477180" y="877495"/>
                    <a:pt x="3485167" y="872092"/>
                  </a:cubicBezTo>
                  <a:cubicBezTo>
                    <a:pt x="3495737" y="865280"/>
                    <a:pt x="3551878" y="862226"/>
                    <a:pt x="3586879" y="866689"/>
                  </a:cubicBezTo>
                  <a:close/>
                  <a:moveTo>
                    <a:pt x="2000593" y="871857"/>
                  </a:moveTo>
                  <a:cubicBezTo>
                    <a:pt x="2005291" y="875616"/>
                    <a:pt x="2011868" y="877495"/>
                    <a:pt x="2023143" y="878669"/>
                  </a:cubicBezTo>
                  <a:cubicBezTo>
                    <a:pt x="2052271" y="881253"/>
                    <a:pt x="2084217" y="902159"/>
                    <a:pt x="2090325" y="922596"/>
                  </a:cubicBezTo>
                  <a:cubicBezTo>
                    <a:pt x="2100895" y="957596"/>
                    <a:pt x="2079049" y="985549"/>
                    <a:pt x="2025727" y="1005515"/>
                  </a:cubicBezTo>
                  <a:cubicBezTo>
                    <a:pt x="2015861" y="1009039"/>
                    <a:pt x="2006935" y="1013032"/>
                    <a:pt x="2005760" y="1014207"/>
                  </a:cubicBezTo>
                  <a:cubicBezTo>
                    <a:pt x="2004586" y="1015381"/>
                    <a:pt x="2017271" y="1027361"/>
                    <a:pt x="2035123" y="1042160"/>
                  </a:cubicBezTo>
                  <a:cubicBezTo>
                    <a:pt x="2064955" y="1066824"/>
                    <a:pt x="2092909" y="1095717"/>
                    <a:pt x="2098311" y="1107462"/>
                  </a:cubicBezTo>
                  <a:cubicBezTo>
                    <a:pt x="2101835" y="1115449"/>
                    <a:pt x="2099251" y="1120382"/>
                    <a:pt x="2091499" y="1120382"/>
                  </a:cubicBezTo>
                  <a:cubicBezTo>
                    <a:pt x="2083278" y="1120382"/>
                    <a:pt x="2059083" y="1108872"/>
                    <a:pt x="2030895" y="1091724"/>
                  </a:cubicBezTo>
                  <a:cubicBezTo>
                    <a:pt x="2019385" y="1084677"/>
                    <a:pt x="2000358" y="1073637"/>
                    <a:pt x="1988848" y="1067529"/>
                  </a:cubicBezTo>
                  <a:cubicBezTo>
                    <a:pt x="1965592" y="1054845"/>
                    <a:pt x="1966297" y="1054610"/>
                    <a:pt x="1960190" y="1075751"/>
                  </a:cubicBezTo>
                  <a:cubicBezTo>
                    <a:pt x="1949149" y="1114979"/>
                    <a:pt x="1946330" y="1121791"/>
                    <a:pt x="1939049" y="1129308"/>
                  </a:cubicBezTo>
                  <a:cubicBezTo>
                    <a:pt x="1929887" y="1138469"/>
                    <a:pt x="1921431" y="1139174"/>
                    <a:pt x="1913444" y="1130952"/>
                  </a:cubicBezTo>
                  <a:cubicBezTo>
                    <a:pt x="1906397" y="1124140"/>
                    <a:pt x="1906162" y="1117093"/>
                    <a:pt x="1911330" y="1089610"/>
                  </a:cubicBezTo>
                  <a:cubicBezTo>
                    <a:pt x="1915793" y="1064945"/>
                    <a:pt x="1934116" y="991187"/>
                    <a:pt x="1939283" y="977093"/>
                  </a:cubicBezTo>
                  <a:cubicBezTo>
                    <a:pt x="1947740" y="953133"/>
                    <a:pt x="1952203" y="931992"/>
                    <a:pt x="1949619" y="927294"/>
                  </a:cubicBezTo>
                  <a:cubicBezTo>
                    <a:pt x="1945861" y="920482"/>
                    <a:pt x="1948445" y="913435"/>
                    <a:pt x="1960190" y="899341"/>
                  </a:cubicBezTo>
                  <a:cubicBezTo>
                    <a:pt x="1965827" y="892294"/>
                    <a:pt x="1971230" y="884307"/>
                    <a:pt x="1971935" y="881488"/>
                  </a:cubicBezTo>
                  <a:cubicBezTo>
                    <a:pt x="1974049" y="875146"/>
                    <a:pt x="1984150" y="866689"/>
                    <a:pt x="1989787" y="866689"/>
                  </a:cubicBezTo>
                  <a:cubicBezTo>
                    <a:pt x="1992136" y="866689"/>
                    <a:pt x="1996834" y="869038"/>
                    <a:pt x="2000593" y="871857"/>
                  </a:cubicBezTo>
                  <a:close/>
                  <a:moveTo>
                    <a:pt x="3673087" y="871622"/>
                  </a:moveTo>
                  <a:cubicBezTo>
                    <a:pt x="3676846" y="875146"/>
                    <a:pt x="3683188" y="877025"/>
                    <a:pt x="3696577" y="878669"/>
                  </a:cubicBezTo>
                  <a:cubicBezTo>
                    <a:pt x="3743088" y="883837"/>
                    <a:pt x="3773625" y="915314"/>
                    <a:pt x="3765873" y="950314"/>
                  </a:cubicBezTo>
                  <a:cubicBezTo>
                    <a:pt x="3763524" y="960650"/>
                    <a:pt x="3760940" y="964643"/>
                    <a:pt x="3748490" y="976388"/>
                  </a:cubicBezTo>
                  <a:cubicBezTo>
                    <a:pt x="3732282" y="992126"/>
                    <a:pt x="3728054" y="994475"/>
                    <a:pt x="3700571" y="1005281"/>
                  </a:cubicBezTo>
                  <a:cubicBezTo>
                    <a:pt x="3689765" y="1009274"/>
                    <a:pt x="3680604" y="1013502"/>
                    <a:pt x="3679899" y="1014677"/>
                  </a:cubicBezTo>
                  <a:cubicBezTo>
                    <a:pt x="3679195" y="1015851"/>
                    <a:pt x="3686712" y="1023368"/>
                    <a:pt x="3696812" y="1031589"/>
                  </a:cubicBezTo>
                  <a:cubicBezTo>
                    <a:pt x="3706913" y="1039576"/>
                    <a:pt x="3726175" y="1056959"/>
                    <a:pt x="3739329" y="1069878"/>
                  </a:cubicBezTo>
                  <a:cubicBezTo>
                    <a:pt x="3773860" y="1103234"/>
                    <a:pt x="3782786" y="1120382"/>
                    <a:pt x="3765873" y="1120382"/>
                  </a:cubicBezTo>
                  <a:cubicBezTo>
                    <a:pt x="3756007" y="1120382"/>
                    <a:pt x="3742853" y="1114274"/>
                    <a:pt x="3706913" y="1092898"/>
                  </a:cubicBezTo>
                  <a:cubicBezTo>
                    <a:pt x="3665570" y="1068234"/>
                    <a:pt x="3643490" y="1056724"/>
                    <a:pt x="3640906" y="1058368"/>
                  </a:cubicBezTo>
                  <a:cubicBezTo>
                    <a:pt x="3639731" y="1059073"/>
                    <a:pt x="3637147" y="1065650"/>
                    <a:pt x="3635033" y="1072932"/>
                  </a:cubicBezTo>
                  <a:cubicBezTo>
                    <a:pt x="3618590" y="1132597"/>
                    <a:pt x="3607315" y="1146691"/>
                    <a:pt x="3588288" y="1131657"/>
                  </a:cubicBezTo>
                  <a:cubicBezTo>
                    <a:pt x="3581946" y="1126724"/>
                    <a:pt x="3581946" y="1126019"/>
                    <a:pt x="3583120" y="1108872"/>
                  </a:cubicBezTo>
                  <a:cubicBezTo>
                    <a:pt x="3584530" y="1086791"/>
                    <a:pt x="3597919" y="1028301"/>
                    <a:pt x="3613422" y="977093"/>
                  </a:cubicBezTo>
                  <a:cubicBezTo>
                    <a:pt x="3622818" y="945146"/>
                    <a:pt x="3624698" y="936455"/>
                    <a:pt x="3623523" y="927294"/>
                  </a:cubicBezTo>
                  <a:cubicBezTo>
                    <a:pt x="3621644" y="914844"/>
                    <a:pt x="3623288" y="911321"/>
                    <a:pt x="3636443" y="896052"/>
                  </a:cubicBezTo>
                  <a:cubicBezTo>
                    <a:pt x="3641611" y="890179"/>
                    <a:pt x="3645839" y="883602"/>
                    <a:pt x="3645839" y="881723"/>
                  </a:cubicBezTo>
                  <a:cubicBezTo>
                    <a:pt x="3645839" y="876320"/>
                    <a:pt x="3656644" y="866689"/>
                    <a:pt x="3662517" y="866689"/>
                  </a:cubicBezTo>
                  <a:cubicBezTo>
                    <a:pt x="3665570" y="866689"/>
                    <a:pt x="3670268" y="868804"/>
                    <a:pt x="3673087" y="871622"/>
                  </a:cubicBezTo>
                  <a:close/>
                  <a:moveTo>
                    <a:pt x="2813585" y="877260"/>
                  </a:moveTo>
                  <a:cubicBezTo>
                    <a:pt x="2836840" y="886891"/>
                    <a:pt x="2832142" y="902864"/>
                    <a:pt x="2804893" y="906623"/>
                  </a:cubicBezTo>
                  <a:cubicBezTo>
                    <a:pt x="2788920" y="908972"/>
                    <a:pt x="2783517" y="911790"/>
                    <a:pt x="2771772" y="924005"/>
                  </a:cubicBezTo>
                  <a:cubicBezTo>
                    <a:pt x="2748282" y="948905"/>
                    <a:pt x="2729255" y="997294"/>
                    <a:pt x="2725732" y="1040751"/>
                  </a:cubicBezTo>
                  <a:cubicBezTo>
                    <a:pt x="2724557" y="1057194"/>
                    <a:pt x="2724792" y="1059073"/>
                    <a:pt x="2729020" y="1061187"/>
                  </a:cubicBezTo>
                  <a:cubicBezTo>
                    <a:pt x="2739591" y="1067059"/>
                    <a:pt x="2767074" y="1051791"/>
                    <a:pt x="2795262" y="1024777"/>
                  </a:cubicBezTo>
                  <a:lnTo>
                    <a:pt x="2810766" y="1009744"/>
                  </a:lnTo>
                  <a:lnTo>
                    <a:pt x="2802310" y="1006220"/>
                  </a:lnTo>
                  <a:cubicBezTo>
                    <a:pt x="2791739" y="1001992"/>
                    <a:pt x="2783517" y="988603"/>
                    <a:pt x="2787511" y="982260"/>
                  </a:cubicBezTo>
                  <a:cubicBezTo>
                    <a:pt x="2791269" y="976153"/>
                    <a:pt x="2811706" y="962999"/>
                    <a:pt x="2817813" y="962999"/>
                  </a:cubicBezTo>
                  <a:cubicBezTo>
                    <a:pt x="2820632" y="962999"/>
                    <a:pt x="2826974" y="960415"/>
                    <a:pt x="2831672" y="957126"/>
                  </a:cubicBezTo>
                  <a:cubicBezTo>
                    <a:pt x="2836370" y="953837"/>
                    <a:pt x="2842243" y="951254"/>
                    <a:pt x="2844827" y="951254"/>
                  </a:cubicBezTo>
                  <a:cubicBezTo>
                    <a:pt x="2850934" y="951254"/>
                    <a:pt x="2875364" y="975448"/>
                    <a:pt x="2875364" y="981556"/>
                  </a:cubicBezTo>
                  <a:cubicBezTo>
                    <a:pt x="2875364" y="984140"/>
                    <a:pt x="2872075" y="988838"/>
                    <a:pt x="2868082" y="991656"/>
                  </a:cubicBezTo>
                  <a:cubicBezTo>
                    <a:pt x="2854223" y="1001992"/>
                    <a:pt x="2852813" y="1008099"/>
                    <a:pt x="2849994" y="1071522"/>
                  </a:cubicBezTo>
                  <a:cubicBezTo>
                    <a:pt x="2847880" y="1111925"/>
                    <a:pt x="2846706" y="1115449"/>
                    <a:pt x="2832142" y="1121556"/>
                  </a:cubicBezTo>
                  <a:cubicBezTo>
                    <a:pt x="2815934" y="1128603"/>
                    <a:pt x="2805128" y="1110751"/>
                    <a:pt x="2809591" y="1083972"/>
                  </a:cubicBezTo>
                  <a:cubicBezTo>
                    <a:pt x="2810531" y="1077395"/>
                    <a:pt x="2811001" y="1071757"/>
                    <a:pt x="2810531" y="1071288"/>
                  </a:cubicBezTo>
                  <a:cubicBezTo>
                    <a:pt x="2810061" y="1070818"/>
                    <a:pt x="2798786" y="1077865"/>
                    <a:pt x="2785397" y="1086791"/>
                  </a:cubicBezTo>
                  <a:cubicBezTo>
                    <a:pt x="2749222" y="1111221"/>
                    <a:pt x="2725497" y="1116154"/>
                    <a:pt x="2702007" y="1104174"/>
                  </a:cubicBezTo>
                  <a:cubicBezTo>
                    <a:pt x="2684154" y="1095013"/>
                    <a:pt x="2675698" y="1079744"/>
                    <a:pt x="2675698" y="1057194"/>
                  </a:cubicBezTo>
                  <a:cubicBezTo>
                    <a:pt x="2675698" y="1031120"/>
                    <a:pt x="2693550" y="975448"/>
                    <a:pt x="2711168" y="946086"/>
                  </a:cubicBezTo>
                  <a:cubicBezTo>
                    <a:pt x="2732544" y="910851"/>
                    <a:pt x="2762141" y="883367"/>
                    <a:pt x="2785866" y="877025"/>
                  </a:cubicBezTo>
                  <a:cubicBezTo>
                    <a:pt x="2800195" y="873032"/>
                    <a:pt x="2803484" y="873032"/>
                    <a:pt x="2813585" y="877260"/>
                  </a:cubicBezTo>
                  <a:close/>
                  <a:moveTo>
                    <a:pt x="1500488" y="897227"/>
                  </a:moveTo>
                  <a:cubicBezTo>
                    <a:pt x="1524213" y="899810"/>
                    <a:pt x="1539952" y="904978"/>
                    <a:pt x="1543475" y="911555"/>
                  </a:cubicBezTo>
                  <a:cubicBezTo>
                    <a:pt x="1552167" y="927529"/>
                    <a:pt x="1534549" y="939509"/>
                    <a:pt x="1490623" y="947730"/>
                  </a:cubicBezTo>
                  <a:cubicBezTo>
                    <a:pt x="1464784" y="952663"/>
                    <a:pt x="1459851" y="954542"/>
                    <a:pt x="1456562" y="960415"/>
                  </a:cubicBezTo>
                  <a:cubicBezTo>
                    <a:pt x="1455153" y="962999"/>
                    <a:pt x="1450924" y="990952"/>
                    <a:pt x="1447166" y="1022193"/>
                  </a:cubicBezTo>
                  <a:cubicBezTo>
                    <a:pt x="1438710" y="1090314"/>
                    <a:pt x="1436126" y="1105113"/>
                    <a:pt x="1431663" y="1114039"/>
                  </a:cubicBezTo>
                  <a:cubicBezTo>
                    <a:pt x="1427669" y="1121556"/>
                    <a:pt x="1415454" y="1129778"/>
                    <a:pt x="1407938" y="1129778"/>
                  </a:cubicBezTo>
                  <a:cubicBezTo>
                    <a:pt x="1400890" y="1129778"/>
                    <a:pt x="1389145" y="1119207"/>
                    <a:pt x="1387266" y="1111221"/>
                  </a:cubicBezTo>
                  <a:cubicBezTo>
                    <a:pt x="1385857" y="1103939"/>
                    <a:pt x="1390320" y="1060482"/>
                    <a:pt x="1399246" y="999878"/>
                  </a:cubicBezTo>
                  <a:cubicBezTo>
                    <a:pt x="1402300" y="978032"/>
                    <a:pt x="1404884" y="958770"/>
                    <a:pt x="1404884" y="957126"/>
                  </a:cubicBezTo>
                  <a:cubicBezTo>
                    <a:pt x="1404884" y="955012"/>
                    <a:pt x="1400421" y="953368"/>
                    <a:pt x="1391494" y="952428"/>
                  </a:cubicBezTo>
                  <a:cubicBezTo>
                    <a:pt x="1368239" y="949844"/>
                    <a:pt x="1352971" y="944441"/>
                    <a:pt x="1344514" y="935985"/>
                  </a:cubicBezTo>
                  <a:cubicBezTo>
                    <a:pt x="1337467" y="928938"/>
                    <a:pt x="1336997" y="927529"/>
                    <a:pt x="1339346" y="922361"/>
                  </a:cubicBezTo>
                  <a:cubicBezTo>
                    <a:pt x="1342635" y="915079"/>
                    <a:pt x="1360253" y="900280"/>
                    <a:pt x="1368004" y="898401"/>
                  </a:cubicBezTo>
                  <a:cubicBezTo>
                    <a:pt x="1389380" y="892998"/>
                    <a:pt x="1452334" y="892529"/>
                    <a:pt x="1500488" y="897227"/>
                  </a:cubicBezTo>
                  <a:close/>
                  <a:moveTo>
                    <a:pt x="1717302" y="897461"/>
                  </a:moveTo>
                  <a:cubicBezTo>
                    <a:pt x="1745255" y="900280"/>
                    <a:pt x="1760289" y="906857"/>
                    <a:pt x="1761463" y="916958"/>
                  </a:cubicBezTo>
                  <a:cubicBezTo>
                    <a:pt x="1763108" y="930582"/>
                    <a:pt x="1746430" y="939978"/>
                    <a:pt x="1707906" y="947495"/>
                  </a:cubicBezTo>
                  <a:cubicBezTo>
                    <a:pt x="1681832" y="952663"/>
                    <a:pt x="1675020" y="955482"/>
                    <a:pt x="1672436" y="962294"/>
                  </a:cubicBezTo>
                  <a:cubicBezTo>
                    <a:pt x="1671261" y="965348"/>
                    <a:pt x="1666563" y="997529"/>
                    <a:pt x="1662100" y="1033704"/>
                  </a:cubicBezTo>
                  <a:cubicBezTo>
                    <a:pt x="1653174" y="1106053"/>
                    <a:pt x="1650120" y="1116858"/>
                    <a:pt x="1636966" y="1125080"/>
                  </a:cubicBezTo>
                  <a:cubicBezTo>
                    <a:pt x="1623811" y="1133301"/>
                    <a:pt x="1606664" y="1126254"/>
                    <a:pt x="1603845" y="1111456"/>
                  </a:cubicBezTo>
                  <a:cubicBezTo>
                    <a:pt x="1602435" y="1104409"/>
                    <a:pt x="1606664" y="1064475"/>
                    <a:pt x="1615120" y="1002932"/>
                  </a:cubicBezTo>
                  <a:cubicBezTo>
                    <a:pt x="1618409" y="980381"/>
                    <a:pt x="1620993" y="960180"/>
                    <a:pt x="1620993" y="957831"/>
                  </a:cubicBezTo>
                  <a:cubicBezTo>
                    <a:pt x="1620993" y="954777"/>
                    <a:pt x="1617939" y="953603"/>
                    <a:pt x="1607603" y="952428"/>
                  </a:cubicBezTo>
                  <a:cubicBezTo>
                    <a:pt x="1578476" y="949374"/>
                    <a:pt x="1555220" y="937864"/>
                    <a:pt x="1555220" y="926824"/>
                  </a:cubicBezTo>
                  <a:cubicBezTo>
                    <a:pt x="1555220" y="920247"/>
                    <a:pt x="1575422" y="900515"/>
                    <a:pt x="1584113" y="898401"/>
                  </a:cubicBezTo>
                  <a:cubicBezTo>
                    <a:pt x="1605489" y="892998"/>
                    <a:pt x="1668443" y="892529"/>
                    <a:pt x="1717302" y="897461"/>
                  </a:cubicBezTo>
                  <a:close/>
                  <a:moveTo>
                    <a:pt x="2433515" y="895112"/>
                  </a:moveTo>
                  <a:cubicBezTo>
                    <a:pt x="2487072" y="898871"/>
                    <a:pt x="2504220" y="904508"/>
                    <a:pt x="2504220" y="918602"/>
                  </a:cubicBezTo>
                  <a:cubicBezTo>
                    <a:pt x="2504220" y="931522"/>
                    <a:pt x="2484019" y="941623"/>
                    <a:pt x="2444321" y="948905"/>
                  </a:cubicBezTo>
                  <a:cubicBezTo>
                    <a:pt x="2423649" y="952663"/>
                    <a:pt x="2415897" y="956421"/>
                    <a:pt x="2414018" y="963938"/>
                  </a:cubicBezTo>
                  <a:cubicBezTo>
                    <a:pt x="2413314" y="967227"/>
                    <a:pt x="2408850" y="999173"/>
                    <a:pt x="2404387" y="1035113"/>
                  </a:cubicBezTo>
                  <a:cubicBezTo>
                    <a:pt x="2397810" y="1086556"/>
                    <a:pt x="2394991" y="1102529"/>
                    <a:pt x="2390763" y="1110986"/>
                  </a:cubicBezTo>
                  <a:cubicBezTo>
                    <a:pt x="2381132" y="1130717"/>
                    <a:pt x="2362105" y="1134946"/>
                    <a:pt x="2350830" y="1119912"/>
                  </a:cubicBezTo>
                  <a:cubicBezTo>
                    <a:pt x="2347072" y="1114744"/>
                    <a:pt x="2346132" y="1110281"/>
                    <a:pt x="2346367" y="1099006"/>
                  </a:cubicBezTo>
                  <a:cubicBezTo>
                    <a:pt x="2346837" y="1084442"/>
                    <a:pt x="2352709" y="1035113"/>
                    <a:pt x="2360461" y="982495"/>
                  </a:cubicBezTo>
                  <a:lnTo>
                    <a:pt x="2364689" y="954072"/>
                  </a:lnTo>
                  <a:lnTo>
                    <a:pt x="2350595" y="952428"/>
                  </a:lnTo>
                  <a:cubicBezTo>
                    <a:pt x="2321232" y="949374"/>
                    <a:pt x="2297507" y="937864"/>
                    <a:pt x="2297507" y="926824"/>
                  </a:cubicBezTo>
                  <a:cubicBezTo>
                    <a:pt x="2297507" y="920482"/>
                    <a:pt x="2317474" y="900515"/>
                    <a:pt x="2326165" y="898401"/>
                  </a:cubicBezTo>
                  <a:cubicBezTo>
                    <a:pt x="2331098" y="897227"/>
                    <a:pt x="2372676" y="893703"/>
                    <a:pt x="2391233" y="892763"/>
                  </a:cubicBezTo>
                  <a:cubicBezTo>
                    <a:pt x="2395461" y="892763"/>
                    <a:pt x="2414488" y="893703"/>
                    <a:pt x="2433515" y="895112"/>
                  </a:cubicBezTo>
                  <a:close/>
                  <a:moveTo>
                    <a:pt x="3227715" y="897461"/>
                  </a:moveTo>
                  <a:cubicBezTo>
                    <a:pt x="3255668" y="900280"/>
                    <a:pt x="3270702" y="906857"/>
                    <a:pt x="3271876" y="916958"/>
                  </a:cubicBezTo>
                  <a:cubicBezTo>
                    <a:pt x="3273521" y="930582"/>
                    <a:pt x="3256843" y="939978"/>
                    <a:pt x="3218319" y="947495"/>
                  </a:cubicBezTo>
                  <a:cubicBezTo>
                    <a:pt x="3194124" y="952428"/>
                    <a:pt x="3185903" y="955247"/>
                    <a:pt x="3183084" y="960650"/>
                  </a:cubicBezTo>
                  <a:cubicBezTo>
                    <a:pt x="3181909" y="962764"/>
                    <a:pt x="3177681" y="990952"/>
                    <a:pt x="3173688" y="1023133"/>
                  </a:cubicBezTo>
                  <a:cubicBezTo>
                    <a:pt x="3162882" y="1110986"/>
                    <a:pt x="3161003" y="1118268"/>
                    <a:pt x="3145500" y="1126254"/>
                  </a:cubicBezTo>
                  <a:cubicBezTo>
                    <a:pt x="3132580" y="1132831"/>
                    <a:pt x="3117781" y="1125550"/>
                    <a:pt x="3114258" y="1110986"/>
                  </a:cubicBezTo>
                  <a:cubicBezTo>
                    <a:pt x="3112614" y="1104409"/>
                    <a:pt x="3117077" y="1061657"/>
                    <a:pt x="3125768" y="1002227"/>
                  </a:cubicBezTo>
                  <a:cubicBezTo>
                    <a:pt x="3128822" y="980381"/>
                    <a:pt x="3131406" y="960650"/>
                    <a:pt x="3131406" y="958301"/>
                  </a:cubicBezTo>
                  <a:cubicBezTo>
                    <a:pt x="3131406" y="954777"/>
                    <a:pt x="3128822" y="953603"/>
                    <a:pt x="3118016" y="952428"/>
                  </a:cubicBezTo>
                  <a:cubicBezTo>
                    <a:pt x="3087949" y="949139"/>
                    <a:pt x="3065633" y="938099"/>
                    <a:pt x="3065633" y="926589"/>
                  </a:cubicBezTo>
                  <a:cubicBezTo>
                    <a:pt x="3065633" y="920247"/>
                    <a:pt x="3085835" y="900515"/>
                    <a:pt x="3094526" y="898401"/>
                  </a:cubicBezTo>
                  <a:cubicBezTo>
                    <a:pt x="3115902" y="892998"/>
                    <a:pt x="3178856" y="892529"/>
                    <a:pt x="3227715" y="897461"/>
                  </a:cubicBezTo>
                  <a:close/>
                </a:path>
              </a:pathLst>
            </a:custGeom>
            <a:grpFill/>
            <a:ln w="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6" name="AFI/KLM Logo">
            <a:extLst>
              <a:ext uri="{FF2B5EF4-FFF2-40B4-BE49-F238E27FC236}">
                <a16:creationId xmlns:a16="http://schemas.microsoft.com/office/drawing/2014/main" id="{069678C3-7205-42F5-BA61-80A7C54FD6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74087" y="4774264"/>
            <a:ext cx="1112713" cy="243457"/>
          </a:xfrm>
          <a:prstGeom prst="rect">
            <a:avLst/>
          </a:prstGeom>
        </p:spPr>
      </p:pic>
      <p:pic>
        <p:nvPicPr>
          <p:cNvPr id="35" name="EPCOR Logo Blue">
            <a:extLst>
              <a:ext uri="{FF2B5EF4-FFF2-40B4-BE49-F238E27FC236}">
                <a16:creationId xmlns:a16="http://schemas.microsoft.com/office/drawing/2014/main" id="{F03887C2-64CB-40BD-A67B-E3D88D79A1D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74087" y="204329"/>
            <a:ext cx="1328142" cy="4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62" r:id="rId3"/>
    <p:sldLayoutId id="2147483749" r:id="rId4"/>
    <p:sldLayoutId id="2147483756" r:id="rId5"/>
    <p:sldLayoutId id="2147483755" r:id="rId6"/>
    <p:sldLayoutId id="2147483750" r:id="rId7"/>
    <p:sldLayoutId id="2147483751" r:id="rId8"/>
    <p:sldLayoutId id="214748374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52400" algn="l" defTabSz="914400" rtl="0" eaLnBrk="1" latinLnBrk="0" hangingPunct="1">
        <a:spcBef>
          <a:spcPts val="0"/>
        </a:spcBef>
        <a:spcAft>
          <a:spcPts val="0"/>
        </a:spcAft>
        <a:buFont typeface="Calibri" panose="020F050202020403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78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79388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0" y="4599385"/>
            <a:ext cx="9144000" cy="5441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 sz="1800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625" y="342900"/>
            <a:ext cx="765909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  <a:endParaRPr lang="nl-NL" altLang="nl-NL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4955" y="1714500"/>
            <a:ext cx="764882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  <a:endParaRPr lang="nl-NL" altLang="nl-NL"/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7640033" y="4723210"/>
            <a:ext cx="540901" cy="1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AAAD564-C34C-4214-A913-D11FB67151FA}" type="slidenum">
              <a:rPr lang="nl-NL" altLang="nl-NL" sz="975" b="0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‹#›</a:t>
            </a:fld>
            <a:r>
              <a:rPr lang="nl-NL" altLang="nl-NL" sz="975" b="0" dirty="0">
                <a:latin typeface="Times New Roman" pitchFamily="18" charset="0"/>
                <a:cs typeface="Times New Roman" pitchFamily="18" charset="0"/>
              </a:rPr>
              <a:t>/60</a:t>
            </a:r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4938712"/>
            <a:ext cx="9144000" cy="2047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 sz="1800"/>
          </a:p>
        </p:txBody>
      </p:sp>
      <p:sp>
        <p:nvSpPr>
          <p:cNvPr id="1031" name="Line 20"/>
          <p:cNvSpPr>
            <a:spLocks noChangeShapeType="1"/>
          </p:cNvSpPr>
          <p:nvPr/>
        </p:nvSpPr>
        <p:spPr bwMode="auto">
          <a:xfrm>
            <a:off x="0" y="508635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 sz="1350"/>
          </a:p>
        </p:txBody>
      </p:sp>
      <p:pic>
        <p:nvPicPr>
          <p:cNvPr id="1032" name="Picture 21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3" y="4638675"/>
            <a:ext cx="88684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22"/>
          <p:cNvSpPr>
            <a:spLocks noChangeShapeType="1"/>
          </p:cNvSpPr>
          <p:nvPr/>
        </p:nvSpPr>
        <p:spPr bwMode="auto">
          <a:xfrm>
            <a:off x="0" y="4600575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 sz="1350"/>
          </a:p>
        </p:txBody>
      </p:sp>
      <p:sp>
        <p:nvSpPr>
          <p:cNvPr id="1034" name="Text Box 23"/>
          <p:cNvSpPr txBox="1">
            <a:spLocks noChangeArrowheads="1"/>
          </p:cNvSpPr>
          <p:nvPr/>
        </p:nvSpPr>
        <p:spPr bwMode="auto">
          <a:xfrm>
            <a:off x="2527133" y="4686300"/>
            <a:ext cx="4419552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sz="975" b="0">
                <a:solidFill>
                  <a:schemeClr val="bg2"/>
                </a:solidFill>
                <a:latin typeface="ArialMS"/>
              </a:rPr>
              <a:t>Chapter 8: Performance Characteristics</a:t>
            </a:r>
            <a:endParaRPr lang="nl-NL" sz="1050" b="0">
              <a:solidFill>
                <a:schemeClr val="bg2"/>
              </a:solidFill>
              <a:latin typeface="ArialMS"/>
            </a:endParaRPr>
          </a:p>
        </p:txBody>
      </p:sp>
      <p:sp>
        <p:nvSpPr>
          <p:cNvPr id="1035" name="Rectangle 28"/>
          <p:cNvSpPr>
            <a:spLocks noChangeArrowheads="1"/>
          </p:cNvSpPr>
          <p:nvPr/>
        </p:nvSpPr>
        <p:spPr bwMode="auto">
          <a:xfrm>
            <a:off x="0" y="0"/>
            <a:ext cx="470540" cy="154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46541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marL="642938" indent="-642938" algn="l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+mj-lt"/>
          <a:ea typeface="+mj-ea"/>
          <a:cs typeface="+mj-cs"/>
        </a:defRPr>
      </a:lvl1pPr>
      <a:lvl2pPr marL="642938" indent="-642938" algn="l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2pPr>
      <a:lvl3pPr marL="642938" indent="-642938" algn="l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3pPr>
      <a:lvl4pPr marL="642938" indent="-642938" algn="l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4pPr>
      <a:lvl5pPr marL="642938" indent="-642938" algn="l" rtl="0" eaLnBrk="0" fontAlgn="base" hangingPunct="0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5pPr>
      <a:lvl6pPr marL="985838" indent="-642938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6pPr>
      <a:lvl7pPr marL="1328738" indent="-642938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7pPr>
      <a:lvl8pPr marL="1671638" indent="-642938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8pPr>
      <a:lvl9pPr marL="2014538" indent="-642938" algn="l" rtl="0" eaLnBrk="1" fontAlgn="base" hangingPunct="1"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Bookman Old Style" pitchFamily="18" charset="0"/>
        </a:defRPr>
      </a:lvl9pPr>
    </p:titleStyle>
    <p:bodyStyle>
      <a:lvl1pPr marL="146447" indent="-146447"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432197" indent="-142875"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717947" indent="-142875"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3pPr>
      <a:lvl4pPr marL="1003697" indent="-142875"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4pPr>
      <a:lvl5pPr marL="1289447" indent="-142875"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32347" indent="-142875" algn="l" rtl="0" eaLnBrk="1" fontAlgn="base" hangingPunct="1">
        <a:lnSpc>
          <a:spcPts val="1875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900">
          <a:solidFill>
            <a:schemeClr val="tx1"/>
          </a:solidFill>
          <a:latin typeface="+mn-lt"/>
        </a:defRPr>
      </a:lvl6pPr>
      <a:lvl7pPr marL="1975247" indent="-142875" algn="l" rtl="0" eaLnBrk="1" fontAlgn="base" hangingPunct="1">
        <a:lnSpc>
          <a:spcPts val="1875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900">
          <a:solidFill>
            <a:schemeClr val="tx1"/>
          </a:solidFill>
          <a:latin typeface="+mn-lt"/>
        </a:defRPr>
      </a:lvl7pPr>
      <a:lvl8pPr marL="2318147" indent="-142875" algn="l" rtl="0" eaLnBrk="1" fontAlgn="base" hangingPunct="1">
        <a:lnSpc>
          <a:spcPts val="1875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900">
          <a:solidFill>
            <a:schemeClr val="tx1"/>
          </a:solidFill>
          <a:latin typeface="+mn-lt"/>
        </a:defRPr>
      </a:lvl8pPr>
      <a:lvl9pPr marL="2661047" indent="-142875" algn="l" rtl="0" eaLnBrk="1" fontAlgn="base" hangingPunct="1">
        <a:lnSpc>
          <a:spcPts val="1875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9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8B9B1-C94C-5CFD-37EF-02BA8270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Tabulated relations of parameters</a:t>
            </a:r>
          </a:p>
          <a:p>
            <a:r>
              <a:rPr lang="en-US" dirty="0"/>
              <a:t>Applicable to various model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17D08E-FE9C-CF8F-360C-F631ED3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component performance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6C303-2FD3-2EFF-A4D3-6D07ACC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3250" y="821903"/>
            <a:ext cx="3419157" cy="2643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C77D-5878-D70D-3E20-387A5121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82" y="1932127"/>
            <a:ext cx="3349371" cy="3830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058BF-81A6-400C-5D54-0D5A44D5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9" y="2363248"/>
            <a:ext cx="3349370" cy="1911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FCD60-DAEF-DF3E-7A1D-8BA0CCC2F72E}"/>
              </a:ext>
            </a:extLst>
          </p:cNvPr>
          <p:cNvSpPr txBox="1"/>
          <p:nvPr/>
        </p:nvSpPr>
        <p:spPr>
          <a:xfrm>
            <a:off x="1002047" y="4227733"/>
            <a:ext cx="25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Inlet ram recovery map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62BBE-4265-24C0-6F42-BCE72AC9E190}"/>
              </a:ext>
            </a:extLst>
          </p:cNvPr>
          <p:cNvSpPr txBox="1"/>
          <p:nvPr/>
        </p:nvSpPr>
        <p:spPr>
          <a:xfrm>
            <a:off x="5249074" y="2898893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8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37B7-441A-F124-73CC-F4D36CD1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71171-EB6B-0C00-27B2-A49DFE8A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formats available</a:t>
            </a:r>
          </a:p>
          <a:p>
            <a:r>
              <a:rPr lang="en-US" dirty="0"/>
              <a:t>Known format used in GSP and </a:t>
            </a:r>
            <a:r>
              <a:rPr lang="en-US" dirty="0" err="1"/>
              <a:t>Gasturb</a:t>
            </a:r>
            <a:endParaRPr lang="en-US" dirty="0"/>
          </a:p>
          <a:p>
            <a:r>
              <a:rPr lang="en-US" dirty="0"/>
              <a:t>Relations between </a:t>
            </a:r>
          </a:p>
          <a:p>
            <a:pPr lvl="1"/>
            <a:r>
              <a:rPr lang="en-US" dirty="0"/>
              <a:t>Pressure, corr. mass flow, efficiency and spool speed</a:t>
            </a:r>
          </a:p>
          <a:p>
            <a:pPr lvl="1"/>
            <a:r>
              <a:rPr lang="en-US" dirty="0"/>
              <a:t>Introducing an alternative axis Beta (</a:t>
            </a:r>
            <a:r>
              <a:rPr lang="el-GR" sz="1800" dirty="0">
                <a:latin typeface="Calibri" panose="020F0502020204030204" pitchFamily="34" charset="0"/>
              </a:rPr>
              <a:t>β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stable iteration</a:t>
            </a:r>
          </a:p>
          <a:p>
            <a:pPr lvl="2"/>
            <a:r>
              <a:rPr lang="en-US" dirty="0"/>
              <a:t>Ensures a single solution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69DB4F-0EB0-615C-3A91-690408FE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BE95-6BC6-0B5A-1C77-FEC82B163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3250" y="821903"/>
            <a:ext cx="3419157" cy="2643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115911E-F4DD-A9A0-4AF7-3CF54B4DE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85141"/>
              </p:ext>
            </p:extLst>
          </p:nvPr>
        </p:nvGraphicFramePr>
        <p:xfrm>
          <a:off x="374574" y="3341494"/>
          <a:ext cx="1679990" cy="114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12609524" imgH="8097380" progId="Paint.Picture">
                  <p:embed/>
                </p:oleObj>
              </mc:Choice>
              <mc:Fallback>
                <p:oleObj name="Bitmap" r:id="rId2" imgW="12609524" imgH="8097380" progId="Paint.Picture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D115911E-F4DD-A9A0-4AF7-3CF54B4DE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38" r="4616"/>
                      <a:stretch>
                        <a:fillRect/>
                      </a:stretch>
                    </p:blipFill>
                    <p:spPr bwMode="auto">
                      <a:xfrm>
                        <a:off x="374574" y="3341494"/>
                        <a:ext cx="1679990" cy="114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FD173983-FCEA-387C-81A2-7BE99C2AE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362486"/>
              </p:ext>
            </p:extLst>
          </p:nvPr>
        </p:nvGraphicFramePr>
        <p:xfrm>
          <a:off x="2837381" y="3376528"/>
          <a:ext cx="1314782" cy="111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7047619" imgH="5942857" progId="Paint.Picture">
                  <p:embed/>
                </p:oleObj>
              </mc:Choice>
              <mc:Fallback>
                <p:oleObj name="Bitmap" r:id="rId4" imgW="7047619" imgH="5942857" progId="Paint.Picture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FD173983-FCEA-387C-81A2-7BE99C2AE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79" b="2834"/>
                      <a:stretch>
                        <a:fillRect/>
                      </a:stretch>
                    </p:blipFill>
                    <p:spPr bwMode="auto">
                      <a:xfrm>
                        <a:off x="2837381" y="3376528"/>
                        <a:ext cx="1314782" cy="111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>
            <a:extLst>
              <a:ext uri="{FF2B5EF4-FFF2-40B4-BE49-F238E27FC236}">
                <a16:creationId xmlns:a16="http://schemas.microsoft.com/office/drawing/2014/main" id="{98C67899-E4CF-7D89-1CAA-DF4EE75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63" y="1360808"/>
            <a:ext cx="2299001" cy="27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EF66F-B441-403D-D9B3-2C9D2B30A383}"/>
              </a:ext>
            </a:extLst>
          </p:cNvPr>
          <p:cNvSpPr txBox="1"/>
          <p:nvPr/>
        </p:nvSpPr>
        <p:spPr>
          <a:xfrm>
            <a:off x="1488645" y="4079086"/>
            <a:ext cx="20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maps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F60F6-A19B-2676-D1CC-A22E1C054490}"/>
              </a:ext>
            </a:extLst>
          </p:cNvPr>
          <p:cNvSpPr txBox="1"/>
          <p:nvPr/>
        </p:nvSpPr>
        <p:spPr>
          <a:xfrm>
            <a:off x="7465888" y="4052145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A9FE-AE8B-3351-A8A8-31ACF6EB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E5279-8E7D-2ECF-F533-CE3F0890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&amp; Plotting maps allows for Object Orientation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68B71-B3A1-7D03-A2E7-7CDEBC4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788F-7F68-FB17-0036-24F6403B1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3250" y="821903"/>
            <a:ext cx="3419157" cy="2643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6FFC37-E4C2-5662-12E0-5C8AA8679A08}"/>
              </a:ext>
            </a:extLst>
          </p:cNvPr>
          <p:cNvGrpSpPr/>
          <p:nvPr/>
        </p:nvGrpSpPr>
        <p:grpSpPr>
          <a:xfrm>
            <a:off x="1022521" y="1533143"/>
            <a:ext cx="7449297" cy="2685585"/>
            <a:chOff x="1160275" y="938232"/>
            <a:chExt cx="7449297" cy="2685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9612E7-26CE-E6A7-E6D5-500E055C154A}"/>
                </a:ext>
              </a:extLst>
            </p:cNvPr>
            <p:cNvGrpSpPr/>
            <p:nvPr/>
          </p:nvGrpSpPr>
          <p:grpSpPr>
            <a:xfrm>
              <a:off x="1164032" y="1122613"/>
              <a:ext cx="2290367" cy="507440"/>
              <a:chOff x="3678124" y="2318030"/>
              <a:chExt cx="1787752" cy="5074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A59484-1B22-52F5-0B7A-2299F04F08D1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2DECAC2-6014-1208-23FA-D76F1F035501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14D0DCD-93C5-3C49-4918-CC5038765F5D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05DB1011-CDB5-BC52-986F-C6B385F7F131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marL="0" marR="0" lvl="0" indent="0" algn="ctr" defTabSz="5334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Generic map class </a:t>
                  </a: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TMap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  <a:p>
                  <a:pPr marL="0" marR="0" lvl="0" indent="0" algn="ctr" defTabSz="5334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 err="1">
                      <a:solidFill>
                        <a:srgbClr val="FF0000"/>
                      </a:solidFill>
                      <a:latin typeface="Tahoma"/>
                    </a:rPr>
                    <a:t>plotmap</a:t>
                  </a:r>
                  <a:r>
                    <a:rPr lang="en-US" sz="1200" dirty="0">
                      <a:solidFill>
                        <a:srgbClr val="FF0000"/>
                      </a:solidFill>
                      <a:latin typeface="Tahoma"/>
                    </a:rPr>
                    <a:t>(), </a:t>
                  </a:r>
                  <a:r>
                    <a:rPr lang="en-US" sz="1200" dirty="0" err="1">
                      <a:solidFill>
                        <a:srgbClr val="FF0000"/>
                      </a:solidFill>
                      <a:latin typeface="Tahoma"/>
                    </a:rPr>
                    <a:t>readmap</a:t>
                  </a:r>
                  <a:r>
                    <a:rPr lang="en-US" sz="12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014F50-65FA-5CF9-7FE1-51B265B85114}"/>
                </a:ext>
              </a:extLst>
            </p:cNvPr>
            <p:cNvGrpSpPr/>
            <p:nvPr/>
          </p:nvGrpSpPr>
          <p:grpSpPr>
            <a:xfrm>
              <a:off x="4757197" y="938232"/>
              <a:ext cx="3852375" cy="1484551"/>
              <a:chOff x="4730104" y="2997325"/>
              <a:chExt cx="3852375" cy="148455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EDA47-5EB1-E5C6-38B8-739DC2B55FC5}"/>
                  </a:ext>
                </a:extLst>
              </p:cNvPr>
              <p:cNvSpPr txBox="1"/>
              <p:nvPr/>
            </p:nvSpPr>
            <p:spPr>
              <a:xfrm>
                <a:off x="4802479" y="3312325"/>
                <a:ext cx="3780000" cy="1169551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265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itchFamily="34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265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itchFamily="34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265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itchFamily="34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656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itchFamily="34" charset="0"/>
                  </a:rPr>
                  <a:t>data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</a:rPr>
                  <a:t>functions, procedures (algorithms)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0BA8F5-1E03-0AF5-ED52-DCBE82DE5871}"/>
                  </a:ext>
                </a:extLst>
              </p:cNvPr>
              <p:cNvSpPr txBox="1"/>
              <p:nvPr/>
            </p:nvSpPr>
            <p:spPr>
              <a:xfrm>
                <a:off x="4730104" y="2997325"/>
                <a:ext cx="7986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latin typeface="Arial" pitchFamily="34" charset="0"/>
                  </a:rPr>
                  <a:t>legend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BB1404-C434-9CBC-3181-18F5D8B9E883}"/>
                  </a:ext>
                </a:extLst>
              </p:cNvPr>
              <p:cNvGrpSpPr/>
              <p:nvPr/>
            </p:nvGrpSpPr>
            <p:grpSpPr>
              <a:xfrm>
                <a:off x="4925233" y="3419345"/>
                <a:ext cx="1617807" cy="507440"/>
                <a:chOff x="3678124" y="2318030"/>
                <a:chExt cx="1787752" cy="507440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32F85B0B-2379-0211-24FA-63E1EEE0739F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5D4414-A722-A090-40E7-8AC39CB42A95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F07F29C6-7587-6AA2-658C-8C36171B5E85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190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27" name="Rectangle: Rounded Corners 5">
                    <a:extLst>
                      <a:ext uri="{FF2B5EF4-FFF2-40B4-BE49-F238E27FC236}">
                        <a16:creationId xmlns:a16="http://schemas.microsoft.com/office/drawing/2014/main" id="{530E6171-A82A-DCE3-4C43-8105B9B4BFD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spcFirstLastPara="0" vert="horz" wrap="square" lIns="45720" tIns="45720" rIns="45720" bIns="45720" numCol="1" spcCol="1270" anchor="ctr" anchorCtr="0">
                    <a:noAutofit/>
                  </a:bodyPr>
                  <a:lstStyle/>
                  <a:p>
                    <a:pPr marL="0" marR="0" lvl="0" indent="0" algn="ctr" defTabSz="53340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rPr>
                      <a:t>Abstract class</a:t>
                    </a: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5A2601D-7CAC-A7CD-B5E4-FBFCB4077D21}"/>
                  </a:ext>
                </a:extLst>
              </p:cNvPr>
              <p:cNvGrpSpPr/>
              <p:nvPr/>
            </p:nvGrpSpPr>
            <p:grpSpPr>
              <a:xfrm>
                <a:off x="6795170" y="3419345"/>
                <a:ext cx="1606275" cy="507440"/>
                <a:chOff x="3678124" y="2318030"/>
                <a:chExt cx="1787752" cy="50744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177AC9-8A5C-41D9-99C7-3F17F997913B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8CB1653-AC5A-00EC-9B56-CFFBE9B85097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BAC29B05-D73D-F342-18B3-62CF8DBAE4AB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23" name="Rectangle: Rounded Corners 5">
                    <a:extLst>
                      <a:ext uri="{FF2B5EF4-FFF2-40B4-BE49-F238E27FC236}">
                        <a16:creationId xmlns:a16="http://schemas.microsoft.com/office/drawing/2014/main" id="{A392F03E-9049-F989-98FC-8639287862E8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/>
                </p:spPr>
                <p:txBody>
                  <a:bodyPr spcFirstLastPara="0" vert="horz" wrap="square" lIns="45720" tIns="45720" rIns="45720" bIns="45720" numCol="1" spcCol="1270" anchor="ctr" anchorCtr="0">
                    <a:noAutofit/>
                  </a:bodyPr>
                  <a:lstStyle/>
                  <a:p>
                    <a:pPr marL="0" marR="0" lvl="0" indent="0" algn="ctr" defTabSz="53340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rPr>
                      <a:t>Instantiable class</a:t>
                    </a:r>
                  </a:p>
                </p:txBody>
              </p: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FB13E-D56E-7157-116A-3B35D42AF6C2}"/>
                </a:ext>
              </a:extLst>
            </p:cNvPr>
            <p:cNvGrpSpPr/>
            <p:nvPr/>
          </p:nvGrpSpPr>
          <p:grpSpPr>
            <a:xfrm>
              <a:off x="1160275" y="2120941"/>
              <a:ext cx="2294117" cy="507440"/>
              <a:chOff x="3678124" y="2318030"/>
              <a:chExt cx="1787752" cy="50744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A707F5F-FD61-EE65-903D-5CEFE27986CA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EE9CE30-1C61-4615-DDD9-0538E2A4F8B0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9A5D01E-C0C2-B1AE-334C-8757A47432E5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" name="Rectangle: Rounded Corners 5">
                  <a:extLst>
                    <a:ext uri="{FF2B5EF4-FFF2-40B4-BE49-F238E27FC236}">
                      <a16:creationId xmlns:a16="http://schemas.microsoft.com/office/drawing/2014/main" id="{61360C94-C3F2-DA3F-BCA7-ACD64D299EED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Turbo map class </a:t>
                  </a:r>
                  <a:r>
                    <a:rPr lang="en-GB" sz="12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TTurboMap</a:t>
                  </a:r>
                  <a:endParaRPr lang="en-GB" sz="12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200" dirty="0" err="1">
                      <a:solidFill>
                        <a:srgbClr val="FF0000"/>
                      </a:solidFill>
                      <a:latin typeface="Tahoma"/>
                    </a:rPr>
                    <a:t>ReadNcBetaCrossTable</a:t>
                  </a:r>
                  <a:r>
                    <a:rPr lang="en-GB" sz="12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1549BB-FC0A-A10F-0ACF-4D7093437D1D}"/>
                </a:ext>
              </a:extLst>
            </p:cNvPr>
            <p:cNvGrpSpPr/>
            <p:nvPr/>
          </p:nvGrpSpPr>
          <p:grpSpPr>
            <a:xfrm>
              <a:off x="1164033" y="3116377"/>
              <a:ext cx="2274006" cy="507440"/>
              <a:chOff x="3678124" y="2318030"/>
              <a:chExt cx="1787752" cy="50744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485685-38C5-B3B4-F788-5CE15F44AC1E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CC5F2A-35E8-DE3C-7129-547C09D6073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8D14555-EC40-2FC8-5F62-B3EA476263FB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7" name="Rectangle: Rounded Corners 5">
                  <a:extLst>
                    <a:ext uri="{FF2B5EF4-FFF2-40B4-BE49-F238E27FC236}">
                      <a16:creationId xmlns:a16="http://schemas.microsoft.com/office/drawing/2014/main" id="{6FDC525D-8877-8A71-8CFD-36CA8D645E9F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2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TCompressorMap</a:t>
                  </a:r>
                  <a:endParaRPr lang="en-GB" sz="12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200" dirty="0" err="1">
                      <a:solidFill>
                        <a:srgbClr val="FF0000"/>
                      </a:solidFill>
                      <a:latin typeface="Tahoma"/>
                    </a:rPr>
                    <a:t>ReadSurgeCrossTable</a:t>
                  </a:r>
                  <a:r>
                    <a:rPr lang="en-GB" sz="12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83783B7-B097-79A4-22E9-59A44DF565CC}"/>
                </a:ext>
              </a:extLst>
            </p:cNvPr>
            <p:cNvGrpSpPr/>
            <p:nvPr/>
          </p:nvGrpSpPr>
          <p:grpSpPr>
            <a:xfrm>
              <a:off x="4262629" y="3114039"/>
              <a:ext cx="2628040" cy="507440"/>
              <a:chOff x="3678124" y="2318030"/>
              <a:chExt cx="1787752" cy="50744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F5828BF-A117-1E23-965A-A4D130A0E83D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7465F8-8285-97BC-B84F-60B09B249C8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4655C5C2-C122-BEF6-2D72-78380DCD055F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285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2" name="Rectangle: Rounded Corners 5">
                  <a:extLst>
                    <a:ext uri="{FF2B5EF4-FFF2-40B4-BE49-F238E27FC236}">
                      <a16:creationId xmlns:a16="http://schemas.microsoft.com/office/drawing/2014/main" id="{B0C64CE8-F937-197D-FCE3-50BCC40CD42B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5720" tIns="45720" rIns="45720" bIns="45720" numCol="1" spcCol="1270" anchor="ctr" anchorCtr="0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2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TTurbineMap</a:t>
                  </a:r>
                  <a:endParaRPr lang="en-GB" sz="12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200" dirty="0" err="1">
                      <a:solidFill>
                        <a:srgbClr val="FF0000"/>
                      </a:solidFill>
                      <a:latin typeface="Tahoma"/>
                    </a:rPr>
                    <a:t>ReadPRlimits</a:t>
                  </a:r>
                  <a:r>
                    <a:rPr lang="en-GB" sz="12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A1780A-2510-9DB0-A0B0-5D2FAA2B11E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357986" y="1630053"/>
              <a:ext cx="0" cy="4908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FCF71E-A749-E03B-4217-8781789DC0DE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16200000" flipH="1">
              <a:off x="3695607" y="1288957"/>
              <a:ext cx="485658" cy="316450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1C3FC72-6AFE-AF59-EE03-EA5AAD0F9D0E}"/>
                </a:ext>
              </a:extLst>
            </p:cNvPr>
            <p:cNvCxnSpPr>
              <a:cxnSpLocks/>
            </p:cNvCxnSpPr>
            <p:nvPr/>
          </p:nvCxnSpPr>
          <p:spPr>
            <a:xfrm>
              <a:off x="2356183" y="2626037"/>
              <a:ext cx="0" cy="47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52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540A-EC35-0475-D1DE-75721B3E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D5ABE-B914-5769-35E8-136997ED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data when plotting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Pressure ratio, Mass flow, Spool speed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Efficiency contours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Limits </a:t>
            </a:r>
          </a:p>
          <a:p>
            <a:pPr marL="822325" lvl="2" indent="-285750"/>
            <a:r>
              <a:rPr lang="en-US" dirty="0"/>
              <a:t>Surge line for compressor</a:t>
            </a:r>
          </a:p>
          <a:p>
            <a:pPr marL="822325" lvl="2" indent="-285750"/>
            <a:r>
              <a:rPr lang="en-US" dirty="0"/>
              <a:t>Min./max. pressure for turbine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Design point (cycle reference point)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Off design operating line (transient or steady state)</a:t>
            </a:r>
          </a:p>
          <a:p>
            <a:pPr marL="642938" lvl="1" indent="-285750">
              <a:buFont typeface="Arial" panose="020B0604020202020204" pitchFamily="34" charset="0"/>
              <a:buChar char="•"/>
            </a:pPr>
            <a:r>
              <a:rPr lang="en-US" dirty="0"/>
              <a:t>Map scaling</a:t>
            </a:r>
          </a:p>
          <a:p>
            <a:r>
              <a:rPr lang="en-US" dirty="0"/>
              <a:t>Use standard plot libraries! 			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matplotlib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F1DDB-0C09-203D-91E1-3D4C1B46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870D-B056-4A77-914E-5E28818AE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3250" y="821903"/>
            <a:ext cx="3419157" cy="2643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5274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574D0-72C4-7776-2A33-B508261E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770C1-FD84-BB5D-1C81-24114E40B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lines of code!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47F66-CE29-8C99-62A3-2A2E3A97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EE1EB-43DB-2BC4-64DD-B3FF751CE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3250" y="821903"/>
            <a:ext cx="3419157" cy="2643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FB4FDFE2-C17A-0D15-EEC3-AC1234CA5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r="7029" b="5537"/>
          <a:stretch/>
        </p:blipFill>
        <p:spPr>
          <a:xfrm>
            <a:off x="3271993" y="1519757"/>
            <a:ext cx="3388636" cy="2936717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8FB2B300-7B25-C807-8812-D620CAF68A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8069" b="4174"/>
          <a:stretch/>
        </p:blipFill>
        <p:spPr>
          <a:xfrm>
            <a:off x="4381" y="1519757"/>
            <a:ext cx="3340906" cy="299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C80D5-7EE6-46C9-95A7-1761D9967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69" y="1519757"/>
            <a:ext cx="3434200" cy="2991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079E8-0F05-9350-B98C-3D0DAC44ECC5}"/>
              </a:ext>
            </a:extLst>
          </p:cNvPr>
          <p:cNvSpPr txBox="1"/>
          <p:nvPr/>
        </p:nvSpPr>
        <p:spPr>
          <a:xfrm>
            <a:off x="407072" y="2250286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83B1-A237-B2B0-8454-2C8EE71BD0B7}"/>
              </a:ext>
            </a:extLst>
          </p:cNvPr>
          <p:cNvSpPr txBox="1"/>
          <p:nvPr/>
        </p:nvSpPr>
        <p:spPr>
          <a:xfrm>
            <a:off x="5156025" y="2830915"/>
            <a:ext cx="15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maps</a:t>
            </a:r>
            <a:endParaRPr lang="en-GB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COR Titlescreen">
  <a:themeElements>
    <a:clrScheme name="EPCOR Colours">
      <a:dk1>
        <a:srgbClr val="000000"/>
      </a:dk1>
      <a:lt1>
        <a:srgbClr val="FFFFFF"/>
      </a:lt1>
      <a:dk2>
        <a:srgbClr val="004E8F"/>
      </a:dk2>
      <a:lt2>
        <a:srgbClr val="A7A9AC"/>
      </a:lt2>
      <a:accent1>
        <a:srgbClr val="004E8F"/>
      </a:accent1>
      <a:accent2>
        <a:srgbClr val="F7941E"/>
      </a:accent2>
      <a:accent3>
        <a:srgbClr val="160D47"/>
      </a:accent3>
      <a:accent4>
        <a:srgbClr val="72C6EF"/>
      </a:accent4>
      <a:accent5>
        <a:srgbClr val="00A651"/>
      </a:accent5>
      <a:accent6>
        <a:srgbClr val="ED1C24"/>
      </a:accent6>
      <a:hlink>
        <a:srgbClr val="F7941E"/>
      </a:hlink>
      <a:folHlink>
        <a:srgbClr val="F794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COR Template.pptx" id="{9B868F66-B90F-486A-814F-0312DCDBEA41}" vid="{2ED2AC12-B7F7-4E9C-98D5-04270791CC91}"/>
    </a:ext>
  </a:extLst>
</a:theme>
</file>

<file path=ppt/theme/theme2.xml><?xml version="1.0" encoding="utf-8"?>
<a:theme xmlns:a="http://schemas.openxmlformats.org/drawingml/2006/main" name="EPCOR Theme">
  <a:themeElements>
    <a:clrScheme name="Custom 285">
      <a:dk1>
        <a:srgbClr val="000000"/>
      </a:dk1>
      <a:lt1>
        <a:srgbClr val="FFFFFF"/>
      </a:lt1>
      <a:dk2>
        <a:srgbClr val="004E8F"/>
      </a:dk2>
      <a:lt2>
        <a:srgbClr val="A7A9AC"/>
      </a:lt2>
      <a:accent1>
        <a:srgbClr val="004E8F"/>
      </a:accent1>
      <a:accent2>
        <a:srgbClr val="F7941E"/>
      </a:accent2>
      <a:accent3>
        <a:srgbClr val="160D47"/>
      </a:accent3>
      <a:accent4>
        <a:srgbClr val="72C6EF"/>
      </a:accent4>
      <a:accent5>
        <a:srgbClr val="00A651"/>
      </a:accent5>
      <a:accent6>
        <a:srgbClr val="ED1C24"/>
      </a:accent6>
      <a:hlink>
        <a:srgbClr val="F7941E"/>
      </a:hlink>
      <a:folHlink>
        <a:srgbClr val="F794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2"/>
          </a:solidFill>
        </a:ln>
      </a:spPr>
      <a:bodyPr rtlCol="0" anchor="ctr"/>
      <a:lstStyle>
        <a:defPPr>
          <a:defRPr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PCOR Template.pptx" id="{9B868F66-B90F-486A-814F-0312DCDBEA41}" vid="{251A5454-4D10-405B-B644-89911D05B5D3}"/>
    </a:ext>
  </a:extLst>
</a:theme>
</file>

<file path=ppt/theme/theme3.xml><?xml version="1.0" encoding="utf-8"?>
<a:theme xmlns:a="http://schemas.openxmlformats.org/drawingml/2006/main" name="EPCOR Various">
  <a:themeElements>
    <a:clrScheme name="Custom 285">
      <a:dk1>
        <a:srgbClr val="000000"/>
      </a:dk1>
      <a:lt1>
        <a:srgbClr val="FFFFFF"/>
      </a:lt1>
      <a:dk2>
        <a:srgbClr val="004E8F"/>
      </a:dk2>
      <a:lt2>
        <a:srgbClr val="A7A9AC"/>
      </a:lt2>
      <a:accent1>
        <a:srgbClr val="004E8F"/>
      </a:accent1>
      <a:accent2>
        <a:srgbClr val="F7941E"/>
      </a:accent2>
      <a:accent3>
        <a:srgbClr val="160D47"/>
      </a:accent3>
      <a:accent4>
        <a:srgbClr val="72C6EF"/>
      </a:accent4>
      <a:accent5>
        <a:srgbClr val="00A651"/>
      </a:accent5>
      <a:accent6>
        <a:srgbClr val="ED1C24"/>
      </a:accent6>
      <a:hlink>
        <a:srgbClr val="F7941E"/>
      </a:hlink>
      <a:folHlink>
        <a:srgbClr val="F794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2"/>
          </a:solidFill>
        </a:ln>
      </a:spPr>
      <a:bodyPr rtlCol="0" anchor="ctr"/>
      <a:lstStyle>
        <a:defPPr>
          <a:defRPr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PCOR Template.pptx" id="{9B868F66-B90F-486A-814F-0312DCDBEA41}" vid="{EF48AECC-5F26-4919-9346-D131BF0C5039}"/>
    </a:ext>
  </a:extLst>
</a:theme>
</file>

<file path=ppt/theme/theme4.xml><?xml version="1.0" encoding="utf-8"?>
<a:theme xmlns:a="http://schemas.openxmlformats.org/drawingml/2006/main" name="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3509EBFA370D428C4D0376347E6211" ma:contentTypeVersion="13" ma:contentTypeDescription="Create a new document." ma:contentTypeScope="" ma:versionID="b9289ac5e82a7b4d35bcd9a4196d340e">
  <xsd:schema xmlns:xsd="http://www.w3.org/2001/XMLSchema" xmlns:xs="http://www.w3.org/2001/XMLSchema" xmlns:p="http://schemas.microsoft.com/office/2006/metadata/properties" xmlns:ns3="22250fb6-dd02-468f-a5a5-5722a8c37887" xmlns:ns4="006ba1d0-6c57-4714-a817-9ab78537b98e" targetNamespace="http://schemas.microsoft.com/office/2006/metadata/properties" ma:root="true" ma:fieldsID="49347fe0782eed8ba7ebe2c5efe1543d" ns3:_="" ns4:_="">
    <xsd:import namespace="22250fb6-dd02-468f-a5a5-5722a8c37887"/>
    <xsd:import namespace="006ba1d0-6c57-4714-a817-9ab78537b9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50fb6-dd02-468f-a5a5-5722a8c378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6ba1d0-6c57-4714-a817-9ab78537b9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1EA17-763E-4678-8706-CC4530EC25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DBB815-C1F8-4D0E-8780-CE175011488C}">
  <ds:schemaRefs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2250fb6-dd02-468f-a5a5-5722a8c37887"/>
    <ds:schemaRef ds:uri="006ba1d0-6c57-4714-a817-9ab78537b98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5DD83C-495C-4A39-A093-CE3F0E66DB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50fb6-dd02-468f-a5a5-5722a8c37887"/>
    <ds:schemaRef ds:uri="006ba1d0-6c57-4714-a817-9ab78537b9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9447b8-adee-4646-83ee-d34cb95e8389}" enabled="0" method="" siteId="{379447b8-adee-4646-83ee-d34cb95e838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6091</TotalTime>
  <Words>202</Words>
  <Application>Microsoft Office PowerPoint</Application>
  <PresentationFormat>On-screen Show (16:9)</PresentationFormat>
  <Paragraphs>53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Arial</vt:lpstr>
      <vt:lpstr>ArialMS</vt:lpstr>
      <vt:lpstr>Bookman Old Style</vt:lpstr>
      <vt:lpstr>Calibri</vt:lpstr>
      <vt:lpstr>Museo 300</vt:lpstr>
      <vt:lpstr>Open Sans</vt:lpstr>
      <vt:lpstr>Tahoma</vt:lpstr>
      <vt:lpstr>Times New Roman</vt:lpstr>
      <vt:lpstr>Wingdings</vt:lpstr>
      <vt:lpstr>EPCOR Titlescreen</vt:lpstr>
      <vt:lpstr>EPCOR Theme</vt:lpstr>
      <vt:lpstr>EPCOR Various</vt:lpstr>
      <vt:lpstr>TU_basis_200309</vt:lpstr>
      <vt:lpstr>Bitmap</vt:lpstr>
      <vt:lpstr>Implementation of component performance maps</vt:lpstr>
      <vt:lpstr>Turbomachinery map characteristics</vt:lpstr>
      <vt:lpstr>Turbomachinery map characteristics</vt:lpstr>
      <vt:lpstr>Turbomachinery map characteristics</vt:lpstr>
      <vt:lpstr>Turbomachinery map characteristics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Kogenhop</dc:creator>
  <cp:lastModifiedBy>Oscar Kogenhop</cp:lastModifiedBy>
  <cp:revision>3</cp:revision>
  <dcterms:created xsi:type="dcterms:W3CDTF">2025-02-24T06:37:33Z</dcterms:created>
  <dcterms:modified xsi:type="dcterms:W3CDTF">2025-03-03T11:29:01Z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0x0101001C3509EBFA370D428C4D0376347E6211</vt:lpwstr>
  </property>
</Properties>
</file>